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2B12-D0BB-2CA1-878F-DE6A49977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C1AD0-9BBB-B4D4-6BF2-763745C3B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9895-A531-6AD3-83D6-1FD67FDC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7C8E-A7E6-898B-1730-1E83FD01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FB03-45ED-8EFA-CB3A-671983D0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2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99F-0A55-1CEC-3BF5-E739BA58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9F92C-45A4-9AD6-1E61-EC0D9495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2F58-0F3C-B248-8D51-622E7770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5A65F-4312-CA9B-4E5D-E08D7CEF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EADE-D402-27B3-FC1E-075B75A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3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4D5DD7-2AEF-BBCE-D6A1-8D47FB2E9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A959-51C2-3C0C-DCAE-720442C25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D214-1453-A12F-20FA-A29AC440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BA460-15A8-1BD0-FFD1-A63F020E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0BE5-3D81-9000-E26F-512A73FE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0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8A66-A82D-DA4B-9627-8768A186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477A-5654-F53E-589D-25FAB6E76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6CD8-023C-E97C-B4D6-7F3BC190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075F4-CC54-D8F1-D709-75AF4F79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F90D-8402-65A5-D820-4228AF71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8D0E-5774-93A5-C414-F01EDE40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AA42C-73DC-1759-2BDC-68361504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5B26-2FE1-9FDE-CC88-435C20AE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A4F4-3771-EE7A-3CC1-5280002C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617E2-8D50-026C-DEA1-32ADB8C81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0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D5BE3-67E6-2097-D733-DC97CA86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7F92-769E-E7D6-2C20-C47F26D0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B129F-FC8A-EE8B-5FA0-1590A1F18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8FA7-7A62-0DBA-EB65-6633D0E0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42005-4084-972D-73FE-66734FA6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D7550-37B1-2464-26F4-4C8FF110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9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2162-56F4-776B-BF09-DE609BC9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82350-651B-D224-3D79-227B0EE3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182A4-E33C-3A18-B796-D85B162E6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8E6AF-E651-8E71-D8B1-B743CABA9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47B2B-73B0-88DA-2D37-B8ADD0FCA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C4C1B-903E-0258-6CA4-F1589E33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DCFDD-001C-84B7-0AFF-7BBF0FA22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6D05D-FDD1-349F-6529-BADA3EC55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356B-20CD-5206-CD50-10AE6B59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FC1BD-E6D8-4064-0DBC-8FB1142F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DE8D7-C6EA-C91C-643D-1404452F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259E1-F928-9A59-6C96-7EE982C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5DF1E-A309-8B81-EF4B-6603F355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82C1F-850B-3646-F690-7FB15B8DD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C5EA4-B752-D860-4AF5-DEF11D08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14B3-414B-E4F1-465B-3CEABCCF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D160-F9FD-1D5A-5553-522F4C8C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7800A-1B4A-DA62-FBA6-E8E1B45D6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52C0A-CEBD-84F6-0647-C915685C2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FF977-B78D-9310-272B-64898E65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D644B-1F7D-7FC7-0865-071E2760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7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21E0-AC56-8F64-3A81-4E9EE6D1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9E38D-A96E-FC2C-A2D8-AF3EB393A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12669-7741-6E2C-3721-0FC6D7FEA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61622-0D5E-82E9-6013-DDE9C5BB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E69E7-DDE8-0BE2-F658-B6698734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7F5D-8CC3-4AF5-15C1-6DB60BD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9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5A850-F4D9-37CC-D707-BC43CE80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A6F1-4C0F-3530-9FEB-A1270DBA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CFEC-F7D9-FA4B-9D1D-553CA3C20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C0CD2-9892-4B27-8207-CD5805C4570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3BC4-0C19-1814-A117-AA5E794F8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BDE6-7051-9FD6-EB00-37CC9E5A0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97389-DDAE-49F9-A57F-47174F1C8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19ED9F75-133F-8F34-9B2B-8E62F1BC5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94" y="2019103"/>
            <a:ext cx="8326012" cy="2819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C1833-E87E-3C33-F067-69642FC81EDB}"/>
              </a:ext>
            </a:extLst>
          </p:cNvPr>
          <p:cNvSpPr txBox="1"/>
          <p:nvPr/>
        </p:nvSpPr>
        <p:spPr>
          <a:xfrm>
            <a:off x="5896920" y="4000037"/>
            <a:ext cx="1518429" cy="5812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Direction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F7F8BB-411E-CF93-96C8-03E133DAB6F8}"/>
              </a:ext>
            </a:extLst>
          </p:cNvPr>
          <p:cNvSpPr/>
          <p:nvPr/>
        </p:nvSpPr>
        <p:spPr>
          <a:xfrm>
            <a:off x="7867650" y="4000037"/>
            <a:ext cx="2514600" cy="8388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C249F-B734-FEC3-85FF-4FD5CDB88F91}"/>
              </a:ext>
            </a:extLst>
          </p:cNvPr>
          <p:cNvSpPr txBox="1"/>
          <p:nvPr/>
        </p:nvSpPr>
        <p:spPr>
          <a:xfrm>
            <a:off x="8271385" y="4029075"/>
            <a:ext cx="177965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4472C4"/>
                </a:solidFill>
              </a:rPr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139272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여동훈</dc:creator>
  <cp:lastModifiedBy>여동훈</cp:lastModifiedBy>
  <cp:revision>1</cp:revision>
  <dcterms:created xsi:type="dcterms:W3CDTF">2023-04-21T12:58:41Z</dcterms:created>
  <dcterms:modified xsi:type="dcterms:W3CDTF">2023-04-21T13:00:49Z</dcterms:modified>
</cp:coreProperties>
</file>