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99" d="100"/>
          <a:sy n="99" d="100"/>
        </p:scale>
        <p:origin x="4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4F2E9-F25C-24EC-A4BC-71BF1D5D0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5E803-FA29-4D69-AD17-A29C1208C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3C357-5884-901D-842D-471A701E3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AAE5-13D2-4380-A98E-00834FFB2011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DA691-31AF-CB88-6575-7CA6061E7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EBDA2-6C97-19E0-026D-025932EE6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C2A0-3DC2-4860-B970-FE52078D8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31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27BF3-7438-5D6D-7B72-E6CD5EB4A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7F6D05-6612-E9A5-3DCB-202D4105C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F0061-EE84-C7CD-5492-C0DEF2196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AAE5-13D2-4380-A98E-00834FFB2011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B2C18-37FE-4640-AB99-E5541C7C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BB6C1-1F87-FC6A-4F9B-D4678B45D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C2A0-3DC2-4860-B970-FE52078D8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D6B294-4C80-9096-B71A-F493BCFFAF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107248-3376-6DC0-A3D4-993FD32E87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ACBB5-2231-B496-F029-67F256F49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AAE5-13D2-4380-A98E-00834FFB2011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1DBC4-17D1-DADE-ECF6-149165899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81170-5963-2F7E-F5F9-2FC810AED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C2A0-3DC2-4860-B970-FE52078D8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66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6E65C-44F9-4A9E-082E-CA09A20B1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02D54-A21E-9767-8B85-7A880A1DB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32369-AE40-B274-BA36-486BE0634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AAE5-13D2-4380-A98E-00834FFB2011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DDF03-0CAB-A69A-8022-729D44D2F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4FDC0-6614-6DC8-6A45-BC2405ACD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C2A0-3DC2-4860-B970-FE52078D8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04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E99C2-C326-1B7E-8EE4-42B60E9BA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95FDC-64C7-A2CC-C647-E204F005D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6F90E-C00C-0651-83D2-DC34AECE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AAE5-13D2-4380-A98E-00834FFB2011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4A022-0D04-EC79-8B6E-9D205392A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DD0FF-01F0-F8AE-16EE-3B4316D75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C2A0-3DC2-4860-B970-FE52078D8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34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8932B-BBD3-4122-7477-5BFBAB6A5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3238C-B048-9A72-991D-6042ED375C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526711-E1A6-B92C-6A4A-5178445A9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FDB7B-D71D-E1CB-E6D1-0503EF748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AAE5-13D2-4380-A98E-00834FFB2011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8EFC6-3DBE-56F8-2C5E-752E46BFE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1B576A-2FE3-0F2D-121C-5D4FB91FC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C2A0-3DC2-4860-B970-FE52078D8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444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60FE3-615E-D27F-46CE-E1C3D6C3B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7BE67-7C8F-A981-150D-E3F321B6A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2E2253-D378-4811-3E29-F960D0B4C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1952D4-5C3F-D7C9-25F0-956C7FADD8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8948C6-A989-30D2-6496-1591195CDC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D0F4F7-0984-C771-D198-ECB1BF84F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AAE5-13D2-4380-A98E-00834FFB2011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6376E6-BD3D-CEC5-92AB-64CEFA64A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553206-8E20-F286-F888-081A32D8E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C2A0-3DC2-4860-B970-FE52078D8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420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EB4F6-E419-4D0C-3DCD-7006C858D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B0AA43-D84B-7328-073A-D848DF55D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AAE5-13D2-4380-A98E-00834FFB2011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3FD6F5-F593-1E9D-CFF4-07188A012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E2E8C5-E077-A129-6833-820CA900F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C2A0-3DC2-4860-B970-FE52078D8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70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8FA98A-CB89-1328-0412-8D0FBEF40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AAE5-13D2-4380-A98E-00834FFB2011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B23584-F93D-60B7-1677-1B8E21849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D4903-91AE-E796-58CA-057421B66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C2A0-3DC2-4860-B970-FE52078D8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45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13D8A-CFDF-CB9F-887E-0F21996D3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6EDE7-F12C-D4DF-5A82-7ADFAD902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4AA427-E4C8-6FE2-D502-609FADCAE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7C6FA0-7DCA-AEC5-C752-97626A883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AAE5-13D2-4380-A98E-00834FFB2011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037CD-BA17-A8DF-F919-0B22C8A5A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22A43-BD70-A1A5-0341-F7B9C9B31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C2A0-3DC2-4860-B970-FE52078D8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188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BD557-749D-91D4-F9C9-4E0BFEE0E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9C951B-10C6-CEF3-0340-F8729835DA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4906C-68E1-3D13-3000-346E4A5C2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12B28-2FE5-A0C7-3D9F-526E402C4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CAAE5-13D2-4380-A98E-00834FFB2011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F7FC2-0239-92BD-A3EA-14A3B133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DF5A6-EDCF-17BD-F61A-A62B36419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8C2A0-3DC2-4860-B970-FE52078D8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31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3E5248-CDBB-58E9-9F6F-FA05AA4C4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309ECD-B2DC-BB2B-9017-83FEDBCCE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35659-FAD5-5D16-3C98-DCE85BADA0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7CAAE5-13D2-4380-A98E-00834FFB2011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D711A-DBD6-2E4B-7FDE-F715D04131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734BA-6C18-132E-CFE6-34528EBBF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A8C2A0-3DC2-4860-B970-FE52078D8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76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50417A-59CC-D8BE-A30A-1C4A85659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202" y="333375"/>
            <a:ext cx="9525000" cy="6191250"/>
          </a:xfrm>
          <a:prstGeom prst="rect">
            <a:avLst/>
          </a:prstGeom>
        </p:spPr>
      </p:pic>
      <p:pic>
        <p:nvPicPr>
          <p:cNvPr id="7" name="Picture 6" descr="A person using a camera&#10;&#10;Description automatically generated">
            <a:extLst>
              <a:ext uri="{FF2B5EF4-FFF2-40B4-BE49-F238E27FC236}">
                <a16:creationId xmlns:a16="http://schemas.microsoft.com/office/drawing/2014/main" id="{9AE5933E-3007-CFC1-125A-EA8467046B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237" y="1332963"/>
            <a:ext cx="3934496" cy="393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699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Angelo Yeo</dc:creator>
  <cp:lastModifiedBy>Angelo Yeo</cp:lastModifiedBy>
  <cp:revision>1</cp:revision>
  <dcterms:created xsi:type="dcterms:W3CDTF">2024-07-01T05:03:41Z</dcterms:created>
  <dcterms:modified xsi:type="dcterms:W3CDTF">2024-07-01T05:08:14Z</dcterms:modified>
</cp:coreProperties>
</file>