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53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8C558-2CF9-0EE0-9C09-66323ED73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A7818-2422-BBD7-371C-813473A08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9712-F5B9-503F-9FCB-7FE8B3BC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539-F77E-4F85-BDEA-B2585233174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8B71A-351F-F6C8-13B5-1D510E62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6FDD-042D-C12C-88FE-050614F1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839D-9CA9-4F44-958C-2829C040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5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65F9-FC0F-1A41-82D0-FF733954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C8900-BDED-C121-527F-480C23EE4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2759-0D11-FEE0-DCDE-2673EF2A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539-F77E-4F85-BDEA-B2585233174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7FCA-B32A-098E-F919-2966B23C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5B3B0-CB30-0FC4-4B7F-92ABE0B5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839D-9CA9-4F44-958C-2829C040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2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603FA-3192-D0A9-100A-AF9B39732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C8BE0-E7B6-9F93-1CD1-9EFECE15D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2E247-7254-0178-4410-1174105B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539-F77E-4F85-BDEA-B2585233174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FE8C3-8568-30DB-D4FF-FDABB94A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073EA-3189-BEA6-5455-9A49D9F6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839D-9CA9-4F44-958C-2829C040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9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8AD7-FD5C-A2F2-AAC0-4B88FF40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9A7B-7E64-F022-F6F8-5E17564C6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B7C45-C927-65F9-1CF5-0771F25D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539-F77E-4F85-BDEA-B2585233174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CAA4D-05A2-6A19-0F87-E4322CEA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3439A-CBCF-ACA5-90E1-D2807AE8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839D-9CA9-4F44-958C-2829C040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3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768A-1291-DC66-2744-46EFC94A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FFAA8-A550-B246-1841-9DE2396E9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0C2D-E310-4809-1381-0F5FCFBC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539-F77E-4F85-BDEA-B2585233174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C7302-447A-BA53-2BE6-C449AEEB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C383-3EC2-7BE3-E163-ED31030B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839D-9CA9-4F44-958C-2829C040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9711-05D4-D836-1B95-76120183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5F03-5644-7A67-0A90-DAF389722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5A461-9FE0-8357-C1EC-17BF17995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3D1BC-C82A-198B-8E5E-543AC38E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539-F77E-4F85-BDEA-B2585233174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D8830-5FBD-B543-42CD-F86E38B6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CDF4F-47F9-57C4-D4FD-8E35AB7F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839D-9CA9-4F44-958C-2829C040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6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9010-B157-DFD4-C8A0-0123281F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FC279-9977-14AC-5E6E-C9B48E90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2FB35-ED4B-8D91-4BA3-57D9489EB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9A6FF-F356-8926-03C6-6F7C7DB4B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6FCB7-3266-BB35-2838-0DE830F91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46C3B-5A14-7DD5-1D98-849F4CCD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539-F77E-4F85-BDEA-B2585233174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B2FF5-1599-2EC3-C54B-48A66C3B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3757C-1C60-BB79-BA87-0A01C671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839D-9CA9-4F44-958C-2829C040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DB05-D547-CC9F-DB58-75EB9B5F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C12CB-B365-DC6C-6AA3-6BEE873C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539-F77E-4F85-BDEA-B2585233174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69C18-C9A9-5614-9CFE-BD9CC791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F3491-BC08-CD87-F73C-BA3BB9C6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839D-9CA9-4F44-958C-2829C040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095A9-B071-D8A6-E8CA-8C2FBDCC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539-F77E-4F85-BDEA-B2585233174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D6B16-5AEC-5DF0-93E6-D78FE396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3C044-23B5-4746-FFD5-F521B146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839D-9CA9-4F44-958C-2829C040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4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6185-20BE-42FB-AD78-C5EC5DB9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2D81-695D-C737-EA3E-505A89B2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17D16-D67D-0102-3590-02CA32ADB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6792C-2A49-4BF7-2C46-A2897263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539-F77E-4F85-BDEA-B2585233174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02AD5-C056-119B-9365-0312BDD9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EB853-8B0E-8BCD-A71A-F0620CD7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839D-9CA9-4F44-958C-2829C040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3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B9C6-1D1D-E9CE-02C2-D63EAD76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9193D-A631-E2CC-6D3E-BDD596591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6FBB1-E107-8B48-369F-A03C2DB8D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4C13D-587E-2AEC-9399-FA524809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1C539-F77E-4F85-BDEA-B2585233174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6AD70-DB6E-EA0E-CF96-FE37253E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6E104-F29F-58DE-5033-EF2456B9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8839D-9CA9-4F44-958C-2829C040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7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E341F-FE76-BE6A-1B64-BA03AE617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7711F-D525-DF0E-6148-991E0BC13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3BC8-FEA2-6D68-D617-8C41CDAA0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1C539-F77E-4F85-BDEA-B25852331748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DBAD7-2367-37E9-6899-CF7C274E9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3379E-3523-F73C-1DCD-CF39D26C0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8839D-9CA9-4F44-958C-2829C0403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0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85DD5AB-6737-A29F-E5D5-0962AD6FF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728788"/>
            <a:ext cx="60007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E603FC-452E-4B6D-4261-153D379C84AF}"/>
              </a:ext>
            </a:extLst>
          </p:cNvPr>
          <p:cNvSpPr txBox="1"/>
          <p:nvPr/>
        </p:nvSpPr>
        <p:spPr>
          <a:xfrm>
            <a:off x="2951246" y="4723787"/>
            <a:ext cx="29025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Convex Shape to Downwards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CBC8F-D3D2-22A2-0635-865528914478}"/>
              </a:ext>
            </a:extLst>
          </p:cNvPr>
          <p:cNvSpPr txBox="1"/>
          <p:nvPr/>
        </p:nvSpPr>
        <p:spPr>
          <a:xfrm>
            <a:off x="6456226" y="4723787"/>
            <a:ext cx="27323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Concave Shape to Upwards</a:t>
            </a:r>
          </a:p>
        </p:txBody>
      </p:sp>
    </p:spTree>
    <p:extLst>
      <p:ext uri="{BB962C8B-B14F-4D97-AF65-F5344CB8AC3E}">
        <p14:creationId xmlns:p14="http://schemas.microsoft.com/office/powerpoint/2010/main" val="300571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600EC0A-249E-3F95-292B-728AEBC93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2066925"/>
            <a:ext cx="60007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33E336-71AB-F5DF-D4FB-B6D82CFC62F7}"/>
              </a:ext>
            </a:extLst>
          </p:cNvPr>
          <p:cNvSpPr/>
          <p:nvPr/>
        </p:nvSpPr>
        <p:spPr>
          <a:xfrm>
            <a:off x="4242355" y="2774156"/>
            <a:ext cx="198586" cy="182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F2279-B581-A00F-42C3-06A3E53012A9}"/>
              </a:ext>
            </a:extLst>
          </p:cNvPr>
          <p:cNvSpPr/>
          <p:nvPr/>
        </p:nvSpPr>
        <p:spPr>
          <a:xfrm>
            <a:off x="7718980" y="3612356"/>
            <a:ext cx="198586" cy="182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3B1F6-1864-4AF2-85C0-6494B9B91582}"/>
              </a:ext>
            </a:extLst>
          </p:cNvPr>
          <p:cNvSpPr/>
          <p:nvPr/>
        </p:nvSpPr>
        <p:spPr>
          <a:xfrm>
            <a:off x="3419476" y="4367212"/>
            <a:ext cx="5210174" cy="406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5516DE-78A7-4539-9356-50F26E21FE28}"/>
              </a:ext>
            </a:extLst>
          </p:cNvPr>
          <p:cNvSpPr txBox="1"/>
          <p:nvPr/>
        </p:nvSpPr>
        <p:spPr>
          <a:xfrm>
            <a:off x="3920978" y="2658367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width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89B52-228B-E0D4-537F-A6D7AB352007}"/>
              </a:ext>
            </a:extLst>
          </p:cNvPr>
          <p:cNvSpPr txBox="1"/>
          <p:nvPr/>
        </p:nvSpPr>
        <p:spPr>
          <a:xfrm>
            <a:off x="7554046" y="3063180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width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E7DF7F-1725-6CD9-4B1B-9DD2B3E0DEEC}"/>
              </a:ext>
            </a:extLst>
          </p:cNvPr>
          <p:cNvSpPr txBox="1"/>
          <p:nvPr/>
        </p:nvSpPr>
        <p:spPr>
          <a:xfrm>
            <a:off x="2711484" y="4334767"/>
            <a:ext cx="676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width of quadratic functions becomes narrower as |a| gets bigger.</a:t>
            </a:r>
          </a:p>
        </p:txBody>
      </p:sp>
    </p:spTree>
    <p:extLst>
      <p:ext uri="{BB962C8B-B14F-4D97-AF65-F5344CB8AC3E}">
        <p14:creationId xmlns:p14="http://schemas.microsoft.com/office/powerpoint/2010/main" val="66898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여동훈</dc:creator>
  <cp:lastModifiedBy>여동훈</cp:lastModifiedBy>
  <cp:revision>1</cp:revision>
  <dcterms:created xsi:type="dcterms:W3CDTF">2023-04-24T07:20:09Z</dcterms:created>
  <dcterms:modified xsi:type="dcterms:W3CDTF">2023-04-24T07:26:25Z</dcterms:modified>
</cp:coreProperties>
</file>