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4" r:id="rId6"/>
    <p:sldId id="310" r:id="rId7"/>
    <p:sldId id="311" r:id="rId8"/>
    <p:sldId id="312" r:id="rId9"/>
    <p:sldId id="313" r:id="rId10"/>
    <p:sldId id="315" r:id="rId11"/>
    <p:sldId id="319" r:id="rId12"/>
    <p:sldId id="316" r:id="rId13"/>
    <p:sldId id="318" r:id="rId14"/>
    <p:sldId id="317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ngelo Ziletti" initials="AZ" lastIdx="3" clrIdx="2">
    <p:extLst>
      <p:ext uri="{19B8F6BF-5375-455C-9EA6-DF929625EA0E}">
        <p15:presenceInfo xmlns:p15="http://schemas.microsoft.com/office/powerpoint/2012/main" userId="c78a18fba37b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54CC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586F7-AA9D-480F-ADE9-E3FF9F697AF3}" v="32" dt="2021-09-06T15:25:24.298"/>
    <p1510:client id="{58222574-E96A-4FE1-94B7-8FBB54D829EA}" v="121" dt="2021-09-06T14:28:5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3843" autoAdjust="0"/>
  </p:normalViewPr>
  <p:slideViewPr>
    <p:cSldViewPr snapToGrid="0">
      <p:cViewPr varScale="1">
        <p:scale>
          <a:sx n="95" d="100"/>
          <a:sy n="95" d="100"/>
        </p:scale>
        <p:origin x="10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o Ziletti" userId="c78a18fba37b17ea" providerId="LiveId" clId="{4C02EB74-F4ED-44A7-9165-AA5AC9563241}"/>
    <pc:docChg chg="undo redo custSel mod addSld delSld modSld sldOrd addSection delSection modSection modShowInfo">
      <pc:chgData name="Angelo Ziletti" userId="c78a18fba37b17ea" providerId="LiveId" clId="{4C02EB74-F4ED-44A7-9165-AA5AC9563241}" dt="2021-01-15T06:44:51.280" v="30325" actId="20577"/>
      <pc:docMkLst>
        <pc:docMk/>
      </pc:docMkLst>
      <pc:sldChg chg="addSp delSp modSp mod">
        <pc:chgData name="Angelo Ziletti" userId="c78a18fba37b17ea" providerId="LiveId" clId="{4C02EB74-F4ED-44A7-9165-AA5AC9563241}" dt="2021-01-13T13:54:22.368" v="30289" actId="20577"/>
        <pc:sldMkLst>
          <pc:docMk/>
          <pc:sldMk cId="4209711902" sldId="256"/>
        </pc:sldMkLst>
        <pc:spChg chg="mod">
          <ac:chgData name="Angelo Ziletti" userId="c78a18fba37b17ea" providerId="LiveId" clId="{4C02EB74-F4ED-44A7-9165-AA5AC9563241}" dt="2021-01-13T13:54:22.368" v="30289" actId="20577"/>
          <ac:spMkLst>
            <pc:docMk/>
            <pc:sldMk cId="4209711902" sldId="256"/>
            <ac:spMk id="2" creationId="{F3AA242D-B507-4381-A8CB-EFA346570379}"/>
          </ac:spMkLst>
        </pc:spChg>
        <pc:spChg chg="mod">
          <ac:chgData name="Angelo Ziletti" userId="c78a18fba37b17ea" providerId="LiveId" clId="{4C02EB74-F4ED-44A7-9165-AA5AC9563241}" dt="2021-01-04T11:10:08.312" v="24182" actId="207"/>
          <ac:spMkLst>
            <pc:docMk/>
            <pc:sldMk cId="4209711902" sldId="256"/>
            <ac:spMk id="3" creationId="{A4F4068D-37AE-4B7D-BC75-216B123A6C44}"/>
          </ac:spMkLst>
        </pc:spChg>
        <pc:grpChg chg="add mod">
          <ac:chgData name="Angelo Ziletti" userId="c78a18fba37b17ea" providerId="LiveId" clId="{4C02EB74-F4ED-44A7-9165-AA5AC9563241}" dt="2021-01-03T15:39:47.810" v="24153"/>
          <ac:grpSpMkLst>
            <pc:docMk/>
            <pc:sldMk cId="4209711902" sldId="256"/>
            <ac:grpSpMk id="9" creationId="{94236D36-4664-4BE7-8BCF-0062E1DA67C3}"/>
          </ac:grpSpMkLst>
        </pc:grpChg>
        <pc:grpChg chg="mod">
          <ac:chgData name="Angelo Ziletti" userId="c78a18fba37b17ea" providerId="LiveId" clId="{4C02EB74-F4ED-44A7-9165-AA5AC9563241}" dt="2021-01-03T15:39:47.810" v="24153"/>
          <ac:grpSpMkLst>
            <pc:docMk/>
            <pc:sldMk cId="4209711902" sldId="256"/>
            <ac:grpSpMk id="16" creationId="{1A23B01B-12A0-4508-828D-F8430DBB6F73}"/>
          </ac:grpSpMkLst>
        </pc:grpChg>
        <pc:grpChg chg="mod">
          <ac:chgData name="Angelo Ziletti" userId="c78a18fba37b17ea" providerId="LiveId" clId="{4C02EB74-F4ED-44A7-9165-AA5AC9563241}" dt="2021-01-03T15:39:47.810" v="24153"/>
          <ac:grpSpMkLst>
            <pc:docMk/>
            <pc:sldMk cId="4209711902" sldId="256"/>
            <ac:grpSpMk id="23" creationId="{0E656B6A-62E0-42A8-A163-09B9BAD5C23F}"/>
          </ac:grpSpMkLst>
        </pc:grpChg>
        <pc:grpChg chg="mod">
          <ac:chgData name="Angelo Ziletti" userId="c78a18fba37b17ea" providerId="LiveId" clId="{4C02EB74-F4ED-44A7-9165-AA5AC9563241}" dt="2021-01-03T15:39:47.810" v="24153"/>
          <ac:grpSpMkLst>
            <pc:docMk/>
            <pc:sldMk cId="4209711902" sldId="256"/>
            <ac:grpSpMk id="25" creationId="{B1153A52-F71A-4C9F-8B44-0C829397B8EB}"/>
          </ac:grpSpMkLst>
        </pc:grpChg>
        <pc:picChg chg="del">
          <ac:chgData name="Angelo Ziletti" userId="c78a18fba37b17ea" providerId="LiveId" clId="{4C02EB74-F4ED-44A7-9165-AA5AC9563241}" dt="2021-01-03T15:39:40.561" v="24151" actId="478"/>
          <ac:picMkLst>
            <pc:docMk/>
            <pc:sldMk cId="4209711902" sldId="256"/>
            <ac:picMk id="4" creationId="{424717DA-0300-4297-B453-65314C5BEA09}"/>
          </ac:picMkLst>
        </pc:picChg>
        <pc:picChg chg="add mod">
          <ac:chgData name="Angelo Ziletti" userId="c78a18fba37b17ea" providerId="LiveId" clId="{4C02EB74-F4ED-44A7-9165-AA5AC9563241}" dt="2021-01-03T15:39:40.807" v="24152"/>
          <ac:picMkLst>
            <pc:docMk/>
            <pc:sldMk cId="4209711902" sldId="256"/>
            <ac:picMk id="8" creationId="{D4AE7F42-3053-4C6E-97D1-6A7FD176DE5D}"/>
          </ac:picMkLst>
        </pc:pic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0" creationId="{B78DED7B-F9D1-48BF-9FFB-0BDF50C7C7A6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1" creationId="{4746C7EF-E3D1-45BF-92A5-D06C5219A75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2" creationId="{1187AD74-6391-4038-AE14-B4E737915E85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3" creationId="{F96B2C73-008B-496E-A92F-8C7471957C9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4" creationId="{A8D69EDD-E8B8-4497-9B57-7CAE808E6A85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5" creationId="{26EFD224-AF22-41D7-BB0F-6136C9332B33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7" creationId="{5945326D-F1A8-4FEB-80D7-0E93FAC5BA5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19" creationId="{CD3C546B-E0CA-4201-848F-E37AF7DA25C7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1" creationId="{D6528716-92B0-4280-8CE1-4854D6449961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4" creationId="{310130FA-C1DD-4C46-B54A-E4D0FAEBC942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6" creationId="{493F9D9C-CDDA-462E-8DCD-F7B4196D7A50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7" creationId="{4C3F256E-85BC-4D57-8F35-D68557352493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8" creationId="{70EBB1F3-E879-4D1E-BA30-D99904E95B8C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29" creationId="{030195ED-41EB-4098-BB4B-44A324A82E05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0" creationId="{E47FEB08-1DA3-4E86-9EA6-0AC7C75D6241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1" creationId="{DB4D8C3B-601E-44DD-81B9-43DEE86B0BC4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2" creationId="{0D1F2029-C615-46E0-A922-B2FED4A9926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3" creationId="{D50F7F51-08AB-447C-B9B1-8B61F020DC69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4" creationId="{58F7BA3F-7DEA-46F3-8E11-9F6C52C085DF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5" creationId="{3FA1BAC0-176D-4E13-884F-90D03E428245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6" creationId="{0B2C57CE-C570-4509-9651-E1E19C6F322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7" creationId="{0B0980F1-64CF-4E9D-BA8A-BACD22308D1A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8" creationId="{800D22FF-3BD2-45A2-891D-48C7C4D0D05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39" creationId="{886535D0-D3F1-4688-901E-9C7CC4A80E43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0" creationId="{82569FBE-AD9F-49C5-875A-0DD11ADA3264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1" creationId="{422D5131-7F9B-4DEF-8233-F79B302C6902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2" creationId="{43BC499B-5249-4887-953E-17445CF58948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3" creationId="{A9B813EB-28AE-4735-B20A-90CEBE2CCDCA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4" creationId="{F0F40FE0-2D23-4316-ACD0-0B24D6634209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5" creationId="{6414DD0F-EDDA-4A65-8E7A-1FD43382B036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6" creationId="{A2433F53-886C-4682-AECA-5207D722D0D3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7" creationId="{1AA30536-DC2F-4B8D-9B3A-D26CCB93AC8D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8" creationId="{D4616FC1-AB57-4935-BAB6-B19DE591724D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49" creationId="{490FE2F8-2F58-4787-8A96-C5A0AC9540FA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0" creationId="{2AD46F46-9447-4C73-AED8-C72523E27D45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1" creationId="{2559DAEC-BB86-4656-8EC2-C560F556EE1C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2" creationId="{F126CFFC-4833-488E-BF52-7B0B2C4C7DD0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3" creationId="{B505B964-4267-496A-83AA-5534CF27165E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4" creationId="{100BF2DF-12C7-4BD2-851B-89B70E26C002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5" creationId="{6A9667E5-53DB-4B02-957E-3DF4E58567E1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6" creationId="{1144FB39-C69F-4C4B-9C88-235D67DDF7E9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7" creationId="{79AD429F-883A-477A-AAEE-5D711CA6A61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8" creationId="{A242AD55-B3F2-4BF0-AF7B-14DD0BE4CF8B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59" creationId="{FE1CC51C-4B38-4667-9CFB-51E4687B0C3F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60" creationId="{B185913B-7289-457F-BDBA-E86B74A5FCF2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61" creationId="{4924CA32-7362-4A47-967C-0B00A6E9F373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62" creationId="{5B5C44C7-1B15-4E9C-B84C-CFB6DF2EC3CC}"/>
          </ac:inkMkLst>
        </pc:inkChg>
        <pc:inkChg chg="mod">
          <ac:chgData name="Angelo Ziletti" userId="c78a18fba37b17ea" providerId="LiveId" clId="{4C02EB74-F4ED-44A7-9165-AA5AC9563241}" dt="2021-01-03T15:39:47.810" v="24153"/>
          <ac:inkMkLst>
            <pc:docMk/>
            <pc:sldMk cId="4209711902" sldId="256"/>
            <ac:inkMk id="63" creationId="{DCE78161-7A91-4C9D-B512-085D11552AE6}"/>
          </ac:inkMkLst>
        </pc:inkChg>
      </pc:sldChg>
      <pc:sldChg chg="modSp mod">
        <pc:chgData name="Angelo Ziletti" userId="c78a18fba37b17ea" providerId="LiveId" clId="{4C02EB74-F4ED-44A7-9165-AA5AC9563241}" dt="2021-01-09T12:31:55.468" v="27411" actId="20577"/>
        <pc:sldMkLst>
          <pc:docMk/>
          <pc:sldMk cId="1622464486" sldId="309"/>
        </pc:sldMkLst>
        <pc:spChg chg="mod">
          <ac:chgData name="Angelo Ziletti" userId="c78a18fba37b17ea" providerId="LiveId" clId="{4C02EB74-F4ED-44A7-9165-AA5AC9563241}" dt="2020-12-31T08:45:40.641" v="201" actId="20577"/>
          <ac:spMkLst>
            <pc:docMk/>
            <pc:sldMk cId="1622464486" sldId="309"/>
            <ac:spMk id="2" creationId="{3DC6CC32-12E2-40AB-91E7-E065E3B54AA8}"/>
          </ac:spMkLst>
        </pc:spChg>
        <pc:graphicFrameChg chg="mod">
          <ac:chgData name="Angelo Ziletti" userId="c78a18fba37b17ea" providerId="LiveId" clId="{4C02EB74-F4ED-44A7-9165-AA5AC9563241}" dt="2021-01-09T12:31:55.468" v="27411" actId="20577"/>
          <ac:graphicFrameMkLst>
            <pc:docMk/>
            <pc:sldMk cId="1622464486" sldId="309"/>
            <ac:graphicFrameMk id="5" creationId="{59405A29-4A0F-429B-A6BA-2D3E9946C76A}"/>
          </ac:graphicFrameMkLst>
        </pc:graphicFrame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382733442" sldId="324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984521346" sldId="32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531690600" sldId="326"/>
        </pc:sldMkLst>
      </pc:sldChg>
      <pc:sldChg chg="addSp delSp modSp mod modAnim">
        <pc:chgData name="Angelo Ziletti" userId="c78a18fba37b17ea" providerId="LiveId" clId="{4C02EB74-F4ED-44A7-9165-AA5AC9563241}" dt="2021-01-09T14:00:59.252" v="30219"/>
        <pc:sldMkLst>
          <pc:docMk/>
          <pc:sldMk cId="28395815" sldId="327"/>
        </pc:sldMkLst>
        <pc:spChg chg="mod">
          <ac:chgData name="Angelo Ziletti" userId="c78a18fba37b17ea" providerId="LiveId" clId="{4C02EB74-F4ED-44A7-9165-AA5AC9563241}" dt="2020-12-31T09:25:06.615" v="1606" actId="20577"/>
          <ac:spMkLst>
            <pc:docMk/>
            <pc:sldMk cId="28395815" sldId="327"/>
            <ac:spMk id="4" creationId="{C8CF41B1-6617-4D15-A0AA-734C92FA6A8A}"/>
          </ac:spMkLst>
        </pc:spChg>
        <pc:spChg chg="add del mod">
          <ac:chgData name="Angelo Ziletti" userId="c78a18fba37b17ea" providerId="LiveId" clId="{4C02EB74-F4ED-44A7-9165-AA5AC9563241}" dt="2020-12-31T09:22:58.393" v="1420" actId="20577"/>
          <ac:spMkLst>
            <pc:docMk/>
            <pc:sldMk cId="28395815" sldId="327"/>
            <ac:spMk id="5" creationId="{F5E2374C-335E-4A78-A2E6-64FC693B4230}"/>
          </ac:spMkLst>
        </pc:spChg>
        <pc:spChg chg="add del mod">
          <ac:chgData name="Angelo Ziletti" userId="c78a18fba37b17ea" providerId="LiveId" clId="{4C02EB74-F4ED-44A7-9165-AA5AC9563241}" dt="2020-12-31T09:05:09.023" v="711"/>
          <ac:spMkLst>
            <pc:docMk/>
            <pc:sldMk cId="28395815" sldId="327"/>
            <ac:spMk id="6" creationId="{5E9C129C-7A29-408C-B789-309334CFAAF2}"/>
          </ac:spMkLst>
        </pc:spChg>
        <pc:spChg chg="add del mod">
          <ac:chgData name="Angelo Ziletti" userId="c78a18fba37b17ea" providerId="LiveId" clId="{4C02EB74-F4ED-44A7-9165-AA5AC9563241}" dt="2020-12-31T09:09:22.426" v="1093"/>
          <ac:spMkLst>
            <pc:docMk/>
            <pc:sldMk cId="28395815" sldId="327"/>
            <ac:spMk id="7" creationId="{8D8519FD-EBF7-4181-9B79-3B3849E0043E}"/>
          </ac:spMkLst>
        </pc:spChg>
        <pc:spChg chg="add mod">
          <ac:chgData name="Angelo Ziletti" userId="c78a18fba37b17ea" providerId="LiveId" clId="{4C02EB74-F4ED-44A7-9165-AA5AC9563241}" dt="2020-12-31T09:21:16.231" v="1268" actId="122"/>
          <ac:spMkLst>
            <pc:docMk/>
            <pc:sldMk cId="28395815" sldId="327"/>
            <ac:spMk id="14" creationId="{C5E82A73-45CE-4056-9BEE-9BC552684364}"/>
          </ac:spMkLst>
        </pc:spChg>
        <pc:spChg chg="add mod">
          <ac:chgData name="Angelo Ziletti" userId="c78a18fba37b17ea" providerId="LiveId" clId="{4C02EB74-F4ED-44A7-9165-AA5AC9563241}" dt="2020-12-31T09:21:19.230" v="1269" actId="122"/>
          <ac:spMkLst>
            <pc:docMk/>
            <pc:sldMk cId="28395815" sldId="327"/>
            <ac:spMk id="22" creationId="{DABCBBEC-1F5B-4772-8022-0FD79140FF9D}"/>
          </ac:spMkLst>
        </pc:spChg>
        <pc:spChg chg="add mod">
          <ac:chgData name="Angelo Ziletti" userId="c78a18fba37b17ea" providerId="LiveId" clId="{4C02EB74-F4ED-44A7-9165-AA5AC9563241}" dt="2020-12-31T09:21:40.464" v="1306" actId="255"/>
          <ac:spMkLst>
            <pc:docMk/>
            <pc:sldMk cId="28395815" sldId="327"/>
            <ac:spMk id="26" creationId="{8CD008C0-C676-4F8F-9FCF-A438230A12DF}"/>
          </ac:spMkLst>
        </pc:spChg>
        <pc:spChg chg="add mod">
          <ac:chgData name="Angelo Ziletti" userId="c78a18fba37b17ea" providerId="LiveId" clId="{4C02EB74-F4ED-44A7-9165-AA5AC9563241}" dt="2020-12-31T09:21:40.464" v="1306" actId="255"/>
          <ac:spMkLst>
            <pc:docMk/>
            <pc:sldMk cId="28395815" sldId="327"/>
            <ac:spMk id="27" creationId="{428A02A7-366F-417A-87F8-E2CAC8EBEC0E}"/>
          </ac:spMkLst>
        </pc:spChg>
        <pc:spChg chg="add mod">
          <ac:chgData name="Angelo Ziletti" userId="c78a18fba37b17ea" providerId="LiveId" clId="{4C02EB74-F4ED-44A7-9165-AA5AC9563241}" dt="2020-12-31T09:21:40.464" v="1306" actId="255"/>
          <ac:spMkLst>
            <pc:docMk/>
            <pc:sldMk cId="28395815" sldId="327"/>
            <ac:spMk id="30" creationId="{6FA530A5-570D-487E-A178-76A21A32AAD4}"/>
          </ac:spMkLst>
        </pc:spChg>
        <pc:spChg chg="add mod">
          <ac:chgData name="Angelo Ziletti" userId="c78a18fba37b17ea" providerId="LiveId" clId="{4C02EB74-F4ED-44A7-9165-AA5AC9563241}" dt="2020-12-31T09:20:02.432" v="1253" actId="164"/>
          <ac:spMkLst>
            <pc:docMk/>
            <pc:sldMk cId="28395815" sldId="327"/>
            <ac:spMk id="31" creationId="{A81740C6-BB54-4228-BE04-8F0685A45ABB}"/>
          </ac:spMkLst>
        </pc:spChg>
        <pc:spChg chg="add mod">
          <ac:chgData name="Angelo Ziletti" userId="c78a18fba37b17ea" providerId="LiveId" clId="{4C02EB74-F4ED-44A7-9165-AA5AC9563241}" dt="2020-12-31T09:20:35.651" v="1260" actId="164"/>
          <ac:spMkLst>
            <pc:docMk/>
            <pc:sldMk cId="28395815" sldId="327"/>
            <ac:spMk id="32" creationId="{FC7CC21B-74E7-4EE2-9F94-E2E73989E050}"/>
          </ac:spMkLst>
        </pc:spChg>
        <pc:grpChg chg="add mod">
          <ac:chgData name="Angelo Ziletti" userId="c78a18fba37b17ea" providerId="LiveId" clId="{4C02EB74-F4ED-44A7-9165-AA5AC9563241}" dt="2020-12-31T09:12:23.577" v="1137" actId="164"/>
          <ac:grpSpMkLst>
            <pc:docMk/>
            <pc:sldMk cId="28395815" sldId="327"/>
            <ac:grpSpMk id="8" creationId="{273549E5-ECDF-48FB-A747-E6A35BC28964}"/>
          </ac:grpSpMkLst>
        </pc:grpChg>
        <pc:grpChg chg="mod">
          <ac:chgData name="Angelo Ziletti" userId="c78a18fba37b17ea" providerId="LiveId" clId="{4C02EB74-F4ED-44A7-9165-AA5AC9563241}" dt="2020-12-31T09:09:49.358" v="1094"/>
          <ac:grpSpMkLst>
            <pc:docMk/>
            <pc:sldMk cId="28395815" sldId="327"/>
            <ac:grpSpMk id="9" creationId="{53485AF4-3C52-45BE-B58D-D1FC66AE7197}"/>
          </ac:grpSpMkLst>
        </pc:grpChg>
        <pc:grpChg chg="add del mod">
          <ac:chgData name="Angelo Ziletti" userId="c78a18fba37b17ea" providerId="LiveId" clId="{4C02EB74-F4ED-44A7-9165-AA5AC9563241}" dt="2020-12-31T09:10:53.450" v="1106" actId="165"/>
          <ac:grpSpMkLst>
            <pc:docMk/>
            <pc:sldMk cId="28395815" sldId="327"/>
            <ac:grpSpMk id="15" creationId="{0032094F-8381-434E-807D-2204B94D7AD5}"/>
          </ac:grpSpMkLst>
        </pc:grpChg>
        <pc:grpChg chg="add mod">
          <ac:chgData name="Angelo Ziletti" userId="c78a18fba37b17ea" providerId="LiveId" clId="{4C02EB74-F4ED-44A7-9165-AA5AC9563241}" dt="2020-12-31T09:20:35.651" v="1260" actId="164"/>
          <ac:grpSpMkLst>
            <pc:docMk/>
            <pc:sldMk cId="28395815" sldId="327"/>
            <ac:grpSpMk id="20" creationId="{D0692DBA-6CF6-4E28-ABA9-8ABACF411E41}"/>
          </ac:grpSpMkLst>
        </pc:grpChg>
        <pc:grpChg chg="add mod">
          <ac:chgData name="Angelo Ziletti" userId="c78a18fba37b17ea" providerId="LiveId" clId="{4C02EB74-F4ED-44A7-9165-AA5AC9563241}" dt="2020-12-31T09:21:40.464" v="1306" actId="255"/>
          <ac:grpSpMkLst>
            <pc:docMk/>
            <pc:sldMk cId="28395815" sldId="327"/>
            <ac:grpSpMk id="29" creationId="{AFF3C4BA-49EC-4FA7-8156-7C3899DEEC9C}"/>
          </ac:grpSpMkLst>
        </pc:grpChg>
        <pc:grpChg chg="add mod">
          <ac:chgData name="Angelo Ziletti" userId="c78a18fba37b17ea" providerId="LiveId" clId="{4C02EB74-F4ED-44A7-9165-AA5AC9563241}" dt="2020-12-31T09:21:40.464" v="1306" actId="255"/>
          <ac:grpSpMkLst>
            <pc:docMk/>
            <pc:sldMk cId="28395815" sldId="327"/>
            <ac:grpSpMk id="33" creationId="{EC33E514-5AC9-4CF7-947A-5BB74C40A06C}"/>
          </ac:grpSpMkLst>
        </pc:grpChg>
        <pc:grpChg chg="add mod">
          <ac:chgData name="Angelo Ziletti" userId="c78a18fba37b17ea" providerId="LiveId" clId="{4C02EB74-F4ED-44A7-9165-AA5AC9563241}" dt="2020-12-31T09:21:40.464" v="1306" actId="255"/>
          <ac:grpSpMkLst>
            <pc:docMk/>
            <pc:sldMk cId="28395815" sldId="327"/>
            <ac:grpSpMk id="34" creationId="{28C8C786-DC71-4DBF-9E71-A6042CAD150D}"/>
          </ac:grpSpMkLst>
        </pc:grpChg>
        <pc:grpChg chg="add mod">
          <ac:chgData name="Angelo Ziletti" userId="c78a18fba37b17ea" providerId="LiveId" clId="{4C02EB74-F4ED-44A7-9165-AA5AC9563241}" dt="2020-12-31T09:21:33.038" v="1303" actId="1037"/>
          <ac:grpSpMkLst>
            <pc:docMk/>
            <pc:sldMk cId="28395815" sldId="327"/>
            <ac:grpSpMk id="35" creationId="{45CE9770-EE4E-4F69-A4BC-56EFE35E627A}"/>
          </ac:grpSpMkLst>
        </pc:grpChg>
        <pc:grpChg chg="add mod">
          <ac:chgData name="Angelo Ziletti" userId="c78a18fba37b17ea" providerId="LiveId" clId="{4C02EB74-F4ED-44A7-9165-AA5AC9563241}" dt="2020-12-31T09:21:31.726" v="1299" actId="1037"/>
          <ac:grpSpMkLst>
            <pc:docMk/>
            <pc:sldMk cId="28395815" sldId="327"/>
            <ac:grpSpMk id="36" creationId="{791ABA77-75FA-4D6E-82AF-5388261BFFD1}"/>
          </ac:grpSpMkLst>
        </pc:grpChg>
        <pc:picChg chg="mod">
          <ac:chgData name="Angelo Ziletti" userId="c78a18fba37b17ea" providerId="LiveId" clId="{4C02EB74-F4ED-44A7-9165-AA5AC9563241}" dt="2020-12-31T09:09:49.358" v="1094"/>
          <ac:picMkLst>
            <pc:docMk/>
            <pc:sldMk cId="28395815" sldId="327"/>
            <ac:picMk id="10" creationId="{ACB4A5FF-9945-4232-BFFC-1CC1FC78B4FA}"/>
          </ac:picMkLst>
        </pc:picChg>
        <pc:picChg chg="mod">
          <ac:chgData name="Angelo Ziletti" userId="c78a18fba37b17ea" providerId="LiveId" clId="{4C02EB74-F4ED-44A7-9165-AA5AC9563241}" dt="2020-12-31T09:09:49.358" v="1094"/>
          <ac:picMkLst>
            <pc:docMk/>
            <pc:sldMk cId="28395815" sldId="327"/>
            <ac:picMk id="11" creationId="{BCF008F0-FA69-415B-BE26-2AB6182A8233}"/>
          </ac:picMkLst>
        </pc:picChg>
        <pc:picChg chg="mod">
          <ac:chgData name="Angelo Ziletti" userId="c78a18fba37b17ea" providerId="LiveId" clId="{4C02EB74-F4ED-44A7-9165-AA5AC9563241}" dt="2020-12-31T09:09:49.358" v="1094"/>
          <ac:picMkLst>
            <pc:docMk/>
            <pc:sldMk cId="28395815" sldId="327"/>
            <ac:picMk id="12" creationId="{51F0C319-0A3F-42AC-A55A-19E921F1DCD8}"/>
          </ac:picMkLst>
        </pc:picChg>
        <pc:picChg chg="mod">
          <ac:chgData name="Angelo Ziletti" userId="c78a18fba37b17ea" providerId="LiveId" clId="{4C02EB74-F4ED-44A7-9165-AA5AC9563241}" dt="2020-12-31T09:09:49.358" v="1094"/>
          <ac:picMkLst>
            <pc:docMk/>
            <pc:sldMk cId="28395815" sldId="327"/>
            <ac:picMk id="13" creationId="{EB5592BC-2A08-49B1-9A20-DC3E7391C1B9}"/>
          </ac:picMkLst>
        </pc:picChg>
        <pc:picChg chg="mod topLvl modCrop">
          <ac:chgData name="Angelo Ziletti" userId="c78a18fba37b17ea" providerId="LiveId" clId="{4C02EB74-F4ED-44A7-9165-AA5AC9563241}" dt="2020-12-31T09:12:23.577" v="1137" actId="164"/>
          <ac:picMkLst>
            <pc:docMk/>
            <pc:sldMk cId="28395815" sldId="327"/>
            <ac:picMk id="16" creationId="{F74D51A8-FD21-4752-8EB8-02BA45B71C43}"/>
          </ac:picMkLst>
        </pc:picChg>
        <pc:picChg chg="mod topLvl modCrop">
          <ac:chgData name="Angelo Ziletti" userId="c78a18fba37b17ea" providerId="LiveId" clId="{4C02EB74-F4ED-44A7-9165-AA5AC9563241}" dt="2020-12-31T09:12:23.577" v="1137" actId="164"/>
          <ac:picMkLst>
            <pc:docMk/>
            <pc:sldMk cId="28395815" sldId="327"/>
            <ac:picMk id="17" creationId="{94CC5DAA-0E33-4ED3-85DD-72AB6BB310C1}"/>
          </ac:picMkLst>
        </pc:picChg>
        <pc:picChg chg="mod topLvl modCrop">
          <ac:chgData name="Angelo Ziletti" userId="c78a18fba37b17ea" providerId="LiveId" clId="{4C02EB74-F4ED-44A7-9165-AA5AC9563241}" dt="2020-12-31T09:12:23.577" v="1137" actId="164"/>
          <ac:picMkLst>
            <pc:docMk/>
            <pc:sldMk cId="28395815" sldId="327"/>
            <ac:picMk id="18" creationId="{443D21D1-DB3F-40E0-967F-9BE23B9926E3}"/>
          </ac:picMkLst>
        </pc:picChg>
        <pc:picChg chg="mod topLvl modCrop">
          <ac:chgData name="Angelo Ziletti" userId="c78a18fba37b17ea" providerId="LiveId" clId="{4C02EB74-F4ED-44A7-9165-AA5AC9563241}" dt="2020-12-31T09:12:23.577" v="1137" actId="164"/>
          <ac:picMkLst>
            <pc:docMk/>
            <pc:sldMk cId="28395815" sldId="327"/>
            <ac:picMk id="19" creationId="{8DC0BD30-380C-4B62-8DB3-DB6C15B30FD0}"/>
          </ac:picMkLst>
        </pc:picChg>
        <pc:picChg chg="add mod">
          <ac:chgData name="Angelo Ziletti" userId="c78a18fba37b17ea" providerId="LiveId" clId="{4C02EB74-F4ED-44A7-9165-AA5AC9563241}" dt="2020-12-31T09:20:02.432" v="1253" actId="164"/>
          <ac:picMkLst>
            <pc:docMk/>
            <pc:sldMk cId="28395815" sldId="327"/>
            <ac:picMk id="21" creationId="{182B8069-5856-44F9-9869-17C1DE4A290F}"/>
          </ac:picMkLst>
        </pc:picChg>
        <pc:picChg chg="add mod">
          <ac:chgData name="Angelo Ziletti" userId="c78a18fba37b17ea" providerId="LiveId" clId="{4C02EB74-F4ED-44A7-9165-AA5AC9563241}" dt="2020-12-31T09:21:40.464" v="1306" actId="255"/>
          <ac:picMkLst>
            <pc:docMk/>
            <pc:sldMk cId="28395815" sldId="327"/>
            <ac:picMk id="23" creationId="{C0B13C42-AB85-4D99-905F-996E0E33DA48}"/>
          </ac:picMkLst>
        </pc:picChg>
        <pc:picChg chg="add del mod">
          <ac:chgData name="Angelo Ziletti" userId="c78a18fba37b17ea" providerId="LiveId" clId="{4C02EB74-F4ED-44A7-9165-AA5AC9563241}" dt="2020-12-31T09:14:40.206" v="1173" actId="478"/>
          <ac:picMkLst>
            <pc:docMk/>
            <pc:sldMk cId="28395815" sldId="327"/>
            <ac:picMk id="24" creationId="{683F31CF-4BC2-44D9-A812-BF47C6BAFD22}"/>
          </ac:picMkLst>
        </pc:picChg>
        <pc:picChg chg="add mod">
          <ac:chgData name="Angelo Ziletti" userId="c78a18fba37b17ea" providerId="LiveId" clId="{4C02EB74-F4ED-44A7-9165-AA5AC9563241}" dt="2020-12-31T09:21:40.464" v="1306" actId="255"/>
          <ac:picMkLst>
            <pc:docMk/>
            <pc:sldMk cId="28395815" sldId="327"/>
            <ac:picMk id="28" creationId="{C3C994F7-DD1F-47D1-85D4-75D03D2EF5B3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7530831" sldId="328"/>
        </pc:sldMkLst>
      </pc:sldChg>
      <pc:sldChg chg="modSp new mod ord modAnim">
        <pc:chgData name="Angelo Ziletti" userId="c78a18fba37b17ea" providerId="LiveId" clId="{4C02EB74-F4ED-44A7-9165-AA5AC9563241}" dt="2021-01-09T13:29:57.417" v="29727" actId="5793"/>
        <pc:sldMkLst>
          <pc:docMk/>
          <pc:sldMk cId="2824847907" sldId="328"/>
        </pc:sldMkLst>
        <pc:spChg chg="mod">
          <ac:chgData name="Angelo Ziletti" userId="c78a18fba37b17ea" providerId="LiveId" clId="{4C02EB74-F4ED-44A7-9165-AA5AC9563241}" dt="2020-12-31T10:31:56.057" v="1697" actId="20577"/>
          <ac:spMkLst>
            <pc:docMk/>
            <pc:sldMk cId="2824847907" sldId="328"/>
            <ac:spMk id="4" creationId="{8D9B9257-DB61-4DC9-A990-0C9E897194FA}"/>
          </ac:spMkLst>
        </pc:spChg>
        <pc:spChg chg="mod">
          <ac:chgData name="Angelo Ziletti" userId="c78a18fba37b17ea" providerId="LiveId" clId="{4C02EB74-F4ED-44A7-9165-AA5AC9563241}" dt="2021-01-09T13:29:57.417" v="29727" actId="5793"/>
          <ac:spMkLst>
            <pc:docMk/>
            <pc:sldMk cId="2824847907" sldId="328"/>
            <ac:spMk id="5" creationId="{D9A53E6E-FEDD-44AB-8FA3-25A00486DFAE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595139949" sldId="329"/>
        </pc:sldMkLst>
      </pc:sldChg>
      <pc:sldChg chg="addSp delSp modSp add mod modAnim">
        <pc:chgData name="Angelo Ziletti" userId="c78a18fba37b17ea" providerId="LiveId" clId="{4C02EB74-F4ED-44A7-9165-AA5AC9563241}" dt="2021-01-09T13:39:12.448" v="29771"/>
        <pc:sldMkLst>
          <pc:docMk/>
          <pc:sldMk cId="1596816126" sldId="329"/>
        </pc:sldMkLst>
        <pc:spChg chg="mod">
          <ac:chgData name="Angelo Ziletti" userId="c78a18fba37b17ea" providerId="LiveId" clId="{4C02EB74-F4ED-44A7-9165-AA5AC9563241}" dt="2021-01-09T13:15:20.258" v="29229" actId="27636"/>
          <ac:spMkLst>
            <pc:docMk/>
            <pc:sldMk cId="1596816126" sldId="329"/>
            <ac:spMk id="4" creationId="{8D9B9257-DB61-4DC9-A990-0C9E897194FA}"/>
          </ac:spMkLst>
        </pc:spChg>
        <pc:spChg chg="del">
          <ac:chgData name="Angelo Ziletti" userId="c78a18fba37b17ea" providerId="LiveId" clId="{4C02EB74-F4ED-44A7-9165-AA5AC9563241}" dt="2021-01-09T13:11:52.364" v="29074"/>
          <ac:spMkLst>
            <pc:docMk/>
            <pc:sldMk cId="1596816126" sldId="329"/>
            <ac:spMk id="5" creationId="{D9A53E6E-FEDD-44AB-8FA3-25A00486DFAE}"/>
          </ac:spMkLst>
        </pc:spChg>
        <pc:spChg chg="add mod">
          <ac:chgData name="Angelo Ziletti" userId="c78a18fba37b17ea" providerId="LiveId" clId="{4C02EB74-F4ED-44A7-9165-AA5AC9563241}" dt="2021-01-09T13:15:06.412" v="29223" actId="6549"/>
          <ac:spMkLst>
            <pc:docMk/>
            <pc:sldMk cId="1596816126" sldId="329"/>
            <ac:spMk id="7" creationId="{E91549D4-FB0E-4060-93F2-3F8EE0113237}"/>
          </ac:spMkLst>
        </pc:spChg>
        <pc:spChg chg="add mod">
          <ac:chgData name="Angelo Ziletti" userId="c78a18fba37b17ea" providerId="LiveId" clId="{4C02EB74-F4ED-44A7-9165-AA5AC9563241}" dt="2021-01-09T13:26:31.363" v="29640" actId="113"/>
          <ac:spMkLst>
            <pc:docMk/>
            <pc:sldMk cId="1596816126" sldId="329"/>
            <ac:spMk id="8" creationId="{382D718C-A09C-4488-87AC-2CA2C960AE14}"/>
          </ac:spMkLst>
        </pc:spChg>
        <pc:picChg chg="add mod">
          <ac:chgData name="Angelo Ziletti" userId="c78a18fba37b17ea" providerId="LiveId" clId="{4C02EB74-F4ED-44A7-9165-AA5AC9563241}" dt="2021-01-09T13:12:05.043" v="29080" actId="1076"/>
          <ac:picMkLst>
            <pc:docMk/>
            <pc:sldMk cId="1596816126" sldId="329"/>
            <ac:picMk id="5122" creationId="{580BB7CE-D535-4E97-80AD-FB07167F878A}"/>
          </ac:picMkLst>
        </pc:picChg>
      </pc:sldChg>
      <pc:sldChg chg="new del ord">
        <pc:chgData name="Angelo Ziletti" userId="c78a18fba37b17ea" providerId="LiveId" clId="{4C02EB74-F4ED-44A7-9165-AA5AC9563241}" dt="2021-01-02T09:31:16.202" v="9101" actId="2696"/>
        <pc:sldMkLst>
          <pc:docMk/>
          <pc:sldMk cId="121376493" sldId="33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625014060" sldId="330"/>
        </pc:sldMkLst>
      </pc:sldChg>
      <pc:sldChg chg="add del ord">
        <pc:chgData name="Angelo Ziletti" userId="c78a18fba37b17ea" providerId="LiveId" clId="{4C02EB74-F4ED-44A7-9165-AA5AC9563241}" dt="2021-01-02T09:31:16.202" v="9101" actId="2696"/>
        <pc:sldMkLst>
          <pc:docMk/>
          <pc:sldMk cId="1590959934" sldId="33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031090729" sldId="332"/>
        </pc:sldMkLst>
      </pc:sldChg>
      <pc:sldChg chg="addSp delSp modSp new mod modAnim">
        <pc:chgData name="Angelo Ziletti" userId="c78a18fba37b17ea" providerId="LiveId" clId="{4C02EB74-F4ED-44A7-9165-AA5AC9563241}" dt="2021-01-09T13:34:28.293" v="29756"/>
        <pc:sldMkLst>
          <pc:docMk/>
          <pc:sldMk cId="3103522162" sldId="332"/>
        </pc:sldMkLst>
        <pc:spChg chg="mod">
          <ac:chgData name="Angelo Ziletti" userId="c78a18fba37b17ea" providerId="LiveId" clId="{4C02EB74-F4ED-44A7-9165-AA5AC9563241}" dt="2020-12-31T10:34:26.310" v="1717" actId="20577"/>
          <ac:spMkLst>
            <pc:docMk/>
            <pc:sldMk cId="3103522162" sldId="332"/>
            <ac:spMk id="4" creationId="{98271CAE-DF01-43A3-B41F-122FC436110F}"/>
          </ac:spMkLst>
        </pc:spChg>
        <pc:spChg chg="mod">
          <ac:chgData name="Angelo Ziletti" userId="c78a18fba37b17ea" providerId="LiveId" clId="{4C02EB74-F4ED-44A7-9165-AA5AC9563241}" dt="2021-01-09T13:31:45.248" v="29738" actId="20577"/>
          <ac:spMkLst>
            <pc:docMk/>
            <pc:sldMk cId="3103522162" sldId="332"/>
            <ac:spMk id="5" creationId="{4CEC3CE7-2D23-445A-A60A-E8360BEC816A}"/>
          </ac:spMkLst>
        </pc:spChg>
        <pc:spChg chg="add del mod">
          <ac:chgData name="Angelo Ziletti" userId="c78a18fba37b17ea" providerId="LiveId" clId="{4C02EB74-F4ED-44A7-9165-AA5AC9563241}" dt="2020-12-31T10:39:13.736" v="1727" actId="478"/>
          <ac:spMkLst>
            <pc:docMk/>
            <pc:sldMk cId="3103522162" sldId="332"/>
            <ac:spMk id="6" creationId="{5777F8B6-A039-4C72-8F7A-6C67BE5AB6F2}"/>
          </ac:spMkLst>
        </pc:spChg>
        <pc:spChg chg="add del">
          <ac:chgData name="Angelo Ziletti" userId="c78a18fba37b17ea" providerId="LiveId" clId="{4C02EB74-F4ED-44A7-9165-AA5AC9563241}" dt="2020-12-31T10:39:16.930" v="1729" actId="478"/>
          <ac:spMkLst>
            <pc:docMk/>
            <pc:sldMk cId="3103522162" sldId="332"/>
            <ac:spMk id="8" creationId="{67A08AF0-70CD-4075-9305-6DC2E0C2DB64}"/>
          </ac:spMkLst>
        </pc:spChg>
        <pc:spChg chg="add mod">
          <ac:chgData name="Angelo Ziletti" userId="c78a18fba37b17ea" providerId="LiveId" clId="{4C02EB74-F4ED-44A7-9165-AA5AC9563241}" dt="2021-01-09T13:33:56.287" v="29752" actId="164"/>
          <ac:spMkLst>
            <pc:docMk/>
            <pc:sldMk cId="3103522162" sldId="332"/>
            <ac:spMk id="12" creationId="{9E3E8EDC-05FE-46B0-A27D-31606B2FE37C}"/>
          </ac:spMkLst>
        </pc:spChg>
        <pc:spChg chg="add del mod">
          <ac:chgData name="Angelo Ziletti" userId="c78a18fba37b17ea" providerId="LiveId" clId="{4C02EB74-F4ED-44A7-9165-AA5AC9563241}" dt="2020-12-31T11:52:27.137" v="2112" actId="478"/>
          <ac:spMkLst>
            <pc:docMk/>
            <pc:sldMk cId="3103522162" sldId="332"/>
            <ac:spMk id="13" creationId="{E34E95A5-5EA7-4A76-88BD-51A2EC618406}"/>
          </ac:spMkLst>
        </pc:spChg>
        <pc:grpChg chg="add mod">
          <ac:chgData name="Angelo Ziletti" userId="c78a18fba37b17ea" providerId="LiveId" clId="{4C02EB74-F4ED-44A7-9165-AA5AC9563241}" dt="2021-01-09T13:33:56.287" v="29752" actId="164"/>
          <ac:grpSpMkLst>
            <pc:docMk/>
            <pc:sldMk cId="3103522162" sldId="332"/>
            <ac:grpSpMk id="6" creationId="{285F55F9-2504-468C-BFBF-40568C92C962}"/>
          </ac:grpSpMkLst>
        </pc:grpChg>
        <pc:grpChg chg="del mod">
          <ac:chgData name="Angelo Ziletti" userId="c78a18fba37b17ea" providerId="LiveId" clId="{4C02EB74-F4ED-44A7-9165-AA5AC9563241}" dt="2020-12-31T12:05:14.912" v="2932"/>
          <ac:grpSpMkLst>
            <pc:docMk/>
            <pc:sldMk cId="3103522162" sldId="332"/>
            <ac:grpSpMk id="16" creationId="{B9B44001-7B39-4A95-AF36-D11DB79B6362}"/>
          </ac:grpSpMkLst>
        </pc:grpChg>
        <pc:grpChg chg="del mod">
          <ac:chgData name="Angelo Ziletti" userId="c78a18fba37b17ea" providerId="LiveId" clId="{4C02EB74-F4ED-44A7-9165-AA5AC9563241}" dt="2020-12-31T12:05:17.262" v="2933" actId="478"/>
          <ac:grpSpMkLst>
            <pc:docMk/>
            <pc:sldMk cId="3103522162" sldId="332"/>
            <ac:grpSpMk id="24" creationId="{4AD1644F-280D-41F5-A6F3-FF6065A09104}"/>
          </ac:grpSpMkLst>
        </pc:grpChg>
        <pc:grpChg chg="del mod">
          <ac:chgData name="Angelo Ziletti" userId="c78a18fba37b17ea" providerId="LiveId" clId="{4C02EB74-F4ED-44A7-9165-AA5AC9563241}" dt="2020-12-31T12:06:19.432" v="2967" actId="478"/>
          <ac:grpSpMkLst>
            <pc:docMk/>
            <pc:sldMk cId="3103522162" sldId="332"/>
            <ac:grpSpMk id="40" creationId="{CE8393F8-E0FE-4D93-88BB-DA5D51C83EB1}"/>
          </ac:grpSpMkLst>
        </pc:grpChg>
        <pc:grpChg chg="del mod">
          <ac:chgData name="Angelo Ziletti" userId="c78a18fba37b17ea" providerId="LiveId" clId="{4C02EB74-F4ED-44A7-9165-AA5AC9563241}" dt="2020-12-31T12:06:18.789" v="2966" actId="478"/>
          <ac:grpSpMkLst>
            <pc:docMk/>
            <pc:sldMk cId="3103522162" sldId="332"/>
            <ac:grpSpMk id="41" creationId="{FA130FBF-2819-4086-B4FA-3425CA529AAB}"/>
          </ac:grpSpMkLst>
        </pc:grpChg>
        <pc:grpChg chg="del mod">
          <ac:chgData name="Angelo Ziletti" userId="c78a18fba37b17ea" providerId="LiveId" clId="{4C02EB74-F4ED-44A7-9165-AA5AC9563241}" dt="2020-12-31T12:06:20.352" v="2968" actId="478"/>
          <ac:grpSpMkLst>
            <pc:docMk/>
            <pc:sldMk cId="3103522162" sldId="332"/>
            <ac:grpSpMk id="45" creationId="{54D8F915-81D3-45C7-B3CB-77CC8A3D2D35}"/>
          </ac:grpSpMkLst>
        </pc:grpChg>
        <pc:grpChg chg="del mod">
          <ac:chgData name="Angelo Ziletti" userId="c78a18fba37b17ea" providerId="LiveId" clId="{4C02EB74-F4ED-44A7-9165-AA5AC9563241}" dt="2020-12-31T12:07:34.352" v="2977"/>
          <ac:grpSpMkLst>
            <pc:docMk/>
            <pc:sldMk cId="3103522162" sldId="332"/>
            <ac:grpSpMk id="49" creationId="{FA97B669-5105-4BC5-BAD7-B1A48A8424A4}"/>
          </ac:grpSpMkLst>
        </pc:grpChg>
        <pc:grpChg chg="del mod">
          <ac:chgData name="Angelo Ziletti" userId="c78a18fba37b17ea" providerId="LiveId" clId="{4C02EB74-F4ED-44A7-9165-AA5AC9563241}" dt="2020-12-31T12:07:41.447" v="2991"/>
          <ac:grpSpMkLst>
            <pc:docMk/>
            <pc:sldMk cId="3103522162" sldId="332"/>
            <ac:grpSpMk id="54" creationId="{81C96BF0-5ACE-4A10-8587-4583E398DD81}"/>
          </ac:grpSpMkLst>
        </pc:grpChg>
        <pc:grpChg chg="add del mod">
          <ac:chgData name="Angelo Ziletti" userId="c78a18fba37b17ea" providerId="LiveId" clId="{4C02EB74-F4ED-44A7-9165-AA5AC9563241}" dt="2020-12-31T12:10:04.031" v="3036"/>
          <ac:grpSpMkLst>
            <pc:docMk/>
            <pc:sldMk cId="3103522162" sldId="332"/>
            <ac:grpSpMk id="68" creationId="{61EDA158-8FDE-4F61-B939-853BAAD9ED11}"/>
          </ac:grpSpMkLst>
        </pc:grpChg>
        <pc:grpChg chg="add del mod">
          <ac:chgData name="Angelo Ziletti" userId="c78a18fba37b17ea" providerId="LiveId" clId="{4C02EB74-F4ED-44A7-9165-AA5AC9563241}" dt="2020-12-31T12:10:04.031" v="3036"/>
          <ac:grpSpMkLst>
            <pc:docMk/>
            <pc:sldMk cId="3103522162" sldId="332"/>
            <ac:grpSpMk id="71" creationId="{37343D1F-7185-4D17-A634-3AB52144F96D}"/>
          </ac:grpSpMkLst>
        </pc:grpChg>
        <pc:grpChg chg="add del mod">
          <ac:chgData name="Angelo Ziletti" userId="c78a18fba37b17ea" providerId="LiveId" clId="{4C02EB74-F4ED-44A7-9165-AA5AC9563241}" dt="2020-12-31T12:10:03.525" v="3034"/>
          <ac:grpSpMkLst>
            <pc:docMk/>
            <pc:sldMk cId="3103522162" sldId="332"/>
            <ac:grpSpMk id="73" creationId="{8AE3914E-F647-47C2-89DF-110520148D19}"/>
          </ac:grpSpMkLst>
        </pc:grpChg>
        <pc:grpChg chg="mod">
          <ac:chgData name="Angelo Ziletti" userId="c78a18fba37b17ea" providerId="LiveId" clId="{4C02EB74-F4ED-44A7-9165-AA5AC9563241}" dt="2020-12-31T12:09:58.872" v="3018"/>
          <ac:grpSpMkLst>
            <pc:docMk/>
            <pc:sldMk cId="3103522162" sldId="332"/>
            <ac:grpSpMk id="89" creationId="{F5CA5A94-FFDA-4164-8256-013BA60BEB7D}"/>
          </ac:grpSpMkLst>
        </pc:grpChg>
        <pc:grpChg chg="del mod">
          <ac:chgData name="Angelo Ziletti" userId="c78a18fba37b17ea" providerId="LiveId" clId="{4C02EB74-F4ED-44A7-9165-AA5AC9563241}" dt="2020-12-31T12:10:34.404" v="3046" actId="478"/>
          <ac:grpSpMkLst>
            <pc:docMk/>
            <pc:sldMk cId="3103522162" sldId="332"/>
            <ac:grpSpMk id="95" creationId="{B6855870-D0D2-4674-9287-51E4B1325B80}"/>
          </ac:grpSpMkLst>
        </pc:grpChg>
        <pc:grpChg chg="mod">
          <ac:chgData name="Angelo Ziletti" userId="c78a18fba37b17ea" providerId="LiveId" clId="{4C02EB74-F4ED-44A7-9165-AA5AC9563241}" dt="2020-12-31T12:10:58.116" v="3062" actId="164"/>
          <ac:grpSpMkLst>
            <pc:docMk/>
            <pc:sldMk cId="3103522162" sldId="332"/>
            <ac:grpSpMk id="104" creationId="{9D0F34E0-4EEB-495C-A7C6-582E327F66A0}"/>
          </ac:grpSpMkLst>
        </pc:grpChg>
        <pc:grpChg chg="mod">
          <ac:chgData name="Angelo Ziletti" userId="c78a18fba37b17ea" providerId="LiveId" clId="{4C02EB74-F4ED-44A7-9165-AA5AC9563241}" dt="2020-12-31T12:10:58.116" v="3062" actId="164"/>
          <ac:grpSpMkLst>
            <pc:docMk/>
            <pc:sldMk cId="3103522162" sldId="332"/>
            <ac:grpSpMk id="107" creationId="{2E794B5F-BB06-4D0A-9120-1378FBADB0FE}"/>
          </ac:grpSpMkLst>
        </pc:grpChg>
        <pc:grpChg chg="mod">
          <ac:chgData name="Angelo Ziletti" userId="c78a18fba37b17ea" providerId="LiveId" clId="{4C02EB74-F4ED-44A7-9165-AA5AC9563241}" dt="2020-12-31T12:10:58.116" v="3062" actId="164"/>
          <ac:grpSpMkLst>
            <pc:docMk/>
            <pc:sldMk cId="3103522162" sldId="332"/>
            <ac:grpSpMk id="110" creationId="{D5051C73-6A6E-4430-BC33-D3442CEE0A67}"/>
          </ac:grpSpMkLst>
        </pc:grpChg>
        <pc:grpChg chg="add mod">
          <ac:chgData name="Angelo Ziletti" userId="c78a18fba37b17ea" providerId="LiveId" clId="{4C02EB74-F4ED-44A7-9165-AA5AC9563241}" dt="2020-12-31T12:10:58.116" v="3062" actId="164"/>
          <ac:grpSpMkLst>
            <pc:docMk/>
            <pc:sldMk cId="3103522162" sldId="332"/>
            <ac:grpSpMk id="111" creationId="{94AC30D6-7FDA-4FC2-826E-4B437BF2092E}"/>
          </ac:grpSpMkLst>
        </pc:grpChg>
        <pc:picChg chg="add mod">
          <ac:chgData name="Angelo Ziletti" userId="c78a18fba37b17ea" providerId="LiveId" clId="{4C02EB74-F4ED-44A7-9165-AA5AC9563241}" dt="2021-01-09T13:33:56.287" v="29752" actId="164"/>
          <ac:picMkLst>
            <pc:docMk/>
            <pc:sldMk cId="3103522162" sldId="332"/>
            <ac:picMk id="10" creationId="{1B1EB27E-FF12-4C5E-BC96-C0259DC22954}"/>
          </ac:picMkLst>
        </pc:pic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14" creationId="{2DEE4E1D-451E-4EFA-A322-BC4B65174ABF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15" creationId="{7B165B4A-E6D6-4E1B-A0C2-E00B666D06AB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17" creationId="{F508E999-BFB9-4DE9-9E39-5E0038BC8BCF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18" creationId="{003A614F-9B8D-466E-958C-F7342475B7BF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19" creationId="{9368BB3F-5584-4878-82C2-E0AB85E417DC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20" creationId="{33024C0D-5A6C-40CD-9A63-884B1E00978F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21" creationId="{090290F0-E2AE-4E10-AA10-C06886EB4BE8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22" creationId="{8B6C6CD2-CCE5-4FD2-B280-549EC23C4053}"/>
          </ac:inkMkLst>
        </pc:inkChg>
        <pc:inkChg chg="add mod">
          <ac:chgData name="Angelo Ziletti" userId="c78a18fba37b17ea" providerId="LiveId" clId="{4C02EB74-F4ED-44A7-9165-AA5AC9563241}" dt="2020-12-31T12:05:14.912" v="2932"/>
          <ac:inkMkLst>
            <pc:docMk/>
            <pc:sldMk cId="3103522162" sldId="332"/>
            <ac:inkMk id="23" creationId="{BD526849-3801-4527-B3DD-00E4F9C7682A}"/>
          </ac:inkMkLst>
        </pc:inkChg>
        <pc:inkChg chg="add del mod">
          <ac:chgData name="Angelo Ziletti" userId="c78a18fba37b17ea" providerId="LiveId" clId="{4C02EB74-F4ED-44A7-9165-AA5AC9563241}" dt="2020-12-31T12:06:17.872" v="2965" actId="478"/>
          <ac:inkMkLst>
            <pc:docMk/>
            <pc:sldMk cId="3103522162" sldId="332"/>
            <ac:inkMk id="25" creationId="{14B9F14A-0EB7-4E41-B0D8-127B8C63FB6A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26" creationId="{DB9676F5-8A01-4610-BFB3-8E3F29C13A14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27" creationId="{2CEDB811-A79C-4E9B-91CA-5EC87FED2F38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28" creationId="{2BBE45AD-ADEE-4E1A-BC1C-A353C3D398B5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29" creationId="{5D570FFF-B486-4EB3-8C3B-D88E93E05306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0" creationId="{3EBEE809-509B-48EA-B914-61EDF3286F02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1" creationId="{3315E8DE-F30D-460E-A8D3-8286559B283C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2" creationId="{C9E6A6AE-2502-4672-8751-D1A99F31E16D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3" creationId="{AC9FCA31-82EC-42A9-8B7D-E7FCBCE5E992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4" creationId="{EA656760-F1F9-40DD-9FD3-FA137E5541BA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5" creationId="{A90E2758-B614-4D60-B816-0EC6D90A2CF0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6" creationId="{43B18991-2FDD-4D36-9B2C-BC7AB21DDF2E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7" creationId="{F5033AC0-7FE5-430E-B331-A81023CD6EC7}"/>
          </ac:inkMkLst>
        </pc:inkChg>
        <pc:inkChg chg="add mod">
          <ac:chgData name="Angelo Ziletti" userId="c78a18fba37b17ea" providerId="LiveId" clId="{4C02EB74-F4ED-44A7-9165-AA5AC9563241}" dt="2020-12-31T12:05:31.652" v="2949"/>
          <ac:inkMkLst>
            <pc:docMk/>
            <pc:sldMk cId="3103522162" sldId="332"/>
            <ac:inkMk id="38" creationId="{CAD63439-2791-480F-8964-71F75B2FE659}"/>
          </ac:inkMkLst>
        </pc:inkChg>
        <pc:inkChg chg="add mod">
          <ac:chgData name="Angelo Ziletti" userId="c78a18fba37b17ea" providerId="LiveId" clId="{4C02EB74-F4ED-44A7-9165-AA5AC9563241}" dt="2020-12-31T12:05:34.082" v="2953"/>
          <ac:inkMkLst>
            <pc:docMk/>
            <pc:sldMk cId="3103522162" sldId="332"/>
            <ac:inkMk id="39" creationId="{E2451404-34DE-4B30-ABF4-1D63BFFC767A}"/>
          </ac:inkMkLst>
        </pc:inkChg>
        <pc:inkChg chg="add mod">
          <ac:chgData name="Angelo Ziletti" userId="c78a18fba37b17ea" providerId="LiveId" clId="{4C02EB74-F4ED-44A7-9165-AA5AC9563241}" dt="2020-12-31T12:05:34.082" v="2953"/>
          <ac:inkMkLst>
            <pc:docMk/>
            <pc:sldMk cId="3103522162" sldId="332"/>
            <ac:inkMk id="42" creationId="{40151648-1BCA-4AC1-BDFC-2C406880D543}"/>
          </ac:inkMkLst>
        </pc:inkChg>
        <pc:inkChg chg="add mod">
          <ac:chgData name="Angelo Ziletti" userId="c78a18fba37b17ea" providerId="LiveId" clId="{4C02EB74-F4ED-44A7-9165-AA5AC9563241}" dt="2020-12-31T12:05:34.082" v="2953"/>
          <ac:inkMkLst>
            <pc:docMk/>
            <pc:sldMk cId="3103522162" sldId="332"/>
            <ac:inkMk id="43" creationId="{0A830B08-C8E4-4FC0-9A83-F41A8E3C8D22}"/>
          </ac:inkMkLst>
        </pc:inkChg>
        <pc:inkChg chg="add mod">
          <ac:chgData name="Angelo Ziletti" userId="c78a18fba37b17ea" providerId="LiveId" clId="{4C02EB74-F4ED-44A7-9165-AA5AC9563241}" dt="2020-12-31T12:05:34.082" v="2953"/>
          <ac:inkMkLst>
            <pc:docMk/>
            <pc:sldMk cId="3103522162" sldId="332"/>
            <ac:inkMk id="44" creationId="{CEDE51BC-5B5E-4A4F-B6C6-99AC2C450E3B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46" creationId="{682ADF9F-D255-4C3E-8608-1F28B0ADA83E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47" creationId="{F7945515-1D60-4DC9-9FFC-3525E3E10EB0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48" creationId="{4A9743EC-12B8-4941-A848-9789567D5057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0" creationId="{D9332C23-E3CB-45DA-986A-EBD5429D95EA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1" creationId="{98B347B7-9976-4246-BD87-6CA8C8261AE9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2" creationId="{8DD25767-0FFD-404E-9681-CEA8CCD10637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3" creationId="{D2A4124B-3781-4222-955C-F943F5F4B322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5" creationId="{292270C9-49AE-4A3A-BDDF-12FCBA6DBC15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6" creationId="{799A3F54-AAFC-45DF-8411-596C747C6F65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7" creationId="{808E3AFA-0A12-44BD-93A8-D62C9F32D9B5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8" creationId="{342761F4-FEFF-4AC5-B0CB-CB11144CD806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59" creationId="{3E6D50E6-8F0E-4808-B7C9-FCE3D6E84F95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0" creationId="{5866DD3F-09DD-49B5-A265-0E57E0EACA32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1" creationId="{A5B25C41-91ED-4C84-AB5B-B384401160CA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2" creationId="{A9F7F27A-2DCD-410C-AE6B-C4C88D5E9FFD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3" creationId="{DE2178F7-B821-48AD-A3F4-693FA87D4752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4" creationId="{AB9FAF1B-EFD2-4648-953E-4A3A032D750A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5" creationId="{46E88A96-6819-4867-82C0-54500A62A13D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6" creationId="{95EBDB74-26A0-457E-B8FC-D06871CBC474}"/>
          </ac:inkMkLst>
        </pc:inkChg>
        <pc:inkChg chg="add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67" creationId="{42258A67-022A-49D3-97A1-C1AE7E908DD0}"/>
          </ac:inkMkLst>
        </pc:inkChg>
        <pc:inkChg chg="add del mod">
          <ac:chgData name="Angelo Ziletti" userId="c78a18fba37b17ea" providerId="LiveId" clId="{4C02EB74-F4ED-44A7-9165-AA5AC9563241}" dt="2020-12-31T12:10:04.518" v="3037" actId="9405"/>
          <ac:inkMkLst>
            <pc:docMk/>
            <pc:sldMk cId="3103522162" sldId="332"/>
            <ac:inkMk id="69" creationId="{7B4400B9-A5FB-40FE-B841-6BF9EABBC6A2}"/>
          </ac:inkMkLst>
        </pc:inkChg>
        <pc:inkChg chg="add del mod">
          <ac:chgData name="Angelo Ziletti" userId="c78a18fba37b17ea" providerId="LiveId" clId="{4C02EB74-F4ED-44A7-9165-AA5AC9563241}" dt="2020-12-31T12:10:04.031" v="3036"/>
          <ac:inkMkLst>
            <pc:docMk/>
            <pc:sldMk cId="3103522162" sldId="332"/>
            <ac:inkMk id="70" creationId="{8D46E197-F250-419E-904B-440D11017A6A}"/>
          </ac:inkMkLst>
        </pc:inkChg>
        <pc:inkChg chg="add del mod">
          <ac:chgData name="Angelo Ziletti" userId="c78a18fba37b17ea" providerId="LiveId" clId="{4C02EB74-F4ED-44A7-9165-AA5AC9563241}" dt="2020-12-31T12:10:03.525" v="3034"/>
          <ac:inkMkLst>
            <pc:docMk/>
            <pc:sldMk cId="3103522162" sldId="332"/>
            <ac:inkMk id="72" creationId="{F5402682-A6C3-4AD5-910C-4EE83CDBB206}"/>
          </ac:inkMkLst>
        </pc:inkChg>
        <pc:inkChg chg="add del mod">
          <ac:chgData name="Angelo Ziletti" userId="c78a18fba37b17ea" providerId="LiveId" clId="{4C02EB74-F4ED-44A7-9165-AA5AC9563241}" dt="2020-12-31T12:10:03.112" v="3032" actId="9405"/>
          <ac:inkMkLst>
            <pc:docMk/>
            <pc:sldMk cId="3103522162" sldId="332"/>
            <ac:inkMk id="74" creationId="{FC97953F-FABA-43D0-A134-CA8C438140F6}"/>
          </ac:inkMkLst>
        </pc:inkChg>
        <pc:inkChg chg="add del mod">
          <ac:chgData name="Angelo Ziletti" userId="c78a18fba37b17ea" providerId="LiveId" clId="{4C02EB74-F4ED-44A7-9165-AA5AC9563241}" dt="2020-12-31T12:10:02.825" v="3031" actId="9405"/>
          <ac:inkMkLst>
            <pc:docMk/>
            <pc:sldMk cId="3103522162" sldId="332"/>
            <ac:inkMk id="75" creationId="{4BF51488-4AF0-4208-89A0-E1537EAF6184}"/>
          </ac:inkMkLst>
        </pc:inkChg>
        <pc:inkChg chg="add del mod">
          <ac:chgData name="Angelo Ziletti" userId="c78a18fba37b17ea" providerId="LiveId" clId="{4C02EB74-F4ED-44A7-9165-AA5AC9563241}" dt="2020-12-31T12:10:02.562" v="3030" actId="9405"/>
          <ac:inkMkLst>
            <pc:docMk/>
            <pc:sldMk cId="3103522162" sldId="332"/>
            <ac:inkMk id="76" creationId="{9B2BE953-4A09-49B0-B639-9C8B80C40924}"/>
          </ac:inkMkLst>
        </pc:inkChg>
        <pc:inkChg chg="add del mod">
          <ac:chgData name="Angelo Ziletti" userId="c78a18fba37b17ea" providerId="LiveId" clId="{4C02EB74-F4ED-44A7-9165-AA5AC9563241}" dt="2020-12-31T12:10:02.342" v="3029" actId="9405"/>
          <ac:inkMkLst>
            <pc:docMk/>
            <pc:sldMk cId="3103522162" sldId="332"/>
            <ac:inkMk id="77" creationId="{D879C2C0-D02A-4A33-B4F8-7ED4AB12087E}"/>
          </ac:inkMkLst>
        </pc:inkChg>
        <pc:inkChg chg="add del mod">
          <ac:chgData name="Angelo Ziletti" userId="c78a18fba37b17ea" providerId="LiveId" clId="{4C02EB74-F4ED-44A7-9165-AA5AC9563241}" dt="2020-12-31T12:10:02.096" v="3028" actId="9405"/>
          <ac:inkMkLst>
            <pc:docMk/>
            <pc:sldMk cId="3103522162" sldId="332"/>
            <ac:inkMk id="78" creationId="{4838E478-DD83-4E00-B6FD-E2CFDD5EB520}"/>
          </ac:inkMkLst>
        </pc:inkChg>
        <pc:inkChg chg="add del mod">
          <ac:chgData name="Angelo Ziletti" userId="c78a18fba37b17ea" providerId="LiveId" clId="{4C02EB74-F4ED-44A7-9165-AA5AC9563241}" dt="2020-12-31T12:10:01.872" v="3027" actId="9405"/>
          <ac:inkMkLst>
            <pc:docMk/>
            <pc:sldMk cId="3103522162" sldId="332"/>
            <ac:inkMk id="79" creationId="{9C2D7A9C-C401-4224-BF3C-7324E04EDCB7}"/>
          </ac:inkMkLst>
        </pc:inkChg>
        <pc:inkChg chg="add del mod">
          <ac:chgData name="Angelo Ziletti" userId="c78a18fba37b17ea" providerId="LiveId" clId="{4C02EB74-F4ED-44A7-9165-AA5AC9563241}" dt="2020-12-31T12:10:01.660" v="3026" actId="9405"/>
          <ac:inkMkLst>
            <pc:docMk/>
            <pc:sldMk cId="3103522162" sldId="332"/>
            <ac:inkMk id="80" creationId="{B0D94A41-76D1-4767-9E8B-75190CC6F75C}"/>
          </ac:inkMkLst>
        </pc:inkChg>
        <pc:inkChg chg="add del mod">
          <ac:chgData name="Angelo Ziletti" userId="c78a18fba37b17ea" providerId="LiveId" clId="{4C02EB74-F4ED-44A7-9165-AA5AC9563241}" dt="2020-12-31T12:10:01.426" v="3025" actId="9405"/>
          <ac:inkMkLst>
            <pc:docMk/>
            <pc:sldMk cId="3103522162" sldId="332"/>
            <ac:inkMk id="81" creationId="{B61FB2C8-13AD-469F-8C90-C0ACEAB922DB}"/>
          </ac:inkMkLst>
        </pc:inkChg>
        <pc:inkChg chg="add del mod">
          <ac:chgData name="Angelo Ziletti" userId="c78a18fba37b17ea" providerId="LiveId" clId="{4C02EB74-F4ED-44A7-9165-AA5AC9563241}" dt="2020-12-31T12:10:01.222" v="3024" actId="9405"/>
          <ac:inkMkLst>
            <pc:docMk/>
            <pc:sldMk cId="3103522162" sldId="332"/>
            <ac:inkMk id="82" creationId="{EC229D8F-2A88-44E3-BAE5-5C87F2A474F1}"/>
          </ac:inkMkLst>
        </pc:inkChg>
        <pc:inkChg chg="add del mod">
          <ac:chgData name="Angelo Ziletti" userId="c78a18fba37b17ea" providerId="LiveId" clId="{4C02EB74-F4ED-44A7-9165-AA5AC9563241}" dt="2020-12-31T12:10:00.962" v="3023" actId="9405"/>
          <ac:inkMkLst>
            <pc:docMk/>
            <pc:sldMk cId="3103522162" sldId="332"/>
            <ac:inkMk id="83" creationId="{CA5B5236-4F18-4D4D-9A01-09ACB2B60905}"/>
          </ac:inkMkLst>
        </pc:inkChg>
        <pc:inkChg chg="add del mod">
          <ac:chgData name="Angelo Ziletti" userId="c78a18fba37b17ea" providerId="LiveId" clId="{4C02EB74-F4ED-44A7-9165-AA5AC9563241}" dt="2020-12-31T12:10:00.802" v="3022" actId="9405"/>
          <ac:inkMkLst>
            <pc:docMk/>
            <pc:sldMk cId="3103522162" sldId="332"/>
            <ac:inkMk id="84" creationId="{DAC7E38A-3D59-47F5-BAA5-14447207DEB3}"/>
          </ac:inkMkLst>
        </pc:inkChg>
        <pc:inkChg chg="add del mod">
          <ac:chgData name="Angelo Ziletti" userId="c78a18fba37b17ea" providerId="LiveId" clId="{4C02EB74-F4ED-44A7-9165-AA5AC9563241}" dt="2020-12-31T12:10:00.548" v="3021" actId="9405"/>
          <ac:inkMkLst>
            <pc:docMk/>
            <pc:sldMk cId="3103522162" sldId="332"/>
            <ac:inkMk id="85" creationId="{3120B1A8-3293-48F9-B91E-307E726CCE6C}"/>
          </ac:inkMkLst>
        </pc:inkChg>
        <pc:inkChg chg="add del mod">
          <ac:chgData name="Angelo Ziletti" userId="c78a18fba37b17ea" providerId="LiveId" clId="{4C02EB74-F4ED-44A7-9165-AA5AC9563241}" dt="2020-12-31T12:10:00.011" v="3020" actId="9405"/>
          <ac:inkMkLst>
            <pc:docMk/>
            <pc:sldMk cId="3103522162" sldId="332"/>
            <ac:inkMk id="86" creationId="{C5BB3AEA-993B-4DE7-ABBA-A29A01DBD161}"/>
          </ac:inkMkLst>
        </pc:inkChg>
        <pc:inkChg chg="add del mod">
          <ac:chgData name="Angelo Ziletti" userId="c78a18fba37b17ea" providerId="LiveId" clId="{4C02EB74-F4ED-44A7-9165-AA5AC9563241}" dt="2020-12-31T12:09:59.501" v="3019" actId="9405"/>
          <ac:inkMkLst>
            <pc:docMk/>
            <pc:sldMk cId="3103522162" sldId="332"/>
            <ac:inkMk id="87" creationId="{357FF49A-357B-4508-BB7C-2795E904D958}"/>
          </ac:inkMkLst>
        </pc:inkChg>
        <pc:inkChg chg="add del mod">
          <ac:chgData name="Angelo Ziletti" userId="c78a18fba37b17ea" providerId="LiveId" clId="{4C02EB74-F4ED-44A7-9165-AA5AC9563241}" dt="2020-12-31T12:09:58.872" v="3018"/>
          <ac:inkMkLst>
            <pc:docMk/>
            <pc:sldMk cId="3103522162" sldId="332"/>
            <ac:inkMk id="88" creationId="{E4804D92-61F0-46F4-96E7-4F0AE58758D1}"/>
          </ac:inkMkLst>
        </pc:inkChg>
        <pc:inkChg chg="add mod">
          <ac:chgData name="Angelo Ziletti" userId="c78a18fba37b17ea" providerId="LiveId" clId="{4C02EB74-F4ED-44A7-9165-AA5AC9563241}" dt="2020-12-31T12:10:58.116" v="3062" actId="164"/>
          <ac:inkMkLst>
            <pc:docMk/>
            <pc:sldMk cId="3103522162" sldId="332"/>
            <ac:inkMk id="90" creationId="{A3E7B760-80F2-45FC-B27B-4B690B4170D2}"/>
          </ac:inkMkLst>
        </pc:inkChg>
        <pc:inkChg chg="add mod">
          <ac:chgData name="Angelo Ziletti" userId="c78a18fba37b17ea" providerId="LiveId" clId="{4C02EB74-F4ED-44A7-9165-AA5AC9563241}" dt="2020-12-31T12:10:58.116" v="3062" actId="164"/>
          <ac:inkMkLst>
            <pc:docMk/>
            <pc:sldMk cId="3103522162" sldId="332"/>
            <ac:inkMk id="91" creationId="{3D911AFA-9B51-4048-AB14-13F55886313B}"/>
          </ac:inkMkLst>
        </pc:inkChg>
        <pc:inkChg chg="add mod">
          <ac:chgData name="Angelo Ziletti" userId="c78a18fba37b17ea" providerId="LiveId" clId="{4C02EB74-F4ED-44A7-9165-AA5AC9563241}" dt="2020-12-31T12:10:27.376" v="3043"/>
          <ac:inkMkLst>
            <pc:docMk/>
            <pc:sldMk cId="3103522162" sldId="332"/>
            <ac:inkMk id="92" creationId="{894D03C0-68CF-4EE5-8294-35E11C79D3C0}"/>
          </ac:inkMkLst>
        </pc:inkChg>
        <pc:inkChg chg="add mod">
          <ac:chgData name="Angelo Ziletti" userId="c78a18fba37b17ea" providerId="LiveId" clId="{4C02EB74-F4ED-44A7-9165-AA5AC9563241}" dt="2020-12-31T12:10:27.376" v="3043"/>
          <ac:inkMkLst>
            <pc:docMk/>
            <pc:sldMk cId="3103522162" sldId="332"/>
            <ac:inkMk id="93" creationId="{98CBCCD6-AE56-463E-81B4-5341976175A9}"/>
          </ac:inkMkLst>
        </pc:inkChg>
        <pc:inkChg chg="add mod">
          <ac:chgData name="Angelo Ziletti" userId="c78a18fba37b17ea" providerId="LiveId" clId="{4C02EB74-F4ED-44A7-9165-AA5AC9563241}" dt="2020-12-31T12:10:27.376" v="3043"/>
          <ac:inkMkLst>
            <pc:docMk/>
            <pc:sldMk cId="3103522162" sldId="332"/>
            <ac:inkMk id="94" creationId="{8E05ECFD-6252-4492-880D-4B4DADE26214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96" creationId="{564EFB1D-AF23-437B-AC14-6E952050830C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97" creationId="{8D2098E1-6552-4CE1-97E7-31F64EE80836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98" creationId="{8BEE76D9-867F-47FD-88AF-354C80A49B4B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99" creationId="{AEA29B41-104D-4A57-9AFB-A6805C94FFF0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100" creationId="{BCE13DB2-27FC-42D7-B4DE-1D4DAEAC20C7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101" creationId="{7F602990-CAE9-4560-B414-296B634B8D13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102" creationId="{C32879D3-ABFA-45FC-8B83-34BBA3CAC56C}"/>
          </ac:inkMkLst>
        </pc:inkChg>
        <pc:inkChg chg="add mod">
          <ac:chgData name="Angelo Ziletti" userId="c78a18fba37b17ea" providerId="LiveId" clId="{4C02EB74-F4ED-44A7-9165-AA5AC9563241}" dt="2020-12-31T12:10:44.592" v="3055"/>
          <ac:inkMkLst>
            <pc:docMk/>
            <pc:sldMk cId="3103522162" sldId="332"/>
            <ac:inkMk id="103" creationId="{BC0D4FF6-D51B-4DDF-AA87-E0A78F4CC30C}"/>
          </ac:inkMkLst>
        </pc:inkChg>
        <pc:inkChg chg="add mod">
          <ac:chgData name="Angelo Ziletti" userId="c78a18fba37b17ea" providerId="LiveId" clId="{4C02EB74-F4ED-44A7-9165-AA5AC9563241}" dt="2020-12-31T12:10:46.712" v="3058"/>
          <ac:inkMkLst>
            <pc:docMk/>
            <pc:sldMk cId="3103522162" sldId="332"/>
            <ac:inkMk id="105" creationId="{ACB0BB7E-C847-494C-BE46-32A5A15E93F9}"/>
          </ac:inkMkLst>
        </pc:inkChg>
        <pc:inkChg chg="add mod">
          <ac:chgData name="Angelo Ziletti" userId="c78a18fba37b17ea" providerId="LiveId" clId="{4C02EB74-F4ED-44A7-9165-AA5AC9563241}" dt="2020-12-31T12:10:46.712" v="3058"/>
          <ac:inkMkLst>
            <pc:docMk/>
            <pc:sldMk cId="3103522162" sldId="332"/>
            <ac:inkMk id="106" creationId="{2A7B833B-D08A-4F7D-BC05-783C07E2AA6B}"/>
          </ac:inkMkLst>
        </pc:inkChg>
        <pc:inkChg chg="add mod">
          <ac:chgData name="Angelo Ziletti" userId="c78a18fba37b17ea" providerId="LiveId" clId="{4C02EB74-F4ED-44A7-9165-AA5AC9563241}" dt="2020-12-31T12:10:48.466" v="3061"/>
          <ac:inkMkLst>
            <pc:docMk/>
            <pc:sldMk cId="3103522162" sldId="332"/>
            <ac:inkMk id="108" creationId="{9EE60F81-DE5A-4AD9-B1C6-99E60D5C09A6}"/>
          </ac:inkMkLst>
        </pc:inkChg>
        <pc:inkChg chg="add mod">
          <ac:chgData name="Angelo Ziletti" userId="c78a18fba37b17ea" providerId="LiveId" clId="{4C02EB74-F4ED-44A7-9165-AA5AC9563241}" dt="2020-12-31T12:10:48.466" v="3061"/>
          <ac:inkMkLst>
            <pc:docMk/>
            <pc:sldMk cId="3103522162" sldId="332"/>
            <ac:inkMk id="109" creationId="{BA3F559A-58BA-4847-A047-DF12092319C6}"/>
          </ac:inkMkLst>
        </pc:inkChg>
      </pc:sldChg>
      <pc:sldChg chg="addSp delSp modSp new mod addAnim delAnim modAnim">
        <pc:chgData name="Angelo Ziletti" userId="c78a18fba37b17ea" providerId="LiveId" clId="{4C02EB74-F4ED-44A7-9165-AA5AC9563241}" dt="2021-01-09T13:35:21.339" v="29759" actId="20577"/>
        <pc:sldMkLst>
          <pc:docMk/>
          <pc:sldMk cId="3544055981" sldId="333"/>
        </pc:sldMkLst>
        <pc:spChg chg="mod">
          <ac:chgData name="Angelo Ziletti" userId="c78a18fba37b17ea" providerId="LiveId" clId="{4C02EB74-F4ED-44A7-9165-AA5AC9563241}" dt="2020-12-31T12:43:48.890" v="4554" actId="6549"/>
          <ac:spMkLst>
            <pc:docMk/>
            <pc:sldMk cId="3544055981" sldId="333"/>
            <ac:spMk id="4" creationId="{15174C29-AD8C-4603-8FFB-FABFE8DEE0FF}"/>
          </ac:spMkLst>
        </pc:spChg>
        <pc:spChg chg="mod">
          <ac:chgData name="Angelo Ziletti" userId="c78a18fba37b17ea" providerId="LiveId" clId="{4C02EB74-F4ED-44A7-9165-AA5AC9563241}" dt="2021-01-09T13:35:21.339" v="29759" actId="20577"/>
          <ac:spMkLst>
            <pc:docMk/>
            <pc:sldMk cId="3544055981" sldId="333"/>
            <ac:spMk id="5" creationId="{FE94A129-28EB-4826-AB67-4B50045BC2C0}"/>
          </ac:spMkLst>
        </pc:spChg>
        <pc:spChg chg="add del mod">
          <ac:chgData name="Angelo Ziletti" userId="c78a18fba37b17ea" providerId="LiveId" clId="{4C02EB74-F4ED-44A7-9165-AA5AC9563241}" dt="2020-12-31T12:18:22.544" v="3241" actId="478"/>
          <ac:spMkLst>
            <pc:docMk/>
            <pc:sldMk cId="3544055981" sldId="333"/>
            <ac:spMk id="6" creationId="{8A449C77-78A7-4ED6-B8FF-4980C3CE34A3}"/>
          </ac:spMkLst>
        </pc:spChg>
        <pc:spChg chg="add del mod">
          <ac:chgData name="Angelo Ziletti" userId="c78a18fba37b17ea" providerId="LiveId" clId="{4C02EB74-F4ED-44A7-9165-AA5AC9563241}" dt="2020-12-31T12:19:27.103" v="3292" actId="478"/>
          <ac:spMkLst>
            <pc:docMk/>
            <pc:sldMk cId="3544055981" sldId="333"/>
            <ac:spMk id="7" creationId="{BCD4E3F6-1CA0-4B36-996A-CD48D387556E}"/>
          </ac:spMkLst>
        </pc:spChg>
        <pc:spChg chg="add del mod">
          <ac:chgData name="Angelo Ziletti" userId="c78a18fba37b17ea" providerId="LiveId" clId="{4C02EB74-F4ED-44A7-9165-AA5AC9563241}" dt="2020-12-31T12:19:54.721" v="3315" actId="478"/>
          <ac:spMkLst>
            <pc:docMk/>
            <pc:sldMk cId="3544055981" sldId="333"/>
            <ac:spMk id="8" creationId="{583EB62E-9B20-4B12-9F8F-89498234002B}"/>
          </ac:spMkLst>
        </pc:spChg>
        <pc:spChg chg="add del mod">
          <ac:chgData name="Angelo Ziletti" userId="c78a18fba37b17ea" providerId="LiveId" clId="{4C02EB74-F4ED-44A7-9165-AA5AC9563241}" dt="2020-12-31T12:30:36.946" v="3883" actId="478"/>
          <ac:spMkLst>
            <pc:docMk/>
            <pc:sldMk cId="3544055981" sldId="333"/>
            <ac:spMk id="9" creationId="{F696810A-2BCE-4DAF-98C7-9C206C39A056}"/>
          </ac:spMkLst>
        </pc:spChg>
        <pc:spChg chg="add del mod">
          <ac:chgData name="Angelo Ziletti" userId="c78a18fba37b17ea" providerId="LiveId" clId="{4C02EB74-F4ED-44A7-9165-AA5AC9563241}" dt="2020-12-31T13:55:30.064" v="5629" actId="478"/>
          <ac:spMkLst>
            <pc:docMk/>
            <pc:sldMk cId="3544055981" sldId="333"/>
            <ac:spMk id="10" creationId="{00B5327B-994E-4E61-BE42-B6E72F677BCE}"/>
          </ac:spMkLst>
        </pc:spChg>
        <pc:spChg chg="add del mod">
          <ac:chgData name="Angelo Ziletti" userId="c78a18fba37b17ea" providerId="LiveId" clId="{4C02EB74-F4ED-44A7-9165-AA5AC9563241}" dt="2020-12-31T13:55:33.168" v="5633" actId="478"/>
          <ac:spMkLst>
            <pc:docMk/>
            <pc:sldMk cId="3544055981" sldId="333"/>
            <ac:spMk id="11" creationId="{6CE6C350-2D69-41E6-B26C-BF0F3B9FBF5C}"/>
          </ac:spMkLst>
        </pc:spChg>
        <pc:spChg chg="add del mod">
          <ac:chgData name="Angelo Ziletti" userId="c78a18fba37b17ea" providerId="LiveId" clId="{4C02EB74-F4ED-44A7-9165-AA5AC9563241}" dt="2020-12-31T13:55:32.402" v="5632" actId="478"/>
          <ac:spMkLst>
            <pc:docMk/>
            <pc:sldMk cId="3544055981" sldId="333"/>
            <ac:spMk id="12" creationId="{14D4C9C0-8727-4201-956C-708DB610CE09}"/>
          </ac:spMkLst>
        </pc:spChg>
        <pc:spChg chg="add del mod">
          <ac:chgData name="Angelo Ziletti" userId="c78a18fba37b17ea" providerId="LiveId" clId="{4C02EB74-F4ED-44A7-9165-AA5AC9563241}" dt="2020-12-31T13:55:27.643" v="5627" actId="478"/>
          <ac:spMkLst>
            <pc:docMk/>
            <pc:sldMk cId="3544055981" sldId="333"/>
            <ac:spMk id="13" creationId="{08781F18-903F-4253-95F6-8E2145935170}"/>
          </ac:spMkLst>
        </pc:spChg>
        <pc:spChg chg="add del mod">
          <ac:chgData name="Angelo Ziletti" userId="c78a18fba37b17ea" providerId="LiveId" clId="{4C02EB74-F4ED-44A7-9165-AA5AC9563241}" dt="2020-12-31T13:55:31.069" v="5630" actId="478"/>
          <ac:spMkLst>
            <pc:docMk/>
            <pc:sldMk cId="3544055981" sldId="333"/>
            <ac:spMk id="14" creationId="{C7D8C15A-EF1B-4A83-A853-6084CD904DBA}"/>
          </ac:spMkLst>
        </pc:spChg>
        <pc:spChg chg="add del mod">
          <ac:chgData name="Angelo Ziletti" userId="c78a18fba37b17ea" providerId="LiveId" clId="{4C02EB74-F4ED-44A7-9165-AA5AC9563241}" dt="2020-12-31T13:55:31.810" v="5631" actId="478"/>
          <ac:spMkLst>
            <pc:docMk/>
            <pc:sldMk cId="3544055981" sldId="333"/>
            <ac:spMk id="15" creationId="{E7C49D75-4553-40CF-8EED-D743E290A8FB}"/>
          </ac:spMkLst>
        </pc:spChg>
        <pc:spChg chg="add del mod">
          <ac:chgData name="Angelo Ziletti" userId="c78a18fba37b17ea" providerId="LiveId" clId="{4C02EB74-F4ED-44A7-9165-AA5AC9563241}" dt="2020-12-31T13:55:34.337" v="5634" actId="478"/>
          <ac:spMkLst>
            <pc:docMk/>
            <pc:sldMk cId="3544055981" sldId="333"/>
            <ac:spMk id="16" creationId="{C349E7C2-FA2F-453F-9FE8-5495F3EBC60B}"/>
          </ac:spMkLst>
        </pc:spChg>
        <pc:spChg chg="add del mod">
          <ac:chgData name="Angelo Ziletti" userId="c78a18fba37b17ea" providerId="LiveId" clId="{4C02EB74-F4ED-44A7-9165-AA5AC9563241}" dt="2020-12-31T13:55:20.807" v="5614"/>
          <ac:spMkLst>
            <pc:docMk/>
            <pc:sldMk cId="3544055981" sldId="333"/>
            <ac:spMk id="17" creationId="{3060D27A-F538-4E8E-B768-8D17ADE6F40A}"/>
          </ac:spMkLst>
        </pc:spChg>
      </pc:sldChg>
      <pc:sldChg chg="addSp delSp modSp new mod modAnim">
        <pc:chgData name="Angelo Ziletti" userId="c78a18fba37b17ea" providerId="LiveId" clId="{4C02EB74-F4ED-44A7-9165-AA5AC9563241}" dt="2021-01-09T13:35:45.656" v="29762"/>
        <pc:sldMkLst>
          <pc:docMk/>
          <pc:sldMk cId="63970146" sldId="334"/>
        </pc:sldMkLst>
        <pc:spChg chg="mod">
          <ac:chgData name="Angelo Ziletti" userId="c78a18fba37b17ea" providerId="LiveId" clId="{4C02EB74-F4ED-44A7-9165-AA5AC9563241}" dt="2020-12-31T12:41:11.186" v="4314" actId="20577"/>
          <ac:spMkLst>
            <pc:docMk/>
            <pc:sldMk cId="63970146" sldId="334"/>
            <ac:spMk id="4" creationId="{CBED3EA9-80E2-4577-B2F7-9C10A4276DBE}"/>
          </ac:spMkLst>
        </pc:spChg>
        <pc:spChg chg="add del mod">
          <ac:chgData name="Angelo Ziletti" userId="c78a18fba37b17ea" providerId="LiveId" clId="{4C02EB74-F4ED-44A7-9165-AA5AC9563241}" dt="2020-12-31T14:26:24.346" v="6835" actId="14100"/>
          <ac:spMkLst>
            <pc:docMk/>
            <pc:sldMk cId="63970146" sldId="334"/>
            <ac:spMk id="5" creationId="{736E28C4-3784-46B7-B772-74C11738E61A}"/>
          </ac:spMkLst>
        </pc:spChg>
        <pc:spChg chg="add del mod">
          <ac:chgData name="Angelo Ziletti" userId="c78a18fba37b17ea" providerId="LiveId" clId="{4C02EB74-F4ED-44A7-9165-AA5AC9563241}" dt="2020-12-31T12:42:51.380" v="4507"/>
          <ac:spMkLst>
            <pc:docMk/>
            <pc:sldMk cId="63970146" sldId="334"/>
            <ac:spMk id="6" creationId="{088E63C9-11A5-49D0-AA98-9455E3AA6100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7" creationId="{202EC2B7-CC65-442B-981D-D7D1ED1B9AEE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8" creationId="{296DBA77-13DB-49B5-92CD-E7B75B63A446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9" creationId="{E0677FF6-05E8-498F-BD60-72157F950F96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0" creationId="{074C8B8D-6A65-48C6-BB3D-1109962C3956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1" creationId="{B794D14C-D180-4987-B4E6-1719B96475FC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2" creationId="{88C9E47F-1DB6-4A1B-A7CA-110182F70A8A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3" creationId="{59AFA869-09EC-46B8-8ACA-23EC39AE3793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4" creationId="{B2DD29ED-6FB0-4FED-8151-40F4CF50892F}"/>
          </ac:spMkLst>
        </pc:spChg>
        <pc:spChg chg="add mod">
          <ac:chgData name="Angelo Ziletti" userId="c78a18fba37b17ea" providerId="LiveId" clId="{4C02EB74-F4ED-44A7-9165-AA5AC9563241}" dt="2020-12-31T14:05:23.008" v="6174" actId="1076"/>
          <ac:spMkLst>
            <pc:docMk/>
            <pc:sldMk cId="63970146" sldId="334"/>
            <ac:spMk id="15" creationId="{55E59351-62FF-468F-9478-34B4045C5605}"/>
          </ac:spMkLst>
        </pc:spChg>
        <pc:spChg chg="add del mod">
          <ac:chgData name="Angelo Ziletti" userId="c78a18fba37b17ea" providerId="LiveId" clId="{4C02EB74-F4ED-44A7-9165-AA5AC9563241}" dt="2020-12-31T13:50:27.648" v="5568" actId="478"/>
          <ac:spMkLst>
            <pc:docMk/>
            <pc:sldMk cId="63970146" sldId="334"/>
            <ac:spMk id="52" creationId="{E8CFE10C-D56B-41AD-9C9E-5A4E364EB665}"/>
          </ac:spMkLst>
        </pc:spChg>
        <pc:spChg chg="add del mod">
          <ac:chgData name="Angelo Ziletti" userId="c78a18fba37b17ea" providerId="LiveId" clId="{4C02EB74-F4ED-44A7-9165-AA5AC9563241}" dt="2020-12-31T13:50:48.778" v="5571" actId="478"/>
          <ac:spMkLst>
            <pc:docMk/>
            <pc:sldMk cId="63970146" sldId="334"/>
            <ac:spMk id="54" creationId="{AD6D1AA0-73A8-45A7-B1EC-2A74A356D5EB}"/>
          </ac:spMkLst>
        </pc:spChg>
        <pc:spChg chg="add del mod">
          <ac:chgData name="Angelo Ziletti" userId="c78a18fba37b17ea" providerId="LiveId" clId="{4C02EB74-F4ED-44A7-9165-AA5AC9563241}" dt="2020-12-31T13:52:36.732" v="5577" actId="478"/>
          <ac:spMkLst>
            <pc:docMk/>
            <pc:sldMk cId="63970146" sldId="334"/>
            <ac:spMk id="55" creationId="{DACA79FC-4EF2-48E1-BD76-CDB334DEB800}"/>
          </ac:spMkLst>
        </pc:spChg>
        <pc:spChg chg="add del mod">
          <ac:chgData name="Angelo Ziletti" userId="c78a18fba37b17ea" providerId="LiveId" clId="{4C02EB74-F4ED-44A7-9165-AA5AC9563241}" dt="2020-12-31T13:58:11.471" v="5696" actId="478"/>
          <ac:spMkLst>
            <pc:docMk/>
            <pc:sldMk cId="63970146" sldId="334"/>
            <ac:spMk id="57" creationId="{94B89A7C-D414-4527-84B8-5BCE5702CEC9}"/>
          </ac:spMkLst>
        </pc:spChg>
        <pc:spChg chg="add mod">
          <ac:chgData name="Angelo Ziletti" userId="c78a18fba37b17ea" providerId="LiveId" clId="{4C02EB74-F4ED-44A7-9165-AA5AC9563241}" dt="2021-01-01T10:07:18.353" v="7085" actId="2711"/>
          <ac:spMkLst>
            <pc:docMk/>
            <pc:sldMk cId="63970146" sldId="334"/>
            <ac:spMk id="58" creationId="{60DF2AA9-F295-4508-B0F7-3E09F33C093B}"/>
          </ac:spMkLst>
        </pc:spChg>
        <pc:grpChg chg="del mod">
          <ac:chgData name="Angelo Ziletti" userId="c78a18fba37b17ea" providerId="LiveId" clId="{4C02EB74-F4ED-44A7-9165-AA5AC9563241}" dt="2020-12-31T13:13:14.129" v="5433"/>
          <ac:grpSpMkLst>
            <pc:docMk/>
            <pc:sldMk cId="63970146" sldId="334"/>
            <ac:grpSpMk id="26" creationId="{E9C6314C-6C6A-4411-842E-1A5CA3647DA5}"/>
          </ac:grpSpMkLst>
        </pc:grpChg>
        <pc:grpChg chg="del mod">
          <ac:chgData name="Angelo Ziletti" userId="c78a18fba37b17ea" providerId="LiveId" clId="{4C02EB74-F4ED-44A7-9165-AA5AC9563241}" dt="2020-12-31T13:13:20.158" v="5435" actId="478"/>
          <ac:grpSpMkLst>
            <pc:docMk/>
            <pc:sldMk cId="63970146" sldId="334"/>
            <ac:grpSpMk id="28" creationId="{F2738B16-6884-4FD4-92C7-E97C5B884BF8}"/>
          </ac:grpSpMkLst>
        </pc:grpChg>
        <pc:grpChg chg="mod topLvl">
          <ac:chgData name="Angelo Ziletti" userId="c78a18fba37b17ea" providerId="LiveId" clId="{4C02EB74-F4ED-44A7-9165-AA5AC9563241}" dt="2020-12-31T14:05:23.008" v="6174" actId="1076"/>
          <ac:grpSpMkLst>
            <pc:docMk/>
            <pc:sldMk cId="63970146" sldId="334"/>
            <ac:grpSpMk id="34" creationId="{1D750E05-2D1C-44CF-83F2-737612C965AD}"/>
          </ac:grpSpMkLst>
        </pc:grpChg>
        <pc:grpChg chg="add del mod">
          <ac:chgData name="Angelo Ziletti" userId="c78a18fba37b17ea" providerId="LiveId" clId="{4C02EB74-F4ED-44A7-9165-AA5AC9563241}" dt="2020-12-31T13:14:10.307" v="5447" actId="165"/>
          <ac:grpSpMkLst>
            <pc:docMk/>
            <pc:sldMk cId="63970146" sldId="334"/>
            <ac:grpSpMk id="37" creationId="{9D38AA19-31B3-45FB-A389-AFD147A59809}"/>
          </ac:grpSpMkLst>
        </pc:grpChg>
        <pc:grpChg chg="mod">
          <ac:chgData name="Angelo Ziletti" userId="c78a18fba37b17ea" providerId="LiveId" clId="{4C02EB74-F4ED-44A7-9165-AA5AC9563241}" dt="2020-12-31T14:05:23.008" v="6174" actId="1076"/>
          <ac:grpSpMkLst>
            <pc:docMk/>
            <pc:sldMk cId="63970146" sldId="334"/>
            <ac:grpSpMk id="40" creationId="{25C94849-6A6F-4F36-96B0-47AF51388F85}"/>
          </ac:grpSpMkLst>
        </pc:grpChg>
        <pc:grpChg chg="mod">
          <ac:chgData name="Angelo Ziletti" userId="c78a18fba37b17ea" providerId="LiveId" clId="{4C02EB74-F4ED-44A7-9165-AA5AC9563241}" dt="2020-12-31T14:05:23.008" v="6174" actId="1076"/>
          <ac:grpSpMkLst>
            <pc:docMk/>
            <pc:sldMk cId="63970146" sldId="334"/>
            <ac:grpSpMk id="50" creationId="{D53DDD18-6310-4F2E-9ED1-E7A047296B10}"/>
          </ac:grpSpMkLst>
        </pc:grpChg>
        <pc:grpChg chg="add mod">
          <ac:chgData name="Angelo Ziletti" userId="c78a18fba37b17ea" providerId="LiveId" clId="{4C02EB74-F4ED-44A7-9165-AA5AC9563241}" dt="2020-12-31T13:49:54.828" v="5560" actId="164"/>
          <ac:grpSpMkLst>
            <pc:docMk/>
            <pc:sldMk cId="63970146" sldId="334"/>
            <ac:grpSpMk id="53" creationId="{2DA62E15-DBE5-4426-826C-5C6B9EEEE5CC}"/>
          </ac:grpSpMkLst>
        </pc:grpChg>
        <pc:inkChg chg="add del">
          <ac:chgData name="Angelo Ziletti" userId="c78a18fba37b17ea" providerId="LiveId" clId="{4C02EB74-F4ED-44A7-9165-AA5AC9563241}" dt="2020-12-31T13:12:17.229" v="5420" actId="478"/>
          <ac:inkMkLst>
            <pc:docMk/>
            <pc:sldMk cId="63970146" sldId="334"/>
            <ac:inkMk id="16" creationId="{72ADE458-BDA5-4D7F-8CB0-F9D24A421AED}"/>
          </ac:inkMkLst>
        </pc:inkChg>
        <pc:inkChg chg="add del">
          <ac:chgData name="Angelo Ziletti" userId="c78a18fba37b17ea" providerId="LiveId" clId="{4C02EB74-F4ED-44A7-9165-AA5AC9563241}" dt="2020-12-31T13:12:16.224" v="5419" actId="478"/>
          <ac:inkMkLst>
            <pc:docMk/>
            <pc:sldMk cId="63970146" sldId="334"/>
            <ac:inkMk id="17" creationId="{1750A606-1201-4A36-9EB5-D1590A465566}"/>
          </ac:inkMkLst>
        </pc:inkChg>
        <pc:inkChg chg="add del">
          <ac:chgData name="Angelo Ziletti" userId="c78a18fba37b17ea" providerId="LiveId" clId="{4C02EB74-F4ED-44A7-9165-AA5AC9563241}" dt="2020-12-31T13:12:18.988" v="5422" actId="478"/>
          <ac:inkMkLst>
            <pc:docMk/>
            <pc:sldMk cId="63970146" sldId="334"/>
            <ac:inkMk id="18" creationId="{70B11A61-5288-437C-8F10-B2C32AE55C80}"/>
          </ac:inkMkLst>
        </pc:inkChg>
        <pc:inkChg chg="add del">
          <ac:chgData name="Angelo Ziletti" userId="c78a18fba37b17ea" providerId="LiveId" clId="{4C02EB74-F4ED-44A7-9165-AA5AC9563241}" dt="2020-12-31T13:12:18.129" v="5421" actId="478"/>
          <ac:inkMkLst>
            <pc:docMk/>
            <pc:sldMk cId="63970146" sldId="334"/>
            <ac:inkMk id="19" creationId="{3CC065BE-E16D-4AD5-AAD5-51D357972FCA}"/>
          </ac:inkMkLst>
        </pc:inkChg>
        <pc:inkChg chg="add del">
          <ac:chgData name="Angelo Ziletti" userId="c78a18fba37b17ea" providerId="LiveId" clId="{4C02EB74-F4ED-44A7-9165-AA5AC9563241}" dt="2020-12-31T13:12:20.083" v="5423" actId="478"/>
          <ac:inkMkLst>
            <pc:docMk/>
            <pc:sldMk cId="63970146" sldId="334"/>
            <ac:inkMk id="20" creationId="{59824215-A0EA-46CE-82BC-5A3C9CB9BD19}"/>
          </ac:inkMkLst>
        </pc:inkChg>
        <pc:inkChg chg="add del">
          <ac:chgData name="Angelo Ziletti" userId="c78a18fba37b17ea" providerId="LiveId" clId="{4C02EB74-F4ED-44A7-9165-AA5AC9563241}" dt="2020-12-31T13:12:56.768" v="5426" actId="478"/>
          <ac:inkMkLst>
            <pc:docMk/>
            <pc:sldMk cId="63970146" sldId="334"/>
            <ac:inkMk id="21" creationId="{EB4ADC93-A230-4F77-B411-83EABE02FC32}"/>
          </ac:inkMkLst>
        </pc:inkChg>
        <pc:inkChg chg="add del">
          <ac:chgData name="Angelo Ziletti" userId="c78a18fba37b17ea" providerId="LiveId" clId="{4C02EB74-F4ED-44A7-9165-AA5AC9563241}" dt="2020-12-31T13:12:57.664" v="5427" actId="478"/>
          <ac:inkMkLst>
            <pc:docMk/>
            <pc:sldMk cId="63970146" sldId="334"/>
            <ac:inkMk id="22" creationId="{490B5C2B-AA5A-4E70-BE80-2711DF25876E}"/>
          </ac:inkMkLst>
        </pc:inkChg>
        <pc:inkChg chg="add mod">
          <ac:chgData name="Angelo Ziletti" userId="c78a18fba37b17ea" providerId="LiveId" clId="{4C02EB74-F4ED-44A7-9165-AA5AC9563241}" dt="2020-12-31T13:13:14.129" v="5433"/>
          <ac:inkMkLst>
            <pc:docMk/>
            <pc:sldMk cId="63970146" sldId="334"/>
            <ac:inkMk id="23" creationId="{49ED1519-447C-4E7A-A16F-CFFD66F2B49C}"/>
          </ac:inkMkLst>
        </pc:inkChg>
        <pc:inkChg chg="add mod">
          <ac:chgData name="Angelo Ziletti" userId="c78a18fba37b17ea" providerId="LiveId" clId="{4C02EB74-F4ED-44A7-9165-AA5AC9563241}" dt="2020-12-31T13:13:14.129" v="5433"/>
          <ac:inkMkLst>
            <pc:docMk/>
            <pc:sldMk cId="63970146" sldId="334"/>
            <ac:inkMk id="24" creationId="{F0562D39-4900-4BEA-B8E5-E4588AF2A11E}"/>
          </ac:inkMkLst>
        </pc:inkChg>
        <pc:inkChg chg="add mod">
          <ac:chgData name="Angelo Ziletti" userId="c78a18fba37b17ea" providerId="LiveId" clId="{4C02EB74-F4ED-44A7-9165-AA5AC9563241}" dt="2020-12-31T13:13:14.129" v="5433"/>
          <ac:inkMkLst>
            <pc:docMk/>
            <pc:sldMk cId="63970146" sldId="334"/>
            <ac:inkMk id="25" creationId="{AD624908-EF62-46F8-8BB6-7FD3FB276F8A}"/>
          </ac:inkMkLst>
        </pc:inkChg>
        <pc:inkChg chg="add mod">
          <ac:chgData name="Angelo Ziletti" userId="c78a18fba37b17ea" providerId="LiveId" clId="{4C02EB74-F4ED-44A7-9165-AA5AC9563241}" dt="2020-12-31T13:13:14.129" v="5433"/>
          <ac:inkMkLst>
            <pc:docMk/>
            <pc:sldMk cId="63970146" sldId="334"/>
            <ac:inkMk id="27" creationId="{B7115FEC-08A0-47BB-A45E-92BC5ABBC925}"/>
          </ac:inkMkLst>
        </pc:inkChg>
        <pc:inkChg chg="add del">
          <ac:chgData name="Angelo Ziletti" userId="c78a18fba37b17ea" providerId="LiveId" clId="{4C02EB74-F4ED-44A7-9165-AA5AC9563241}" dt="2020-12-31T13:13:21.454" v="5436" actId="478"/>
          <ac:inkMkLst>
            <pc:docMk/>
            <pc:sldMk cId="63970146" sldId="334"/>
            <ac:inkMk id="29" creationId="{AF41FC83-2F6D-45A2-AF7F-A9E7BB320E14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0" creationId="{A0CB0632-7AC8-4248-8762-E6F8E6958E0C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1" creationId="{445AB7BD-2483-4E0A-A9B7-9BFBAEA58852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2" creationId="{5E8D555B-0971-4C03-A4C3-B5AF23C5B1F0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3" creationId="{884ECE7D-E64D-434C-8C1D-C6E72976BBAA}"/>
          </ac:inkMkLst>
        </pc:inkChg>
        <pc:inkChg chg="add mod topLvl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35" creationId="{EB68ED0D-ACAC-41BA-B920-72EF795AC502}"/>
          </ac:inkMkLst>
        </pc:inkChg>
        <pc:inkChg chg="add mod topLvl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36" creationId="{B7573260-8DAF-4366-9B32-9350830EAD7C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8" creationId="{7C912DC4-8520-4B8A-A489-18926286DD0F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39" creationId="{77C64B3E-D694-4AC1-85B5-A1A16A7A90A0}"/>
          </ac:inkMkLst>
        </pc:inkChg>
        <pc:inkChg chg="add mod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41" creationId="{70501E67-7767-4109-8309-BBBD42E67351}"/>
          </ac:inkMkLst>
        </pc:inkChg>
        <pc:inkChg chg="add mod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42" creationId="{749ECB79-62B8-4CF9-954F-DF2CC5AC6D6E}"/>
          </ac:inkMkLst>
        </pc:inkChg>
        <pc:inkChg chg="add mod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43" creationId="{0FB4B4AA-B57D-4545-AF6D-2C61D717CDDC}"/>
          </ac:inkMkLst>
        </pc:inkChg>
        <pc:inkChg chg="add mod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44" creationId="{4219D64B-F4F5-42F3-9006-E7790BB68281}"/>
          </ac:inkMkLst>
        </pc:inkChg>
        <pc:inkChg chg="add mod">
          <ac:chgData name="Angelo Ziletti" userId="c78a18fba37b17ea" providerId="LiveId" clId="{4C02EB74-F4ED-44A7-9165-AA5AC9563241}" dt="2020-12-31T14:05:23.008" v="6174" actId="1076"/>
          <ac:inkMkLst>
            <pc:docMk/>
            <pc:sldMk cId="63970146" sldId="334"/>
            <ac:inkMk id="45" creationId="{E2629E90-D510-4FF9-BB55-F380E5027A13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46" creationId="{60E33189-7E08-45C7-8E47-8D6240E9935C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47" creationId="{DC525004-6AD5-43E5-BF3C-8E13477A7FCF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48" creationId="{FBA69FEE-016C-46B9-8D3C-62F4467BF790}"/>
          </ac:inkMkLst>
        </pc:inkChg>
        <pc:inkChg chg="add mod">
          <ac:chgData name="Angelo Ziletti" userId="c78a18fba37b17ea" providerId="LiveId" clId="{4C02EB74-F4ED-44A7-9165-AA5AC9563241}" dt="2020-12-31T13:49:54.828" v="5560" actId="164"/>
          <ac:inkMkLst>
            <pc:docMk/>
            <pc:sldMk cId="63970146" sldId="334"/>
            <ac:inkMk id="49" creationId="{48F9ADEF-EC6B-431A-9A1E-73052EAC6624}"/>
          </ac:inkMkLst>
        </pc:inkChg>
      </pc:sldChg>
      <pc:sldChg chg="addSp delSp modSp new mod delAnim modAnim">
        <pc:chgData name="Angelo Ziletti" userId="c78a18fba37b17ea" providerId="LiveId" clId="{4C02EB74-F4ED-44A7-9165-AA5AC9563241}" dt="2021-01-01T11:12:46.791" v="7654" actId="207"/>
        <pc:sldMkLst>
          <pc:docMk/>
          <pc:sldMk cId="1700068006" sldId="335"/>
        </pc:sldMkLst>
        <pc:spChg chg="mod">
          <ac:chgData name="Angelo Ziletti" userId="c78a18fba37b17ea" providerId="LiveId" clId="{4C02EB74-F4ED-44A7-9165-AA5AC9563241}" dt="2021-01-01T10:11:00.310" v="7235" actId="20577"/>
          <ac:spMkLst>
            <pc:docMk/>
            <pc:sldMk cId="1700068006" sldId="335"/>
            <ac:spMk id="4" creationId="{69D8E372-7E52-4DD7-9FC4-60E0024DBC4B}"/>
          </ac:spMkLst>
        </pc:spChg>
        <pc:spChg chg="mod">
          <ac:chgData name="Angelo Ziletti" userId="c78a18fba37b17ea" providerId="LiveId" clId="{4C02EB74-F4ED-44A7-9165-AA5AC9563241}" dt="2021-01-01T11:09:36.080" v="7547" actId="20577"/>
          <ac:spMkLst>
            <pc:docMk/>
            <pc:sldMk cId="1700068006" sldId="335"/>
            <ac:spMk id="5" creationId="{E7847B92-0B51-49A0-8B6D-579B4E9BFE9C}"/>
          </ac:spMkLst>
        </pc:spChg>
        <pc:spChg chg="add del mod">
          <ac:chgData name="Angelo Ziletti" userId="c78a18fba37b17ea" providerId="LiveId" clId="{4C02EB74-F4ED-44A7-9165-AA5AC9563241}" dt="2021-01-01T11:01:24.317" v="7397" actId="478"/>
          <ac:spMkLst>
            <pc:docMk/>
            <pc:sldMk cId="1700068006" sldId="335"/>
            <ac:spMk id="6" creationId="{42EA5177-2C21-4AE9-BA98-CF2B6A236453}"/>
          </ac:spMkLst>
        </pc:spChg>
        <pc:spChg chg="add mod">
          <ac:chgData name="Angelo Ziletti" userId="c78a18fba37b17ea" providerId="LiveId" clId="{4C02EB74-F4ED-44A7-9165-AA5AC9563241}" dt="2021-01-01T11:07:59.831" v="7502" actId="164"/>
          <ac:spMkLst>
            <pc:docMk/>
            <pc:sldMk cId="1700068006" sldId="335"/>
            <ac:spMk id="7" creationId="{51F05360-28AD-4FF8-BF70-6D45F694349C}"/>
          </ac:spMkLst>
        </pc:spChg>
        <pc:spChg chg="add mod">
          <ac:chgData name="Angelo Ziletti" userId="c78a18fba37b17ea" providerId="LiveId" clId="{4C02EB74-F4ED-44A7-9165-AA5AC9563241}" dt="2021-01-01T11:12:46.791" v="7654" actId="207"/>
          <ac:spMkLst>
            <pc:docMk/>
            <pc:sldMk cId="1700068006" sldId="335"/>
            <ac:spMk id="8" creationId="{8A3458F4-527D-4635-A5E5-B84B2955A34B}"/>
          </ac:spMkLst>
        </pc:spChg>
        <pc:spChg chg="add mod">
          <ac:chgData name="Angelo Ziletti" userId="c78a18fba37b17ea" providerId="LiveId" clId="{4C02EB74-F4ED-44A7-9165-AA5AC9563241}" dt="2021-01-01T11:10:54.327" v="7568" actId="13822"/>
          <ac:spMkLst>
            <pc:docMk/>
            <pc:sldMk cId="1700068006" sldId="335"/>
            <ac:spMk id="9" creationId="{2517B1CF-4253-4EF8-98F0-66FC14AE98E7}"/>
          </ac:spMkLst>
        </pc:spChg>
        <pc:spChg chg="add mod">
          <ac:chgData name="Angelo Ziletti" userId="c78a18fba37b17ea" providerId="LiveId" clId="{4C02EB74-F4ED-44A7-9165-AA5AC9563241}" dt="2021-01-01T11:07:59.831" v="7502" actId="164"/>
          <ac:spMkLst>
            <pc:docMk/>
            <pc:sldMk cId="1700068006" sldId="335"/>
            <ac:spMk id="31" creationId="{E4C49EE2-38BA-4F2A-8D81-DC26FF0DFFFB}"/>
          </ac:spMkLst>
        </pc:spChg>
        <pc:spChg chg="add mod">
          <ac:chgData name="Angelo Ziletti" userId="c78a18fba37b17ea" providerId="LiveId" clId="{4C02EB74-F4ED-44A7-9165-AA5AC9563241}" dt="2021-01-01T11:11:45.589" v="7587" actId="164"/>
          <ac:spMkLst>
            <pc:docMk/>
            <pc:sldMk cId="1700068006" sldId="335"/>
            <ac:spMk id="48" creationId="{B262E662-3490-40CF-9232-8D9738F492C8}"/>
          </ac:spMkLst>
        </pc:spChg>
        <pc:spChg chg="add mod">
          <ac:chgData name="Angelo Ziletti" userId="c78a18fba37b17ea" providerId="LiveId" clId="{4C02EB74-F4ED-44A7-9165-AA5AC9563241}" dt="2021-01-01T11:11:45.589" v="7587" actId="164"/>
          <ac:spMkLst>
            <pc:docMk/>
            <pc:sldMk cId="1700068006" sldId="335"/>
            <ac:spMk id="49" creationId="{C1CC85B3-E8DB-4FDF-9CE9-4AFC29779691}"/>
          </ac:spMkLst>
        </pc:spChg>
        <pc:grpChg chg="add del mod">
          <ac:chgData name="Angelo Ziletti" userId="c78a18fba37b17ea" providerId="LiveId" clId="{4C02EB74-F4ED-44A7-9165-AA5AC9563241}" dt="2021-01-01T11:03:32.664" v="7446"/>
          <ac:grpSpMkLst>
            <pc:docMk/>
            <pc:sldMk cId="1700068006" sldId="335"/>
            <ac:grpSpMk id="12" creationId="{478B22AA-DE8D-4E76-A1CB-98613E2CD334}"/>
          </ac:grpSpMkLst>
        </pc:grpChg>
        <pc:grpChg chg="mod">
          <ac:chgData name="Angelo Ziletti" userId="c78a18fba37b17ea" providerId="LiveId" clId="{4C02EB74-F4ED-44A7-9165-AA5AC9563241}" dt="2021-01-01T11:03:30.155" v="7440"/>
          <ac:grpSpMkLst>
            <pc:docMk/>
            <pc:sldMk cId="1700068006" sldId="335"/>
            <ac:grpSpMk id="14" creationId="{8450E859-2638-4BBE-AD57-E96186C1B12B}"/>
          </ac:grpSpMkLst>
        </pc:grpChg>
        <pc:grpChg chg="mod">
          <ac:chgData name="Angelo Ziletti" userId="c78a18fba37b17ea" providerId="LiveId" clId="{4C02EB74-F4ED-44A7-9165-AA5AC9563241}" dt="2021-01-01T11:03:32.329" v="7444"/>
          <ac:grpSpMkLst>
            <pc:docMk/>
            <pc:sldMk cId="1700068006" sldId="335"/>
            <ac:grpSpMk id="16" creationId="{2DA18A1F-7BA4-4678-AFAB-F2F26FDF7B85}"/>
          </ac:grpSpMkLst>
        </pc:grpChg>
        <pc:grpChg chg="add del mod">
          <ac:chgData name="Angelo Ziletti" userId="c78a18fba37b17ea" providerId="LiveId" clId="{4C02EB74-F4ED-44A7-9165-AA5AC9563241}" dt="2021-01-01T11:04:48.603" v="7464"/>
          <ac:grpSpMkLst>
            <pc:docMk/>
            <pc:sldMk cId="1700068006" sldId="335"/>
            <ac:grpSpMk id="19" creationId="{3C9D087A-48E7-4E15-98DF-0A987F1C0373}"/>
          </ac:grpSpMkLst>
        </pc:grpChg>
        <pc:grpChg chg="mod">
          <ac:chgData name="Angelo Ziletti" userId="c78a18fba37b17ea" providerId="LiveId" clId="{4C02EB74-F4ED-44A7-9165-AA5AC9563241}" dt="2021-01-01T11:03:42.558" v="7454"/>
          <ac:grpSpMkLst>
            <pc:docMk/>
            <pc:sldMk cId="1700068006" sldId="335"/>
            <ac:grpSpMk id="21" creationId="{91F87653-BDC4-4F42-A1DB-0C9B7EC6DA4A}"/>
          </ac:grpSpMkLst>
        </pc:grpChg>
        <pc:grpChg chg="mod">
          <ac:chgData name="Angelo Ziletti" userId="c78a18fba37b17ea" providerId="LiveId" clId="{4C02EB74-F4ED-44A7-9165-AA5AC9563241}" dt="2021-01-01T11:04:46.232" v="7459"/>
          <ac:grpSpMkLst>
            <pc:docMk/>
            <pc:sldMk cId="1700068006" sldId="335"/>
            <ac:grpSpMk id="24" creationId="{BA76B190-4612-42E0-BA03-F14FA4AF86ED}"/>
          </ac:grpSpMkLst>
        </pc:grpChg>
        <pc:grpChg chg="add mod">
          <ac:chgData name="Angelo Ziletti" userId="c78a18fba37b17ea" providerId="LiveId" clId="{4C02EB74-F4ED-44A7-9165-AA5AC9563241}" dt="2021-01-01T11:11:45.589" v="7587" actId="164"/>
          <ac:grpSpMkLst>
            <pc:docMk/>
            <pc:sldMk cId="1700068006" sldId="335"/>
            <ac:grpSpMk id="46" creationId="{356B39EC-7BCA-4B55-82AC-B93EA7561B5F}"/>
          </ac:grpSpMkLst>
        </pc:grpChg>
        <pc:grpChg chg="add mod">
          <ac:chgData name="Angelo Ziletti" userId="c78a18fba37b17ea" providerId="LiveId" clId="{4C02EB74-F4ED-44A7-9165-AA5AC9563241}" dt="2021-01-01T11:11:45.589" v="7587" actId="164"/>
          <ac:grpSpMkLst>
            <pc:docMk/>
            <pc:sldMk cId="1700068006" sldId="335"/>
            <ac:grpSpMk id="50" creationId="{E4DCF59C-D4FA-4942-BD5D-6AD86D12F362}"/>
          </ac:grpSpMkLst>
        </pc:grpChg>
        <pc:inkChg chg="add del mod">
          <ac:chgData name="Angelo Ziletti" userId="c78a18fba37b17ea" providerId="LiveId" clId="{4C02EB74-F4ED-44A7-9165-AA5AC9563241}" dt="2021-01-01T11:03:33.155" v="7447" actId="9405"/>
          <ac:inkMkLst>
            <pc:docMk/>
            <pc:sldMk cId="1700068006" sldId="335"/>
            <ac:inkMk id="10" creationId="{6A5B5587-8E17-487A-BB77-79A7D04682F7}"/>
          </ac:inkMkLst>
        </pc:inkChg>
        <pc:inkChg chg="add del mod">
          <ac:chgData name="Angelo Ziletti" userId="c78a18fba37b17ea" providerId="LiveId" clId="{4C02EB74-F4ED-44A7-9165-AA5AC9563241}" dt="2021-01-01T11:03:32.664" v="7446"/>
          <ac:inkMkLst>
            <pc:docMk/>
            <pc:sldMk cId="1700068006" sldId="335"/>
            <ac:inkMk id="11" creationId="{036C0D56-F7CD-4A5C-AFA4-FC9EED09931B}"/>
          </ac:inkMkLst>
        </pc:inkChg>
        <pc:inkChg chg="add del mod">
          <ac:chgData name="Angelo Ziletti" userId="c78a18fba37b17ea" providerId="LiveId" clId="{4C02EB74-F4ED-44A7-9165-AA5AC9563241}" dt="2021-01-01T11:03:30.155" v="7440"/>
          <ac:inkMkLst>
            <pc:docMk/>
            <pc:sldMk cId="1700068006" sldId="335"/>
            <ac:inkMk id="13" creationId="{DB1F3605-37DD-459A-A0EA-E2761ED47970}"/>
          </ac:inkMkLst>
        </pc:inkChg>
        <pc:inkChg chg="add del mod">
          <ac:chgData name="Angelo Ziletti" userId="c78a18fba37b17ea" providerId="LiveId" clId="{4C02EB74-F4ED-44A7-9165-AA5AC9563241}" dt="2021-01-01T11:03:32.329" v="7444"/>
          <ac:inkMkLst>
            <pc:docMk/>
            <pc:sldMk cId="1700068006" sldId="335"/>
            <ac:inkMk id="15" creationId="{2BF512E8-97B5-40B2-9A41-5C695CAF92BF}"/>
          </ac:inkMkLst>
        </pc:inkChg>
        <pc:inkChg chg="add del mod">
          <ac:chgData name="Angelo Ziletti" userId="c78a18fba37b17ea" providerId="LiveId" clId="{4C02EB74-F4ED-44A7-9165-AA5AC9563241}" dt="2021-01-01T11:04:49.241" v="7465" actId="9405"/>
          <ac:inkMkLst>
            <pc:docMk/>
            <pc:sldMk cId="1700068006" sldId="335"/>
            <ac:inkMk id="17" creationId="{C9081068-0F34-4AF7-92AD-CCFF981A6464}"/>
          </ac:inkMkLst>
        </pc:inkChg>
        <pc:inkChg chg="add del mod">
          <ac:chgData name="Angelo Ziletti" userId="c78a18fba37b17ea" providerId="LiveId" clId="{4C02EB74-F4ED-44A7-9165-AA5AC9563241}" dt="2021-01-01T11:04:48.603" v="7464"/>
          <ac:inkMkLst>
            <pc:docMk/>
            <pc:sldMk cId="1700068006" sldId="335"/>
            <ac:inkMk id="18" creationId="{18CF53CA-D85E-47AD-B8FA-2655F740CBEE}"/>
          </ac:inkMkLst>
        </pc:inkChg>
        <pc:inkChg chg="add del mod">
          <ac:chgData name="Angelo Ziletti" userId="c78a18fba37b17ea" providerId="LiveId" clId="{4C02EB74-F4ED-44A7-9165-AA5AC9563241}" dt="2021-01-01T11:03:42.558" v="7454"/>
          <ac:inkMkLst>
            <pc:docMk/>
            <pc:sldMk cId="1700068006" sldId="335"/>
            <ac:inkMk id="20" creationId="{A7EF983B-9134-45E8-B5AA-430DCE9246F5}"/>
          </ac:inkMkLst>
        </pc:inkChg>
        <pc:inkChg chg="add del mod">
          <ac:chgData name="Angelo Ziletti" userId="c78a18fba37b17ea" providerId="LiveId" clId="{4C02EB74-F4ED-44A7-9165-AA5AC9563241}" dt="2021-01-01T11:04:48.402" v="7462" actId="9405"/>
          <ac:inkMkLst>
            <pc:docMk/>
            <pc:sldMk cId="1700068006" sldId="335"/>
            <ac:inkMk id="22" creationId="{E6AFB1CB-21AD-4C72-BBCA-EC6CCF506532}"/>
          </ac:inkMkLst>
        </pc:inkChg>
        <pc:inkChg chg="add del mod">
          <ac:chgData name="Angelo Ziletti" userId="c78a18fba37b17ea" providerId="LiveId" clId="{4C02EB74-F4ED-44A7-9165-AA5AC9563241}" dt="2021-01-01T11:04:46.232" v="7459"/>
          <ac:inkMkLst>
            <pc:docMk/>
            <pc:sldMk cId="1700068006" sldId="335"/>
            <ac:inkMk id="23" creationId="{1813E78A-DE97-4B44-8EAD-6C75F5D45214}"/>
          </ac:inkMkLst>
        </pc:inkChg>
        <pc:inkChg chg="add del">
          <ac:chgData name="Angelo Ziletti" userId="c78a18fba37b17ea" providerId="LiveId" clId="{4C02EB74-F4ED-44A7-9165-AA5AC9563241}" dt="2021-01-01T11:04:48.218" v="7461" actId="9405"/>
          <ac:inkMkLst>
            <pc:docMk/>
            <pc:sldMk cId="1700068006" sldId="335"/>
            <ac:inkMk id="25" creationId="{316C6665-199D-4551-8DAC-B12E046B68A4}"/>
          </ac:inkMkLst>
        </pc:inkChg>
        <pc:cxnChg chg="add mod">
          <ac:chgData name="Angelo Ziletti" userId="c78a18fba37b17ea" providerId="LiveId" clId="{4C02EB74-F4ED-44A7-9165-AA5AC9563241}" dt="2021-01-01T11:08:20.574" v="7505" actId="692"/>
          <ac:cxnSpMkLst>
            <pc:docMk/>
            <pc:sldMk cId="1700068006" sldId="335"/>
            <ac:cxnSpMk id="27" creationId="{CCD25EB4-D61D-4467-9A71-D153C9BCB021}"/>
          </ac:cxnSpMkLst>
        </pc:cxnChg>
        <pc:cxnChg chg="add mod">
          <ac:chgData name="Angelo Ziletti" userId="c78a18fba37b17ea" providerId="LiveId" clId="{4C02EB74-F4ED-44A7-9165-AA5AC9563241}" dt="2021-01-01T11:08:15.064" v="7504" actId="692"/>
          <ac:cxnSpMkLst>
            <pc:docMk/>
            <pc:sldMk cId="1700068006" sldId="335"/>
            <ac:cxnSpMk id="28" creationId="{FCC1383C-1EA8-40C5-92A5-A9EF69093EF6}"/>
          </ac:cxnSpMkLst>
        </pc:cxnChg>
        <pc:cxnChg chg="add mod">
          <ac:chgData name="Angelo Ziletti" userId="c78a18fba37b17ea" providerId="LiveId" clId="{4C02EB74-F4ED-44A7-9165-AA5AC9563241}" dt="2021-01-01T11:07:59.831" v="7502" actId="164"/>
          <ac:cxnSpMkLst>
            <pc:docMk/>
            <pc:sldMk cId="1700068006" sldId="335"/>
            <ac:cxnSpMk id="33" creationId="{26504A87-1F61-4B67-BB87-8006653F9672}"/>
          </ac:cxnSpMkLst>
        </pc:cxnChg>
        <pc:cxnChg chg="add mod">
          <ac:chgData name="Angelo Ziletti" userId="c78a18fba37b17ea" providerId="LiveId" clId="{4C02EB74-F4ED-44A7-9165-AA5AC9563241}" dt="2021-01-01T11:07:59.831" v="7502" actId="164"/>
          <ac:cxnSpMkLst>
            <pc:docMk/>
            <pc:sldMk cId="1700068006" sldId="335"/>
            <ac:cxnSpMk id="36" creationId="{DA145B07-7811-49C4-BC0A-A8793B562005}"/>
          </ac:cxnSpMkLst>
        </pc:cxnChg>
        <pc:cxnChg chg="add mod">
          <ac:chgData name="Angelo Ziletti" userId="c78a18fba37b17ea" providerId="LiveId" clId="{4C02EB74-F4ED-44A7-9165-AA5AC9563241}" dt="2021-01-01T11:07:59.831" v="7502" actId="164"/>
          <ac:cxnSpMkLst>
            <pc:docMk/>
            <pc:sldMk cId="1700068006" sldId="335"/>
            <ac:cxnSpMk id="40" creationId="{A27C6406-7335-4B86-87C9-AB4E81D39697}"/>
          </ac:cxnSpMkLst>
        </pc:cxnChg>
      </pc:sldChg>
      <pc:sldChg chg="addSp delSp modSp new mod ord modAnim">
        <pc:chgData name="Angelo Ziletti" userId="c78a18fba37b17ea" providerId="LiveId" clId="{4C02EB74-F4ED-44A7-9165-AA5AC9563241}" dt="2021-01-04T11:13:26.684" v="24205" actId="20577"/>
        <pc:sldMkLst>
          <pc:docMk/>
          <pc:sldMk cId="554996167" sldId="336"/>
        </pc:sldMkLst>
        <pc:spChg chg="mod">
          <ac:chgData name="Angelo Ziletti" userId="c78a18fba37b17ea" providerId="LiveId" clId="{4C02EB74-F4ED-44A7-9165-AA5AC9563241}" dt="2021-01-04T11:13:26.684" v="24205" actId="20577"/>
          <ac:spMkLst>
            <pc:docMk/>
            <pc:sldMk cId="554996167" sldId="336"/>
            <ac:spMk id="4" creationId="{4A5848EE-3A6A-4AF3-A66E-F2DE9F000954}"/>
          </ac:spMkLst>
        </pc:spChg>
        <pc:spChg chg="del">
          <ac:chgData name="Angelo Ziletti" userId="c78a18fba37b17ea" providerId="LiveId" clId="{4C02EB74-F4ED-44A7-9165-AA5AC9563241}" dt="2021-01-01T11:24:29.776" v="7825" actId="478"/>
          <ac:spMkLst>
            <pc:docMk/>
            <pc:sldMk cId="554996167" sldId="336"/>
            <ac:spMk id="5" creationId="{7155E1FB-8276-4D7D-B883-92AEC50FB04E}"/>
          </ac:spMkLst>
        </pc:spChg>
        <pc:spChg chg="del mod topLvl">
          <ac:chgData name="Angelo Ziletti" userId="c78a18fba37b17ea" providerId="LiveId" clId="{4C02EB74-F4ED-44A7-9165-AA5AC9563241}" dt="2021-01-01T11:24:59.116" v="7835" actId="478"/>
          <ac:spMkLst>
            <pc:docMk/>
            <pc:sldMk cId="554996167" sldId="336"/>
            <ac:spMk id="8" creationId="{6E3A1984-EE36-4204-B9DC-88C0B9BD153F}"/>
          </ac:spMkLst>
        </pc:spChg>
        <pc:spChg chg="del mod topLvl">
          <ac:chgData name="Angelo Ziletti" userId="c78a18fba37b17ea" providerId="LiveId" clId="{4C02EB74-F4ED-44A7-9165-AA5AC9563241}" dt="2021-01-01T11:24:58.303" v="7834" actId="478"/>
          <ac:spMkLst>
            <pc:docMk/>
            <pc:sldMk cId="554996167" sldId="336"/>
            <ac:spMk id="9" creationId="{199051E1-C6AA-418B-9F93-E5514F61B442}"/>
          </ac:spMkLst>
        </pc:spChg>
        <pc:spChg chg="mod topLvl">
          <ac:chgData name="Angelo Ziletti" userId="c78a18fba37b17ea" providerId="LiveId" clId="{4C02EB74-F4ED-44A7-9165-AA5AC9563241}" dt="2021-01-01T11:30:19.286" v="7949" actId="164"/>
          <ac:spMkLst>
            <pc:docMk/>
            <pc:sldMk cId="554996167" sldId="336"/>
            <ac:spMk id="10" creationId="{1408BF09-D1CF-4866-B6E4-39CFA0435C57}"/>
          </ac:spMkLst>
        </pc:spChg>
        <pc:spChg chg="mod topLvl">
          <ac:chgData name="Angelo Ziletti" userId="c78a18fba37b17ea" providerId="LiveId" clId="{4C02EB74-F4ED-44A7-9165-AA5AC9563241}" dt="2021-01-01T11:30:19.286" v="7949" actId="164"/>
          <ac:spMkLst>
            <pc:docMk/>
            <pc:sldMk cId="554996167" sldId="336"/>
            <ac:spMk id="11" creationId="{87D7BA0F-85B0-4EA4-AA36-9FA80DF2FBC8}"/>
          </ac:spMkLst>
        </pc:spChg>
        <pc:spChg chg="mod topLvl">
          <ac:chgData name="Angelo Ziletti" userId="c78a18fba37b17ea" providerId="LiveId" clId="{4C02EB74-F4ED-44A7-9165-AA5AC9563241}" dt="2021-01-01T11:30:19.286" v="7949" actId="164"/>
          <ac:spMkLst>
            <pc:docMk/>
            <pc:sldMk cId="554996167" sldId="336"/>
            <ac:spMk id="12" creationId="{6B4CFA44-8C5F-4B75-A16B-47019C559E75}"/>
          </ac:spMkLst>
        </pc:spChg>
        <pc:spChg chg="del mod topLvl">
          <ac:chgData name="Angelo Ziletti" userId="c78a18fba37b17ea" providerId="LiveId" clId="{4C02EB74-F4ED-44A7-9165-AA5AC9563241}" dt="2021-01-01T11:25:07.424" v="7839" actId="478"/>
          <ac:spMkLst>
            <pc:docMk/>
            <pc:sldMk cId="554996167" sldId="336"/>
            <ac:spMk id="15" creationId="{8B9A8EF9-AAC5-43F4-9DF3-EFDA60CAD51A}"/>
          </ac:spMkLst>
        </pc:spChg>
        <pc:spChg chg="add del mod">
          <ac:chgData name="Angelo Ziletti" userId="c78a18fba37b17ea" providerId="LiveId" clId="{4C02EB74-F4ED-44A7-9165-AA5AC9563241}" dt="2021-01-01T11:26:54.195" v="7881" actId="22"/>
          <ac:spMkLst>
            <pc:docMk/>
            <pc:sldMk cId="554996167" sldId="336"/>
            <ac:spMk id="33" creationId="{598F5639-9700-4BD3-8E5A-0F9FB6F551DF}"/>
          </ac:spMkLst>
        </pc:spChg>
        <pc:spChg chg="add mod">
          <ac:chgData name="Angelo Ziletti" userId="c78a18fba37b17ea" providerId="LiveId" clId="{4C02EB74-F4ED-44A7-9165-AA5AC9563241}" dt="2021-01-01T11:35:53.893" v="8249" actId="1076"/>
          <ac:spMkLst>
            <pc:docMk/>
            <pc:sldMk cId="554996167" sldId="336"/>
            <ac:spMk id="38" creationId="{FF9A41BD-930B-48D5-B0F6-F35B976FE674}"/>
          </ac:spMkLst>
        </pc:spChg>
        <pc:spChg chg="del mod topLvl">
          <ac:chgData name="Angelo Ziletti" userId="c78a18fba37b17ea" providerId="LiveId" clId="{4C02EB74-F4ED-44A7-9165-AA5AC9563241}" dt="2021-01-01T11:30:17.100" v="7948" actId="478"/>
          <ac:spMkLst>
            <pc:docMk/>
            <pc:sldMk cId="554996167" sldId="336"/>
            <ac:spMk id="40" creationId="{9B3A1CAF-A832-464F-B51A-5526878B08FC}"/>
          </ac:spMkLst>
        </pc:spChg>
        <pc:spChg chg="del mod topLvl">
          <ac:chgData name="Angelo Ziletti" userId="c78a18fba37b17ea" providerId="LiveId" clId="{4C02EB74-F4ED-44A7-9165-AA5AC9563241}" dt="2021-01-01T11:30:17.100" v="7948" actId="478"/>
          <ac:spMkLst>
            <pc:docMk/>
            <pc:sldMk cId="554996167" sldId="336"/>
            <ac:spMk id="41" creationId="{30D1D83F-4FE0-410C-B316-0DC9E4FC8617}"/>
          </ac:spMkLst>
        </pc:spChg>
        <pc:spChg chg="del mod topLvl">
          <ac:chgData name="Angelo Ziletti" userId="c78a18fba37b17ea" providerId="LiveId" clId="{4C02EB74-F4ED-44A7-9165-AA5AC9563241}" dt="2021-01-01T11:30:17.100" v="7948" actId="478"/>
          <ac:spMkLst>
            <pc:docMk/>
            <pc:sldMk cId="554996167" sldId="336"/>
            <ac:spMk id="42" creationId="{A88ABD06-4636-400A-96E7-5DAB001D701A}"/>
          </ac:spMkLst>
        </pc:spChg>
        <pc:spChg chg="mod topLvl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47" creationId="{6082D5C5-17F3-46E5-8209-A3CA248B36A6}"/>
          </ac:spMkLst>
        </pc:spChg>
        <pc:spChg chg="mod topLvl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48" creationId="{9D73C593-B130-414F-9925-4BB377BF1B8A}"/>
          </ac:spMkLst>
        </pc:spChg>
        <pc:spChg chg="del mod topLvl">
          <ac:chgData name="Angelo Ziletti" userId="c78a18fba37b17ea" providerId="LiveId" clId="{4C02EB74-F4ED-44A7-9165-AA5AC9563241}" dt="2021-01-01T11:30:49.147" v="7958" actId="478"/>
          <ac:spMkLst>
            <pc:docMk/>
            <pc:sldMk cId="554996167" sldId="336"/>
            <ac:spMk id="49" creationId="{FF4F30E1-FA2E-4C97-939D-2BF2FEC4C9B3}"/>
          </ac:spMkLst>
        </pc:spChg>
        <pc:spChg chg="add mod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52" creationId="{4BB00329-CD73-408D-A38E-17FDEDCF62FD}"/>
          </ac:spMkLst>
        </pc:spChg>
        <pc:spChg chg="add mod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53" creationId="{AF3F4357-8553-47B0-A3D8-F445104D2E77}"/>
          </ac:spMkLst>
        </pc:spChg>
        <pc:spChg chg="add mod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54" creationId="{C75E1567-1A46-4288-A0E5-7D7DFF237E72}"/>
          </ac:spMkLst>
        </pc:spChg>
        <pc:spChg chg="add mod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62" creationId="{8A2B4902-F696-40DA-A950-DC86984D7E1E}"/>
          </ac:spMkLst>
        </pc:spChg>
        <pc:spChg chg="add mod">
          <ac:chgData name="Angelo Ziletti" userId="c78a18fba37b17ea" providerId="LiveId" clId="{4C02EB74-F4ED-44A7-9165-AA5AC9563241}" dt="2021-01-01T11:36:44.869" v="8263" actId="164"/>
          <ac:spMkLst>
            <pc:docMk/>
            <pc:sldMk cId="554996167" sldId="336"/>
            <ac:spMk id="64" creationId="{DD4285B8-C673-4B99-B110-177B31EE7403}"/>
          </ac:spMkLst>
        </pc:spChg>
        <pc:spChg chg="add mod">
          <ac:chgData name="Angelo Ziletti" userId="c78a18fba37b17ea" providerId="LiveId" clId="{4C02EB74-F4ED-44A7-9165-AA5AC9563241}" dt="2021-01-01T11:37:17.637" v="8286" actId="1076"/>
          <ac:spMkLst>
            <pc:docMk/>
            <pc:sldMk cId="554996167" sldId="336"/>
            <ac:spMk id="66" creationId="{4B5DB2D4-8576-4E63-800F-2017238658B8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67" creationId="{9D419BF8-E57C-49B5-BE57-CD2955F574EC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68" creationId="{BCCC7525-D083-41FD-A870-89E2220F70F5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70" creationId="{AEFE5B0E-4686-4F96-A929-83F2B04BC4DB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71" creationId="{1CDC7AC7-7582-4CF5-AF0C-969281A3C82C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72" creationId="{C8EBE22C-870F-4EA2-AF55-CE573CD5EC84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76" creationId="{7B6E4DC3-43B7-42EC-A4D5-E2D5B4EB7BC9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78" creationId="{68834850-C9A6-441D-AAB1-A1922C619A4B}"/>
          </ac:spMkLst>
        </pc:spChg>
        <pc:spChg chg="add mod">
          <ac:chgData name="Angelo Ziletti" userId="c78a18fba37b17ea" providerId="LiveId" clId="{4C02EB74-F4ED-44A7-9165-AA5AC9563241}" dt="2021-01-01T11:37:49.622" v="8294" actId="1076"/>
          <ac:spMkLst>
            <pc:docMk/>
            <pc:sldMk cId="554996167" sldId="336"/>
            <ac:spMk id="80" creationId="{FEDE0EB4-65EC-4429-92FB-8E7B0A4E4A67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81" creationId="{432ABE29-222F-424E-8854-6EC145D1D792}"/>
          </ac:spMkLst>
        </pc:spChg>
        <pc:spChg chg="add mod">
          <ac:chgData name="Angelo Ziletti" userId="c78a18fba37b17ea" providerId="LiveId" clId="{4C02EB74-F4ED-44A7-9165-AA5AC9563241}" dt="2021-01-01T11:37:24.661" v="8287" actId="164"/>
          <ac:spMkLst>
            <pc:docMk/>
            <pc:sldMk cId="554996167" sldId="336"/>
            <ac:spMk id="83" creationId="{74209D44-6584-441B-93AB-EFAC5AA792F8}"/>
          </ac:spMkLst>
        </pc:spChg>
        <pc:spChg chg="add mod">
          <ac:chgData name="Angelo Ziletti" userId="c78a18fba37b17ea" providerId="LiveId" clId="{4C02EB74-F4ED-44A7-9165-AA5AC9563241}" dt="2021-01-01T11:35:31.640" v="8228" actId="1076"/>
          <ac:spMkLst>
            <pc:docMk/>
            <pc:sldMk cId="554996167" sldId="336"/>
            <ac:spMk id="86" creationId="{ED50234B-3079-4396-9E60-2A656E3C2CE1}"/>
          </ac:spMkLst>
        </pc:spChg>
        <pc:grpChg chg="add del mod">
          <ac:chgData name="Angelo Ziletti" userId="c78a18fba37b17ea" providerId="LiveId" clId="{4C02EB74-F4ED-44A7-9165-AA5AC9563241}" dt="2021-01-01T11:24:39.866" v="7827" actId="165"/>
          <ac:grpSpMkLst>
            <pc:docMk/>
            <pc:sldMk cId="554996167" sldId="336"/>
            <ac:grpSpMk id="6" creationId="{F236D417-6C9A-4B16-A197-B6A978B61EE6}"/>
          </ac:grpSpMkLst>
        </pc:grpChg>
        <pc:grpChg chg="del mod topLvl">
          <ac:chgData name="Angelo Ziletti" userId="c78a18fba37b17ea" providerId="LiveId" clId="{4C02EB74-F4ED-44A7-9165-AA5AC9563241}" dt="2021-01-01T11:25:02.547" v="7836" actId="165"/>
          <ac:grpSpMkLst>
            <pc:docMk/>
            <pc:sldMk cId="554996167" sldId="336"/>
            <ac:grpSpMk id="7" creationId="{C58EC686-08DE-40F3-92A3-704F6ED24E1E}"/>
          </ac:grpSpMkLst>
        </pc:grpChg>
        <pc:grpChg chg="add mod">
          <ac:chgData name="Angelo Ziletti" userId="c78a18fba37b17ea" providerId="LiveId" clId="{4C02EB74-F4ED-44A7-9165-AA5AC9563241}" dt="2021-01-01T11:26:55.477" v="7884" actId="164"/>
          <ac:grpSpMkLst>
            <pc:docMk/>
            <pc:sldMk cId="554996167" sldId="336"/>
            <ac:grpSpMk id="31" creationId="{FA27902C-94BF-41EA-ABE9-1FDC9A886633}"/>
          </ac:grpSpMkLst>
        </pc:grpChg>
        <pc:grpChg chg="add del mod">
          <ac:chgData name="Angelo Ziletti" userId="c78a18fba37b17ea" providerId="LiveId" clId="{4C02EB74-F4ED-44A7-9165-AA5AC9563241}" dt="2021-01-01T11:30:06.048" v="7946" actId="165"/>
          <ac:grpSpMkLst>
            <pc:docMk/>
            <pc:sldMk cId="554996167" sldId="336"/>
            <ac:grpSpMk id="34" creationId="{AC753DB6-B14C-44BB-9A90-B8FE2D3F5BF4}"/>
          </ac:grpSpMkLst>
        </pc:grpChg>
        <pc:grpChg chg="add del mod">
          <ac:chgData name="Angelo Ziletti" userId="c78a18fba37b17ea" providerId="LiveId" clId="{4C02EB74-F4ED-44A7-9165-AA5AC9563241}" dt="2021-01-01T11:29:49.918" v="7942" actId="165"/>
          <ac:grpSpMkLst>
            <pc:docMk/>
            <pc:sldMk cId="554996167" sldId="336"/>
            <ac:grpSpMk id="39" creationId="{1B9236F1-09BC-449D-A138-AD7475C40F97}"/>
          </ac:grpSpMkLst>
        </pc:grpChg>
        <pc:grpChg chg="add mod">
          <ac:chgData name="Angelo Ziletti" userId="c78a18fba37b17ea" providerId="LiveId" clId="{4C02EB74-F4ED-44A7-9165-AA5AC9563241}" dt="2021-01-01T11:37:03.845" v="8279" actId="1076"/>
          <ac:grpSpMkLst>
            <pc:docMk/>
            <pc:sldMk cId="554996167" sldId="336"/>
            <ac:grpSpMk id="45" creationId="{894B7919-E5B0-4E62-8F1F-DDD87A20D905}"/>
          </ac:grpSpMkLst>
        </pc:grpChg>
        <pc:grpChg chg="add del mod">
          <ac:chgData name="Angelo Ziletti" userId="c78a18fba37b17ea" providerId="LiveId" clId="{4C02EB74-F4ED-44A7-9165-AA5AC9563241}" dt="2021-01-01T11:30:29.975" v="7953" actId="165"/>
          <ac:grpSpMkLst>
            <pc:docMk/>
            <pc:sldMk cId="554996167" sldId="336"/>
            <ac:grpSpMk id="46" creationId="{10499B63-93B4-4097-9BD8-E34580B0A82B}"/>
          </ac:grpSpMkLst>
        </pc:grpChg>
        <pc:grpChg chg="add mod">
          <ac:chgData name="Angelo Ziletti" userId="c78a18fba37b17ea" providerId="LiveId" clId="{4C02EB74-F4ED-44A7-9165-AA5AC9563241}" dt="2021-01-01T11:37:11.797" v="8285" actId="1076"/>
          <ac:grpSpMkLst>
            <pc:docMk/>
            <pc:sldMk cId="554996167" sldId="336"/>
            <ac:grpSpMk id="87" creationId="{F0EB36C3-8A80-4965-B171-53A75FCBD1BD}"/>
          </ac:grpSpMkLst>
        </pc:grpChg>
        <pc:grpChg chg="add mod">
          <ac:chgData name="Angelo Ziletti" userId="c78a18fba37b17ea" providerId="LiveId" clId="{4C02EB74-F4ED-44A7-9165-AA5AC9563241}" dt="2021-01-01T11:37:38.222" v="8290" actId="1076"/>
          <ac:grpSpMkLst>
            <pc:docMk/>
            <pc:sldMk cId="554996167" sldId="336"/>
            <ac:grpSpMk id="88" creationId="{08EC41C8-4F75-4687-BA0C-A986EAA32147}"/>
          </ac:grpSpMkLst>
        </pc:grpChg>
        <pc:cxnChg chg="mod topLvl">
          <ac:chgData name="Angelo Ziletti" userId="c78a18fba37b17ea" providerId="LiveId" clId="{4C02EB74-F4ED-44A7-9165-AA5AC9563241}" dt="2021-01-01T11:30:19.286" v="7949" actId="164"/>
          <ac:cxnSpMkLst>
            <pc:docMk/>
            <pc:sldMk cId="554996167" sldId="336"/>
            <ac:cxnSpMk id="13" creationId="{73744DAB-710E-4FC3-9C45-E825B7FFF889}"/>
          </ac:cxnSpMkLst>
        </pc:cxnChg>
        <pc:cxnChg chg="mod topLvl">
          <ac:chgData name="Angelo Ziletti" userId="c78a18fba37b17ea" providerId="LiveId" clId="{4C02EB74-F4ED-44A7-9165-AA5AC9563241}" dt="2021-01-01T11:30:19.286" v="7949" actId="164"/>
          <ac:cxnSpMkLst>
            <pc:docMk/>
            <pc:sldMk cId="554996167" sldId="336"/>
            <ac:cxnSpMk id="14" creationId="{0844D62C-005D-4489-8EA8-B4F590F68FF1}"/>
          </ac:cxnSpMkLst>
        </pc:cxnChg>
        <pc:cxnChg chg="del mod topLvl">
          <ac:chgData name="Angelo Ziletti" userId="c78a18fba37b17ea" providerId="LiveId" clId="{4C02EB74-F4ED-44A7-9165-AA5AC9563241}" dt="2021-01-01T11:25:04.479" v="7837" actId="478"/>
          <ac:cxnSpMkLst>
            <pc:docMk/>
            <pc:sldMk cId="554996167" sldId="336"/>
            <ac:cxnSpMk id="16" creationId="{83FA1C2E-388D-493E-B1BC-CEA8411805A0}"/>
          </ac:cxnSpMkLst>
        </pc:cxnChg>
        <pc:cxnChg chg="del mod topLvl">
          <ac:chgData name="Angelo Ziletti" userId="c78a18fba37b17ea" providerId="LiveId" clId="{4C02EB74-F4ED-44A7-9165-AA5AC9563241}" dt="2021-01-01T11:25:05.714" v="7838" actId="478"/>
          <ac:cxnSpMkLst>
            <pc:docMk/>
            <pc:sldMk cId="554996167" sldId="336"/>
            <ac:cxnSpMk id="17" creationId="{DE8878A3-2B8E-4AE5-A3E0-25D3327E7F84}"/>
          </ac:cxnSpMkLst>
        </pc:cxnChg>
        <pc:cxnChg chg="del mod topLvl">
          <ac:chgData name="Angelo Ziletti" userId="c78a18fba37b17ea" providerId="LiveId" clId="{4C02EB74-F4ED-44A7-9165-AA5AC9563241}" dt="2021-01-01T11:25:08.502" v="7840" actId="478"/>
          <ac:cxnSpMkLst>
            <pc:docMk/>
            <pc:sldMk cId="554996167" sldId="336"/>
            <ac:cxnSpMk id="18" creationId="{97EE9B4D-05C7-42F7-B388-567A92A145DB}"/>
          </ac:cxnSpMkLst>
        </pc:cxnChg>
        <pc:cxnChg chg="add mod">
          <ac:chgData name="Angelo Ziletti" userId="c78a18fba37b17ea" providerId="LiveId" clId="{4C02EB74-F4ED-44A7-9165-AA5AC9563241}" dt="2021-01-01T11:35:55.115" v="8250" actId="1076"/>
          <ac:cxnSpMkLst>
            <pc:docMk/>
            <pc:sldMk cId="554996167" sldId="336"/>
            <ac:cxnSpMk id="36" creationId="{DAA08D36-3F86-49D2-9059-CFC7C40C53D6}"/>
          </ac:cxnSpMkLst>
        </pc:cxnChg>
        <pc:cxnChg chg="del mod topLvl">
          <ac:chgData name="Angelo Ziletti" userId="c78a18fba37b17ea" providerId="LiveId" clId="{4C02EB74-F4ED-44A7-9165-AA5AC9563241}" dt="2021-01-01T11:30:17.100" v="7948" actId="478"/>
          <ac:cxnSpMkLst>
            <pc:docMk/>
            <pc:sldMk cId="554996167" sldId="336"/>
            <ac:cxnSpMk id="43" creationId="{BC3A6BF6-DB74-4C97-98A0-C8E1731F3B34}"/>
          </ac:cxnSpMkLst>
        </pc:cxnChg>
        <pc:cxnChg chg="del mod topLvl">
          <ac:chgData name="Angelo Ziletti" userId="c78a18fba37b17ea" providerId="LiveId" clId="{4C02EB74-F4ED-44A7-9165-AA5AC9563241}" dt="2021-01-01T11:30:17.100" v="7948" actId="478"/>
          <ac:cxnSpMkLst>
            <pc:docMk/>
            <pc:sldMk cId="554996167" sldId="336"/>
            <ac:cxnSpMk id="44" creationId="{ACEF016A-F341-4999-9EF9-BA177E71C4D9}"/>
          </ac:cxnSpMkLst>
        </pc:cxnChg>
        <pc:cxnChg chg="mod topLvl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50" creationId="{A84A0A6F-7011-40EE-939A-E579574504BC}"/>
          </ac:cxnSpMkLst>
        </pc:cxnChg>
        <pc:cxnChg chg="del mod topLvl">
          <ac:chgData name="Angelo Ziletti" userId="c78a18fba37b17ea" providerId="LiveId" clId="{4C02EB74-F4ED-44A7-9165-AA5AC9563241}" dt="2021-01-01T11:30:50.500" v="7959" actId="478"/>
          <ac:cxnSpMkLst>
            <pc:docMk/>
            <pc:sldMk cId="554996167" sldId="336"/>
            <ac:cxnSpMk id="51" creationId="{48B2E86E-5CC2-4A58-BC50-292096402076}"/>
          </ac:cxnSpMkLst>
        </pc:cxnChg>
        <pc:cxnChg chg="add mod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55" creationId="{8247FAF5-0633-4620-9609-1F5F76D5181F}"/>
          </ac:cxnSpMkLst>
        </pc:cxnChg>
        <pc:cxnChg chg="add mod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56" creationId="{9C64175B-E421-4AAF-8A4B-5A4FD450347E}"/>
          </ac:cxnSpMkLst>
        </pc:cxnChg>
        <pc:cxnChg chg="add mod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61" creationId="{1BA90B15-6CB2-4B96-AD5F-0830634EB34F}"/>
          </ac:cxnSpMkLst>
        </pc:cxnChg>
        <pc:cxnChg chg="add mod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63" creationId="{B5B56406-7377-461D-BC7A-90A6CFEEFF49}"/>
          </ac:cxnSpMkLst>
        </pc:cxnChg>
        <pc:cxnChg chg="add mod">
          <ac:chgData name="Angelo Ziletti" userId="c78a18fba37b17ea" providerId="LiveId" clId="{4C02EB74-F4ED-44A7-9165-AA5AC9563241}" dt="2021-01-01T11:36:44.869" v="8263" actId="164"/>
          <ac:cxnSpMkLst>
            <pc:docMk/>
            <pc:sldMk cId="554996167" sldId="336"/>
            <ac:cxnSpMk id="65" creationId="{528ADC93-DE48-492D-8DAD-A5E1D9792658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69" creationId="{0960AAC1-B097-412A-BE58-8D28FB0C8667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73" creationId="{29536A75-5ABA-46E5-A0C9-854EE323F646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74" creationId="{6DDBD7D1-B99B-4B95-97EB-37BDF8B96188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75" creationId="{9873856B-30D9-471C-91CA-E8D098A0000E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77" creationId="{22BED46F-383D-427D-9D34-8D5C4F37929C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79" creationId="{FBD51A02-232B-442E-B974-B8D69658BE5B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82" creationId="{674AF82E-E4DB-455C-B039-CA27CD90C4D0}"/>
          </ac:cxnSpMkLst>
        </pc:cxnChg>
        <pc:cxnChg chg="add mod">
          <ac:chgData name="Angelo Ziletti" userId="c78a18fba37b17ea" providerId="LiveId" clId="{4C02EB74-F4ED-44A7-9165-AA5AC9563241}" dt="2021-01-01T11:37:24.661" v="8287" actId="164"/>
          <ac:cxnSpMkLst>
            <pc:docMk/>
            <pc:sldMk cId="554996167" sldId="336"/>
            <ac:cxnSpMk id="84" creationId="{C8F2B768-0842-4BAD-8BEF-13375AFA2B54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299745289" sldId="337"/>
        </pc:sldMkLst>
      </pc:sldChg>
      <pc:sldChg chg="addSp delSp modSp new mod ord modAnim">
        <pc:chgData name="Angelo Ziletti" userId="c78a18fba37b17ea" providerId="LiveId" clId="{4C02EB74-F4ED-44A7-9165-AA5AC9563241}" dt="2021-01-02T12:14:01.577" v="10650" actId="20577"/>
        <pc:sldMkLst>
          <pc:docMk/>
          <pc:sldMk cId="3588419863" sldId="337"/>
        </pc:sldMkLst>
        <pc:spChg chg="mod">
          <ac:chgData name="Angelo Ziletti" userId="c78a18fba37b17ea" providerId="LiveId" clId="{4C02EB74-F4ED-44A7-9165-AA5AC9563241}" dt="2021-01-01T11:50:48.851" v="8617" actId="1076"/>
          <ac:spMkLst>
            <pc:docMk/>
            <pc:sldMk cId="3588419863" sldId="337"/>
            <ac:spMk id="3" creationId="{FB151343-4EA9-4B03-B31D-80D3421EE6C4}"/>
          </ac:spMkLst>
        </pc:spChg>
        <pc:spChg chg="mod">
          <ac:chgData name="Angelo Ziletti" userId="c78a18fba37b17ea" providerId="LiveId" clId="{4C02EB74-F4ED-44A7-9165-AA5AC9563241}" dt="2021-01-01T11:46:00.718" v="8495" actId="20577"/>
          <ac:spMkLst>
            <pc:docMk/>
            <pc:sldMk cId="3588419863" sldId="337"/>
            <ac:spMk id="4" creationId="{F94B49C6-60B5-4E9C-B8F8-B9918F092426}"/>
          </ac:spMkLst>
        </pc:spChg>
        <pc:spChg chg="del">
          <ac:chgData name="Angelo Ziletti" userId="c78a18fba37b17ea" providerId="LiveId" clId="{4C02EB74-F4ED-44A7-9165-AA5AC9563241}" dt="2021-01-01T11:39:54.065" v="8301" actId="478"/>
          <ac:spMkLst>
            <pc:docMk/>
            <pc:sldMk cId="3588419863" sldId="337"/>
            <ac:spMk id="5" creationId="{9959C70A-D734-42DA-ACE9-771CD044E9AF}"/>
          </ac:spMkLst>
        </pc:spChg>
        <pc:spChg chg="add del">
          <ac:chgData name="Angelo Ziletti" userId="c78a18fba37b17ea" providerId="LiveId" clId="{4C02EB74-F4ED-44A7-9165-AA5AC9563241}" dt="2020-12-31T14:39:32.955" v="6960" actId="478"/>
          <ac:spMkLst>
            <pc:docMk/>
            <pc:sldMk cId="3588419863" sldId="337"/>
            <ac:spMk id="7" creationId="{6576B35E-7933-4FCD-A8FD-4E4F457D6EA7}"/>
          </ac:spMkLst>
        </pc:spChg>
        <pc:spChg chg="del mod topLvl">
          <ac:chgData name="Angelo Ziletti" userId="c78a18fba37b17ea" providerId="LiveId" clId="{4C02EB74-F4ED-44A7-9165-AA5AC9563241}" dt="2021-01-01T11:40:00.675" v="8304" actId="478"/>
          <ac:spMkLst>
            <pc:docMk/>
            <pc:sldMk cId="3588419863" sldId="337"/>
            <ac:spMk id="8" creationId="{5F496B2E-0BED-41D9-9358-A6D25AF6AD4B}"/>
          </ac:spMkLst>
        </pc:spChg>
        <pc:spChg chg="del mod topLvl">
          <ac:chgData name="Angelo Ziletti" userId="c78a18fba37b17ea" providerId="LiveId" clId="{4C02EB74-F4ED-44A7-9165-AA5AC9563241}" dt="2021-01-01T11:40:02.110" v="8305" actId="478"/>
          <ac:spMkLst>
            <pc:docMk/>
            <pc:sldMk cId="3588419863" sldId="337"/>
            <ac:spMk id="9" creationId="{48FDBCF5-2330-4725-96C0-1BA773A7F493}"/>
          </ac:spMkLst>
        </pc:spChg>
        <pc:spChg chg="add del">
          <ac:chgData name="Angelo Ziletti" userId="c78a18fba37b17ea" providerId="LiveId" clId="{4C02EB74-F4ED-44A7-9165-AA5AC9563241}" dt="2020-12-31T14:39:38.425" v="6962" actId="478"/>
          <ac:spMkLst>
            <pc:docMk/>
            <pc:sldMk cId="3588419863" sldId="337"/>
            <ac:spMk id="9" creationId="{AF4E9F5B-1856-4BC3-8059-27280CAB779A}"/>
          </ac:spMkLst>
        </pc:spChg>
        <pc:spChg chg="mod">
          <ac:chgData name="Angelo Ziletti" userId="c78a18fba37b17ea" providerId="LiveId" clId="{4C02EB74-F4ED-44A7-9165-AA5AC9563241}" dt="2021-01-01T11:39:58.372" v="8303" actId="165"/>
          <ac:spMkLst>
            <pc:docMk/>
            <pc:sldMk cId="3588419863" sldId="337"/>
            <ac:spMk id="10" creationId="{DD167865-A3BB-4CB6-AC79-D0A3FD36F2E3}"/>
          </ac:spMkLst>
        </pc:spChg>
        <pc:spChg chg="mod">
          <ac:chgData name="Angelo Ziletti" userId="c78a18fba37b17ea" providerId="LiveId" clId="{4C02EB74-F4ED-44A7-9165-AA5AC9563241}" dt="2021-01-01T11:40:15.560" v="8309" actId="14100"/>
          <ac:spMkLst>
            <pc:docMk/>
            <pc:sldMk cId="3588419863" sldId="337"/>
            <ac:spMk id="11" creationId="{AA104B85-B711-42AE-B7D4-CA97C34399A5}"/>
          </ac:spMkLst>
        </pc:spChg>
        <pc:spChg chg="mod">
          <ac:chgData name="Angelo Ziletti" userId="c78a18fba37b17ea" providerId="LiveId" clId="{4C02EB74-F4ED-44A7-9165-AA5AC9563241}" dt="2021-01-01T11:39:58.372" v="8303" actId="165"/>
          <ac:spMkLst>
            <pc:docMk/>
            <pc:sldMk cId="3588419863" sldId="337"/>
            <ac:spMk id="12" creationId="{96CBF0C2-10D8-4EE7-8F5E-9A312412D2CF}"/>
          </ac:spMkLst>
        </pc:spChg>
        <pc:spChg chg="del mod">
          <ac:chgData name="Angelo Ziletti" userId="c78a18fba37b17ea" providerId="LiveId" clId="{4C02EB74-F4ED-44A7-9165-AA5AC9563241}" dt="2021-01-01T11:40:04.651" v="8306" actId="478"/>
          <ac:spMkLst>
            <pc:docMk/>
            <pc:sldMk cId="3588419863" sldId="337"/>
            <ac:spMk id="15" creationId="{3266C34C-7F00-47DE-B4D4-4C7CB066FAEB}"/>
          </ac:spMkLst>
        </pc:spChg>
        <pc:spChg chg="mod topLvl">
          <ac:chgData name="Angelo Ziletti" userId="c78a18fba37b17ea" providerId="LiveId" clId="{4C02EB74-F4ED-44A7-9165-AA5AC9563241}" dt="2021-01-01T11:52:31.194" v="8627" actId="164"/>
          <ac:spMkLst>
            <pc:docMk/>
            <pc:sldMk cId="3588419863" sldId="337"/>
            <ac:spMk id="23" creationId="{3D57C510-9441-4362-B741-21257CF3E292}"/>
          </ac:spMkLst>
        </pc:spChg>
        <pc:spChg chg="mod topLvl">
          <ac:chgData name="Angelo Ziletti" userId="c78a18fba37b17ea" providerId="LiveId" clId="{4C02EB74-F4ED-44A7-9165-AA5AC9563241}" dt="2021-01-01T11:52:31.194" v="8627" actId="164"/>
          <ac:spMkLst>
            <pc:docMk/>
            <pc:sldMk cId="3588419863" sldId="337"/>
            <ac:spMk id="24" creationId="{8B148E32-CF7F-4C00-A55A-F20B7DE6BB2B}"/>
          </ac:spMkLst>
        </pc:spChg>
        <pc:spChg chg="mod topLvl">
          <ac:chgData name="Angelo Ziletti" userId="c78a18fba37b17ea" providerId="LiveId" clId="{4C02EB74-F4ED-44A7-9165-AA5AC9563241}" dt="2021-01-01T11:52:31.194" v="8627" actId="164"/>
          <ac:spMkLst>
            <pc:docMk/>
            <pc:sldMk cId="3588419863" sldId="337"/>
            <ac:spMk id="25" creationId="{A676E933-6874-4273-A8E3-A44B9C300F6D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32" creationId="{20930752-1A62-4718-92B4-D9AD1D79625D}"/>
          </ac:spMkLst>
        </pc:spChg>
        <pc:spChg chg="mod">
          <ac:chgData name="Angelo Ziletti" userId="c78a18fba37b17ea" providerId="LiveId" clId="{4C02EB74-F4ED-44A7-9165-AA5AC9563241}" dt="2021-01-01T11:45:08.138" v="8422" actId="20577"/>
          <ac:spMkLst>
            <pc:docMk/>
            <pc:sldMk cId="3588419863" sldId="337"/>
            <ac:spMk id="43" creationId="{22625452-C9FF-4EC3-9ED7-7896AE7CF5F1}"/>
          </ac:spMkLst>
        </pc:spChg>
        <pc:spChg chg="mod">
          <ac:chgData name="Angelo Ziletti" userId="c78a18fba37b17ea" providerId="LiveId" clId="{4C02EB74-F4ED-44A7-9165-AA5AC9563241}" dt="2021-01-01T11:43:16.126" v="8370"/>
          <ac:spMkLst>
            <pc:docMk/>
            <pc:sldMk cId="3588419863" sldId="337"/>
            <ac:spMk id="44" creationId="{4E5890D4-951A-47D8-AA4B-84EAD7A88012}"/>
          </ac:spMkLst>
        </pc:spChg>
        <pc:spChg chg="mod">
          <ac:chgData name="Angelo Ziletti" userId="c78a18fba37b17ea" providerId="LiveId" clId="{4C02EB74-F4ED-44A7-9165-AA5AC9563241}" dt="2021-01-01T11:44:53.796" v="8417" actId="20577"/>
          <ac:spMkLst>
            <pc:docMk/>
            <pc:sldMk cId="3588419863" sldId="337"/>
            <ac:spMk id="45" creationId="{82CDA30C-EF9C-4D56-AF30-8A7C21DE6285}"/>
          </ac:spMkLst>
        </pc:spChg>
        <pc:spChg chg="mod">
          <ac:chgData name="Angelo Ziletti" userId="c78a18fba37b17ea" providerId="LiveId" clId="{4C02EB74-F4ED-44A7-9165-AA5AC9563241}" dt="2021-01-01T11:45:04.995" v="8421" actId="20577"/>
          <ac:spMkLst>
            <pc:docMk/>
            <pc:sldMk cId="3588419863" sldId="337"/>
            <ac:spMk id="50" creationId="{13DA691E-86E6-43EF-BF9D-E42EABADF82B}"/>
          </ac:spMkLst>
        </pc:spChg>
        <pc:spChg chg="mod">
          <ac:chgData name="Angelo Ziletti" userId="c78a18fba37b17ea" providerId="LiveId" clId="{4C02EB74-F4ED-44A7-9165-AA5AC9563241}" dt="2021-01-01T11:43:19.758" v="8372"/>
          <ac:spMkLst>
            <pc:docMk/>
            <pc:sldMk cId="3588419863" sldId="337"/>
            <ac:spMk id="51" creationId="{81C250F4-0426-4BE3-99DB-341E2C36A1A8}"/>
          </ac:spMkLst>
        </pc:spChg>
        <pc:spChg chg="mod">
          <ac:chgData name="Angelo Ziletti" userId="c78a18fba37b17ea" providerId="LiveId" clId="{4C02EB74-F4ED-44A7-9165-AA5AC9563241}" dt="2021-01-01T11:44:57.160" v="8418" actId="20577"/>
          <ac:spMkLst>
            <pc:docMk/>
            <pc:sldMk cId="3588419863" sldId="337"/>
            <ac:spMk id="52" creationId="{330AE78E-2F8B-4EA4-8EB7-DB71080CF223}"/>
          </ac:spMkLst>
        </pc:spChg>
        <pc:spChg chg="mod">
          <ac:chgData name="Angelo Ziletti" userId="c78a18fba37b17ea" providerId="LiveId" clId="{4C02EB74-F4ED-44A7-9165-AA5AC9563241}" dt="2021-01-02T12:14:01.577" v="10650" actId="20577"/>
          <ac:spMkLst>
            <pc:docMk/>
            <pc:sldMk cId="3588419863" sldId="337"/>
            <ac:spMk id="57" creationId="{7D1DB0C0-597E-4527-8362-2EDBAB0E1D29}"/>
          </ac:spMkLst>
        </pc:spChg>
        <pc:spChg chg="mod">
          <ac:chgData name="Angelo Ziletti" userId="c78a18fba37b17ea" providerId="LiveId" clId="{4C02EB74-F4ED-44A7-9165-AA5AC9563241}" dt="2021-01-01T11:43:24.371" v="8374"/>
          <ac:spMkLst>
            <pc:docMk/>
            <pc:sldMk cId="3588419863" sldId="337"/>
            <ac:spMk id="58" creationId="{A7DBC7EA-8A07-4CF1-87AB-F1F5C3C91B33}"/>
          </ac:spMkLst>
        </pc:spChg>
        <pc:spChg chg="mod">
          <ac:chgData name="Angelo Ziletti" userId="c78a18fba37b17ea" providerId="LiveId" clId="{4C02EB74-F4ED-44A7-9165-AA5AC9563241}" dt="2021-01-02T12:13:57.889" v="10647" actId="20577"/>
          <ac:spMkLst>
            <pc:docMk/>
            <pc:sldMk cId="3588419863" sldId="337"/>
            <ac:spMk id="59" creationId="{9287527A-AD95-4C9F-977A-81D9508ADFF7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64" creationId="{E2978EAF-C6FE-4B33-85FE-F22B4D55ED24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65" creationId="{BA23567F-5693-45E6-BE81-210B82E62BE8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66" creationId="{6122D7CF-9386-45AD-B04B-73A1DAF2B1E1}"/>
          </ac:spMkLst>
        </pc:spChg>
        <pc:spChg chg="add mod">
          <ac:chgData name="Angelo Ziletti" userId="c78a18fba37b17ea" providerId="LiveId" clId="{4C02EB74-F4ED-44A7-9165-AA5AC9563241}" dt="2021-01-02T08:57:51.442" v="9062" actId="20577"/>
          <ac:spMkLst>
            <pc:docMk/>
            <pc:sldMk cId="3588419863" sldId="337"/>
            <ac:spMk id="68" creationId="{A5C0E6AE-33B1-4464-B46E-3E1BEADCAA1C}"/>
          </ac:spMkLst>
        </pc:spChg>
        <pc:spChg chg="add mod">
          <ac:chgData name="Angelo Ziletti" userId="c78a18fba37b17ea" providerId="LiveId" clId="{4C02EB74-F4ED-44A7-9165-AA5AC9563241}" dt="2021-01-02T08:58:02.724" v="9070" actId="20577"/>
          <ac:spMkLst>
            <pc:docMk/>
            <pc:sldMk cId="3588419863" sldId="337"/>
            <ac:spMk id="69" creationId="{E056A491-F26E-4911-A4FA-E695872840F7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70" creationId="{B3EA85F7-9C8C-49EC-B41F-A572486809B4}"/>
          </ac:spMkLst>
        </pc:spChg>
        <pc:spChg chg="add mod">
          <ac:chgData name="Angelo Ziletti" userId="c78a18fba37b17ea" providerId="LiveId" clId="{4C02EB74-F4ED-44A7-9165-AA5AC9563241}" dt="2021-01-01T11:51:40.977" v="8622" actId="164"/>
          <ac:spMkLst>
            <pc:docMk/>
            <pc:sldMk cId="3588419863" sldId="337"/>
            <ac:spMk id="71" creationId="{48E57ECC-5372-49AB-BD36-AE55B7FF92B6}"/>
          </ac:spMkLst>
        </pc:spChg>
        <pc:spChg chg="add mod">
          <ac:chgData name="Angelo Ziletti" userId="c78a18fba37b17ea" providerId="LiveId" clId="{4C02EB74-F4ED-44A7-9165-AA5AC9563241}" dt="2021-01-01T12:14:32.890" v="8651" actId="1076"/>
          <ac:spMkLst>
            <pc:docMk/>
            <pc:sldMk cId="3588419863" sldId="337"/>
            <ac:spMk id="72" creationId="{4C1E1FD2-03A7-40C2-9335-F7C200E8650D}"/>
          </ac:spMkLst>
        </pc:spChg>
        <pc:spChg chg="add mod">
          <ac:chgData name="Angelo Ziletti" userId="c78a18fba37b17ea" providerId="LiveId" clId="{4C02EB74-F4ED-44A7-9165-AA5AC9563241}" dt="2021-01-02T08:57:54.656" v="9064" actId="20577"/>
          <ac:spMkLst>
            <pc:docMk/>
            <pc:sldMk cId="3588419863" sldId="337"/>
            <ac:spMk id="73" creationId="{B1191CEA-0EF7-481C-AEB2-0C742AE98E6C}"/>
          </ac:spMkLst>
        </pc:spChg>
        <pc:spChg chg="add mod">
          <ac:chgData name="Angelo Ziletti" userId="c78a18fba37b17ea" providerId="LiveId" clId="{4C02EB74-F4ED-44A7-9165-AA5AC9563241}" dt="2021-01-02T08:58:05.250" v="9072" actId="20577"/>
          <ac:spMkLst>
            <pc:docMk/>
            <pc:sldMk cId="3588419863" sldId="337"/>
            <ac:spMk id="74" creationId="{5B169A2C-439F-4DE0-BFEF-734FA92C9613}"/>
          </ac:spMkLst>
        </pc:spChg>
        <pc:spChg chg="add mod">
          <ac:chgData name="Angelo Ziletti" userId="c78a18fba37b17ea" providerId="LiveId" clId="{4C02EB74-F4ED-44A7-9165-AA5AC9563241}" dt="2021-01-02T08:57:57.122" v="9066" actId="20577"/>
          <ac:spMkLst>
            <pc:docMk/>
            <pc:sldMk cId="3588419863" sldId="337"/>
            <ac:spMk id="75" creationId="{B5F0BD88-117B-4B61-BB16-09A213189E10}"/>
          </ac:spMkLst>
        </pc:spChg>
        <pc:spChg chg="add mod">
          <ac:chgData name="Angelo Ziletti" userId="c78a18fba37b17ea" providerId="LiveId" clId="{4C02EB74-F4ED-44A7-9165-AA5AC9563241}" dt="2021-01-02T08:58:09.010" v="9074" actId="20577"/>
          <ac:spMkLst>
            <pc:docMk/>
            <pc:sldMk cId="3588419863" sldId="337"/>
            <ac:spMk id="76" creationId="{E70F896D-A35E-4F0B-99DD-BD612C103FCE}"/>
          </ac:spMkLst>
        </pc:spChg>
        <pc:spChg chg="add mod">
          <ac:chgData name="Angelo Ziletti" userId="c78a18fba37b17ea" providerId="LiveId" clId="{4C02EB74-F4ED-44A7-9165-AA5AC9563241}" dt="2021-01-02T08:57:59.682" v="9068" actId="20577"/>
          <ac:spMkLst>
            <pc:docMk/>
            <pc:sldMk cId="3588419863" sldId="337"/>
            <ac:spMk id="77" creationId="{263BB507-3592-4E6B-BA22-BB88D0D2838D}"/>
          </ac:spMkLst>
        </pc:spChg>
        <pc:spChg chg="add mod">
          <ac:chgData name="Angelo Ziletti" userId="c78a18fba37b17ea" providerId="LiveId" clId="{4C02EB74-F4ED-44A7-9165-AA5AC9563241}" dt="2021-01-02T08:58:11.922" v="9076" actId="20577"/>
          <ac:spMkLst>
            <pc:docMk/>
            <pc:sldMk cId="3588419863" sldId="337"/>
            <ac:spMk id="78" creationId="{94C07A43-FFFF-40DD-BB0E-CBEE13B6D56B}"/>
          </ac:spMkLst>
        </pc:spChg>
        <pc:spChg chg="add mod">
          <ac:chgData name="Angelo Ziletti" userId="c78a18fba37b17ea" providerId="LiveId" clId="{4C02EB74-F4ED-44A7-9165-AA5AC9563241}" dt="2021-01-01T12:14:27.084" v="8650" actId="1076"/>
          <ac:spMkLst>
            <pc:docMk/>
            <pc:sldMk cId="3588419863" sldId="337"/>
            <ac:spMk id="80" creationId="{1446898E-C65B-4DFE-80ED-5CE81AEA8826}"/>
          </ac:spMkLst>
        </pc:spChg>
        <pc:spChg chg="del mod topLvl">
          <ac:chgData name="Angelo Ziletti" userId="c78a18fba37b17ea" providerId="LiveId" clId="{4C02EB74-F4ED-44A7-9165-AA5AC9563241}" dt="2021-01-01T12:13:58.752" v="8642" actId="478"/>
          <ac:spMkLst>
            <pc:docMk/>
            <pc:sldMk cId="3588419863" sldId="337"/>
            <ac:spMk id="86" creationId="{F6E4CB73-FD40-4AA0-854B-B3E65BEC7ACD}"/>
          </ac:spMkLst>
        </pc:spChg>
        <pc:spChg chg="del mod topLvl">
          <ac:chgData name="Angelo Ziletti" userId="c78a18fba37b17ea" providerId="LiveId" clId="{4C02EB74-F4ED-44A7-9165-AA5AC9563241}" dt="2021-01-01T12:14:00.476" v="8644" actId="478"/>
          <ac:spMkLst>
            <pc:docMk/>
            <pc:sldMk cId="3588419863" sldId="337"/>
            <ac:spMk id="87" creationId="{EAEE934F-01C4-49FA-8E0E-0DDC1FF093F1}"/>
          </ac:spMkLst>
        </pc:spChg>
        <pc:spChg chg="mod topLvl">
          <ac:chgData name="Angelo Ziletti" userId="c78a18fba37b17ea" providerId="LiveId" clId="{4C02EB74-F4ED-44A7-9165-AA5AC9563241}" dt="2021-01-02T12:10:19.306" v="10622" actId="20577"/>
          <ac:spMkLst>
            <pc:docMk/>
            <pc:sldMk cId="3588419863" sldId="337"/>
            <ac:spMk id="88" creationId="{FAD07C74-AED7-4DEF-A76C-9204100D7F12}"/>
          </ac:spMkLst>
        </pc:spChg>
        <pc:spChg chg="add mod">
          <ac:chgData name="Angelo Ziletti" userId="c78a18fba37b17ea" providerId="LiveId" clId="{4C02EB74-F4ED-44A7-9165-AA5AC9563241}" dt="2021-01-02T12:10:33.226" v="10624" actId="20577"/>
          <ac:spMkLst>
            <pc:docMk/>
            <pc:sldMk cId="3588419863" sldId="337"/>
            <ac:spMk id="93" creationId="{167FD4BF-227D-4B4A-8EC5-6C07B11EEFEE}"/>
          </ac:spMkLst>
        </pc:spChg>
        <pc:spChg chg="add mod">
          <ac:chgData name="Angelo Ziletti" userId="c78a18fba37b17ea" providerId="LiveId" clId="{4C02EB74-F4ED-44A7-9165-AA5AC9563241}" dt="2021-01-02T12:10:37.932" v="10627" actId="20577"/>
          <ac:spMkLst>
            <pc:docMk/>
            <pc:sldMk cId="3588419863" sldId="337"/>
            <ac:spMk id="95" creationId="{EBDF6E32-7F17-4C45-8D07-00D6EAE8814E}"/>
          </ac:spMkLst>
        </pc:spChg>
        <pc:spChg chg="add mod">
          <ac:chgData name="Angelo Ziletti" userId="c78a18fba37b17ea" providerId="LiveId" clId="{4C02EB74-F4ED-44A7-9165-AA5AC9563241}" dt="2021-01-02T12:13:53.401" v="10644" actId="20577"/>
          <ac:spMkLst>
            <pc:docMk/>
            <pc:sldMk cId="3588419863" sldId="337"/>
            <ac:spMk id="97" creationId="{CC8DE1E7-3D3C-416F-9E4C-85E9B17DADAC}"/>
          </ac:spMkLst>
        </pc:spChg>
        <pc:spChg chg="add mod">
          <ac:chgData name="Angelo Ziletti" userId="c78a18fba37b17ea" providerId="LiveId" clId="{4C02EB74-F4ED-44A7-9165-AA5AC9563241}" dt="2021-01-02T12:10:40.359" v="10628" actId="20577"/>
          <ac:spMkLst>
            <pc:docMk/>
            <pc:sldMk cId="3588419863" sldId="337"/>
            <ac:spMk id="103" creationId="{5297C40E-D021-481E-A323-1DBF09C31E4E}"/>
          </ac:spMkLst>
        </pc:spChg>
        <pc:spChg chg="add mod">
          <ac:chgData name="Angelo Ziletti" userId="c78a18fba37b17ea" providerId="LiveId" clId="{4C02EB74-F4ED-44A7-9165-AA5AC9563241}" dt="2021-01-01T12:20:23.599" v="8738" actId="164"/>
          <ac:spMkLst>
            <pc:docMk/>
            <pc:sldMk cId="3588419863" sldId="337"/>
            <ac:spMk id="131" creationId="{1F89F2F0-8AB0-479A-9F24-6F1F95AF29E8}"/>
          </ac:spMkLst>
        </pc:spChg>
        <pc:grpChg chg="add del mod">
          <ac:chgData name="Angelo Ziletti" userId="c78a18fba37b17ea" providerId="LiveId" clId="{4C02EB74-F4ED-44A7-9165-AA5AC9563241}" dt="2021-01-01T11:39:58.372" v="8303" actId="165"/>
          <ac:grpSpMkLst>
            <pc:docMk/>
            <pc:sldMk cId="3588419863" sldId="337"/>
            <ac:grpSpMk id="6" creationId="{62F1CC1E-2667-4791-9DCF-394162E86267}"/>
          </ac:grpSpMkLst>
        </pc:grpChg>
        <pc:grpChg chg="mod topLvl">
          <ac:chgData name="Angelo Ziletti" userId="c78a18fba37b17ea" providerId="LiveId" clId="{4C02EB74-F4ED-44A7-9165-AA5AC9563241}" dt="2021-01-01T12:14:32.890" v="8651" actId="1076"/>
          <ac:grpSpMkLst>
            <pc:docMk/>
            <pc:sldMk cId="3588419863" sldId="337"/>
            <ac:grpSpMk id="7" creationId="{CFE5DD1C-4631-41BC-AF7D-8B761323DF32}"/>
          </ac:grpSpMkLst>
        </pc:grpChg>
        <pc:grpChg chg="add del mod">
          <ac:chgData name="Angelo Ziletti" userId="c78a18fba37b17ea" providerId="LiveId" clId="{4C02EB74-F4ED-44A7-9165-AA5AC9563241}" dt="2021-01-01T11:41:28.849" v="8323" actId="165"/>
          <ac:grpSpMkLst>
            <pc:docMk/>
            <pc:sldMk cId="3588419863" sldId="337"/>
            <ac:grpSpMk id="22" creationId="{4CBC4AD7-3D5E-4945-B3B6-EA951FEB2495}"/>
          </ac:grpSpMkLst>
        </pc:grpChg>
        <pc:grpChg chg="add del mod">
          <ac:chgData name="Angelo Ziletti" userId="c78a18fba37b17ea" providerId="LiveId" clId="{4C02EB74-F4ED-44A7-9165-AA5AC9563241}" dt="2021-01-01T11:51:03.763" v="8618" actId="165"/>
          <ac:grpSpMkLst>
            <pc:docMk/>
            <pc:sldMk cId="3588419863" sldId="337"/>
            <ac:grpSpMk id="41" creationId="{8B6B9202-1E49-46AD-BB40-AAAAA84FC180}"/>
          </ac:grpSpMkLst>
        </pc:grpChg>
        <pc:grpChg chg="add mod">
          <ac:chgData name="Angelo Ziletti" userId="c78a18fba37b17ea" providerId="LiveId" clId="{4C02EB74-F4ED-44A7-9165-AA5AC9563241}" dt="2021-01-01T11:51:40.977" v="8622" actId="164"/>
          <ac:grpSpMkLst>
            <pc:docMk/>
            <pc:sldMk cId="3588419863" sldId="337"/>
            <ac:grpSpMk id="42" creationId="{D4B6BFA5-DF7B-41F5-819A-F05F88D352A0}"/>
          </ac:grpSpMkLst>
        </pc:grpChg>
        <pc:grpChg chg="add mod">
          <ac:chgData name="Angelo Ziletti" userId="c78a18fba37b17ea" providerId="LiveId" clId="{4C02EB74-F4ED-44A7-9165-AA5AC9563241}" dt="2021-01-01T12:14:32.890" v="8651" actId="1076"/>
          <ac:grpSpMkLst>
            <pc:docMk/>
            <pc:sldMk cId="3588419863" sldId="337"/>
            <ac:grpSpMk id="49" creationId="{222D6EF7-2D86-4074-99D0-9AD2FD142589}"/>
          </ac:grpSpMkLst>
        </pc:grpChg>
        <pc:grpChg chg="add mod">
          <ac:chgData name="Angelo Ziletti" userId="c78a18fba37b17ea" providerId="LiveId" clId="{4C02EB74-F4ED-44A7-9165-AA5AC9563241}" dt="2021-01-01T12:14:32.890" v="8651" actId="1076"/>
          <ac:grpSpMkLst>
            <pc:docMk/>
            <pc:sldMk cId="3588419863" sldId="337"/>
            <ac:grpSpMk id="56" creationId="{AAE0BC66-36D9-43EC-8397-798B80F77BFC}"/>
          </ac:grpSpMkLst>
        </pc:grpChg>
        <pc:grpChg chg="add mod">
          <ac:chgData name="Angelo Ziletti" userId="c78a18fba37b17ea" providerId="LiveId" clId="{4C02EB74-F4ED-44A7-9165-AA5AC9563241}" dt="2021-01-01T11:51:12.447" v="8620" actId="164"/>
          <ac:grpSpMkLst>
            <pc:docMk/>
            <pc:sldMk cId="3588419863" sldId="337"/>
            <ac:grpSpMk id="81" creationId="{2907D101-61F1-498C-A965-7D92F517E723}"/>
          </ac:grpSpMkLst>
        </pc:grpChg>
        <pc:grpChg chg="add mod">
          <ac:chgData name="Angelo Ziletti" userId="c78a18fba37b17ea" providerId="LiveId" clId="{4C02EB74-F4ED-44A7-9165-AA5AC9563241}" dt="2021-01-01T12:14:32.890" v="8651" actId="1076"/>
          <ac:grpSpMkLst>
            <pc:docMk/>
            <pc:sldMk cId="3588419863" sldId="337"/>
            <ac:grpSpMk id="82" creationId="{ABD09B01-206F-4EAD-AE97-BDA5F1D49516}"/>
          </ac:grpSpMkLst>
        </pc:grpChg>
        <pc:grpChg chg="add mod">
          <ac:chgData name="Angelo Ziletti" userId="c78a18fba37b17ea" providerId="LiveId" clId="{4C02EB74-F4ED-44A7-9165-AA5AC9563241}" dt="2021-01-01T11:53:09.667" v="8632" actId="164"/>
          <ac:grpSpMkLst>
            <pc:docMk/>
            <pc:sldMk cId="3588419863" sldId="337"/>
            <ac:grpSpMk id="83" creationId="{6714BE90-7E2C-4CD3-858B-353D6E379EE2}"/>
          </ac:grpSpMkLst>
        </pc:grpChg>
        <pc:grpChg chg="add mod">
          <ac:chgData name="Angelo Ziletti" userId="c78a18fba37b17ea" providerId="LiveId" clId="{4C02EB74-F4ED-44A7-9165-AA5AC9563241}" dt="2021-01-01T12:14:32.890" v="8651" actId="1076"/>
          <ac:grpSpMkLst>
            <pc:docMk/>
            <pc:sldMk cId="3588419863" sldId="337"/>
            <ac:grpSpMk id="84" creationId="{05AD02F0-B1E8-4EB1-9310-CDD7AC03DDB0}"/>
          </ac:grpSpMkLst>
        </pc:grpChg>
        <pc:grpChg chg="add del mod">
          <ac:chgData name="Angelo Ziletti" userId="c78a18fba37b17ea" providerId="LiveId" clId="{4C02EB74-F4ED-44A7-9165-AA5AC9563241}" dt="2021-01-01T12:13:56.497" v="8641" actId="165"/>
          <ac:grpSpMkLst>
            <pc:docMk/>
            <pc:sldMk cId="3588419863" sldId="337"/>
            <ac:grpSpMk id="85" creationId="{D09AB91E-146A-4E7A-B8D4-638C89541E58}"/>
          </ac:grpSpMkLst>
        </pc:grpChg>
        <pc:grpChg chg="add mod">
          <ac:chgData name="Angelo Ziletti" userId="c78a18fba37b17ea" providerId="LiveId" clId="{4C02EB74-F4ED-44A7-9165-AA5AC9563241}" dt="2021-01-01T12:16:35.863" v="8674" actId="164"/>
          <ac:grpSpMkLst>
            <pc:docMk/>
            <pc:sldMk cId="3588419863" sldId="337"/>
            <ac:grpSpMk id="99" creationId="{D3E9CDBD-E152-4FAB-9C61-275FAEF13A2D}"/>
          </ac:grpSpMkLst>
        </pc:grpChg>
        <pc:grpChg chg="add mod">
          <ac:chgData name="Angelo Ziletti" userId="c78a18fba37b17ea" providerId="LiveId" clId="{4C02EB74-F4ED-44A7-9165-AA5AC9563241}" dt="2021-01-01T12:16:39.859" v="8676" actId="164"/>
          <ac:grpSpMkLst>
            <pc:docMk/>
            <pc:sldMk cId="3588419863" sldId="337"/>
            <ac:grpSpMk id="100" creationId="{283C074B-F3B5-4831-A3D1-CDE92E65A764}"/>
          </ac:grpSpMkLst>
        </pc:grpChg>
        <pc:grpChg chg="add mod">
          <ac:chgData name="Angelo Ziletti" userId="c78a18fba37b17ea" providerId="LiveId" clId="{4C02EB74-F4ED-44A7-9165-AA5AC9563241}" dt="2021-01-01T12:16:43.629" v="8678" actId="164"/>
          <ac:grpSpMkLst>
            <pc:docMk/>
            <pc:sldMk cId="3588419863" sldId="337"/>
            <ac:grpSpMk id="101" creationId="{E20E6D38-82A6-4ADC-8502-B1D828DD76DE}"/>
          </ac:grpSpMkLst>
        </pc:grpChg>
        <pc:grpChg chg="add mod">
          <ac:chgData name="Angelo Ziletti" userId="c78a18fba37b17ea" providerId="LiveId" clId="{4C02EB74-F4ED-44A7-9165-AA5AC9563241}" dt="2021-01-01T12:16:48.237" v="8680" actId="164"/>
          <ac:grpSpMkLst>
            <pc:docMk/>
            <pc:sldMk cId="3588419863" sldId="337"/>
            <ac:grpSpMk id="102" creationId="{F5514515-F348-4431-9462-B04DCBCFE2AE}"/>
          </ac:grpSpMkLst>
        </pc:grpChg>
        <pc:grpChg chg="add mod">
          <ac:chgData name="Angelo Ziletti" userId="c78a18fba37b17ea" providerId="LiveId" clId="{4C02EB74-F4ED-44A7-9165-AA5AC9563241}" dt="2021-01-01T12:20:23.599" v="8738" actId="164"/>
          <ac:grpSpMkLst>
            <pc:docMk/>
            <pc:sldMk cId="3588419863" sldId="337"/>
            <ac:grpSpMk id="133" creationId="{7353E891-B9C8-4BD2-A15A-67C837AD495D}"/>
          </ac:grpSpMkLst>
        </pc:grpChg>
        <pc:cxnChg chg="mod">
          <ac:chgData name="Angelo Ziletti" userId="c78a18fba37b17ea" providerId="LiveId" clId="{4C02EB74-F4ED-44A7-9165-AA5AC9563241}" dt="2021-01-01T11:40:15.560" v="8309" actId="14100"/>
          <ac:cxnSpMkLst>
            <pc:docMk/>
            <pc:sldMk cId="3588419863" sldId="337"/>
            <ac:cxnSpMk id="13" creationId="{881E33D8-FA3F-4A4E-A147-7BBF3C966072}"/>
          </ac:cxnSpMkLst>
        </pc:cxnChg>
        <pc:cxnChg chg="mod">
          <ac:chgData name="Angelo Ziletti" userId="c78a18fba37b17ea" providerId="LiveId" clId="{4C02EB74-F4ED-44A7-9165-AA5AC9563241}" dt="2021-01-01T11:39:58.372" v="8303" actId="165"/>
          <ac:cxnSpMkLst>
            <pc:docMk/>
            <pc:sldMk cId="3588419863" sldId="337"/>
            <ac:cxnSpMk id="14" creationId="{749EAC11-2204-4D3B-B406-6F7190475D91}"/>
          </ac:cxnSpMkLst>
        </pc:cxnChg>
        <pc:cxnChg chg="mod">
          <ac:chgData name="Angelo Ziletti" userId="c78a18fba37b17ea" providerId="LiveId" clId="{4C02EB74-F4ED-44A7-9165-AA5AC9563241}" dt="2021-01-01T11:40:15.560" v="8309" actId="14100"/>
          <ac:cxnSpMkLst>
            <pc:docMk/>
            <pc:sldMk cId="3588419863" sldId="337"/>
            <ac:cxnSpMk id="16" creationId="{EFFB651E-2A3F-4185-9B11-09112CE0E9F3}"/>
          </ac:cxnSpMkLst>
        </pc:cxnChg>
        <pc:cxnChg chg="mod">
          <ac:chgData name="Angelo Ziletti" userId="c78a18fba37b17ea" providerId="LiveId" clId="{4C02EB74-F4ED-44A7-9165-AA5AC9563241}" dt="2021-01-01T11:39:58.372" v="8303" actId="165"/>
          <ac:cxnSpMkLst>
            <pc:docMk/>
            <pc:sldMk cId="3588419863" sldId="337"/>
            <ac:cxnSpMk id="17" creationId="{9BB0F22A-B8D0-453E-A077-59D5B7AA2647}"/>
          </ac:cxnSpMkLst>
        </pc:cxnChg>
        <pc:cxnChg chg="mod">
          <ac:chgData name="Angelo Ziletti" userId="c78a18fba37b17ea" providerId="LiveId" clId="{4C02EB74-F4ED-44A7-9165-AA5AC9563241}" dt="2021-01-01T11:40:15.560" v="8309" actId="14100"/>
          <ac:cxnSpMkLst>
            <pc:docMk/>
            <pc:sldMk cId="3588419863" sldId="337"/>
            <ac:cxnSpMk id="18" creationId="{FDBD4B8C-9FE3-4423-8146-F48B50878095}"/>
          </ac:cxnSpMkLst>
        </pc:cxnChg>
        <pc:cxnChg chg="del mod topLvl">
          <ac:chgData name="Angelo Ziletti" userId="c78a18fba37b17ea" providerId="LiveId" clId="{4C02EB74-F4ED-44A7-9165-AA5AC9563241}" dt="2021-01-01T11:42:34.935" v="8360" actId="478"/>
          <ac:cxnSpMkLst>
            <pc:docMk/>
            <pc:sldMk cId="3588419863" sldId="337"/>
            <ac:cxnSpMk id="26" creationId="{69229FD7-128F-42AE-91BE-B186E6910C2B}"/>
          </ac:cxnSpMkLst>
        </pc:cxnChg>
        <pc:cxnChg chg="mod topLvl">
          <ac:chgData name="Angelo Ziletti" userId="c78a18fba37b17ea" providerId="LiveId" clId="{4C02EB74-F4ED-44A7-9165-AA5AC9563241}" dt="2021-01-01T11:52:31.194" v="8627" actId="164"/>
          <ac:cxnSpMkLst>
            <pc:docMk/>
            <pc:sldMk cId="3588419863" sldId="337"/>
            <ac:cxnSpMk id="27" creationId="{033A6B81-06E4-4BD2-A950-AB76D0D93E54}"/>
          </ac:cxnSpMkLst>
        </pc:cxnChg>
        <pc:cxnChg chg="del mod topLvl">
          <ac:chgData name="Angelo Ziletti" userId="c78a18fba37b17ea" providerId="LiveId" clId="{4C02EB74-F4ED-44A7-9165-AA5AC9563241}" dt="2021-01-01T11:41:33.354" v="8325" actId="478"/>
          <ac:cxnSpMkLst>
            <pc:docMk/>
            <pc:sldMk cId="3588419863" sldId="337"/>
            <ac:cxnSpMk id="28" creationId="{D144D6B8-7445-406B-82B7-90EAAD95B530}"/>
          </ac:cxnSpMkLst>
        </pc:cxnChg>
        <pc:cxnChg chg="del mod topLvl">
          <ac:chgData name="Angelo Ziletti" userId="c78a18fba37b17ea" providerId="LiveId" clId="{4C02EB74-F4ED-44A7-9165-AA5AC9563241}" dt="2021-01-01T11:41:32.109" v="8324" actId="478"/>
          <ac:cxnSpMkLst>
            <pc:docMk/>
            <pc:sldMk cId="3588419863" sldId="337"/>
            <ac:cxnSpMk id="29" creationId="{617EF4C6-10AA-43A4-B36A-9DBDAF2839B5}"/>
          </ac:cxnSpMkLst>
        </pc:cxnChg>
        <pc:cxnChg chg="del mod topLvl">
          <ac:chgData name="Angelo Ziletti" userId="c78a18fba37b17ea" providerId="LiveId" clId="{4C02EB74-F4ED-44A7-9165-AA5AC9563241}" dt="2021-01-01T11:41:41.710" v="8328" actId="478"/>
          <ac:cxnSpMkLst>
            <pc:docMk/>
            <pc:sldMk cId="3588419863" sldId="337"/>
            <ac:cxnSpMk id="30" creationId="{8BC96563-F3C0-4B5F-840B-A9F0E8716423}"/>
          </ac:cxnSpMkLst>
        </pc:cxnChg>
        <pc:cxnChg chg="add mod topLvl">
          <ac:chgData name="Angelo Ziletti" userId="c78a18fba37b17ea" providerId="LiveId" clId="{4C02EB74-F4ED-44A7-9165-AA5AC9563241}" dt="2021-01-01T12:14:32.890" v="8651" actId="1076"/>
          <ac:cxnSpMkLst>
            <pc:docMk/>
            <pc:sldMk cId="3588419863" sldId="337"/>
            <ac:cxnSpMk id="34" creationId="{CF193375-3F83-4D46-AA81-90E38CB69DA0}"/>
          </ac:cxnSpMkLst>
        </pc:cxnChg>
        <pc:cxnChg chg="add mod topLvl">
          <ac:chgData name="Angelo Ziletti" userId="c78a18fba37b17ea" providerId="LiveId" clId="{4C02EB74-F4ED-44A7-9165-AA5AC9563241}" dt="2021-01-01T11:53:09.667" v="8632" actId="164"/>
          <ac:cxnSpMkLst>
            <pc:docMk/>
            <pc:sldMk cId="3588419863" sldId="337"/>
            <ac:cxnSpMk id="40" creationId="{45FBB168-19B9-46CA-B1F2-9AEC77C70EFE}"/>
          </ac:cxnSpMkLst>
        </pc:cxnChg>
        <pc:cxnChg chg="mod">
          <ac:chgData name="Angelo Ziletti" userId="c78a18fba37b17ea" providerId="LiveId" clId="{4C02EB74-F4ED-44A7-9165-AA5AC9563241}" dt="2021-01-01T11:43:16.126" v="8370"/>
          <ac:cxnSpMkLst>
            <pc:docMk/>
            <pc:sldMk cId="3588419863" sldId="337"/>
            <ac:cxnSpMk id="46" creationId="{19AEAEEB-8E45-4EA6-9B26-9217EED809CA}"/>
          </ac:cxnSpMkLst>
        </pc:cxnChg>
        <pc:cxnChg chg="mod">
          <ac:chgData name="Angelo Ziletti" userId="c78a18fba37b17ea" providerId="LiveId" clId="{4C02EB74-F4ED-44A7-9165-AA5AC9563241}" dt="2021-01-01T11:43:16.126" v="8370"/>
          <ac:cxnSpMkLst>
            <pc:docMk/>
            <pc:sldMk cId="3588419863" sldId="337"/>
            <ac:cxnSpMk id="47" creationId="{E2D02031-A902-40F9-B21D-20E375C94B06}"/>
          </ac:cxnSpMkLst>
        </pc:cxnChg>
        <pc:cxnChg chg="mod">
          <ac:chgData name="Angelo Ziletti" userId="c78a18fba37b17ea" providerId="LiveId" clId="{4C02EB74-F4ED-44A7-9165-AA5AC9563241}" dt="2021-01-01T11:43:16.126" v="8370"/>
          <ac:cxnSpMkLst>
            <pc:docMk/>
            <pc:sldMk cId="3588419863" sldId="337"/>
            <ac:cxnSpMk id="48" creationId="{FB6222E6-9831-456B-A2C3-F33C276BFBD6}"/>
          </ac:cxnSpMkLst>
        </pc:cxnChg>
        <pc:cxnChg chg="mod">
          <ac:chgData name="Angelo Ziletti" userId="c78a18fba37b17ea" providerId="LiveId" clId="{4C02EB74-F4ED-44A7-9165-AA5AC9563241}" dt="2021-01-01T11:43:19.758" v="8372"/>
          <ac:cxnSpMkLst>
            <pc:docMk/>
            <pc:sldMk cId="3588419863" sldId="337"/>
            <ac:cxnSpMk id="53" creationId="{45B21F3F-D235-4761-AFD4-7984FE26318B}"/>
          </ac:cxnSpMkLst>
        </pc:cxnChg>
        <pc:cxnChg chg="mod">
          <ac:chgData name="Angelo Ziletti" userId="c78a18fba37b17ea" providerId="LiveId" clId="{4C02EB74-F4ED-44A7-9165-AA5AC9563241}" dt="2021-01-01T11:43:19.758" v="8372"/>
          <ac:cxnSpMkLst>
            <pc:docMk/>
            <pc:sldMk cId="3588419863" sldId="337"/>
            <ac:cxnSpMk id="54" creationId="{4EBA142A-9509-446D-8DA4-2C4B88B0D4C4}"/>
          </ac:cxnSpMkLst>
        </pc:cxnChg>
        <pc:cxnChg chg="mod">
          <ac:chgData name="Angelo Ziletti" userId="c78a18fba37b17ea" providerId="LiveId" clId="{4C02EB74-F4ED-44A7-9165-AA5AC9563241}" dt="2021-01-01T11:43:19.758" v="8372"/>
          <ac:cxnSpMkLst>
            <pc:docMk/>
            <pc:sldMk cId="3588419863" sldId="337"/>
            <ac:cxnSpMk id="55" creationId="{16BBAE60-2298-4E86-AA78-1A36390A30F3}"/>
          </ac:cxnSpMkLst>
        </pc:cxnChg>
        <pc:cxnChg chg="mod">
          <ac:chgData name="Angelo Ziletti" userId="c78a18fba37b17ea" providerId="LiveId" clId="{4C02EB74-F4ED-44A7-9165-AA5AC9563241}" dt="2021-01-01T11:43:24.371" v="8374"/>
          <ac:cxnSpMkLst>
            <pc:docMk/>
            <pc:sldMk cId="3588419863" sldId="337"/>
            <ac:cxnSpMk id="60" creationId="{7AB778AB-45D4-42A1-AB16-A28FF08464E2}"/>
          </ac:cxnSpMkLst>
        </pc:cxnChg>
        <pc:cxnChg chg="del mod">
          <ac:chgData name="Angelo Ziletti" userId="c78a18fba37b17ea" providerId="LiveId" clId="{4C02EB74-F4ED-44A7-9165-AA5AC9563241}" dt="2021-01-01T11:47:46.718" v="8516" actId="478"/>
          <ac:cxnSpMkLst>
            <pc:docMk/>
            <pc:sldMk cId="3588419863" sldId="337"/>
            <ac:cxnSpMk id="61" creationId="{C64885FA-AAB2-4376-8B51-A823B42C1194}"/>
          </ac:cxnSpMkLst>
        </pc:cxnChg>
        <pc:cxnChg chg="mod">
          <ac:chgData name="Angelo Ziletti" userId="c78a18fba37b17ea" providerId="LiveId" clId="{4C02EB74-F4ED-44A7-9165-AA5AC9563241}" dt="2021-01-01T11:43:24.371" v="8374"/>
          <ac:cxnSpMkLst>
            <pc:docMk/>
            <pc:sldMk cId="3588419863" sldId="337"/>
            <ac:cxnSpMk id="62" creationId="{11ADE7F4-B081-478C-A4C0-D3157C0508B7}"/>
          </ac:cxnSpMkLst>
        </pc:cxnChg>
        <pc:cxnChg chg="mod topLvl">
          <ac:chgData name="Angelo Ziletti" userId="c78a18fba37b17ea" providerId="LiveId" clId="{4C02EB74-F4ED-44A7-9165-AA5AC9563241}" dt="2021-01-01T12:16:35.863" v="8674" actId="164"/>
          <ac:cxnSpMkLst>
            <pc:docMk/>
            <pc:sldMk cId="3588419863" sldId="337"/>
            <ac:cxnSpMk id="89" creationId="{690B0FB2-2918-460E-8011-7E2340021FC3}"/>
          </ac:cxnSpMkLst>
        </pc:cxnChg>
        <pc:cxnChg chg="del mod topLvl">
          <ac:chgData name="Angelo Ziletti" userId="c78a18fba37b17ea" providerId="LiveId" clId="{4C02EB74-F4ED-44A7-9165-AA5AC9563241}" dt="2021-01-01T12:13:59.853" v="8643" actId="478"/>
          <ac:cxnSpMkLst>
            <pc:docMk/>
            <pc:sldMk cId="3588419863" sldId="337"/>
            <ac:cxnSpMk id="90" creationId="{CA3DAEF8-0123-4DF3-B364-580C5BF8531E}"/>
          </ac:cxnSpMkLst>
        </pc:cxnChg>
        <pc:cxnChg chg="add mod">
          <ac:chgData name="Angelo Ziletti" userId="c78a18fba37b17ea" providerId="LiveId" clId="{4C02EB74-F4ED-44A7-9165-AA5AC9563241}" dt="2021-01-01T12:16:39.859" v="8676" actId="164"/>
          <ac:cxnSpMkLst>
            <pc:docMk/>
            <pc:sldMk cId="3588419863" sldId="337"/>
            <ac:cxnSpMk id="94" creationId="{CCBA8AB0-D580-47FB-BB78-C7E66540D86E}"/>
          </ac:cxnSpMkLst>
        </pc:cxnChg>
        <pc:cxnChg chg="add mod">
          <ac:chgData name="Angelo Ziletti" userId="c78a18fba37b17ea" providerId="LiveId" clId="{4C02EB74-F4ED-44A7-9165-AA5AC9563241}" dt="2021-01-01T12:16:43.629" v="8678" actId="164"/>
          <ac:cxnSpMkLst>
            <pc:docMk/>
            <pc:sldMk cId="3588419863" sldId="337"/>
            <ac:cxnSpMk id="96" creationId="{BBDC633E-6A8C-49AA-8762-F9E5FB5C9AE5}"/>
          </ac:cxnSpMkLst>
        </pc:cxnChg>
        <pc:cxnChg chg="add mod">
          <ac:chgData name="Angelo Ziletti" userId="c78a18fba37b17ea" providerId="LiveId" clId="{4C02EB74-F4ED-44A7-9165-AA5AC9563241}" dt="2021-01-01T12:16:48.237" v="8680" actId="164"/>
          <ac:cxnSpMkLst>
            <pc:docMk/>
            <pc:sldMk cId="3588419863" sldId="337"/>
            <ac:cxnSpMk id="98" creationId="{A8893C1F-79AF-472A-9C22-FE593C1F42B7}"/>
          </ac:cxnSpMkLst>
        </pc:cxnChg>
        <pc:cxnChg chg="add mod">
          <ac:chgData name="Angelo Ziletti" userId="c78a18fba37b17ea" providerId="LiveId" clId="{4C02EB74-F4ED-44A7-9165-AA5AC9563241}" dt="2021-01-01T12:18:34.208" v="8713" actId="14100"/>
          <ac:cxnSpMkLst>
            <pc:docMk/>
            <pc:sldMk cId="3588419863" sldId="337"/>
            <ac:cxnSpMk id="105" creationId="{8131777E-4D0B-4654-974B-AB39220AF478}"/>
          </ac:cxnSpMkLst>
        </pc:cxnChg>
        <pc:cxnChg chg="add mod">
          <ac:chgData name="Angelo Ziletti" userId="c78a18fba37b17ea" providerId="LiveId" clId="{4C02EB74-F4ED-44A7-9165-AA5AC9563241}" dt="2021-01-01T12:18:34.208" v="8713" actId="14100"/>
          <ac:cxnSpMkLst>
            <pc:docMk/>
            <pc:sldMk cId="3588419863" sldId="337"/>
            <ac:cxnSpMk id="107" creationId="{463DF21F-F0A7-4C0F-B5AF-F5FC90E40BE7}"/>
          </ac:cxnSpMkLst>
        </pc:cxnChg>
        <pc:cxnChg chg="add mod">
          <ac:chgData name="Angelo Ziletti" userId="c78a18fba37b17ea" providerId="LiveId" clId="{4C02EB74-F4ED-44A7-9165-AA5AC9563241}" dt="2021-01-01T12:18:34.208" v="8713" actId="14100"/>
          <ac:cxnSpMkLst>
            <pc:docMk/>
            <pc:sldMk cId="3588419863" sldId="337"/>
            <ac:cxnSpMk id="110" creationId="{7D29D486-F52E-40E2-BB4B-8A8ED587F949}"/>
          </ac:cxnSpMkLst>
        </pc:cxnChg>
        <pc:cxnChg chg="add mod">
          <ac:chgData name="Angelo Ziletti" userId="c78a18fba37b17ea" providerId="LiveId" clId="{4C02EB74-F4ED-44A7-9165-AA5AC9563241}" dt="2021-01-01T12:18:34.208" v="8713" actId="14100"/>
          <ac:cxnSpMkLst>
            <pc:docMk/>
            <pc:sldMk cId="3588419863" sldId="337"/>
            <ac:cxnSpMk id="113" creationId="{B1957ECE-9738-43E2-B482-E00A9C5B794C}"/>
          </ac:cxnSpMkLst>
        </pc:cxnChg>
        <pc:cxnChg chg="add mod">
          <ac:chgData name="Angelo Ziletti" userId="c78a18fba37b17ea" providerId="LiveId" clId="{4C02EB74-F4ED-44A7-9165-AA5AC9563241}" dt="2021-01-01T12:20:23.599" v="8738" actId="164"/>
          <ac:cxnSpMkLst>
            <pc:docMk/>
            <pc:sldMk cId="3588419863" sldId="337"/>
            <ac:cxnSpMk id="129" creationId="{DDCF084B-054E-420F-8EA0-B877BE84FA5F}"/>
          </ac:cxnSpMkLst>
        </pc:cxnChg>
      </pc:sldChg>
      <pc:sldChg chg="modSp new del mod">
        <pc:chgData name="Angelo Ziletti" userId="c78a18fba37b17ea" providerId="LiveId" clId="{4C02EB74-F4ED-44A7-9165-AA5AC9563241}" dt="2021-01-02T13:10:14.067" v="13788" actId="2696"/>
        <pc:sldMkLst>
          <pc:docMk/>
          <pc:sldMk cId="238979360" sldId="338"/>
        </pc:sldMkLst>
        <pc:spChg chg="mod">
          <ac:chgData name="Angelo Ziletti" userId="c78a18fba37b17ea" providerId="LiveId" clId="{4C02EB74-F4ED-44A7-9165-AA5AC9563241}" dt="2020-12-31T14:41:29.885" v="7081" actId="20577"/>
          <ac:spMkLst>
            <pc:docMk/>
            <pc:sldMk cId="238979360" sldId="338"/>
            <ac:spMk id="4" creationId="{2D506B05-23EE-4842-879A-126AC09BF5BF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761119244" sldId="338"/>
        </pc:sldMkLst>
      </pc:sldChg>
      <pc:sldChg chg="addSp delSp modSp new mod delAnim modAnim">
        <pc:chgData name="Angelo Ziletti" userId="c78a18fba37b17ea" providerId="LiveId" clId="{4C02EB74-F4ED-44A7-9165-AA5AC9563241}" dt="2021-01-02T10:05:23.304" v="9388" actId="20577"/>
        <pc:sldMkLst>
          <pc:docMk/>
          <pc:sldMk cId="3626377760" sldId="339"/>
        </pc:sldMkLst>
        <pc:spChg chg="mod">
          <ac:chgData name="Angelo Ziletti" userId="c78a18fba37b17ea" providerId="LiveId" clId="{4C02EB74-F4ED-44A7-9165-AA5AC9563241}" dt="2021-01-02T10:05:23.304" v="9388" actId="20577"/>
          <ac:spMkLst>
            <pc:docMk/>
            <pc:sldMk cId="3626377760" sldId="339"/>
            <ac:spMk id="4" creationId="{23523162-340F-4B26-B768-0EAB70FF8653}"/>
          </ac:spMkLst>
        </pc:spChg>
        <pc:spChg chg="del mod">
          <ac:chgData name="Angelo Ziletti" userId="c78a18fba37b17ea" providerId="LiveId" clId="{4C02EB74-F4ED-44A7-9165-AA5AC9563241}" dt="2021-01-01T11:12:16.521" v="7650" actId="478"/>
          <ac:spMkLst>
            <pc:docMk/>
            <pc:sldMk cId="3626377760" sldId="339"/>
            <ac:spMk id="5" creationId="{2045B230-9A89-4414-A765-71E8FB4E20F9}"/>
          </ac:spMkLst>
        </pc:spChg>
        <pc:spChg chg="mod">
          <ac:chgData name="Angelo Ziletti" userId="c78a18fba37b17ea" providerId="LiveId" clId="{4C02EB74-F4ED-44A7-9165-AA5AC9563241}" dt="2021-01-01T11:10:24.267" v="7550"/>
          <ac:spMkLst>
            <pc:docMk/>
            <pc:sldMk cId="3626377760" sldId="339"/>
            <ac:spMk id="7" creationId="{90EA7247-A6C9-4510-8498-FA9A3B7EE2DE}"/>
          </ac:spMkLst>
        </pc:spChg>
        <pc:spChg chg="mod">
          <ac:chgData name="Angelo Ziletti" userId="c78a18fba37b17ea" providerId="LiveId" clId="{4C02EB74-F4ED-44A7-9165-AA5AC9563241}" dt="2021-01-01T11:10:24.267" v="7550"/>
          <ac:spMkLst>
            <pc:docMk/>
            <pc:sldMk cId="3626377760" sldId="339"/>
            <ac:spMk id="8" creationId="{5DC62F20-7399-4A9A-AA7E-FDEA1119F1F0}"/>
          </ac:spMkLst>
        </pc:spChg>
        <pc:spChg chg="mod">
          <ac:chgData name="Angelo Ziletti" userId="c78a18fba37b17ea" providerId="LiveId" clId="{4C02EB74-F4ED-44A7-9165-AA5AC9563241}" dt="2021-01-01T11:10:24.267" v="7550"/>
          <ac:spMkLst>
            <pc:docMk/>
            <pc:sldMk cId="3626377760" sldId="339"/>
            <ac:spMk id="9" creationId="{9656C261-8995-4006-B3E5-935C895250AE}"/>
          </ac:spMkLst>
        </pc:spChg>
        <pc:spChg chg="mod">
          <ac:chgData name="Angelo Ziletti" userId="c78a18fba37b17ea" providerId="LiveId" clId="{4C02EB74-F4ED-44A7-9165-AA5AC9563241}" dt="2021-01-01T11:10:24.267" v="7550"/>
          <ac:spMkLst>
            <pc:docMk/>
            <pc:sldMk cId="3626377760" sldId="339"/>
            <ac:spMk id="12" creationId="{8AD5F746-7E91-45F4-A036-EECB9230087D}"/>
          </ac:spMkLst>
        </pc:spChg>
        <pc:spChg chg="mod">
          <ac:chgData name="Angelo Ziletti" userId="c78a18fba37b17ea" providerId="LiveId" clId="{4C02EB74-F4ED-44A7-9165-AA5AC9563241}" dt="2021-01-01T11:11:49.832" v="7589"/>
          <ac:spMkLst>
            <pc:docMk/>
            <pc:sldMk cId="3626377760" sldId="339"/>
            <ac:spMk id="18" creationId="{2790A528-44EA-4095-BED5-E8936E5FECF0}"/>
          </ac:spMkLst>
        </pc:spChg>
        <pc:spChg chg="mod">
          <ac:chgData name="Angelo Ziletti" userId="c78a18fba37b17ea" providerId="LiveId" clId="{4C02EB74-F4ED-44A7-9165-AA5AC9563241}" dt="2021-01-01T11:11:49.832" v="7589"/>
          <ac:spMkLst>
            <pc:docMk/>
            <pc:sldMk cId="3626377760" sldId="339"/>
            <ac:spMk id="19" creationId="{FB937962-C696-4B0E-A81F-E4CC6C5F8F4A}"/>
          </ac:spMkLst>
        </pc:spChg>
        <pc:spChg chg="mod">
          <ac:chgData name="Angelo Ziletti" userId="c78a18fba37b17ea" providerId="LiveId" clId="{4C02EB74-F4ED-44A7-9165-AA5AC9563241}" dt="2021-01-01T11:11:49.832" v="7589"/>
          <ac:spMkLst>
            <pc:docMk/>
            <pc:sldMk cId="3626377760" sldId="339"/>
            <ac:spMk id="20" creationId="{3682CD04-4CB6-438D-97B9-9E4F648E9095}"/>
          </ac:spMkLst>
        </pc:spChg>
        <pc:spChg chg="mod">
          <ac:chgData name="Angelo Ziletti" userId="c78a18fba37b17ea" providerId="LiveId" clId="{4C02EB74-F4ED-44A7-9165-AA5AC9563241}" dt="2021-01-01T11:12:32.546" v="7652" actId="207"/>
          <ac:spMkLst>
            <pc:docMk/>
            <pc:sldMk cId="3626377760" sldId="339"/>
            <ac:spMk id="21" creationId="{EE58301D-D68F-40AF-B60C-180A58686141}"/>
          </ac:spMkLst>
        </pc:spChg>
        <pc:spChg chg="mod">
          <ac:chgData name="Angelo Ziletti" userId="c78a18fba37b17ea" providerId="LiveId" clId="{4C02EB74-F4ED-44A7-9165-AA5AC9563241}" dt="2021-01-01T11:11:49.832" v="7589"/>
          <ac:spMkLst>
            <pc:docMk/>
            <pc:sldMk cId="3626377760" sldId="339"/>
            <ac:spMk id="22" creationId="{BD5676FA-5310-4A0D-B959-ECE8622C8E6E}"/>
          </ac:spMkLst>
        </pc:spChg>
        <pc:spChg chg="mod">
          <ac:chgData name="Angelo Ziletti" userId="c78a18fba37b17ea" providerId="LiveId" clId="{4C02EB74-F4ED-44A7-9165-AA5AC9563241}" dt="2021-01-01T11:11:49.832" v="7589"/>
          <ac:spMkLst>
            <pc:docMk/>
            <pc:sldMk cId="3626377760" sldId="339"/>
            <ac:spMk id="25" creationId="{18F587F5-8564-493C-B5F6-6902818ACEF8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1" creationId="{031616C1-A13F-493A-B6E2-D7EC64EFD7E3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2" creationId="{7D3D7198-8A42-4E6E-A697-4B8D14E3F85E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3" creationId="{4BF5E056-3B48-4103-93FF-BCB5F2892345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4" creationId="{CBCBDC53-573C-4BBB-A386-C5969B0A619B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5" creationId="{3EADBD0D-4152-4B57-BD50-774128A533B6}"/>
          </ac:spMkLst>
        </pc:spChg>
        <pc:spChg chg="mod">
          <ac:chgData name="Angelo Ziletti" userId="c78a18fba37b17ea" providerId="LiveId" clId="{4C02EB74-F4ED-44A7-9165-AA5AC9563241}" dt="2021-01-01T11:13:00.564" v="7655"/>
          <ac:spMkLst>
            <pc:docMk/>
            <pc:sldMk cId="3626377760" sldId="339"/>
            <ac:spMk id="38" creationId="{E06B9C1B-A55C-4998-8BA8-FBE2BCBAEF0A}"/>
          </ac:spMkLst>
        </pc:spChg>
        <pc:spChg chg="add mod">
          <ac:chgData name="Angelo Ziletti" userId="c78a18fba37b17ea" providerId="LiveId" clId="{4C02EB74-F4ED-44A7-9165-AA5AC9563241}" dt="2021-01-01T11:22:32.136" v="7804" actId="255"/>
          <ac:spMkLst>
            <pc:docMk/>
            <pc:sldMk cId="3626377760" sldId="339"/>
            <ac:spMk id="43" creationId="{5C4A0E62-B91E-415B-AF36-FD65094CFE72}"/>
          </ac:spMkLst>
        </pc:spChg>
        <pc:spChg chg="add mod">
          <ac:chgData name="Angelo Ziletti" userId="c78a18fba37b17ea" providerId="LiveId" clId="{4C02EB74-F4ED-44A7-9165-AA5AC9563241}" dt="2021-01-02T10:03:33.955" v="9368" actId="6549"/>
          <ac:spMkLst>
            <pc:docMk/>
            <pc:sldMk cId="3626377760" sldId="339"/>
            <ac:spMk id="44" creationId="{F374263B-EFEC-4B48-A304-475757CC9F5B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47" creationId="{4C43A746-D810-4E75-95B5-42405180C579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48" creationId="{62DD21B5-2A8F-47EF-A3F6-6A0CDDC2BAEC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49" creationId="{39493358-81BF-4CF8-939D-1EA065011949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50" creationId="{86396836-F66E-4D59-BD3D-613A9970B073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51" creationId="{CD5E472F-F5FD-41FE-A122-A1154D9EA545}"/>
          </ac:spMkLst>
        </pc:spChg>
        <pc:spChg chg="mod">
          <ac:chgData name="Angelo Ziletti" userId="c78a18fba37b17ea" providerId="LiveId" clId="{4C02EB74-F4ED-44A7-9165-AA5AC9563241}" dt="2021-01-01T11:13:57.507" v="7672"/>
          <ac:spMkLst>
            <pc:docMk/>
            <pc:sldMk cId="3626377760" sldId="339"/>
            <ac:spMk id="54" creationId="{0C7CCCA5-279F-42E2-9D22-3B0A8C6C6B91}"/>
          </ac:spMkLst>
        </pc:spChg>
        <pc:spChg chg="add mod">
          <ac:chgData name="Angelo Ziletti" userId="c78a18fba37b17ea" providerId="LiveId" clId="{4C02EB74-F4ED-44A7-9165-AA5AC9563241}" dt="2021-01-02T10:03:29.468" v="9366" actId="20577"/>
          <ac:spMkLst>
            <pc:docMk/>
            <pc:sldMk cId="3626377760" sldId="339"/>
            <ac:spMk id="58" creationId="{8F8E542A-3A90-4CEE-A54D-71ED99A5885C}"/>
          </ac:spMkLst>
        </pc:spChg>
        <pc:grpChg chg="add del mod">
          <ac:chgData name="Angelo Ziletti" userId="c78a18fba37b17ea" providerId="LiveId" clId="{4C02EB74-F4ED-44A7-9165-AA5AC9563241}" dt="2021-01-01T11:11:49.114" v="7588" actId="478"/>
          <ac:grpSpMkLst>
            <pc:docMk/>
            <pc:sldMk cId="3626377760" sldId="339"/>
            <ac:grpSpMk id="6" creationId="{60DB9311-A4DE-4B95-8598-134F14498104}"/>
          </ac:grpSpMkLst>
        </pc:grpChg>
        <pc:grpChg chg="add del mod">
          <ac:chgData name="Angelo Ziletti" userId="c78a18fba37b17ea" providerId="LiveId" clId="{4C02EB74-F4ED-44A7-9165-AA5AC9563241}" dt="2021-01-01T11:13:02.933" v="7657" actId="478"/>
          <ac:grpSpMkLst>
            <pc:docMk/>
            <pc:sldMk cId="3626377760" sldId="339"/>
            <ac:grpSpMk id="16" creationId="{2DF8950F-D013-4225-A5D8-EEE130077A15}"/>
          </ac:grpSpMkLst>
        </pc:grpChg>
        <pc:grpChg chg="mod">
          <ac:chgData name="Angelo Ziletti" userId="c78a18fba37b17ea" providerId="LiveId" clId="{4C02EB74-F4ED-44A7-9165-AA5AC9563241}" dt="2021-01-01T11:11:49.832" v="7589"/>
          <ac:grpSpMkLst>
            <pc:docMk/>
            <pc:sldMk cId="3626377760" sldId="339"/>
            <ac:grpSpMk id="17" creationId="{CF978DB6-A378-4B55-BB9E-A09EC8E73D84}"/>
          </ac:grpSpMkLst>
        </pc:grpChg>
        <pc:grpChg chg="add del mod">
          <ac:chgData name="Angelo Ziletti" userId="c78a18fba37b17ea" providerId="LiveId" clId="{4C02EB74-F4ED-44A7-9165-AA5AC9563241}" dt="2021-01-01T11:13:56.770" v="7671" actId="478"/>
          <ac:grpSpMkLst>
            <pc:docMk/>
            <pc:sldMk cId="3626377760" sldId="339"/>
            <ac:grpSpMk id="29" creationId="{51B37754-A040-4328-8C28-E5AF20C0ADF6}"/>
          </ac:grpSpMkLst>
        </pc:grpChg>
        <pc:grpChg chg="mod">
          <ac:chgData name="Angelo Ziletti" userId="c78a18fba37b17ea" providerId="LiveId" clId="{4C02EB74-F4ED-44A7-9165-AA5AC9563241}" dt="2021-01-01T11:13:00.564" v="7655"/>
          <ac:grpSpMkLst>
            <pc:docMk/>
            <pc:sldMk cId="3626377760" sldId="339"/>
            <ac:grpSpMk id="30" creationId="{DA674F3F-E481-461B-8458-604F92C2F4BA}"/>
          </ac:grpSpMkLst>
        </pc:grpChg>
        <pc:grpChg chg="add mod">
          <ac:chgData name="Angelo Ziletti" userId="c78a18fba37b17ea" providerId="LiveId" clId="{4C02EB74-F4ED-44A7-9165-AA5AC9563241}" dt="2021-01-01T11:13:57.507" v="7672"/>
          <ac:grpSpMkLst>
            <pc:docMk/>
            <pc:sldMk cId="3626377760" sldId="339"/>
            <ac:grpSpMk id="45" creationId="{E4DB4C88-73E9-490E-8A8A-8AB56BB76C3C}"/>
          </ac:grpSpMkLst>
        </pc:grpChg>
        <pc:grpChg chg="mod">
          <ac:chgData name="Angelo Ziletti" userId="c78a18fba37b17ea" providerId="LiveId" clId="{4C02EB74-F4ED-44A7-9165-AA5AC9563241}" dt="2021-01-01T11:13:57.507" v="7672"/>
          <ac:grpSpMkLst>
            <pc:docMk/>
            <pc:sldMk cId="3626377760" sldId="339"/>
            <ac:grpSpMk id="46" creationId="{B39461AC-6F8C-401C-9A39-7063E9B21373}"/>
          </ac:grpSpMkLst>
        </pc:grpChg>
        <pc:grpChg chg="add del mod">
          <ac:chgData name="Angelo Ziletti" userId="c78a18fba37b17ea" providerId="LiveId" clId="{4C02EB74-F4ED-44A7-9165-AA5AC9563241}" dt="2021-01-02T10:03:49.356" v="9372" actId="14100"/>
          <ac:grpSpMkLst>
            <pc:docMk/>
            <pc:sldMk cId="3626377760" sldId="339"/>
            <ac:grpSpMk id="65" creationId="{CFDAEAF2-F35C-4B7F-8122-07CC5879866D}"/>
          </ac:grpSpMkLst>
        </pc:grpChg>
        <pc:grpChg chg="mod">
          <ac:chgData name="Angelo Ziletti" userId="c78a18fba37b17ea" providerId="LiveId" clId="{4C02EB74-F4ED-44A7-9165-AA5AC9563241}" dt="2021-01-01T11:23:07.827" v="7817"/>
          <ac:grpSpMkLst>
            <pc:docMk/>
            <pc:sldMk cId="3626377760" sldId="339"/>
            <ac:grpSpMk id="68" creationId="{0451F153-F07A-46BD-85B4-A63292BDC6D4}"/>
          </ac:grpSpMkLst>
        </pc:grpChg>
        <pc:grpChg chg="add del mod">
          <ac:chgData name="Angelo Ziletti" userId="c78a18fba37b17ea" providerId="LiveId" clId="{4C02EB74-F4ED-44A7-9165-AA5AC9563241}" dt="2021-01-01T12:28:50.168" v="8919" actId="478"/>
          <ac:grpSpMkLst>
            <pc:docMk/>
            <pc:sldMk cId="3626377760" sldId="339"/>
            <ac:grpSpMk id="69" creationId="{BE731CE1-5CB7-435F-8F57-8E10FD615F52}"/>
          </ac:grpSpMkLst>
        </pc:grpChg>
        <pc:grpChg chg="del mod">
          <ac:chgData name="Angelo Ziletti" userId="c78a18fba37b17ea" providerId="LiveId" clId="{4C02EB74-F4ED-44A7-9165-AA5AC9563241}" dt="2021-01-01T12:29:04.269" v="8930"/>
          <ac:grpSpMkLst>
            <pc:docMk/>
            <pc:sldMk cId="3626377760" sldId="339"/>
            <ac:grpSpMk id="83" creationId="{9263232C-4FAD-4715-BB64-5E1D59E68CA5}"/>
          </ac:grpSpMkLst>
        </pc:grpChg>
        <pc:grpChg chg="mod">
          <ac:chgData name="Angelo Ziletti" userId="c78a18fba37b17ea" providerId="LiveId" clId="{4C02EB74-F4ED-44A7-9165-AA5AC9563241}" dt="2021-01-02T10:03:41.164" v="9370" actId="14100"/>
          <ac:grpSpMkLst>
            <pc:docMk/>
            <pc:sldMk cId="3626377760" sldId="339"/>
            <ac:grpSpMk id="85" creationId="{19493B8F-568F-471A-8B61-1F3C5AC81FC6}"/>
          </ac:grpSpMkLst>
        </pc:grpChg>
        <pc:inkChg chg="add del">
          <ac:chgData name="Angelo Ziletti" userId="c78a18fba37b17ea" providerId="LiveId" clId="{4C02EB74-F4ED-44A7-9165-AA5AC9563241}" dt="2021-01-01T11:22:50.879" v="7806" actId="9405"/>
          <ac:inkMkLst>
            <pc:docMk/>
            <pc:sldMk cId="3626377760" sldId="339"/>
            <ac:inkMk id="59" creationId="{3EF0CF83-DDEC-4008-B7C4-372253556D91}"/>
          </ac:inkMkLst>
        </pc:inkChg>
        <pc:inkChg chg="add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0" creationId="{CBC9668B-056F-4AF9-835F-E918E8630558}"/>
          </ac:inkMkLst>
        </pc:inkChg>
        <pc:inkChg chg="add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1" creationId="{66654B2A-CB6C-4F08-8EDB-8F27F07FA69A}"/>
          </ac:inkMkLst>
        </pc:inkChg>
        <pc:inkChg chg="add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2" creationId="{AE9210E3-592C-4178-A258-79189F1C6F7C}"/>
          </ac:inkMkLst>
        </pc:inkChg>
        <pc:inkChg chg="add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3" creationId="{0B9D52B0-7807-49A3-96EE-FA6B5476F6DD}"/>
          </ac:inkMkLst>
        </pc:inkChg>
        <pc:inkChg chg="add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4" creationId="{6496F82C-46F8-401B-8046-CC59CC23B7C2}"/>
          </ac:inkMkLst>
        </pc:inkChg>
        <pc:inkChg chg="add del mod">
          <ac:chgData name="Angelo Ziletti" userId="c78a18fba37b17ea" providerId="LiveId" clId="{4C02EB74-F4ED-44A7-9165-AA5AC9563241}" dt="2021-01-01T11:23:08.096" v="7818" actId="9405"/>
          <ac:inkMkLst>
            <pc:docMk/>
            <pc:sldMk cId="3626377760" sldId="339"/>
            <ac:inkMk id="66" creationId="{61F6042C-409C-4621-9685-263793B4DA45}"/>
          </ac:inkMkLst>
        </pc:inkChg>
        <pc:inkChg chg="add del mod">
          <ac:chgData name="Angelo Ziletti" userId="c78a18fba37b17ea" providerId="LiveId" clId="{4C02EB74-F4ED-44A7-9165-AA5AC9563241}" dt="2021-01-01T11:23:07.827" v="7817"/>
          <ac:inkMkLst>
            <pc:docMk/>
            <pc:sldMk cId="3626377760" sldId="339"/>
            <ac:inkMk id="67" creationId="{37F17544-8CD1-46C7-A700-0BF48BBE79C8}"/>
          </ac:inkMkLst>
        </pc:inkChg>
        <pc:inkChg chg="mod">
          <ac:chgData name="Angelo Ziletti" userId="c78a18fba37b17ea" providerId="LiveId" clId="{4C02EB74-F4ED-44A7-9165-AA5AC9563241}" dt="2021-01-01T12:28:43.695" v="8916"/>
          <ac:inkMkLst>
            <pc:docMk/>
            <pc:sldMk cId="3626377760" sldId="339"/>
            <ac:inkMk id="70" creationId="{FA22488B-F174-46BB-907D-4B71077D3BAA}"/>
          </ac:inkMkLst>
        </pc:inkChg>
        <pc:inkChg chg="del mod">
          <ac:chgData name="Angelo Ziletti" userId="c78a18fba37b17ea" providerId="LiveId" clId="{4C02EB74-F4ED-44A7-9165-AA5AC9563241}" dt="2021-01-01T12:28:48.767" v="8918" actId="478"/>
          <ac:inkMkLst>
            <pc:docMk/>
            <pc:sldMk cId="3626377760" sldId="339"/>
            <ac:inkMk id="71" creationId="{C83F53C3-6B60-41BE-A8D1-2B5453838890}"/>
          </ac:inkMkLst>
        </pc:inkChg>
        <pc:inkChg chg="mod">
          <ac:chgData name="Angelo Ziletti" userId="c78a18fba37b17ea" providerId="LiveId" clId="{4C02EB74-F4ED-44A7-9165-AA5AC9563241}" dt="2021-01-01T12:28:43.695" v="8916"/>
          <ac:inkMkLst>
            <pc:docMk/>
            <pc:sldMk cId="3626377760" sldId="339"/>
            <ac:inkMk id="72" creationId="{87B7DBE3-CF76-4266-9A22-2454CDE7419A}"/>
          </ac:inkMkLst>
        </pc:inkChg>
        <pc:inkChg chg="mod">
          <ac:chgData name="Angelo Ziletti" userId="c78a18fba37b17ea" providerId="LiveId" clId="{4C02EB74-F4ED-44A7-9165-AA5AC9563241}" dt="2021-01-01T12:28:43.695" v="8916"/>
          <ac:inkMkLst>
            <pc:docMk/>
            <pc:sldMk cId="3626377760" sldId="339"/>
            <ac:inkMk id="73" creationId="{F8D4B699-A0B3-4DAD-B6E7-085969AF173D}"/>
          </ac:inkMkLst>
        </pc:inkChg>
        <pc:inkChg chg="mod">
          <ac:chgData name="Angelo Ziletti" userId="c78a18fba37b17ea" providerId="LiveId" clId="{4C02EB74-F4ED-44A7-9165-AA5AC9563241}" dt="2021-01-01T12:28:43.695" v="8916"/>
          <ac:inkMkLst>
            <pc:docMk/>
            <pc:sldMk cId="3626377760" sldId="339"/>
            <ac:inkMk id="74" creationId="{8A837AD3-E6C6-420E-94A2-0F3782B379E4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75" creationId="{E65048FD-0C8C-47BD-BD63-2BA509D9DA9C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76" creationId="{E687377F-3BC4-474A-8D3B-330E366A8431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77" creationId="{5D151764-78CF-4C17-A922-13CEC3890152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78" creationId="{6207F022-235A-405B-8D1C-A3BE29989AB8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79" creationId="{2693CC20-CB30-4643-8869-B2718AE79B5B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80" creationId="{6875504A-9A75-43DB-AFF9-C2D2076C4864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81" creationId="{5C51C992-8EED-4F29-8450-FFE8C955D993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82" creationId="{13F6AE06-8103-4265-890E-7BEA1D4FB518}"/>
          </ac:inkMkLst>
        </pc:inkChg>
        <pc:inkChg chg="add mod">
          <ac:chgData name="Angelo Ziletti" userId="c78a18fba37b17ea" providerId="LiveId" clId="{4C02EB74-F4ED-44A7-9165-AA5AC9563241}" dt="2021-01-01T12:29:04.269" v="8930"/>
          <ac:inkMkLst>
            <pc:docMk/>
            <pc:sldMk cId="3626377760" sldId="339"/>
            <ac:inkMk id="84" creationId="{A8B11B1E-7F66-438F-9500-02D693B6C655}"/>
          </ac:inkMkLst>
        </pc:inkChg>
        <pc:inkChg chg="add del">
          <ac:chgData name="Angelo Ziletti" userId="c78a18fba37b17ea" providerId="LiveId" clId="{4C02EB74-F4ED-44A7-9165-AA5AC9563241}" dt="2021-01-01T12:29:09.054" v="8932" actId="9405"/>
          <ac:inkMkLst>
            <pc:docMk/>
            <pc:sldMk cId="3626377760" sldId="339"/>
            <ac:inkMk id="86" creationId="{8C4D7584-2880-44FC-A466-C9582C44B270}"/>
          </ac:inkMkLst>
        </pc:inkChg>
        <pc:cxnChg chg="mod">
          <ac:chgData name="Angelo Ziletti" userId="c78a18fba37b17ea" providerId="LiveId" clId="{4C02EB74-F4ED-44A7-9165-AA5AC9563241}" dt="2021-01-01T11:11:49.114" v="7588" actId="478"/>
          <ac:cxnSpMkLst>
            <pc:docMk/>
            <pc:sldMk cId="3626377760" sldId="339"/>
            <ac:cxnSpMk id="10" creationId="{5EAC5274-84DE-442C-8075-62CAB0A9A6B6}"/>
          </ac:cxnSpMkLst>
        </pc:cxnChg>
        <pc:cxnChg chg="mod">
          <ac:chgData name="Angelo Ziletti" userId="c78a18fba37b17ea" providerId="LiveId" clId="{4C02EB74-F4ED-44A7-9165-AA5AC9563241}" dt="2021-01-01T11:10:24.267" v="7550"/>
          <ac:cxnSpMkLst>
            <pc:docMk/>
            <pc:sldMk cId="3626377760" sldId="339"/>
            <ac:cxnSpMk id="11" creationId="{F3D8B078-A861-4CF7-9B1F-C2EA2520E419}"/>
          </ac:cxnSpMkLst>
        </pc:cxnChg>
        <pc:cxnChg chg="mod">
          <ac:chgData name="Angelo Ziletti" userId="c78a18fba37b17ea" providerId="LiveId" clId="{4C02EB74-F4ED-44A7-9165-AA5AC9563241}" dt="2021-01-01T11:11:49.114" v="7588" actId="478"/>
          <ac:cxnSpMkLst>
            <pc:docMk/>
            <pc:sldMk cId="3626377760" sldId="339"/>
            <ac:cxnSpMk id="13" creationId="{4D0967CF-CC6C-47CF-85A0-452020140253}"/>
          </ac:cxnSpMkLst>
        </pc:cxnChg>
        <pc:cxnChg chg="mod">
          <ac:chgData name="Angelo Ziletti" userId="c78a18fba37b17ea" providerId="LiveId" clId="{4C02EB74-F4ED-44A7-9165-AA5AC9563241}" dt="2021-01-01T11:10:24.267" v="7550"/>
          <ac:cxnSpMkLst>
            <pc:docMk/>
            <pc:sldMk cId="3626377760" sldId="339"/>
            <ac:cxnSpMk id="14" creationId="{1F83BEB5-B891-4BCE-9E12-D0BABFD8EF4D}"/>
          </ac:cxnSpMkLst>
        </pc:cxnChg>
        <pc:cxnChg chg="mod">
          <ac:chgData name="Angelo Ziletti" userId="c78a18fba37b17ea" providerId="LiveId" clId="{4C02EB74-F4ED-44A7-9165-AA5AC9563241}" dt="2021-01-01T11:11:49.114" v="7588" actId="478"/>
          <ac:cxnSpMkLst>
            <pc:docMk/>
            <pc:sldMk cId="3626377760" sldId="339"/>
            <ac:cxnSpMk id="15" creationId="{A18AF365-A259-4732-9EA8-FECC422D3BDC}"/>
          </ac:cxnSpMkLst>
        </pc:cxnChg>
        <pc:cxnChg chg="mod">
          <ac:chgData name="Angelo Ziletti" userId="c78a18fba37b17ea" providerId="LiveId" clId="{4C02EB74-F4ED-44A7-9165-AA5AC9563241}" dt="2021-01-01T11:13:02.933" v="7657" actId="478"/>
          <ac:cxnSpMkLst>
            <pc:docMk/>
            <pc:sldMk cId="3626377760" sldId="339"/>
            <ac:cxnSpMk id="23" creationId="{D558D1EA-A688-4111-9F64-0D66555415DB}"/>
          </ac:cxnSpMkLst>
        </pc:cxnChg>
        <pc:cxnChg chg="mod">
          <ac:chgData name="Angelo Ziletti" userId="c78a18fba37b17ea" providerId="LiveId" clId="{4C02EB74-F4ED-44A7-9165-AA5AC9563241}" dt="2021-01-01T11:11:49.832" v="7589"/>
          <ac:cxnSpMkLst>
            <pc:docMk/>
            <pc:sldMk cId="3626377760" sldId="339"/>
            <ac:cxnSpMk id="24" creationId="{9E3C865F-53CF-4B48-9952-07D4846E08D3}"/>
          </ac:cxnSpMkLst>
        </pc:cxnChg>
        <pc:cxnChg chg="mod">
          <ac:chgData name="Angelo Ziletti" userId="c78a18fba37b17ea" providerId="LiveId" clId="{4C02EB74-F4ED-44A7-9165-AA5AC9563241}" dt="2021-01-01T11:13:02.933" v="7657" actId="478"/>
          <ac:cxnSpMkLst>
            <pc:docMk/>
            <pc:sldMk cId="3626377760" sldId="339"/>
            <ac:cxnSpMk id="26" creationId="{399D1A59-21AD-4770-95A0-2C3769414998}"/>
          </ac:cxnSpMkLst>
        </pc:cxnChg>
        <pc:cxnChg chg="mod">
          <ac:chgData name="Angelo Ziletti" userId="c78a18fba37b17ea" providerId="LiveId" clId="{4C02EB74-F4ED-44A7-9165-AA5AC9563241}" dt="2021-01-01T11:11:49.832" v="7589"/>
          <ac:cxnSpMkLst>
            <pc:docMk/>
            <pc:sldMk cId="3626377760" sldId="339"/>
            <ac:cxnSpMk id="27" creationId="{D857014F-DF06-43C6-AA9F-713E2AF94DFE}"/>
          </ac:cxnSpMkLst>
        </pc:cxnChg>
        <pc:cxnChg chg="mod">
          <ac:chgData name="Angelo Ziletti" userId="c78a18fba37b17ea" providerId="LiveId" clId="{4C02EB74-F4ED-44A7-9165-AA5AC9563241}" dt="2021-01-01T11:13:02.933" v="7657" actId="478"/>
          <ac:cxnSpMkLst>
            <pc:docMk/>
            <pc:sldMk cId="3626377760" sldId="339"/>
            <ac:cxnSpMk id="28" creationId="{200B90AC-52FD-464E-AAD3-A4A043C567A2}"/>
          </ac:cxnSpMkLst>
        </pc:cxnChg>
        <pc:cxnChg chg="mod">
          <ac:chgData name="Angelo Ziletti" userId="c78a18fba37b17ea" providerId="LiveId" clId="{4C02EB74-F4ED-44A7-9165-AA5AC9563241}" dt="2021-01-01T11:13:56.770" v="7671" actId="478"/>
          <ac:cxnSpMkLst>
            <pc:docMk/>
            <pc:sldMk cId="3626377760" sldId="339"/>
            <ac:cxnSpMk id="36" creationId="{E4183A9E-E9B1-4ECF-95B9-88195B22E7DF}"/>
          </ac:cxnSpMkLst>
        </pc:cxnChg>
        <pc:cxnChg chg="mod">
          <ac:chgData name="Angelo Ziletti" userId="c78a18fba37b17ea" providerId="LiveId" clId="{4C02EB74-F4ED-44A7-9165-AA5AC9563241}" dt="2021-01-01T11:13:00.564" v="7655"/>
          <ac:cxnSpMkLst>
            <pc:docMk/>
            <pc:sldMk cId="3626377760" sldId="339"/>
            <ac:cxnSpMk id="37" creationId="{0699690F-0418-43D5-85BF-6488250B87D5}"/>
          </ac:cxnSpMkLst>
        </pc:cxnChg>
        <pc:cxnChg chg="mod">
          <ac:chgData name="Angelo Ziletti" userId="c78a18fba37b17ea" providerId="LiveId" clId="{4C02EB74-F4ED-44A7-9165-AA5AC9563241}" dt="2021-01-01T11:13:56.770" v="7671" actId="478"/>
          <ac:cxnSpMkLst>
            <pc:docMk/>
            <pc:sldMk cId="3626377760" sldId="339"/>
            <ac:cxnSpMk id="39" creationId="{723E85BF-70D2-4932-BDFD-EA55A420A969}"/>
          </ac:cxnSpMkLst>
        </pc:cxnChg>
        <pc:cxnChg chg="mod">
          <ac:chgData name="Angelo Ziletti" userId="c78a18fba37b17ea" providerId="LiveId" clId="{4C02EB74-F4ED-44A7-9165-AA5AC9563241}" dt="2021-01-01T11:13:00.564" v="7655"/>
          <ac:cxnSpMkLst>
            <pc:docMk/>
            <pc:sldMk cId="3626377760" sldId="339"/>
            <ac:cxnSpMk id="40" creationId="{E0BEA2EF-A5CD-4F05-843F-39988FBC2AA0}"/>
          </ac:cxnSpMkLst>
        </pc:cxnChg>
        <pc:cxnChg chg="mod">
          <ac:chgData name="Angelo Ziletti" userId="c78a18fba37b17ea" providerId="LiveId" clId="{4C02EB74-F4ED-44A7-9165-AA5AC9563241}" dt="2021-01-01T11:13:56.770" v="7671" actId="478"/>
          <ac:cxnSpMkLst>
            <pc:docMk/>
            <pc:sldMk cId="3626377760" sldId="339"/>
            <ac:cxnSpMk id="41" creationId="{56D66BC1-F94E-4E8F-A65C-0905DFFBF34B}"/>
          </ac:cxnSpMkLst>
        </pc:cxnChg>
        <pc:cxnChg chg="mod">
          <ac:chgData name="Angelo Ziletti" userId="c78a18fba37b17ea" providerId="LiveId" clId="{4C02EB74-F4ED-44A7-9165-AA5AC9563241}" dt="2021-01-01T11:13:57.507" v="7672"/>
          <ac:cxnSpMkLst>
            <pc:docMk/>
            <pc:sldMk cId="3626377760" sldId="339"/>
            <ac:cxnSpMk id="52" creationId="{D295163C-1EDB-4EA4-A9C7-EC54133433DA}"/>
          </ac:cxnSpMkLst>
        </pc:cxnChg>
        <pc:cxnChg chg="mod">
          <ac:chgData name="Angelo Ziletti" userId="c78a18fba37b17ea" providerId="LiveId" clId="{4C02EB74-F4ED-44A7-9165-AA5AC9563241}" dt="2021-01-01T11:13:57.507" v="7672"/>
          <ac:cxnSpMkLst>
            <pc:docMk/>
            <pc:sldMk cId="3626377760" sldId="339"/>
            <ac:cxnSpMk id="53" creationId="{BE1B29CD-A059-4020-B33F-6CB5E72093C9}"/>
          </ac:cxnSpMkLst>
        </pc:cxnChg>
        <pc:cxnChg chg="mod">
          <ac:chgData name="Angelo Ziletti" userId="c78a18fba37b17ea" providerId="LiveId" clId="{4C02EB74-F4ED-44A7-9165-AA5AC9563241}" dt="2021-01-01T11:13:57.507" v="7672"/>
          <ac:cxnSpMkLst>
            <pc:docMk/>
            <pc:sldMk cId="3626377760" sldId="339"/>
            <ac:cxnSpMk id="55" creationId="{EA52D5AF-384F-4CEF-B36B-552687405192}"/>
          </ac:cxnSpMkLst>
        </pc:cxnChg>
        <pc:cxnChg chg="mod">
          <ac:chgData name="Angelo Ziletti" userId="c78a18fba37b17ea" providerId="LiveId" clId="{4C02EB74-F4ED-44A7-9165-AA5AC9563241}" dt="2021-01-01T11:13:57.507" v="7672"/>
          <ac:cxnSpMkLst>
            <pc:docMk/>
            <pc:sldMk cId="3626377760" sldId="339"/>
            <ac:cxnSpMk id="56" creationId="{C76CCC85-324E-4054-ADE3-AA828D682D53}"/>
          </ac:cxnSpMkLst>
        </pc:cxnChg>
        <pc:cxnChg chg="mod">
          <ac:chgData name="Angelo Ziletti" userId="c78a18fba37b17ea" providerId="LiveId" clId="{4C02EB74-F4ED-44A7-9165-AA5AC9563241}" dt="2021-01-01T11:13:57.507" v="7672"/>
          <ac:cxnSpMkLst>
            <pc:docMk/>
            <pc:sldMk cId="3626377760" sldId="339"/>
            <ac:cxnSpMk id="57" creationId="{2DCDAE06-37C5-4AFE-9FA9-D00F04210BB8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782607543" sldId="339"/>
        </pc:sldMkLst>
      </pc:sldChg>
      <pc:sldChg chg="addSp delSp modSp new mod">
        <pc:chgData name="Angelo Ziletti" userId="c78a18fba37b17ea" providerId="LiveId" clId="{4C02EB74-F4ED-44A7-9165-AA5AC9563241}" dt="2021-01-03T07:34:52.439" v="15689" actId="1076"/>
        <pc:sldMkLst>
          <pc:docMk/>
          <pc:sldMk cId="174630653" sldId="340"/>
        </pc:sldMkLst>
        <pc:spChg chg="mod">
          <ac:chgData name="Angelo Ziletti" userId="c78a18fba37b17ea" providerId="LiveId" clId="{4C02EB74-F4ED-44A7-9165-AA5AC9563241}" dt="2021-01-02T19:27:51.555" v="14235" actId="20577"/>
          <ac:spMkLst>
            <pc:docMk/>
            <pc:sldMk cId="174630653" sldId="340"/>
            <ac:spMk id="4" creationId="{66DF4F7C-1331-41B1-B9C2-C73D0AFB948A}"/>
          </ac:spMkLst>
        </pc:spChg>
        <pc:spChg chg="mod">
          <ac:chgData name="Angelo Ziletti" userId="c78a18fba37b17ea" providerId="LiveId" clId="{4C02EB74-F4ED-44A7-9165-AA5AC9563241}" dt="2021-01-02T19:24:30.586" v="14112" actId="20577"/>
          <ac:spMkLst>
            <pc:docMk/>
            <pc:sldMk cId="174630653" sldId="340"/>
            <ac:spMk id="5" creationId="{A40C56E5-053D-4480-A942-B0E69844F8AE}"/>
          </ac:spMkLst>
        </pc:spChg>
        <pc:spChg chg="add del mod">
          <ac:chgData name="Angelo Ziletti" userId="c78a18fba37b17ea" providerId="LiveId" clId="{4C02EB74-F4ED-44A7-9165-AA5AC9563241}" dt="2021-01-02T19:29:56.790" v="14335" actId="478"/>
          <ac:spMkLst>
            <pc:docMk/>
            <pc:sldMk cId="174630653" sldId="340"/>
            <ac:spMk id="7" creationId="{C8BE86A3-5A6E-44FB-8C1D-A7F445E9ED45}"/>
          </ac:spMkLst>
        </pc:spChg>
        <pc:spChg chg="add del">
          <ac:chgData name="Angelo Ziletti" userId="c78a18fba37b17ea" providerId="LiveId" clId="{4C02EB74-F4ED-44A7-9165-AA5AC9563241}" dt="2021-01-02T19:22:38.371" v="14055"/>
          <ac:spMkLst>
            <pc:docMk/>
            <pc:sldMk cId="174630653" sldId="340"/>
            <ac:spMk id="8" creationId="{0CA1BF1F-412B-4469-98AB-4D2DF9667FF0}"/>
          </ac:spMkLst>
        </pc:spChg>
        <pc:spChg chg="add del mod">
          <ac:chgData name="Angelo Ziletti" userId="c78a18fba37b17ea" providerId="LiveId" clId="{4C02EB74-F4ED-44A7-9165-AA5AC9563241}" dt="2021-01-02T19:26:46.548" v="14160" actId="478"/>
          <ac:spMkLst>
            <pc:docMk/>
            <pc:sldMk cId="174630653" sldId="340"/>
            <ac:spMk id="10" creationId="{0021848C-C5AA-4970-A8A1-9B54575FD017}"/>
          </ac:spMkLst>
        </pc:spChg>
        <pc:spChg chg="add mod">
          <ac:chgData name="Angelo Ziletti" userId="c78a18fba37b17ea" providerId="LiveId" clId="{4C02EB74-F4ED-44A7-9165-AA5AC9563241}" dt="2021-01-03T07:34:34.942" v="15687" actId="20577"/>
          <ac:spMkLst>
            <pc:docMk/>
            <pc:sldMk cId="174630653" sldId="340"/>
            <ac:spMk id="13" creationId="{67AF5CD1-0FBC-4DDD-BC58-101FD06224AC}"/>
          </ac:spMkLst>
        </pc:spChg>
        <pc:spChg chg="add del mod">
          <ac:chgData name="Angelo Ziletti" userId="c78a18fba37b17ea" providerId="LiveId" clId="{4C02EB74-F4ED-44A7-9165-AA5AC9563241}" dt="2021-01-03T07:34:06.864" v="15673" actId="478"/>
          <ac:spMkLst>
            <pc:docMk/>
            <pc:sldMk cId="174630653" sldId="340"/>
            <ac:spMk id="16" creationId="{BF47C281-F203-4CCA-9966-23AC2D097B23}"/>
          </ac:spMkLst>
        </pc:spChg>
        <pc:spChg chg="add del mod">
          <ac:chgData name="Angelo Ziletti" userId="c78a18fba37b17ea" providerId="LiveId" clId="{4C02EB74-F4ED-44A7-9165-AA5AC9563241}" dt="2021-01-03T07:34:07.742" v="15674" actId="478"/>
          <ac:spMkLst>
            <pc:docMk/>
            <pc:sldMk cId="174630653" sldId="340"/>
            <ac:spMk id="18" creationId="{FAF89E36-6B59-4382-93B4-31A0F8897C54}"/>
          </ac:spMkLst>
        </pc:spChg>
        <pc:picChg chg="add del mod">
          <ac:chgData name="Angelo Ziletti" userId="c78a18fba37b17ea" providerId="LiveId" clId="{4C02EB74-F4ED-44A7-9165-AA5AC9563241}" dt="2021-01-03T07:29:49.953" v="15632" actId="22"/>
          <ac:picMkLst>
            <pc:docMk/>
            <pc:sldMk cId="174630653" sldId="340"/>
            <ac:picMk id="11" creationId="{949D91D5-8C21-4472-8766-38343511FE44}"/>
          </ac:picMkLst>
        </pc:picChg>
        <pc:picChg chg="add mod">
          <ac:chgData name="Angelo Ziletti" userId="c78a18fba37b17ea" providerId="LiveId" clId="{4C02EB74-F4ED-44A7-9165-AA5AC9563241}" dt="2021-01-03T07:34:52.439" v="15689" actId="1076"/>
          <ac:picMkLst>
            <pc:docMk/>
            <pc:sldMk cId="174630653" sldId="340"/>
            <ac:picMk id="15" creationId="{D984B78E-37AD-4491-AC2B-D44B4195DEB7}"/>
          </ac:picMkLst>
        </pc:picChg>
        <pc:picChg chg="add del mod">
          <ac:chgData name="Angelo Ziletti" userId="c78a18fba37b17ea" providerId="LiveId" clId="{4C02EB74-F4ED-44A7-9165-AA5AC9563241}" dt="2021-01-03T07:33:58.972" v="15668" actId="478"/>
          <ac:picMkLst>
            <pc:docMk/>
            <pc:sldMk cId="174630653" sldId="340"/>
            <ac:picMk id="1028" creationId="{B813A481-FEEA-45E1-97DD-0CD370EE66B6}"/>
          </ac:picMkLst>
        </pc:picChg>
        <pc:picChg chg="add del mod">
          <ac:chgData name="Angelo Ziletti" userId="c78a18fba37b17ea" providerId="LiveId" clId="{4C02EB74-F4ED-44A7-9165-AA5AC9563241}" dt="2021-01-03T07:34:09.454" v="15675" actId="478"/>
          <ac:picMkLst>
            <pc:docMk/>
            <pc:sldMk cId="174630653" sldId="340"/>
            <ac:picMk id="1030" creationId="{9E3D17D7-4B15-4E97-91B5-7F1EBFB41C65}"/>
          </ac:picMkLst>
        </pc:picChg>
        <pc:picChg chg="add del mod">
          <ac:chgData name="Angelo Ziletti" userId="c78a18fba37b17ea" providerId="LiveId" clId="{4C02EB74-F4ED-44A7-9165-AA5AC9563241}" dt="2021-01-02T19:26:44.876" v="14159" actId="478"/>
          <ac:picMkLst>
            <pc:docMk/>
            <pc:sldMk cId="174630653" sldId="340"/>
            <ac:picMk id="1032" creationId="{2F163C8C-61E1-42C3-B997-565024F6BC46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857883830" sldId="34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543894517" sldId="341"/>
        </pc:sldMkLst>
      </pc:sldChg>
      <pc:sldChg chg="addSp delSp modSp new mod delAnim modAnim">
        <pc:chgData name="Angelo Ziletti" userId="c78a18fba37b17ea" providerId="LiveId" clId="{4C02EB74-F4ED-44A7-9165-AA5AC9563241}" dt="2021-01-13T13:57:26.460" v="30290"/>
        <pc:sldMkLst>
          <pc:docMk/>
          <pc:sldMk cId="1557870001" sldId="341"/>
        </pc:sldMkLst>
        <pc:spChg chg="mod">
          <ac:chgData name="Angelo Ziletti" userId="c78a18fba37b17ea" providerId="LiveId" clId="{4C02EB74-F4ED-44A7-9165-AA5AC9563241}" dt="2021-01-02T09:43:13.066" v="9138" actId="20577"/>
          <ac:spMkLst>
            <pc:docMk/>
            <pc:sldMk cId="1557870001" sldId="341"/>
            <ac:spMk id="4" creationId="{F301805E-8A75-4D2E-AC68-4A5225335F4E}"/>
          </ac:spMkLst>
        </pc:spChg>
        <pc:spChg chg="mod">
          <ac:chgData name="Angelo Ziletti" userId="c78a18fba37b17ea" providerId="LiveId" clId="{4C02EB74-F4ED-44A7-9165-AA5AC9563241}" dt="2021-01-09T13:36:52.990" v="29763" actId="207"/>
          <ac:spMkLst>
            <pc:docMk/>
            <pc:sldMk cId="1557870001" sldId="341"/>
            <ac:spMk id="5" creationId="{89A7E483-AAE5-42CF-92C8-D24801A1369B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9" creationId="{398571A3-9AF2-4528-89C3-4E53C4E1F83A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10" creationId="{72405709-1BD5-4AE5-A002-F842BEF98512}"/>
          </ac:spMkLst>
        </pc:spChg>
        <pc:spChg chg="del mod">
          <ac:chgData name="Angelo Ziletti" userId="c78a18fba37b17ea" providerId="LiveId" clId="{4C02EB74-F4ED-44A7-9165-AA5AC9563241}" dt="2021-01-02T09:43:53.128" v="9152" actId="478"/>
          <ac:spMkLst>
            <pc:docMk/>
            <pc:sldMk cId="1557870001" sldId="341"/>
            <ac:spMk id="11" creationId="{6D4CDEAC-8B4C-4D67-9FD7-5B142758526E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14" creationId="{11523CC0-9EA2-4A05-AB83-1199FC95CE69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15" creationId="{6E17FD6D-416D-42CA-AB45-368C1517F79C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16" creationId="{F6158E17-7A1B-4BFF-8D8B-E904E989A0D8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21" creationId="{680A9615-5719-44FC-9190-3D4AF5054D29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22" creationId="{72EF2675-4B58-457F-A679-B4B814EDA6E3}"/>
          </ac:spMkLst>
        </pc:spChg>
        <pc:spChg chg="mod">
          <ac:chgData name="Angelo Ziletti" userId="c78a18fba37b17ea" providerId="LiveId" clId="{4C02EB74-F4ED-44A7-9165-AA5AC9563241}" dt="2021-01-02T09:43:18.094" v="9140"/>
          <ac:spMkLst>
            <pc:docMk/>
            <pc:sldMk cId="1557870001" sldId="341"/>
            <ac:spMk id="23" creationId="{2EEFF04E-C34A-4FA7-B109-6C8250DFD9ED}"/>
          </ac:spMkLst>
        </pc:spChg>
        <pc:spChg chg="mod topLvl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28" creationId="{CC87C951-66DB-4F47-B0E4-E5CAC1D77669}"/>
          </ac:spMkLst>
        </pc:spChg>
        <pc:spChg chg="del mod topLvl">
          <ac:chgData name="Angelo Ziletti" userId="c78a18fba37b17ea" providerId="LiveId" clId="{4C02EB74-F4ED-44A7-9165-AA5AC9563241}" dt="2021-01-02T09:43:50.837" v="9150" actId="478"/>
          <ac:spMkLst>
            <pc:docMk/>
            <pc:sldMk cId="1557870001" sldId="341"/>
            <ac:spMk id="29" creationId="{4C2848F0-36EA-4EB2-BD35-989998F9A108}"/>
          </ac:spMkLst>
        </pc:spChg>
        <pc:spChg chg="mod topLvl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30" creationId="{093CDE1B-0AE1-49C7-B930-F1442129FF72}"/>
          </ac:spMkLst>
        </pc:spChg>
        <pc:spChg chg="mod topLvl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31" creationId="{7D2035D9-2C18-4A63-B6C5-635F9E37E128}"/>
          </ac:spMkLst>
        </pc:spChg>
        <pc:spChg chg="mod topLvl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32" creationId="{5489C4B5-FA33-48BE-BB61-FFAF9B444406}"/>
          </ac:spMkLst>
        </pc:spChg>
        <pc:spChg chg="del mod topLvl">
          <ac:chgData name="Angelo Ziletti" userId="c78a18fba37b17ea" providerId="LiveId" clId="{4C02EB74-F4ED-44A7-9165-AA5AC9563241}" dt="2021-01-02T09:43:49.157" v="9148" actId="478"/>
          <ac:spMkLst>
            <pc:docMk/>
            <pc:sldMk cId="1557870001" sldId="341"/>
            <ac:spMk id="33" creationId="{64CDDC37-8FE3-46B8-A785-94860115D1A5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37" creationId="{A53ABAB4-5A90-4E32-911A-FF91E969AEE4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38" creationId="{B21722B9-39B7-4EC9-83DE-FA5DE3A4CC4A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1" creationId="{B4557CDD-0C66-444F-ADE7-3277FF2AC111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2" creationId="{2310E36D-E359-4623-83B0-8111FCA247D2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3" creationId="{FA410230-3455-493F-93E2-D54B08944DDD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4" creationId="{857F20AE-9FB9-431D-A42E-0CA997E8A0F4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7" creationId="{20C7DA77-FB5C-42A4-949F-A7F13E0403FC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48" creationId="{0C1AF1D3-867A-4B66-9564-1256E5146D67}"/>
          </ac:spMkLst>
        </pc:spChg>
        <pc:spChg chg="add mod">
          <ac:chgData name="Angelo Ziletti" userId="c78a18fba37b17ea" providerId="LiveId" clId="{4C02EB74-F4ED-44A7-9165-AA5AC9563241}" dt="2021-01-02T12:14:29.425" v="10658" actId="20577"/>
          <ac:spMkLst>
            <pc:docMk/>
            <pc:sldMk cId="1557870001" sldId="341"/>
            <ac:spMk id="49" creationId="{2E4D7E41-BB2C-43A9-BE80-203801F54C0A}"/>
          </ac:spMkLst>
        </pc:spChg>
        <pc:spChg chg="add mod">
          <ac:chgData name="Angelo Ziletti" userId="c78a18fba37b17ea" providerId="LiveId" clId="{4C02EB74-F4ED-44A7-9165-AA5AC9563241}" dt="2021-01-02T12:14:26.810" v="10657" actId="20577"/>
          <ac:spMkLst>
            <pc:docMk/>
            <pc:sldMk cId="1557870001" sldId="341"/>
            <ac:spMk id="50" creationId="{45638434-F8D3-4A8B-BDFE-CF8E86472517}"/>
          </ac:spMkLst>
        </pc:spChg>
        <pc:spChg chg="add del mod">
          <ac:chgData name="Angelo Ziletti" userId="c78a18fba37b17ea" providerId="LiveId" clId="{4C02EB74-F4ED-44A7-9165-AA5AC9563241}" dt="2021-01-02T09:45:07.577" v="9177" actId="478"/>
          <ac:spMkLst>
            <pc:docMk/>
            <pc:sldMk cId="1557870001" sldId="341"/>
            <ac:spMk id="53" creationId="{F4E34140-4D21-4382-B220-D34F37813C05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54" creationId="{2C0C883A-600F-483C-B5CD-6A3EF75A5711}"/>
          </ac:spMkLst>
        </pc:spChg>
        <pc:spChg chg="add mod">
          <ac:chgData name="Angelo Ziletti" userId="c78a18fba37b17ea" providerId="LiveId" clId="{4C02EB74-F4ED-44A7-9165-AA5AC9563241}" dt="2021-01-02T09:46:19.064" v="9205" actId="164"/>
          <ac:spMkLst>
            <pc:docMk/>
            <pc:sldMk cId="1557870001" sldId="341"/>
            <ac:spMk id="56" creationId="{8F4C7797-44DE-4B13-B8DE-BFBD11B05ED8}"/>
          </ac:spMkLst>
        </pc:spChg>
        <pc:spChg chg="add del mod">
          <ac:chgData name="Angelo Ziletti" userId="c78a18fba37b17ea" providerId="LiveId" clId="{4C02EB74-F4ED-44A7-9165-AA5AC9563241}" dt="2021-01-02T12:20:44.629" v="10749" actId="478"/>
          <ac:spMkLst>
            <pc:docMk/>
            <pc:sldMk cId="1557870001" sldId="341"/>
            <ac:spMk id="63" creationId="{6F30D2B8-A389-427E-A803-C011B83C3188}"/>
          </ac:spMkLst>
        </pc:spChg>
        <pc:spChg chg="add mod">
          <ac:chgData name="Angelo Ziletti" userId="c78a18fba37b17ea" providerId="LiveId" clId="{4C02EB74-F4ED-44A7-9165-AA5AC9563241}" dt="2021-01-02T10:24:32.856" v="9421" actId="1076"/>
          <ac:spMkLst>
            <pc:docMk/>
            <pc:sldMk cId="1557870001" sldId="341"/>
            <ac:spMk id="64" creationId="{4DA2D88C-D626-43A3-8D4A-6FD5671246D0}"/>
          </ac:spMkLst>
        </pc:spChg>
        <pc:spChg chg="add del mod">
          <ac:chgData name="Angelo Ziletti" userId="c78a18fba37b17ea" providerId="LiveId" clId="{4C02EB74-F4ED-44A7-9165-AA5AC9563241}" dt="2021-01-02T12:20:44.629" v="10751"/>
          <ac:spMkLst>
            <pc:docMk/>
            <pc:sldMk cId="1557870001" sldId="341"/>
            <ac:spMk id="66" creationId="{FB948B24-9A25-497D-A3A1-CE57A20E184A}"/>
          </ac:spMkLst>
        </pc:spChg>
        <pc:grpChg chg="add del mod">
          <ac:chgData name="Angelo Ziletti" userId="c78a18fba37b17ea" providerId="LiveId" clId="{4C02EB74-F4ED-44A7-9165-AA5AC9563241}" dt="2021-01-02T09:43:54.057" v="9153" actId="478"/>
          <ac:grpSpMkLst>
            <pc:docMk/>
            <pc:sldMk cId="1557870001" sldId="341"/>
            <ac:grpSpMk id="6" creationId="{07E29B34-BC73-484B-B1C5-C61F4C58686F}"/>
          </ac:grpSpMkLst>
        </pc:grpChg>
        <pc:grpChg chg="mod">
          <ac:chgData name="Angelo Ziletti" userId="c78a18fba37b17ea" providerId="LiveId" clId="{4C02EB74-F4ED-44A7-9165-AA5AC9563241}" dt="2021-01-02T09:43:18.094" v="9140"/>
          <ac:grpSpMkLst>
            <pc:docMk/>
            <pc:sldMk cId="1557870001" sldId="341"/>
            <ac:grpSpMk id="7" creationId="{E21AFD35-EBFF-44A9-8869-2AE7FFF64B39}"/>
          </ac:grpSpMkLst>
        </pc:grpChg>
        <pc:grpChg chg="add del mod">
          <ac:chgData name="Angelo Ziletti" userId="c78a18fba37b17ea" providerId="LiveId" clId="{4C02EB74-F4ED-44A7-9165-AA5AC9563241}" dt="2021-01-02T09:43:30.526" v="9142" actId="478"/>
          <ac:grpSpMkLst>
            <pc:docMk/>
            <pc:sldMk cId="1557870001" sldId="341"/>
            <ac:grpSpMk id="13" creationId="{B9B9AC3D-0D4A-48AE-8648-63878A62C559}"/>
          </ac:grpSpMkLst>
        </pc:grpChg>
        <pc:grpChg chg="add del mod">
          <ac:chgData name="Angelo Ziletti" userId="c78a18fba37b17ea" providerId="LiveId" clId="{4C02EB74-F4ED-44A7-9165-AA5AC9563241}" dt="2021-01-02T09:43:32.664" v="9143" actId="478"/>
          <ac:grpSpMkLst>
            <pc:docMk/>
            <pc:sldMk cId="1557870001" sldId="341"/>
            <ac:grpSpMk id="20" creationId="{515A64C1-7EC4-4C50-B945-1528A83E1A41}"/>
          </ac:grpSpMkLst>
        </pc:grpChg>
        <pc:grpChg chg="add del mod">
          <ac:chgData name="Angelo Ziletti" userId="c78a18fba37b17ea" providerId="LiveId" clId="{4C02EB74-F4ED-44A7-9165-AA5AC9563241}" dt="2021-01-02T09:43:37.034" v="9144" actId="165"/>
          <ac:grpSpMkLst>
            <pc:docMk/>
            <pc:sldMk cId="1557870001" sldId="341"/>
            <ac:grpSpMk id="26" creationId="{A4095718-BAA9-4763-83E0-568F3EF92F22}"/>
          </ac:grpSpMkLst>
        </pc:grpChg>
        <pc:grpChg chg="add del mod topLvl">
          <ac:chgData name="Angelo Ziletti" userId="c78a18fba37b17ea" providerId="LiveId" clId="{4C02EB74-F4ED-44A7-9165-AA5AC9563241}" dt="2021-01-02T09:43:46.874" v="9147" actId="165"/>
          <ac:grpSpMkLst>
            <pc:docMk/>
            <pc:sldMk cId="1557870001" sldId="341"/>
            <ac:grpSpMk id="27" creationId="{AE0F6228-E546-4127-8899-463788B743FF}"/>
          </ac:grpSpMkLst>
        </pc:grpChg>
        <pc:grpChg chg="add del mod">
          <ac:chgData name="Angelo Ziletti" userId="c78a18fba37b17ea" providerId="LiveId" clId="{4C02EB74-F4ED-44A7-9165-AA5AC9563241}" dt="2021-01-02T12:20:12.086" v="10687" actId="478"/>
          <ac:grpSpMkLst>
            <pc:docMk/>
            <pc:sldMk cId="1557870001" sldId="341"/>
            <ac:grpSpMk id="62" creationId="{72DAB856-FFC1-41EE-9690-85213BBEDD9B}"/>
          </ac:grpSpMkLst>
        </pc:grpChg>
        <pc:grpChg chg="del mod">
          <ac:chgData name="Angelo Ziletti" userId="c78a18fba37b17ea" providerId="LiveId" clId="{4C02EB74-F4ED-44A7-9165-AA5AC9563241}" dt="2021-01-02T12:26:06.265" v="11119" actId="478"/>
          <ac:grpSpMkLst>
            <pc:docMk/>
            <pc:sldMk cId="1557870001" sldId="341"/>
            <ac:grpSpMk id="69" creationId="{CE958581-0194-443B-A317-D2124D5347D0}"/>
          </ac:grpSpMkLst>
        </pc:grpChg>
        <pc:grpChg chg="del mod">
          <ac:chgData name="Angelo Ziletti" userId="c78a18fba37b17ea" providerId="LiveId" clId="{4C02EB74-F4ED-44A7-9165-AA5AC9563241}" dt="2021-01-02T12:26:19.895" v="11123" actId="478"/>
          <ac:grpSpMkLst>
            <pc:docMk/>
            <pc:sldMk cId="1557870001" sldId="341"/>
            <ac:grpSpMk id="72" creationId="{64ED856B-3B19-4268-991F-A78985583187}"/>
          </ac:grpSpMkLst>
        </pc:grpChg>
        <pc:grpChg chg="add mod">
          <ac:chgData name="Angelo Ziletti" userId="c78a18fba37b17ea" providerId="LiveId" clId="{4C02EB74-F4ED-44A7-9165-AA5AC9563241}" dt="2021-01-02T12:26:58.423" v="11128" actId="164"/>
          <ac:grpSpMkLst>
            <pc:docMk/>
            <pc:sldMk cId="1557870001" sldId="341"/>
            <ac:grpSpMk id="76" creationId="{B1CCC9AE-FF3E-4BA0-AE5C-6C4AA353002B}"/>
          </ac:grpSpMkLst>
        </pc:grpChg>
        <pc:grpChg chg="del mod">
          <ac:chgData name="Angelo Ziletti" userId="c78a18fba37b17ea" providerId="LiveId" clId="{4C02EB74-F4ED-44A7-9165-AA5AC9563241}" dt="2021-01-02T12:27:11.057" v="11134"/>
          <ac:grpSpMkLst>
            <pc:docMk/>
            <pc:sldMk cId="1557870001" sldId="341"/>
            <ac:grpSpMk id="79" creationId="{A039C1E0-DDC0-4EE2-A8C9-23131738BEC8}"/>
          </ac:grpSpMkLst>
        </pc:grpChg>
        <pc:grpChg chg="mod">
          <ac:chgData name="Angelo Ziletti" userId="c78a18fba37b17ea" providerId="LiveId" clId="{4C02EB74-F4ED-44A7-9165-AA5AC9563241}" dt="2021-01-02T12:27:11.057" v="11134"/>
          <ac:grpSpMkLst>
            <pc:docMk/>
            <pc:sldMk cId="1557870001" sldId="341"/>
            <ac:grpSpMk id="81" creationId="{C5669F76-D2D4-4F8B-B185-B9CBE29F99CB}"/>
          </ac:grpSpMkLst>
        </pc:grpChg>
        <pc:inkChg chg="add mod">
          <ac:chgData name="Angelo Ziletti" userId="c78a18fba37b17ea" providerId="LiveId" clId="{4C02EB74-F4ED-44A7-9165-AA5AC9563241}" dt="2021-01-02T12:26:02.906" v="11117"/>
          <ac:inkMkLst>
            <pc:docMk/>
            <pc:sldMk cId="1557870001" sldId="341"/>
            <ac:inkMk id="67" creationId="{B32E5D4B-76AF-44F0-AC35-73490B758C1D}"/>
          </ac:inkMkLst>
        </pc:inkChg>
        <pc:inkChg chg="add mod">
          <ac:chgData name="Angelo Ziletti" userId="c78a18fba37b17ea" providerId="LiveId" clId="{4C02EB74-F4ED-44A7-9165-AA5AC9563241}" dt="2021-01-02T12:26:02.906" v="11117"/>
          <ac:inkMkLst>
            <pc:docMk/>
            <pc:sldMk cId="1557870001" sldId="341"/>
            <ac:inkMk id="68" creationId="{BDF8B8F9-89B6-432B-9B67-26A044047816}"/>
          </ac:inkMkLst>
        </pc:inkChg>
        <pc:inkChg chg="add mod">
          <ac:chgData name="Angelo Ziletti" userId="c78a18fba37b17ea" providerId="LiveId" clId="{4C02EB74-F4ED-44A7-9165-AA5AC9563241}" dt="2021-01-02T12:26:17.176" v="11122"/>
          <ac:inkMkLst>
            <pc:docMk/>
            <pc:sldMk cId="1557870001" sldId="341"/>
            <ac:inkMk id="70" creationId="{768D1603-C19F-489E-81A4-8CE80C75F276}"/>
          </ac:inkMkLst>
        </pc:inkChg>
        <pc:inkChg chg="add mod">
          <ac:chgData name="Angelo Ziletti" userId="c78a18fba37b17ea" providerId="LiveId" clId="{4C02EB74-F4ED-44A7-9165-AA5AC9563241}" dt="2021-01-02T12:26:17.176" v="11122"/>
          <ac:inkMkLst>
            <pc:docMk/>
            <pc:sldMk cId="1557870001" sldId="341"/>
            <ac:inkMk id="71" creationId="{C2B45282-6CDC-4810-B70E-3DF4603AA91C}"/>
          </ac:inkMkLst>
        </pc:inkChg>
        <pc:inkChg chg="add mod">
          <ac:chgData name="Angelo Ziletti" userId="c78a18fba37b17ea" providerId="LiveId" clId="{4C02EB74-F4ED-44A7-9165-AA5AC9563241}" dt="2021-01-02T12:26:58.423" v="11128" actId="164"/>
          <ac:inkMkLst>
            <pc:docMk/>
            <pc:sldMk cId="1557870001" sldId="341"/>
            <ac:inkMk id="73" creationId="{D045DD1B-BF02-4EC1-AD3C-5B4F59F4C66B}"/>
          </ac:inkMkLst>
        </pc:inkChg>
        <pc:inkChg chg="add mod">
          <ac:chgData name="Angelo Ziletti" userId="c78a18fba37b17ea" providerId="LiveId" clId="{4C02EB74-F4ED-44A7-9165-AA5AC9563241}" dt="2021-01-02T12:26:58.423" v="11128" actId="164"/>
          <ac:inkMkLst>
            <pc:docMk/>
            <pc:sldMk cId="1557870001" sldId="341"/>
            <ac:inkMk id="74" creationId="{BEDADA5B-F4FA-44CC-A36A-546C5597308D}"/>
          </ac:inkMkLst>
        </pc:inkChg>
        <pc:inkChg chg="add del">
          <ac:chgData name="Angelo Ziletti" userId="c78a18fba37b17ea" providerId="LiveId" clId="{4C02EB74-F4ED-44A7-9165-AA5AC9563241}" dt="2021-01-02T12:26:51.989" v="11127" actId="478"/>
          <ac:inkMkLst>
            <pc:docMk/>
            <pc:sldMk cId="1557870001" sldId="341"/>
            <ac:inkMk id="75" creationId="{750030DC-A04E-4438-88BE-5C6274BA997F}"/>
          </ac:inkMkLst>
        </pc:inkChg>
        <pc:inkChg chg="add mod">
          <ac:chgData name="Angelo Ziletti" userId="c78a18fba37b17ea" providerId="LiveId" clId="{4C02EB74-F4ED-44A7-9165-AA5AC9563241}" dt="2021-01-02T12:27:11.057" v="11134"/>
          <ac:inkMkLst>
            <pc:docMk/>
            <pc:sldMk cId="1557870001" sldId="341"/>
            <ac:inkMk id="77" creationId="{6657BC56-2A7F-4D58-9DB3-A1B7702DD314}"/>
          </ac:inkMkLst>
        </pc:inkChg>
        <pc:inkChg chg="add mod">
          <ac:chgData name="Angelo Ziletti" userId="c78a18fba37b17ea" providerId="LiveId" clId="{4C02EB74-F4ED-44A7-9165-AA5AC9563241}" dt="2021-01-02T12:27:11.057" v="11134"/>
          <ac:inkMkLst>
            <pc:docMk/>
            <pc:sldMk cId="1557870001" sldId="341"/>
            <ac:inkMk id="78" creationId="{451198A7-5E86-43CC-BCE3-FFF0749736FD}"/>
          </ac:inkMkLst>
        </pc:inkChg>
        <pc:inkChg chg="add mod">
          <ac:chgData name="Angelo Ziletti" userId="c78a18fba37b17ea" providerId="LiveId" clId="{4C02EB74-F4ED-44A7-9165-AA5AC9563241}" dt="2021-01-02T12:27:11.057" v="11134"/>
          <ac:inkMkLst>
            <pc:docMk/>
            <pc:sldMk cId="1557870001" sldId="341"/>
            <ac:inkMk id="80" creationId="{CD93E30E-0B88-4666-AD28-77B6D22EA0EE}"/>
          </ac:inkMkLst>
        </pc:ink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8" creationId="{497E30FF-18B9-4507-869F-BB5A93A7DADF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12" creationId="{FF551D56-0772-4910-836F-A852A987804D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17" creationId="{8E09CAE5-3424-487A-A347-DC7F37ADB104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18" creationId="{1333D407-AD03-4F7D-AA51-9C5A1A3307CC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19" creationId="{B9E56517-CA17-4D02-8E92-7797F2B4D24A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24" creationId="{4A73269A-26C7-439A-9932-7B2211D1F618}"/>
          </ac:cxnSpMkLst>
        </pc:cxnChg>
        <pc:cxnChg chg="mod">
          <ac:chgData name="Angelo Ziletti" userId="c78a18fba37b17ea" providerId="LiveId" clId="{4C02EB74-F4ED-44A7-9165-AA5AC9563241}" dt="2021-01-02T09:43:18.094" v="9140"/>
          <ac:cxnSpMkLst>
            <pc:docMk/>
            <pc:sldMk cId="1557870001" sldId="341"/>
            <ac:cxnSpMk id="25" creationId="{A31ED50A-F736-409D-9DAF-1DDAB8BA7BE3}"/>
          </ac:cxnSpMkLst>
        </pc:cxnChg>
        <pc:cxnChg chg="del mod topLvl">
          <ac:chgData name="Angelo Ziletti" userId="c78a18fba37b17ea" providerId="LiveId" clId="{4C02EB74-F4ED-44A7-9165-AA5AC9563241}" dt="2021-01-02T09:43:51.696" v="9151" actId="478"/>
          <ac:cxnSpMkLst>
            <pc:docMk/>
            <pc:sldMk cId="1557870001" sldId="341"/>
            <ac:cxnSpMk id="34" creationId="{D7B870D1-9595-43F0-B80D-E9208CC9472F}"/>
          </ac:cxnSpMkLst>
        </pc:cxnChg>
        <pc:cxnChg chg="mod topLvl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35" creationId="{3887872D-DFA7-48FF-948C-24BF07408D52}"/>
          </ac:cxnSpMkLst>
        </pc:cxnChg>
        <pc:cxnChg chg="mod topLvl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36" creationId="{6066D706-6D5C-44A0-BEDB-AB5754B6948E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39" creationId="{4CAACDB6-0D07-4A36-A08C-77A9F6A5495D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40" creationId="{99274459-D1F1-433B-AF09-2F57E3828A26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45" creationId="{127843B1-D08B-4F80-83FC-BFB628EFD04E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46" creationId="{D4730CD8-EDF1-40B8-98C5-DE45D4878335}"/>
          </ac:cxnSpMkLst>
        </pc:cxnChg>
        <pc:cxnChg chg="add del mod">
          <ac:chgData name="Angelo Ziletti" userId="c78a18fba37b17ea" providerId="LiveId" clId="{4C02EB74-F4ED-44A7-9165-AA5AC9563241}" dt="2021-01-02T09:45:08.456" v="9178" actId="478"/>
          <ac:cxnSpMkLst>
            <pc:docMk/>
            <pc:sldMk cId="1557870001" sldId="341"/>
            <ac:cxnSpMk id="51" creationId="{E65DCD7D-7FC8-49B3-8EDA-71508FE96667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52" creationId="{3C0F64B1-7AF1-4DF3-B707-E017685F30FF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57" creationId="{8845C4F9-DC5F-4DC7-983E-CFBE64BA02C1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58" creationId="{F32E13DD-C290-4685-B5F9-B2F8F6247100}"/>
          </ac:cxnSpMkLst>
        </pc:cxnChg>
        <pc:cxnChg chg="add mod">
          <ac:chgData name="Angelo Ziletti" userId="c78a18fba37b17ea" providerId="LiveId" clId="{4C02EB74-F4ED-44A7-9165-AA5AC9563241}" dt="2021-01-02T09:46:19.064" v="9205" actId="164"/>
          <ac:cxnSpMkLst>
            <pc:docMk/>
            <pc:sldMk cId="1557870001" sldId="341"/>
            <ac:cxnSpMk id="59" creationId="{E485858E-A503-4023-ACC0-E6A8A40F717B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510678098" sldId="342"/>
        </pc:sldMkLst>
      </pc:sldChg>
      <pc:sldChg chg="addSp delSp modSp add mod modAnim">
        <pc:chgData name="Angelo Ziletti" userId="c78a18fba37b17ea" providerId="LiveId" clId="{4C02EB74-F4ED-44A7-9165-AA5AC9563241}" dt="2021-01-02T12:14:13.603" v="10655" actId="20577"/>
        <pc:sldMkLst>
          <pc:docMk/>
          <pc:sldMk cId="4156876822" sldId="342"/>
        </pc:sldMkLst>
        <pc:spChg chg="mod">
          <ac:chgData name="Angelo Ziletti" userId="c78a18fba37b17ea" providerId="LiveId" clId="{4C02EB74-F4ED-44A7-9165-AA5AC9563241}" dt="2021-01-01T12:21:09.696" v="8792" actId="20577"/>
          <ac:spMkLst>
            <pc:docMk/>
            <pc:sldMk cId="4156876822" sldId="342"/>
            <ac:spMk id="4" creationId="{F94B49C6-60B5-4E9C-B8F8-B9918F092426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23" creationId="{3D57C510-9441-4362-B741-21257CF3E292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24" creationId="{8B148E32-CF7F-4C00-A55A-F20B7DE6BB2B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25" creationId="{A676E933-6874-4273-A8E3-A44B9C300F6D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43" creationId="{22625452-C9FF-4EC3-9ED7-7896AE7CF5F1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44" creationId="{4E5890D4-951A-47D8-AA4B-84EAD7A88012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45" creationId="{82CDA30C-EF9C-4D56-AF30-8A7C21DE6285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50" creationId="{13DA691E-86E6-43EF-BF9D-E42EABADF82B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51" creationId="{81C250F4-0426-4BE3-99DB-341E2C36A1A8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52" creationId="{330AE78E-2F8B-4EA4-8EB7-DB71080CF223}"/>
          </ac:spMkLst>
        </pc:spChg>
        <pc:spChg chg="mod">
          <ac:chgData name="Angelo Ziletti" userId="c78a18fba37b17ea" providerId="LiveId" clId="{4C02EB74-F4ED-44A7-9165-AA5AC9563241}" dt="2021-01-02T12:14:13.603" v="10655" actId="20577"/>
          <ac:spMkLst>
            <pc:docMk/>
            <pc:sldMk cId="4156876822" sldId="342"/>
            <ac:spMk id="57" creationId="{7D1DB0C0-597E-4527-8362-2EDBAB0E1D29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58" creationId="{A7DBC7EA-8A07-4CF1-87AB-F1F5C3C91B33}"/>
          </ac:spMkLst>
        </pc:spChg>
        <pc:spChg chg="mod">
          <ac:chgData name="Angelo Ziletti" userId="c78a18fba37b17ea" providerId="LiveId" clId="{4C02EB74-F4ED-44A7-9165-AA5AC9563241}" dt="2021-01-02T12:14:10.704" v="10654" actId="20577"/>
          <ac:spMkLst>
            <pc:docMk/>
            <pc:sldMk cId="4156876822" sldId="342"/>
            <ac:spMk id="59" creationId="{9287527A-AD95-4C9F-977A-81D9508ADFF7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64" creationId="{E2978EAF-C6FE-4B33-85FE-F22B4D55ED24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65" creationId="{BA23567F-5693-45E6-BE81-210B82E62BE8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66" creationId="{6122D7CF-9386-45AD-B04B-73A1DAF2B1E1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68" creationId="{A5C0E6AE-33B1-4464-B46E-3E1BEADCAA1C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69" creationId="{E056A491-F26E-4911-A4FA-E695872840F7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0" creationId="{B3EA85F7-9C8C-49EC-B41F-A572486809B4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1" creationId="{48E57ECC-5372-49AB-BD36-AE55B7FF92B6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2" creationId="{4C1E1FD2-03A7-40C2-9335-F7C200E8650D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3" creationId="{B1191CEA-0EF7-481C-AEB2-0C742AE98E6C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4" creationId="{5B169A2C-439F-4DE0-BFEF-734FA92C9613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5" creationId="{B5F0BD88-117B-4B61-BB16-09A213189E10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6" creationId="{E70F896D-A35E-4F0B-99DD-BD612C103FCE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7" creationId="{263BB507-3592-4E6B-BA22-BB88D0D2838D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78" creationId="{94C07A43-FFFF-40DD-BB0E-CBEE13B6D56B}"/>
          </ac:spMkLst>
        </pc:spChg>
        <pc:spChg chg="add del mod">
          <ac:chgData name="Angelo Ziletti" userId="c78a18fba37b17ea" providerId="LiveId" clId="{4C02EB74-F4ED-44A7-9165-AA5AC9563241}" dt="2021-01-01T12:21:26.484" v="8796" actId="478"/>
          <ac:spMkLst>
            <pc:docMk/>
            <pc:sldMk cId="4156876822" sldId="342"/>
            <ac:spMk id="79" creationId="{B3B40CA3-8810-4196-AD33-BB1F12645680}"/>
          </ac:spMkLst>
        </pc:spChg>
        <pc:spChg chg="del">
          <ac:chgData name="Angelo Ziletti" userId="c78a18fba37b17ea" providerId="LiveId" clId="{4C02EB74-F4ED-44A7-9165-AA5AC9563241}" dt="2021-01-01T12:26:20.304" v="8894" actId="478"/>
          <ac:spMkLst>
            <pc:docMk/>
            <pc:sldMk cId="4156876822" sldId="342"/>
            <ac:spMk id="80" creationId="{1446898E-C65B-4DFE-80ED-5CE81AEA8826}"/>
          </ac:spMkLst>
        </pc:spChg>
        <pc:spChg chg="add del mod">
          <ac:chgData name="Angelo Ziletti" userId="c78a18fba37b17ea" providerId="LiveId" clId="{4C02EB74-F4ED-44A7-9165-AA5AC9563241}" dt="2021-01-01T12:21:29.821" v="8799" actId="478"/>
          <ac:spMkLst>
            <pc:docMk/>
            <pc:sldMk cId="4156876822" sldId="342"/>
            <ac:spMk id="81" creationId="{4767C357-95F7-4C39-95C0-16C5FD49C63E}"/>
          </ac:spMkLst>
        </pc:spChg>
        <pc:spChg chg="mod topLvl">
          <ac:chgData name="Angelo Ziletti" userId="c78a18fba37b17ea" providerId="LiveId" clId="{4C02EB74-F4ED-44A7-9165-AA5AC9563241}" dt="2021-01-01T12:23:24.424" v="8832" actId="164"/>
          <ac:spMkLst>
            <pc:docMk/>
            <pc:sldMk cId="4156876822" sldId="342"/>
            <ac:spMk id="87" creationId="{BBBD2D70-C9AB-4DEB-B732-B99EB01D6CBE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88" creationId="{FAD07C74-AED7-4DEF-A76C-9204100D7F12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93" creationId="{167FD4BF-227D-4B4A-8EC5-6C07B11EEFEE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95" creationId="{EBDF6E32-7F17-4C45-8D07-00D6EAE8814E}"/>
          </ac:spMkLst>
        </pc:spChg>
        <pc:spChg chg="mod">
          <ac:chgData name="Angelo Ziletti" userId="c78a18fba37b17ea" providerId="LiveId" clId="{4C02EB74-F4ED-44A7-9165-AA5AC9563241}" dt="2021-01-02T12:14:07.099" v="10651" actId="20577"/>
          <ac:spMkLst>
            <pc:docMk/>
            <pc:sldMk cId="4156876822" sldId="342"/>
            <ac:spMk id="97" creationId="{CC8DE1E7-3D3C-416F-9E4C-85E9B17DADAC}"/>
          </ac:spMkLst>
        </pc:spChg>
        <pc:spChg chg="mod">
          <ac:chgData name="Angelo Ziletti" userId="c78a18fba37b17ea" providerId="LiveId" clId="{4C02EB74-F4ED-44A7-9165-AA5AC9563241}" dt="2021-01-02T10:36:47.925" v="10191" actId="164"/>
          <ac:spMkLst>
            <pc:docMk/>
            <pc:sldMk cId="4156876822" sldId="342"/>
            <ac:spMk id="103" creationId="{5297C40E-D021-481E-A323-1DBF09C31E4E}"/>
          </ac:spMkLst>
        </pc:spChg>
        <pc:spChg chg="add del mod">
          <ac:chgData name="Angelo Ziletti" userId="c78a18fba37b17ea" providerId="LiveId" clId="{4C02EB74-F4ED-44A7-9165-AA5AC9563241}" dt="2021-01-02T10:32:39.610" v="9855" actId="22"/>
          <ac:spMkLst>
            <pc:docMk/>
            <pc:sldMk cId="4156876822" sldId="342"/>
            <ac:spMk id="111" creationId="{05B3A3DF-7CDC-42FA-BEF3-F7CB0F8321FD}"/>
          </ac:spMkLst>
        </pc:spChg>
        <pc:spChg chg="mod topLvl">
          <ac:chgData name="Angelo Ziletti" userId="c78a18fba37b17ea" providerId="LiveId" clId="{4C02EB74-F4ED-44A7-9165-AA5AC9563241}" dt="2021-01-01T12:21:35.642" v="8801" actId="164"/>
          <ac:spMkLst>
            <pc:docMk/>
            <pc:sldMk cId="4156876822" sldId="342"/>
            <ac:spMk id="131" creationId="{1F89F2F0-8AB0-479A-9F24-6F1F95AF29E8}"/>
          </ac:spMkLst>
        </pc:spChg>
        <pc:grpChg chg="add mod">
          <ac:chgData name="Angelo Ziletti" userId="c78a18fba37b17ea" providerId="LiveId" clId="{4C02EB74-F4ED-44A7-9165-AA5AC9563241}" dt="2021-01-01T12:21:35.642" v="8801" actId="164"/>
          <ac:grpSpMkLst>
            <pc:docMk/>
            <pc:sldMk cId="4156876822" sldId="342"/>
            <ac:grpSpMk id="5" creationId="{BC1B7087-D452-47C9-8CB7-46AB56E8EFAD}"/>
          </ac:grpSpMkLst>
        </pc:grpChg>
        <pc:grpChg chg="add mod">
          <ac:chgData name="Angelo Ziletti" userId="c78a18fba37b17ea" providerId="LiveId" clId="{4C02EB74-F4ED-44A7-9165-AA5AC9563241}" dt="2021-01-01T12:23:24.424" v="8832" actId="164"/>
          <ac:grpSpMkLst>
            <pc:docMk/>
            <pc:sldMk cId="4156876822" sldId="342"/>
            <ac:grpSpMk id="8" creationId="{C300503A-169B-48C7-BE8A-5C40A6E3CD18}"/>
          </ac:grpSpMkLst>
        </pc:grpChg>
        <pc:grpChg chg="add 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9" creationId="{B02E9E74-3881-4AA7-A220-4A29B3B38101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42" creationId="{D4B6BFA5-DF7B-41F5-819A-F05F88D352A0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49" creationId="{222D6EF7-2D86-4074-99D0-9AD2FD142589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56" creationId="{AAE0BC66-36D9-43EC-8397-798B80F77BFC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82" creationId="{ABD09B01-206F-4EAD-AE97-BDA5F1D49516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83" creationId="{6714BE90-7E2C-4CD3-858B-353D6E379EE2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84" creationId="{05AD02F0-B1E8-4EB1-9310-CDD7AC03DDB0}"/>
          </ac:grpSpMkLst>
        </pc:grpChg>
        <pc:grpChg chg="add del mod">
          <ac:chgData name="Angelo Ziletti" userId="c78a18fba37b17ea" providerId="LiveId" clId="{4C02EB74-F4ED-44A7-9165-AA5AC9563241}" dt="2021-01-01T12:22:25.694" v="8821" actId="165"/>
          <ac:grpSpMkLst>
            <pc:docMk/>
            <pc:sldMk cId="4156876822" sldId="342"/>
            <ac:grpSpMk id="85" creationId="{0BD0D25A-6250-4C8E-A635-2C6127F243F6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99" creationId="{D3E9CDBD-E152-4FAB-9C61-275FAEF13A2D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100" creationId="{283C074B-F3B5-4831-A3D1-CDE92E65A764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101" creationId="{E20E6D38-82A6-4ADC-8502-B1D828DD76DE}"/>
          </ac:grpSpMkLst>
        </pc:grpChg>
        <pc:grpChg chg="mod">
          <ac:chgData name="Angelo Ziletti" userId="c78a18fba37b17ea" providerId="LiveId" clId="{4C02EB74-F4ED-44A7-9165-AA5AC9563241}" dt="2021-01-02T10:36:47.925" v="10191" actId="164"/>
          <ac:grpSpMkLst>
            <pc:docMk/>
            <pc:sldMk cId="4156876822" sldId="342"/>
            <ac:grpSpMk id="102" creationId="{F5514515-F348-4431-9462-B04DCBCFE2AE}"/>
          </ac:grpSpMkLst>
        </pc:grpChg>
        <pc:grpChg chg="del mod">
          <ac:chgData name="Angelo Ziletti" userId="c78a18fba37b17ea" providerId="LiveId" clId="{4C02EB74-F4ED-44A7-9165-AA5AC9563241}" dt="2021-01-01T12:21:33.513" v="8800" actId="165"/>
          <ac:grpSpMkLst>
            <pc:docMk/>
            <pc:sldMk cId="4156876822" sldId="342"/>
            <ac:grpSpMk id="133" creationId="{7353E891-B9C8-4BD2-A15A-67C837AD495D}"/>
          </ac:grpSpMkLst>
        </pc:grp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27" creationId="{033A6B81-06E4-4BD2-A950-AB76D0D93E54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34" creationId="{CF193375-3F83-4D46-AA81-90E38CB69DA0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40" creationId="{45FBB168-19B9-46CA-B1F2-9AEC77C70EFE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46" creationId="{19AEAEEB-8E45-4EA6-9B26-9217EED809CA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47" creationId="{E2D02031-A902-40F9-B21D-20E375C94B06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48" creationId="{FB6222E6-9831-456B-A2C3-F33C276BFBD6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53" creationId="{45B21F3F-D235-4761-AFD4-7984FE26318B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54" creationId="{4EBA142A-9509-446D-8DA4-2C4B88B0D4C4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55" creationId="{16BBAE60-2298-4E86-AA78-1A36390A30F3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60" creationId="{7AB778AB-45D4-42A1-AB16-A28FF08464E2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62" creationId="{11ADE7F4-B081-478C-A4C0-D3157C0508B7}"/>
          </ac:cxnSpMkLst>
        </pc:cxnChg>
        <pc:cxnChg chg="mod topLvl">
          <ac:chgData name="Angelo Ziletti" userId="c78a18fba37b17ea" providerId="LiveId" clId="{4C02EB74-F4ED-44A7-9165-AA5AC9563241}" dt="2021-01-01T12:23:24.424" v="8832" actId="164"/>
          <ac:cxnSpMkLst>
            <pc:docMk/>
            <pc:sldMk cId="4156876822" sldId="342"/>
            <ac:cxnSpMk id="86" creationId="{976079A0-6D0B-452A-80FC-CBE6B97E2ED0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89" creationId="{690B0FB2-2918-460E-8011-7E2340021FC3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90" creationId="{B52037EB-302E-41CA-A8F1-2F9E7797DFC4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91" creationId="{BE6BA7F6-0E1C-421B-8671-C086D7A27BF6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94" creationId="{CCBA8AB0-D580-47FB-BB78-C7E66540D86E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96" creationId="{BBDC633E-6A8C-49AA-8762-F9E5FB5C9AE5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98" creationId="{A8893C1F-79AF-472A-9C22-FE593C1F42B7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4" creationId="{F84F9DCE-BB80-4E17-9AFA-4693713A0E06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5" creationId="{8131777E-4D0B-4654-974B-AB39220AF478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6" creationId="{6B71197A-E0DB-44E1-92F4-3D50E8DD58FB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7" creationId="{463DF21F-F0A7-4C0F-B5AF-F5FC90E40BE7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8" creationId="{AE18D59E-F811-4D20-95E3-501054591587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09" creationId="{F4FCFE16-4A94-4524-AEE1-12673360CB6D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0" creationId="{7D29D486-F52E-40E2-BB4B-8A8ED587F949}"/>
          </ac:cxnSpMkLst>
        </pc:cxnChg>
        <pc:cxnChg chg="add del mod">
          <ac:chgData name="Angelo Ziletti" userId="c78a18fba37b17ea" providerId="LiveId" clId="{4C02EB74-F4ED-44A7-9165-AA5AC9563241}" dt="2021-01-01T12:25:17.429" v="8869" actId="478"/>
          <ac:cxnSpMkLst>
            <pc:docMk/>
            <pc:sldMk cId="4156876822" sldId="342"/>
            <ac:cxnSpMk id="111" creationId="{D1160DE4-EDC2-4135-A86C-C3F284414591}"/>
          </ac:cxnSpMkLst>
        </pc:cxnChg>
        <pc:cxnChg chg="add del mod">
          <ac:chgData name="Angelo Ziletti" userId="c78a18fba37b17ea" providerId="LiveId" clId="{4C02EB74-F4ED-44A7-9165-AA5AC9563241}" dt="2021-01-01T12:25:17.429" v="8869" actId="478"/>
          <ac:cxnSpMkLst>
            <pc:docMk/>
            <pc:sldMk cId="4156876822" sldId="342"/>
            <ac:cxnSpMk id="112" creationId="{B67BAC2C-73A8-45EE-BE32-E82388521A8B}"/>
          </ac:cxnSpMkLst>
        </pc:cxnChg>
        <pc:cxnChg chg="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3" creationId="{B1957ECE-9738-43E2-B482-E00A9C5B794C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4" creationId="{BB6B011E-51D2-4410-99A7-08ADA9E3C8A2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5" creationId="{9F3DE63D-92EF-4268-B941-869055A09994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6" creationId="{A1C6F0A3-F6B1-4969-8FC9-6C76B82AC8BE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7" creationId="{AF15504F-0B6A-468C-A91D-4A28D3F2C9BC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8" creationId="{49327019-646B-49D4-96CF-F64A50935AAE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19" creationId="{30663EF5-051D-4645-A4AB-21E5E37154B4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20" creationId="{131784EF-3D82-4585-B8B5-B335B0C9A841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21" creationId="{CEC40756-4C0B-4989-936E-398D56277F65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22" creationId="{10CEC883-B2E4-4969-BDCD-B93B740E5D7F}"/>
          </ac:cxnSpMkLst>
        </pc:cxnChg>
        <pc:cxnChg chg="add mod">
          <ac:chgData name="Angelo Ziletti" userId="c78a18fba37b17ea" providerId="LiveId" clId="{4C02EB74-F4ED-44A7-9165-AA5AC9563241}" dt="2021-01-02T10:36:47.925" v="10191" actId="164"/>
          <ac:cxnSpMkLst>
            <pc:docMk/>
            <pc:sldMk cId="4156876822" sldId="342"/>
            <ac:cxnSpMk id="123" creationId="{314483E0-9980-4C85-9083-CD19200328C5}"/>
          </ac:cxnSpMkLst>
        </pc:cxnChg>
        <pc:cxnChg chg="mod topLvl">
          <ac:chgData name="Angelo Ziletti" userId="c78a18fba37b17ea" providerId="LiveId" clId="{4C02EB74-F4ED-44A7-9165-AA5AC9563241}" dt="2021-01-01T12:23:10.057" v="8829" actId="692"/>
          <ac:cxnSpMkLst>
            <pc:docMk/>
            <pc:sldMk cId="4156876822" sldId="342"/>
            <ac:cxnSpMk id="129" creationId="{DDCF084B-054E-420F-8EA0-B877BE84FA5F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971078484" sldId="343"/>
        </pc:sldMkLst>
      </pc:sldChg>
      <pc:sldChg chg="addSp delSp modSp new mod delAnim modAnim">
        <pc:chgData name="Angelo Ziletti" userId="c78a18fba37b17ea" providerId="LiveId" clId="{4C02EB74-F4ED-44A7-9165-AA5AC9563241}" dt="2021-01-02T13:13:56.116" v="13828" actId="20577"/>
        <pc:sldMkLst>
          <pc:docMk/>
          <pc:sldMk cId="987667815" sldId="343"/>
        </pc:sldMkLst>
        <pc:spChg chg="mod">
          <ac:chgData name="Angelo Ziletti" userId="c78a18fba37b17ea" providerId="LiveId" clId="{4C02EB74-F4ED-44A7-9165-AA5AC9563241}" dt="2021-01-02T12:54:54.787" v="12593" actId="20577"/>
          <ac:spMkLst>
            <pc:docMk/>
            <pc:sldMk cId="987667815" sldId="343"/>
            <ac:spMk id="4" creationId="{200FF135-C46B-4895-AFB5-F697A0D5285C}"/>
          </ac:spMkLst>
        </pc:spChg>
        <pc:spChg chg="mod">
          <ac:chgData name="Angelo Ziletti" userId="c78a18fba37b17ea" providerId="LiveId" clId="{4C02EB74-F4ED-44A7-9165-AA5AC9563241}" dt="2021-01-02T13:13:56.116" v="13828" actId="20577"/>
          <ac:spMkLst>
            <pc:docMk/>
            <pc:sldMk cId="987667815" sldId="343"/>
            <ac:spMk id="5" creationId="{CF3718A8-CA31-4A22-A716-49CE1A6818C0}"/>
          </ac:spMkLst>
        </pc:spChg>
        <pc:spChg chg="mod">
          <ac:chgData name="Angelo Ziletti" userId="c78a18fba37b17ea" providerId="LiveId" clId="{4C02EB74-F4ED-44A7-9165-AA5AC9563241}" dt="2021-01-02T12:41:31.037" v="11868"/>
          <ac:spMkLst>
            <pc:docMk/>
            <pc:sldMk cId="987667815" sldId="343"/>
            <ac:spMk id="7" creationId="{31196EC8-00F6-420F-90DF-9A48516C1AF5}"/>
          </ac:spMkLst>
        </pc:spChg>
        <pc:spChg chg="mod">
          <ac:chgData name="Angelo Ziletti" userId="c78a18fba37b17ea" providerId="LiveId" clId="{4C02EB74-F4ED-44A7-9165-AA5AC9563241}" dt="2021-01-02T12:41:31.037" v="11868"/>
          <ac:spMkLst>
            <pc:docMk/>
            <pc:sldMk cId="987667815" sldId="343"/>
            <ac:spMk id="8" creationId="{DE29FC0C-FB85-4187-8B9A-2B73B212248A}"/>
          </ac:spMkLst>
        </pc:spChg>
        <pc:spChg chg="mod">
          <ac:chgData name="Angelo Ziletti" userId="c78a18fba37b17ea" providerId="LiveId" clId="{4C02EB74-F4ED-44A7-9165-AA5AC9563241}" dt="2021-01-02T12:41:31.037" v="11868"/>
          <ac:spMkLst>
            <pc:docMk/>
            <pc:sldMk cId="987667815" sldId="343"/>
            <ac:spMk id="9" creationId="{87C4682D-5DC7-45EB-9655-C982B383155F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16" creationId="{6FBD096F-35A4-4C8D-BAEE-EEE4338E2653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17" creationId="{1B65B279-AE3E-432F-ADB0-68D86A400472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18" creationId="{60D1B30F-BAF2-4D87-9A68-6AF9E40F99C0}"/>
          </ac:spMkLst>
        </pc:spChg>
        <pc:spChg chg="add mod">
          <ac:chgData name="Angelo Ziletti" userId="c78a18fba37b17ea" providerId="LiveId" clId="{4C02EB74-F4ED-44A7-9165-AA5AC9563241}" dt="2021-01-02T12:43:11.116" v="11900" actId="14100"/>
          <ac:spMkLst>
            <pc:docMk/>
            <pc:sldMk cId="987667815" sldId="343"/>
            <ac:spMk id="24" creationId="{058EA86B-DACE-4B02-A2F4-704F17A4506E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29" creationId="{A6F909F8-044A-4D61-9049-0A75F3DFF12C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30" creationId="{AE3140B6-89A0-44BC-97F4-A8B86E816D54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31" creationId="{02DE3DA7-BD72-4130-B124-B1A1AAFF82A7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34" creationId="{12DACB17-48C5-4D01-BB4E-1045717A86AE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35" creationId="{B927886C-FA9B-427D-963D-5AF4A7BB8C3D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36" creationId="{0C49D560-B46D-4E0F-92DA-E75258EC4EDA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1" creationId="{8AE396B9-D787-4FED-A676-EAF8BE3DB57C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2" creationId="{A11AA76A-B699-405C-86AB-807674235129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3" creationId="{F1499A8F-E728-487B-BD34-682715B961FC}"/>
          </ac:spMkLst>
        </pc:spChg>
        <pc:spChg chg="add 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6" creationId="{F0EB83B6-83D8-44A0-826F-FAABCAE18033}"/>
          </ac:spMkLst>
        </pc:spChg>
        <pc:spChg chg="add 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7" creationId="{CEE9159D-A5B5-497B-ACE4-8D59ED7CAD9D}"/>
          </ac:spMkLst>
        </pc:spChg>
        <pc:spChg chg="add 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48" creationId="{48980D79-D25B-4688-BD8F-9E56E5CB7BF1}"/>
          </ac:spMkLst>
        </pc:spChg>
        <pc:spChg chg="add del mod">
          <ac:chgData name="Angelo Ziletti" userId="c78a18fba37b17ea" providerId="LiveId" clId="{4C02EB74-F4ED-44A7-9165-AA5AC9563241}" dt="2021-01-02T12:41:58.248" v="11872" actId="478"/>
          <ac:spMkLst>
            <pc:docMk/>
            <pc:sldMk cId="987667815" sldId="343"/>
            <ac:spMk id="49" creationId="{B450E210-B0E3-4C89-A88B-5E9B4B305879}"/>
          </ac:spMkLst>
        </pc:spChg>
        <pc:spChg chg="add del mod">
          <ac:chgData name="Angelo Ziletti" userId="c78a18fba37b17ea" providerId="LiveId" clId="{4C02EB74-F4ED-44A7-9165-AA5AC9563241}" dt="2021-01-02T12:42:04.249" v="11873" actId="478"/>
          <ac:spMkLst>
            <pc:docMk/>
            <pc:sldMk cId="987667815" sldId="343"/>
            <ac:spMk id="50" creationId="{A5169BFE-7FDC-4485-9460-668E6390BDAB}"/>
          </ac:spMkLst>
        </pc:spChg>
        <pc:spChg chg="add del mod">
          <ac:chgData name="Angelo Ziletti" userId="c78a18fba37b17ea" providerId="LiveId" clId="{4C02EB74-F4ED-44A7-9165-AA5AC9563241}" dt="2021-01-02T12:42:05.398" v="11874" actId="478"/>
          <ac:spMkLst>
            <pc:docMk/>
            <pc:sldMk cId="987667815" sldId="343"/>
            <ac:spMk id="51" creationId="{742DD190-54F1-4AB7-9C3E-5A6FABFD7108}"/>
          </ac:spMkLst>
        </pc:spChg>
        <pc:spChg chg="add del mod">
          <ac:chgData name="Angelo Ziletti" userId="c78a18fba37b17ea" providerId="LiveId" clId="{4C02EB74-F4ED-44A7-9165-AA5AC9563241}" dt="2021-01-02T12:42:18.393" v="11882" actId="478"/>
          <ac:spMkLst>
            <pc:docMk/>
            <pc:sldMk cId="987667815" sldId="343"/>
            <ac:spMk id="52" creationId="{6BE3B495-D3DD-4642-887A-B14830009CD8}"/>
          </ac:spMkLst>
        </pc:spChg>
        <pc:spChg chg="del mod">
          <ac:chgData name="Angelo Ziletti" userId="c78a18fba37b17ea" providerId="LiveId" clId="{4C02EB74-F4ED-44A7-9165-AA5AC9563241}" dt="2021-01-02T12:42:22.323" v="11885" actId="478"/>
          <ac:spMkLst>
            <pc:docMk/>
            <pc:sldMk cId="987667815" sldId="343"/>
            <ac:spMk id="55" creationId="{E852EB6B-BFA5-495B-BCA3-DCBC0EAA85D7}"/>
          </ac:spMkLst>
        </pc:spChg>
        <pc:spChg chg="del mod">
          <ac:chgData name="Angelo Ziletti" userId="c78a18fba37b17ea" providerId="LiveId" clId="{4C02EB74-F4ED-44A7-9165-AA5AC9563241}" dt="2021-01-02T12:42:06.628" v="11875" actId="478"/>
          <ac:spMkLst>
            <pc:docMk/>
            <pc:sldMk cId="987667815" sldId="343"/>
            <ac:spMk id="56" creationId="{DEB2A9A1-0722-4A99-A8BA-97AD9AB2F27E}"/>
          </ac:spMkLst>
        </pc:spChg>
        <pc:spChg chg="del mod topLvl">
          <ac:chgData name="Angelo Ziletti" userId="c78a18fba37b17ea" providerId="LiveId" clId="{4C02EB74-F4ED-44A7-9165-AA5AC9563241}" dt="2021-01-02T12:42:23.611" v="11886" actId="478"/>
          <ac:spMkLst>
            <pc:docMk/>
            <pc:sldMk cId="987667815" sldId="343"/>
            <ac:spMk id="57" creationId="{2760BDB7-0DED-43EF-86BC-7CFBC8D37B05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58" creationId="{7DE9178D-4EE1-41CC-B0B0-153910078CFD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59" creationId="{DBF6B3C0-3DA8-4068-B55F-12883F0330F4}"/>
          </ac:spMkLst>
        </pc:spChg>
        <pc:spChg chg="mod">
          <ac:chgData name="Angelo Ziletti" userId="c78a18fba37b17ea" providerId="LiveId" clId="{4C02EB74-F4ED-44A7-9165-AA5AC9563241}" dt="2021-01-02T12:43:02.148" v="11899" actId="255"/>
          <ac:spMkLst>
            <pc:docMk/>
            <pc:sldMk cId="987667815" sldId="343"/>
            <ac:spMk id="60" creationId="{0327B3A6-F9A8-427D-B46C-6D787427D38A}"/>
          </ac:spMkLst>
        </pc:spChg>
        <pc:spChg chg="add del mod">
          <ac:chgData name="Angelo Ziletti" userId="c78a18fba37b17ea" providerId="LiveId" clId="{4C02EB74-F4ED-44A7-9165-AA5AC9563241}" dt="2021-01-02T12:42:20.807" v="11884" actId="478"/>
          <ac:spMkLst>
            <pc:docMk/>
            <pc:sldMk cId="987667815" sldId="343"/>
            <ac:spMk id="64" creationId="{13136499-61AE-4ADB-98F0-82F44A6009E8}"/>
          </ac:spMkLst>
        </pc:spChg>
        <pc:spChg chg="add del mod">
          <ac:chgData name="Angelo Ziletti" userId="c78a18fba37b17ea" providerId="LiveId" clId="{4C02EB74-F4ED-44A7-9165-AA5AC9563241}" dt="2021-01-02T12:42:20.123" v="11883" actId="478"/>
          <ac:spMkLst>
            <pc:docMk/>
            <pc:sldMk cId="987667815" sldId="343"/>
            <ac:spMk id="65" creationId="{8DA78F67-0176-4838-9853-0BE702E140BE}"/>
          </ac:spMkLst>
        </pc:spChg>
        <pc:spChg chg="add del mod">
          <ac:chgData name="Angelo Ziletti" userId="c78a18fba37b17ea" providerId="LiveId" clId="{4C02EB74-F4ED-44A7-9165-AA5AC9563241}" dt="2021-01-02T12:42:16.845" v="11881" actId="478"/>
          <ac:spMkLst>
            <pc:docMk/>
            <pc:sldMk cId="987667815" sldId="343"/>
            <ac:spMk id="66" creationId="{BBDB795B-DDDE-42F3-B615-7BCD580DF43F}"/>
          </ac:spMkLst>
        </pc:spChg>
        <pc:spChg chg="add del mod">
          <ac:chgData name="Angelo Ziletti" userId="c78a18fba37b17ea" providerId="LiveId" clId="{4C02EB74-F4ED-44A7-9165-AA5AC9563241}" dt="2021-01-02T12:42:16.105" v="11880" actId="478"/>
          <ac:spMkLst>
            <pc:docMk/>
            <pc:sldMk cId="987667815" sldId="343"/>
            <ac:spMk id="67" creationId="{C3343CD9-85B3-41BB-8E48-D0BE69C7786A}"/>
          </ac:spMkLst>
        </pc:spChg>
        <pc:spChg chg="add del mod">
          <ac:chgData name="Angelo Ziletti" userId="c78a18fba37b17ea" providerId="LiveId" clId="{4C02EB74-F4ED-44A7-9165-AA5AC9563241}" dt="2021-01-02T12:47:41.399" v="12287"/>
          <ac:spMkLst>
            <pc:docMk/>
            <pc:sldMk cId="987667815" sldId="343"/>
            <ac:spMk id="70" creationId="{E146C963-BEB0-4B14-92C7-C0B3D92FBCBB}"/>
          </ac:spMkLst>
        </pc:spChg>
        <pc:grpChg chg="add del mod">
          <ac:chgData name="Angelo Ziletti" userId="c78a18fba37b17ea" providerId="LiveId" clId="{4C02EB74-F4ED-44A7-9165-AA5AC9563241}" dt="2021-01-02T12:41:54.579" v="11870" actId="478"/>
          <ac:grpSpMkLst>
            <pc:docMk/>
            <pc:sldMk cId="987667815" sldId="343"/>
            <ac:grpSpMk id="6" creationId="{25FCC71E-8E32-487F-AE19-C4103212EFC9}"/>
          </ac:grpSpMkLst>
        </pc:grpChg>
        <pc:grpChg chg="add mod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15" creationId="{0EB3B4A1-A4A0-413E-9B10-56CC4FB11079}"/>
          </ac:grpSpMkLst>
        </pc:grpChg>
        <pc:grpChg chg="add mod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26" creationId="{A46A2F31-CB20-4579-ABBE-5C2280E1B926}"/>
          </ac:grpSpMkLst>
        </pc:grpChg>
        <pc:grpChg chg="mod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27" creationId="{74539489-64DB-4CCF-92D8-235AA9F0D2E4}"/>
          </ac:grpSpMkLst>
        </pc:grpChg>
        <pc:grpChg chg="add mod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33" creationId="{00651F6D-1F87-41EA-BD77-C6F5CB161CBB}"/>
          </ac:grpSpMkLst>
        </pc:grpChg>
        <pc:grpChg chg="add mod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40" creationId="{B04A4EBF-5495-4AE2-85DF-9755D219374F}"/>
          </ac:grpSpMkLst>
        </pc:grpChg>
        <pc:grpChg chg="add del mod">
          <ac:chgData name="Angelo Ziletti" userId="c78a18fba37b17ea" providerId="LiveId" clId="{4C02EB74-F4ED-44A7-9165-AA5AC9563241}" dt="2021-01-02T12:42:23.611" v="11886" actId="478"/>
          <ac:grpSpMkLst>
            <pc:docMk/>
            <pc:sldMk cId="987667815" sldId="343"/>
            <ac:grpSpMk id="53" creationId="{02376B33-DC8E-492B-9C8F-4457D9900A98}"/>
          </ac:grpSpMkLst>
        </pc:grpChg>
        <pc:grpChg chg="mod topLvl">
          <ac:chgData name="Angelo Ziletti" userId="c78a18fba37b17ea" providerId="LiveId" clId="{4C02EB74-F4ED-44A7-9165-AA5AC9563241}" dt="2021-01-02T12:43:02.148" v="11899" actId="255"/>
          <ac:grpSpMkLst>
            <pc:docMk/>
            <pc:sldMk cId="987667815" sldId="343"/>
            <ac:grpSpMk id="54" creationId="{AECD8DD0-2DEA-48C4-A424-6C4E2CB014AC}"/>
          </ac:grpSpMkLst>
        </pc:grpChg>
        <pc:grpChg chg="add del mod">
          <ac:chgData name="Angelo Ziletti" userId="c78a18fba37b17ea" providerId="LiveId" clId="{4C02EB74-F4ED-44A7-9165-AA5AC9563241}" dt="2021-01-02T12:47:41.397" v="12285" actId="478"/>
          <ac:grpSpMkLst>
            <pc:docMk/>
            <pc:sldMk cId="987667815" sldId="343"/>
            <ac:grpSpMk id="68" creationId="{529EC27B-29E2-4B14-8844-FE7D71CD9042}"/>
          </ac:grpSpMkLst>
        </pc:grpChg>
        <pc:grpChg chg="del mod">
          <ac:chgData name="Angelo Ziletti" userId="c78a18fba37b17ea" providerId="LiveId" clId="{4C02EB74-F4ED-44A7-9165-AA5AC9563241}" dt="2021-01-02T12:49:06.019" v="12377" actId="478"/>
          <ac:grpSpMkLst>
            <pc:docMk/>
            <pc:sldMk cId="987667815" sldId="343"/>
            <ac:grpSpMk id="75" creationId="{91DB15E3-72FC-4298-A07B-78AB83BCBC99}"/>
          </ac:grpSpMkLst>
        </pc:grpChg>
        <pc:grpChg chg="del mod">
          <ac:chgData name="Angelo Ziletti" userId="c78a18fba37b17ea" providerId="LiveId" clId="{4C02EB74-F4ED-44A7-9165-AA5AC9563241}" dt="2021-01-02T12:49:48.765" v="12399"/>
          <ac:grpSpMkLst>
            <pc:docMk/>
            <pc:sldMk cId="987667815" sldId="343"/>
            <ac:grpSpMk id="80" creationId="{17CEBDF5-5AD7-4E30-8C5B-E921C56D0EF8}"/>
          </ac:grpSpMkLst>
        </pc:grpChg>
        <pc:grpChg chg="del mod">
          <ac:chgData name="Angelo Ziletti" userId="c78a18fba37b17ea" providerId="LiveId" clId="{4C02EB74-F4ED-44A7-9165-AA5AC9563241}" dt="2021-01-02T12:50:03.947" v="12401" actId="165"/>
          <ac:grpSpMkLst>
            <pc:docMk/>
            <pc:sldMk cId="987667815" sldId="343"/>
            <ac:grpSpMk id="82" creationId="{BCCC03BB-02BB-4265-B664-29122712F43C}"/>
          </ac:grpSpMkLst>
        </pc:grpChg>
        <pc:grpChg chg="add mod">
          <ac:chgData name="Angelo Ziletti" userId="c78a18fba37b17ea" providerId="LiveId" clId="{4C02EB74-F4ED-44A7-9165-AA5AC9563241}" dt="2021-01-02T12:50:13.209" v="12403" actId="164"/>
          <ac:grpSpMkLst>
            <pc:docMk/>
            <pc:sldMk cId="987667815" sldId="343"/>
            <ac:grpSpMk id="83" creationId="{D2D48A1A-181F-4DBA-AB42-5C3F151F0CCB}"/>
          </ac:grpSpMkLst>
        </pc:grpChg>
        <pc:grpChg chg="add mod">
          <ac:chgData name="Angelo Ziletti" userId="c78a18fba37b17ea" providerId="LiveId" clId="{4C02EB74-F4ED-44A7-9165-AA5AC9563241}" dt="2021-01-02T13:12:19.169" v="13809" actId="1037"/>
          <ac:grpSpMkLst>
            <pc:docMk/>
            <pc:sldMk cId="987667815" sldId="343"/>
            <ac:grpSpMk id="84" creationId="{7459AE2E-8416-4D44-A871-3630A372173B}"/>
          </ac:grpSpMkLst>
        </pc:grpChg>
        <pc:grpChg chg="del mod">
          <ac:chgData name="Angelo Ziletti" userId="c78a18fba37b17ea" providerId="LiveId" clId="{4C02EB74-F4ED-44A7-9165-AA5AC9563241}" dt="2021-01-02T12:52:24.645" v="12485" actId="478"/>
          <ac:grpSpMkLst>
            <pc:docMk/>
            <pc:sldMk cId="987667815" sldId="343"/>
            <ac:grpSpMk id="92" creationId="{FEF0BAD0-A0DB-48F7-B82D-437B3C70F6EA}"/>
          </ac:grpSpMkLst>
        </pc:grpChg>
        <pc:grpChg chg="del mod">
          <ac:chgData name="Angelo Ziletti" userId="c78a18fba37b17ea" providerId="LiveId" clId="{4C02EB74-F4ED-44A7-9165-AA5AC9563241}" dt="2021-01-02T12:52:32.115" v="12491"/>
          <ac:grpSpMkLst>
            <pc:docMk/>
            <pc:sldMk cId="987667815" sldId="343"/>
            <ac:grpSpMk id="95" creationId="{B362FF78-A00E-445F-A305-2DDA5D46D8CC}"/>
          </ac:grpSpMkLst>
        </pc:grpChg>
        <pc:grpChg chg="del mod">
          <ac:chgData name="Angelo Ziletti" userId="c78a18fba37b17ea" providerId="LiveId" clId="{4C02EB74-F4ED-44A7-9165-AA5AC9563241}" dt="2021-01-02T12:52:33.595" v="12494"/>
          <ac:grpSpMkLst>
            <pc:docMk/>
            <pc:sldMk cId="987667815" sldId="343"/>
            <ac:grpSpMk id="98" creationId="{B91C4393-ADB0-4582-B021-1D4C00D2087A}"/>
          </ac:grpSpMkLst>
        </pc:grpChg>
        <pc:grpChg chg="mod">
          <ac:chgData name="Angelo Ziletti" userId="c78a18fba37b17ea" providerId="LiveId" clId="{4C02EB74-F4ED-44A7-9165-AA5AC9563241}" dt="2021-01-02T12:53:06.055" v="12513" actId="1038"/>
          <ac:grpSpMkLst>
            <pc:docMk/>
            <pc:sldMk cId="987667815" sldId="343"/>
            <ac:grpSpMk id="101" creationId="{ED49248C-EC89-4D88-84F3-6192C44252D1}"/>
          </ac:grpSpMkLst>
        </pc:grpChg>
        <pc:inkChg chg="add del">
          <ac:chgData name="Angelo Ziletti" userId="c78a18fba37b17ea" providerId="LiveId" clId="{4C02EB74-F4ED-44A7-9165-AA5AC9563241}" dt="2021-01-02T12:49:10.735" v="12381" actId="478"/>
          <ac:inkMkLst>
            <pc:docMk/>
            <pc:sldMk cId="987667815" sldId="343"/>
            <ac:inkMk id="71" creationId="{75FFB71A-CAD8-4351-A802-F63F31117EDB}"/>
          </ac:inkMkLst>
        </pc:inkChg>
        <pc:inkChg chg="add mod">
          <ac:chgData name="Angelo Ziletti" userId="c78a18fba37b17ea" providerId="LiveId" clId="{4C02EB74-F4ED-44A7-9165-AA5AC9563241}" dt="2021-01-02T12:49:02.876" v="12376"/>
          <ac:inkMkLst>
            <pc:docMk/>
            <pc:sldMk cId="987667815" sldId="343"/>
            <ac:inkMk id="72" creationId="{350C4A69-7C28-4286-A2C9-44C20532C184}"/>
          </ac:inkMkLst>
        </pc:inkChg>
        <pc:inkChg chg="add mod">
          <ac:chgData name="Angelo Ziletti" userId="c78a18fba37b17ea" providerId="LiveId" clId="{4C02EB74-F4ED-44A7-9165-AA5AC9563241}" dt="2021-01-02T12:49:02.876" v="12376"/>
          <ac:inkMkLst>
            <pc:docMk/>
            <pc:sldMk cId="987667815" sldId="343"/>
            <ac:inkMk id="73" creationId="{F39F0D27-2E7D-442C-80BC-E51FEEC1A082}"/>
          </ac:inkMkLst>
        </pc:inkChg>
        <pc:inkChg chg="add mod">
          <ac:chgData name="Angelo Ziletti" userId="c78a18fba37b17ea" providerId="LiveId" clId="{4C02EB74-F4ED-44A7-9165-AA5AC9563241}" dt="2021-01-02T12:49:02.876" v="12376"/>
          <ac:inkMkLst>
            <pc:docMk/>
            <pc:sldMk cId="987667815" sldId="343"/>
            <ac:inkMk id="74" creationId="{4ADB2FA1-B4AD-4D70-B003-3F5D32135C23}"/>
          </ac:inkMkLst>
        </pc:inkChg>
        <pc:inkChg chg="add mod topLvl">
          <ac:chgData name="Angelo Ziletti" userId="c78a18fba37b17ea" providerId="LiveId" clId="{4C02EB74-F4ED-44A7-9165-AA5AC9563241}" dt="2021-01-02T12:50:13.209" v="12403" actId="164"/>
          <ac:inkMkLst>
            <pc:docMk/>
            <pc:sldMk cId="987667815" sldId="343"/>
            <ac:inkMk id="76" creationId="{2713799A-A239-4329-B61D-6C0C130805FF}"/>
          </ac:inkMkLst>
        </pc:inkChg>
        <pc:inkChg chg="add mod topLvl">
          <ac:chgData name="Angelo Ziletti" userId="c78a18fba37b17ea" providerId="LiveId" clId="{4C02EB74-F4ED-44A7-9165-AA5AC9563241}" dt="2021-01-02T12:50:25.285" v="12405" actId="164"/>
          <ac:inkMkLst>
            <pc:docMk/>
            <pc:sldMk cId="987667815" sldId="343"/>
            <ac:inkMk id="77" creationId="{2FA7591B-4E49-4CD3-9C50-E4EE82B61CC7}"/>
          </ac:inkMkLst>
        </pc:inkChg>
        <pc:inkChg chg="add mod topLvl">
          <ac:chgData name="Angelo Ziletti" userId="c78a18fba37b17ea" providerId="LiveId" clId="{4C02EB74-F4ED-44A7-9165-AA5AC9563241}" dt="2021-01-02T12:50:25.285" v="12405" actId="164"/>
          <ac:inkMkLst>
            <pc:docMk/>
            <pc:sldMk cId="987667815" sldId="343"/>
            <ac:inkMk id="78" creationId="{C1F1C932-F0D9-4557-AD50-9041BE52B703}"/>
          </ac:inkMkLst>
        </pc:inkChg>
        <pc:inkChg chg="add mod topLvl">
          <ac:chgData name="Angelo Ziletti" userId="c78a18fba37b17ea" providerId="LiveId" clId="{4C02EB74-F4ED-44A7-9165-AA5AC9563241}" dt="2021-01-02T12:50:25.285" v="12405" actId="164"/>
          <ac:inkMkLst>
            <pc:docMk/>
            <pc:sldMk cId="987667815" sldId="343"/>
            <ac:inkMk id="79" creationId="{E81387C1-43C9-4605-B700-AA285B9421AF}"/>
          </ac:inkMkLst>
        </pc:inkChg>
        <pc:inkChg chg="add mod topLvl">
          <ac:chgData name="Angelo Ziletti" userId="c78a18fba37b17ea" providerId="LiveId" clId="{4C02EB74-F4ED-44A7-9165-AA5AC9563241}" dt="2021-01-02T12:50:13.209" v="12403" actId="164"/>
          <ac:inkMkLst>
            <pc:docMk/>
            <pc:sldMk cId="987667815" sldId="343"/>
            <ac:inkMk id="81" creationId="{FA00C91F-B654-4F51-830E-4ED5F09B14AB}"/>
          </ac:inkMkLst>
        </pc:inkChg>
        <pc:inkChg chg="add">
          <ac:chgData name="Angelo Ziletti" userId="c78a18fba37b17ea" providerId="LiveId" clId="{4C02EB74-F4ED-44A7-9165-AA5AC9563241}" dt="2021-01-02T12:52:02.177" v="12474" actId="9405"/>
          <ac:inkMkLst>
            <pc:docMk/>
            <pc:sldMk cId="987667815" sldId="343"/>
            <ac:inkMk id="85" creationId="{3DC07BAF-9882-41C1-A70D-DC8B7C8E5A8A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86" creationId="{E2862E88-4359-4938-934D-50DDED9E3833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87" creationId="{E03E802F-B5C3-4EE3-A89C-C2D827A834EC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88" creationId="{2DB1F4FB-47F0-45BC-9F4F-0BF361862EC5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89" creationId="{4BCF4474-41A0-4AA3-AA40-72BC5615A422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90" creationId="{65823B27-BC1D-48D3-B36E-7F0C719EB348}"/>
          </ac:inkMkLst>
        </pc:inkChg>
        <pc:inkChg chg="add mod">
          <ac:chgData name="Angelo Ziletti" userId="c78a18fba37b17ea" providerId="LiveId" clId="{4C02EB74-F4ED-44A7-9165-AA5AC9563241}" dt="2021-01-02T12:52:22.405" v="12484"/>
          <ac:inkMkLst>
            <pc:docMk/>
            <pc:sldMk cId="987667815" sldId="343"/>
            <ac:inkMk id="91" creationId="{958187C2-0842-4C35-972A-7F24631E6475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93" creationId="{EC52954D-2E7A-49B4-AAB8-7AE7D92B0EE3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94" creationId="{50E6342D-FA4E-4A5E-BA57-9D031617FA34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96" creationId="{0F1C778C-D7F7-4AC0-9D3A-BC6C892D21D5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97" creationId="{312710E3-E6E9-4308-8579-FC88C58B0347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99" creationId="{DD7D2B32-F02C-4965-9116-A81485542CB0}"/>
          </ac:inkMkLst>
        </pc:inkChg>
        <pc:inkChg chg="add mod">
          <ac:chgData name="Angelo Ziletti" userId="c78a18fba37b17ea" providerId="LiveId" clId="{4C02EB74-F4ED-44A7-9165-AA5AC9563241}" dt="2021-01-02T12:52:33.595" v="12494"/>
          <ac:inkMkLst>
            <pc:docMk/>
            <pc:sldMk cId="987667815" sldId="343"/>
            <ac:inkMk id="100" creationId="{422A9D9F-FBE2-46D6-AC32-D623A59786F3}"/>
          </ac:inkMkLst>
        </pc:inkChg>
        <pc:inkChg chg="add">
          <ac:chgData name="Angelo Ziletti" userId="c78a18fba37b17ea" providerId="LiveId" clId="{4C02EB74-F4ED-44A7-9165-AA5AC9563241}" dt="2021-01-02T12:53:19.508" v="12514" actId="9405"/>
          <ac:inkMkLst>
            <pc:docMk/>
            <pc:sldMk cId="987667815" sldId="343"/>
            <ac:inkMk id="102" creationId="{188009D4-9463-46CD-9DB6-4982035C447A}"/>
          </ac:inkMkLst>
        </pc:inkChg>
        <pc:cxnChg chg="mod">
          <ac:chgData name="Angelo Ziletti" userId="c78a18fba37b17ea" providerId="LiveId" clId="{4C02EB74-F4ED-44A7-9165-AA5AC9563241}" dt="2021-01-02T12:41:54.579" v="11870" actId="478"/>
          <ac:cxnSpMkLst>
            <pc:docMk/>
            <pc:sldMk cId="987667815" sldId="343"/>
            <ac:cxnSpMk id="10" creationId="{16DAF2ED-F6A6-41EE-A988-E11D21C12FB4}"/>
          </ac:cxnSpMkLst>
        </pc:cxnChg>
        <pc:cxnChg chg="mod">
          <ac:chgData name="Angelo Ziletti" userId="c78a18fba37b17ea" providerId="LiveId" clId="{4C02EB74-F4ED-44A7-9165-AA5AC9563241}" dt="2021-01-02T12:41:31.037" v="11868"/>
          <ac:cxnSpMkLst>
            <pc:docMk/>
            <pc:sldMk cId="987667815" sldId="343"/>
            <ac:cxnSpMk id="11" creationId="{095B29EF-5759-4630-90BA-86B50CA259A2}"/>
          </ac:cxnSpMkLst>
        </pc:cxnChg>
        <pc:cxnChg chg="mod">
          <ac:chgData name="Angelo Ziletti" userId="c78a18fba37b17ea" providerId="LiveId" clId="{4C02EB74-F4ED-44A7-9165-AA5AC9563241}" dt="2021-01-02T12:41:54.579" v="11870" actId="478"/>
          <ac:cxnSpMkLst>
            <pc:docMk/>
            <pc:sldMk cId="987667815" sldId="343"/>
            <ac:cxnSpMk id="12" creationId="{402F4CF8-1E2E-4079-9CDD-421A8896EBC1}"/>
          </ac:cxnSpMkLst>
        </pc:cxnChg>
        <pc:cxnChg chg="mod">
          <ac:chgData name="Angelo Ziletti" userId="c78a18fba37b17ea" providerId="LiveId" clId="{4C02EB74-F4ED-44A7-9165-AA5AC9563241}" dt="2021-01-02T12:41:31.037" v="11868"/>
          <ac:cxnSpMkLst>
            <pc:docMk/>
            <pc:sldMk cId="987667815" sldId="343"/>
            <ac:cxnSpMk id="13" creationId="{A9F82C22-D957-4492-9DB5-F18882167AF7}"/>
          </ac:cxnSpMkLst>
        </pc:cxnChg>
        <pc:cxnChg chg="mod">
          <ac:chgData name="Angelo Ziletti" userId="c78a18fba37b17ea" providerId="LiveId" clId="{4C02EB74-F4ED-44A7-9165-AA5AC9563241}" dt="2021-01-02T12:41:54.579" v="11870" actId="478"/>
          <ac:cxnSpMkLst>
            <pc:docMk/>
            <pc:sldMk cId="987667815" sldId="343"/>
            <ac:cxnSpMk id="14" creationId="{9976D722-6713-4EA3-A471-20944AE858E0}"/>
          </ac:cxnSpMkLst>
        </pc:cxnChg>
        <pc:cxnChg chg="mod">
          <ac:chgData name="Angelo Ziletti" userId="c78a18fba37b17ea" providerId="LiveId" clId="{4C02EB74-F4ED-44A7-9165-AA5AC9563241}" dt="2021-01-02T12:47:41.397" v="12285" actId="478"/>
          <ac:cxnSpMkLst>
            <pc:docMk/>
            <pc:sldMk cId="987667815" sldId="343"/>
            <ac:cxnSpMk id="19" creationId="{D306A74F-9B31-4D7B-887F-850D9186079A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20" creationId="{077FA96E-FA1F-4D58-B686-F27E01735E0F}"/>
          </ac:cxnSpMkLst>
        </pc:cxnChg>
        <pc:cxnChg chg="mod">
          <ac:chgData name="Angelo Ziletti" userId="c78a18fba37b17ea" providerId="LiveId" clId="{4C02EB74-F4ED-44A7-9165-AA5AC9563241}" dt="2021-01-02T12:47:41.397" v="12285" actId="478"/>
          <ac:cxnSpMkLst>
            <pc:docMk/>
            <pc:sldMk cId="987667815" sldId="343"/>
            <ac:cxnSpMk id="21" creationId="{23B65676-7F34-448A-AE6D-B269707A8641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22" creationId="{65FF1080-1F5C-4C0B-A9ED-B26DA5345C38}"/>
          </ac:cxnSpMkLst>
        </pc:cxnChg>
        <pc:cxnChg chg="mod">
          <ac:chgData name="Angelo Ziletti" userId="c78a18fba37b17ea" providerId="LiveId" clId="{4C02EB74-F4ED-44A7-9165-AA5AC9563241}" dt="2021-01-02T12:47:41.397" v="12285" actId="478"/>
          <ac:cxnSpMkLst>
            <pc:docMk/>
            <pc:sldMk cId="987667815" sldId="343"/>
            <ac:cxnSpMk id="23" creationId="{2E9F67D1-4462-46A7-9211-5BD1680E6EF0}"/>
          </ac:cxnSpMkLst>
        </pc:cxnChg>
        <pc:cxnChg chg="add 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25" creationId="{4DB79FCC-84FF-404F-9B14-9086D9778588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28" creationId="{35B9C699-0685-42A4-A6AC-CB7FDC6C8F5A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32" creationId="{FE7280D9-4209-4EEE-93F8-2632AEC89AEE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37" creationId="{CAFA8CB2-84B8-44C4-B780-F7B540B936FD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38" creationId="{09A27A13-97B0-4EFA-82BB-9CF6064223DC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39" creationId="{1B6B0A53-0C86-44A9-B0F8-42154F77EB4E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44" creationId="{949BBCF8-AB58-4939-8711-C1AD3E3864B5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45" creationId="{1BBC0F0B-9825-4F09-9FB6-2FDF52E5F256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61" creationId="{56F688BF-2FBF-4FBA-BC61-A745FB7EDE1B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62" creationId="{8E70BE2D-9EF1-467A-BE36-B89055666334}"/>
          </ac:cxnSpMkLst>
        </pc:cxnChg>
        <pc:cxnChg chg="mod">
          <ac:chgData name="Angelo Ziletti" userId="c78a18fba37b17ea" providerId="LiveId" clId="{4C02EB74-F4ED-44A7-9165-AA5AC9563241}" dt="2021-01-02T12:43:02.148" v="11899" actId="255"/>
          <ac:cxnSpMkLst>
            <pc:docMk/>
            <pc:sldMk cId="987667815" sldId="343"/>
            <ac:cxnSpMk id="63" creationId="{F9FE5CBD-50F2-4EF8-BE95-B57310294FEF}"/>
          </ac:cxnSpMkLst>
        </pc:cxnChg>
      </pc:sldChg>
      <pc:sldChg chg="new del">
        <pc:chgData name="Angelo Ziletti" userId="c78a18fba37b17ea" providerId="LiveId" clId="{4C02EB74-F4ED-44A7-9165-AA5AC9563241}" dt="2021-01-02T10:22:39.015" v="9389" actId="2696"/>
        <pc:sldMkLst>
          <pc:docMk/>
          <pc:sldMk cId="4065907869" sldId="343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02837978" sldId="344"/>
        </pc:sldMkLst>
      </pc:sldChg>
      <pc:sldChg chg="addSp delSp modSp mod ord delAnim modAnim">
        <pc:chgData name="Angelo Ziletti" userId="c78a18fba37b17ea" providerId="LiveId" clId="{4C02EB74-F4ED-44A7-9165-AA5AC9563241}" dt="2021-01-03T07:51:52.715" v="16344" actId="113"/>
        <pc:sldMkLst>
          <pc:docMk/>
          <pc:sldMk cId="319350268" sldId="344"/>
        </pc:sldMkLst>
        <pc:spChg chg="mod">
          <ac:chgData name="Angelo Ziletti" userId="c78a18fba37b17ea" providerId="LiveId" clId="{4C02EB74-F4ED-44A7-9165-AA5AC9563241}" dt="2021-01-02T10:32:58.114" v="9876" actId="20577"/>
          <ac:spMkLst>
            <pc:docMk/>
            <pc:sldMk cId="319350268" sldId="344"/>
            <ac:spMk id="4" creationId="{F301805E-8A75-4D2E-AC68-4A5225335F4E}"/>
          </ac:spMkLst>
        </pc:spChg>
        <pc:spChg chg="mod">
          <ac:chgData name="Angelo Ziletti" userId="c78a18fba37b17ea" providerId="LiveId" clId="{4C02EB74-F4ED-44A7-9165-AA5AC9563241}" dt="2021-01-02T13:09:26.117" v="13783" actId="20577"/>
          <ac:spMkLst>
            <pc:docMk/>
            <pc:sldMk cId="319350268" sldId="344"/>
            <ac:spMk id="5" creationId="{89A7E483-AAE5-42CF-92C8-D24801A1369B}"/>
          </ac:spMkLst>
        </pc:spChg>
        <pc:spChg chg="add del mod">
          <ac:chgData name="Angelo Ziletti" userId="c78a18fba37b17ea" providerId="LiveId" clId="{4C02EB74-F4ED-44A7-9165-AA5AC9563241}" dt="2021-01-02T10:32:30.366" v="9850"/>
          <ac:spMkLst>
            <pc:docMk/>
            <pc:sldMk cId="319350268" sldId="344"/>
            <ac:spMk id="51" creationId="{E4FD2CD2-B2E5-4638-95DF-3EA2C6866F7A}"/>
          </ac:spMkLst>
        </pc:spChg>
        <pc:spChg chg="add del mod">
          <ac:chgData name="Angelo Ziletti" userId="c78a18fba37b17ea" providerId="LiveId" clId="{4C02EB74-F4ED-44A7-9165-AA5AC9563241}" dt="2021-01-02T10:32:39.196" v="9853"/>
          <ac:spMkLst>
            <pc:docMk/>
            <pc:sldMk cId="319350268" sldId="344"/>
            <ac:spMk id="53" creationId="{E25747C9-18A8-4483-BEBE-BC03335ACABF}"/>
          </ac:spMkLst>
        </pc:spChg>
        <pc:spChg chg="del mod">
          <ac:chgData name="Angelo Ziletti" userId="c78a18fba37b17ea" providerId="LiveId" clId="{4C02EB74-F4ED-44A7-9165-AA5AC9563241}" dt="2021-01-02T10:27:26.916" v="9655" actId="478"/>
          <ac:spMkLst>
            <pc:docMk/>
            <pc:sldMk cId="319350268" sldId="344"/>
            <ac:spMk id="63" creationId="{6F30D2B8-A389-427E-A803-C011B83C3188}"/>
          </ac:spMkLst>
        </pc:spChg>
        <pc:spChg chg="del">
          <ac:chgData name="Angelo Ziletti" userId="c78a18fba37b17ea" providerId="LiveId" clId="{4C02EB74-F4ED-44A7-9165-AA5AC9563241}" dt="2021-01-02T10:26:46.554" v="9528" actId="478"/>
          <ac:spMkLst>
            <pc:docMk/>
            <pc:sldMk cId="319350268" sldId="344"/>
            <ac:spMk id="64" creationId="{4DA2D88C-D626-43A3-8D4A-6FD5671246D0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66" creationId="{00C02832-038A-4F3C-8F18-58A60332B7A8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67" creationId="{4E6BC452-3410-4E08-8869-D414B742E97B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68" creationId="{29F5288C-7589-41F6-A3C7-D3951BE57F07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71" creationId="{B6FF4D2C-E41F-4CB2-A40C-9FD7F82E40A5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72" creationId="{C8488846-9109-4AA8-B59A-1C11B84A6125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73" creationId="{412596D6-C24B-417F-9BFF-90F400D1B21A}"/>
          </ac:spMkLst>
        </pc:spChg>
        <pc:spChg chg="mod">
          <ac:chgData name="Angelo Ziletti" userId="c78a18fba37b17ea" providerId="LiveId" clId="{4C02EB74-F4ED-44A7-9165-AA5AC9563241}" dt="2021-01-02T12:14:19.808" v="10656" actId="20577"/>
          <ac:spMkLst>
            <pc:docMk/>
            <pc:sldMk cId="319350268" sldId="344"/>
            <ac:spMk id="78" creationId="{12CEE7C1-B88A-45D0-AB7B-4C266CD35F79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79" creationId="{3BA283AC-534E-4E5B-AFEE-6E816CDF5673}"/>
          </ac:spMkLst>
        </pc:spChg>
        <pc:spChg chg="mod">
          <ac:chgData name="Angelo Ziletti" userId="c78a18fba37b17ea" providerId="LiveId" clId="{4C02EB74-F4ED-44A7-9165-AA5AC9563241}" dt="2021-01-02T12:13:32.867" v="10643" actId="20577"/>
          <ac:spMkLst>
            <pc:docMk/>
            <pc:sldMk cId="319350268" sldId="344"/>
            <ac:spMk id="80" creationId="{9C1415C2-4A1B-4F36-93ED-83C387A89488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3" creationId="{29DC7551-B9D0-4CC7-839A-ADBEA89BFBB1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4" creationId="{1395EEFA-BA17-4B6B-A752-C7C7621775CF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5" creationId="{DE28485A-C872-41BB-B9A9-4FF14E226982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6" creationId="{B9504CB6-DF8E-4109-A536-9612AA87D5CD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7" creationId="{2CDBAC33-8FA2-4C98-AC55-DCFC39DC1851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8" creationId="{0DD86B62-0692-4E32-B81C-06C05E6BCA1B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89" creationId="{FC810E0E-A041-4AE1-A6AE-C363713B018F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2" creationId="{A41E2079-AF55-4CB1-99BC-95CA211271DF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3" creationId="{3C5B633E-6490-4151-840F-CA1DA6685F2E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4" creationId="{BC8B0D2D-3A0A-4C1D-98A7-EC6F359B8481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5" creationId="{552BFFEF-27FE-410D-96C0-E6E46A081199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6" creationId="{A9302A99-5A5D-4C50-BF23-A39E29F2B65C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97" creationId="{2AE233F4-472B-4529-ACCA-4A04F858E6BF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01" creationId="{265268FF-3094-4550-90D1-0E19F49450AA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02" creationId="{3F7C930C-867C-43C3-A83C-7E0D3A108AB5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03" creationId="{75B0EBCC-A02D-4972-8FD2-FA500A30903B}"/>
          </ac:spMkLst>
        </pc:spChg>
        <pc:spChg chg="add 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04" creationId="{974DC0E5-9E1C-45E3-A9CE-22D1A7745062}"/>
          </ac:spMkLst>
        </pc:spChg>
        <pc:spChg chg="mod">
          <ac:chgData name="Angelo Ziletti" userId="c78a18fba37b17ea" providerId="LiveId" clId="{4C02EB74-F4ED-44A7-9165-AA5AC9563241}" dt="2021-01-02T12:01:53.029" v="10534" actId="20577"/>
          <ac:spMkLst>
            <pc:docMk/>
            <pc:sldMk cId="319350268" sldId="344"/>
            <ac:spMk id="106" creationId="{1F757204-696B-4318-96B8-FC2B15D08C1C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09" creationId="{AED21428-8773-444D-A436-22ADB771527B}"/>
          </ac:spMkLst>
        </pc:spChg>
        <pc:spChg chg="mod">
          <ac:chgData name="Angelo Ziletti" userId="c78a18fba37b17ea" providerId="LiveId" clId="{4C02EB74-F4ED-44A7-9165-AA5AC9563241}" dt="2021-01-02T10:37:56.992" v="10205" actId="255"/>
          <ac:spMkLst>
            <pc:docMk/>
            <pc:sldMk cId="319350268" sldId="344"/>
            <ac:spMk id="112" creationId="{B9299898-C5CF-4B8F-A388-919A46AAAD44}"/>
          </ac:spMkLst>
        </pc:spChg>
        <pc:spChg chg="mod">
          <ac:chgData name="Angelo Ziletti" userId="c78a18fba37b17ea" providerId="LiveId" clId="{4C02EB74-F4ED-44A7-9165-AA5AC9563241}" dt="2021-01-02T12:13:26.098" v="10638" actId="20577"/>
          <ac:spMkLst>
            <pc:docMk/>
            <pc:sldMk cId="319350268" sldId="344"/>
            <ac:spMk id="115" creationId="{D9A09AD3-B5B1-4746-976A-CD3AEE29C76A}"/>
          </ac:spMkLst>
        </pc:spChg>
        <pc:spChg chg="add mod">
          <ac:chgData name="Angelo Ziletti" userId="c78a18fba37b17ea" providerId="LiveId" clId="{4C02EB74-F4ED-44A7-9165-AA5AC9563241}" dt="2021-01-02T10:45:55.396" v="10524" actId="255"/>
          <ac:spMkLst>
            <pc:docMk/>
            <pc:sldMk cId="319350268" sldId="344"/>
            <ac:spMk id="117" creationId="{3A7E2E0B-B755-4148-9372-C536B4FA9939}"/>
          </ac:spMkLst>
        </pc:spChg>
        <pc:spChg chg="add del mod">
          <ac:chgData name="Angelo Ziletti" userId="c78a18fba37b17ea" providerId="LiveId" clId="{4C02EB74-F4ED-44A7-9165-AA5AC9563241}" dt="2021-01-02T10:43:54.875" v="10482" actId="22"/>
          <ac:spMkLst>
            <pc:docMk/>
            <pc:sldMk cId="319350268" sldId="344"/>
            <ac:spMk id="138" creationId="{048534BD-43D0-4DF5-98EE-78902A8D2855}"/>
          </ac:spMkLst>
        </pc:spChg>
        <pc:spChg chg="add mod">
          <ac:chgData name="Angelo Ziletti" userId="c78a18fba37b17ea" providerId="LiveId" clId="{4C02EB74-F4ED-44A7-9165-AA5AC9563241}" dt="2021-01-03T07:51:52.715" v="16344" actId="113"/>
          <ac:spMkLst>
            <pc:docMk/>
            <pc:sldMk cId="319350268" sldId="344"/>
            <ac:spMk id="139" creationId="{1CFD3260-60F9-45E0-AC55-F7EEFACEF604}"/>
          </ac:spMkLst>
        </pc:spChg>
        <pc:grpChg chg="add mod">
          <ac:chgData name="Angelo Ziletti" userId="c78a18fba37b17ea" providerId="LiveId" clId="{4C02EB74-F4ED-44A7-9165-AA5AC9563241}" dt="2021-01-02T10:45:49.094" v="10523" actId="1076"/>
          <ac:grpSpMkLst>
            <pc:docMk/>
            <pc:sldMk cId="319350268" sldId="344"/>
            <ac:grpSpMk id="6" creationId="{3A7EF249-D9AA-423F-80B4-5F2299747060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60" creationId="{463F374F-8A30-40E3-9A5B-EE92A22A4FC2}"/>
          </ac:grpSpMkLst>
        </pc:grpChg>
        <pc:grpChg chg="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61" creationId="{7259CAA1-A601-4212-82A5-3408E31A8B55}"/>
          </ac:grpSpMkLst>
        </pc:grpChg>
        <pc:grpChg chg="del">
          <ac:chgData name="Angelo Ziletti" userId="c78a18fba37b17ea" providerId="LiveId" clId="{4C02EB74-F4ED-44A7-9165-AA5AC9563241}" dt="2021-01-02T10:36:33.701" v="10189" actId="478"/>
          <ac:grpSpMkLst>
            <pc:docMk/>
            <pc:sldMk cId="319350268" sldId="344"/>
            <ac:grpSpMk id="62" creationId="{72DAB856-FFC1-41EE-9690-85213BBEDD9B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70" creationId="{C5111B7A-5F30-4087-9C51-BE46D56FABD9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77" creationId="{4D9DC360-FFD0-4F40-B578-6ACB36E86CB3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90" creationId="{4EAE782E-1C9E-40E1-88B1-F75414007136}"/>
          </ac:grpSpMkLst>
        </pc:grpChg>
        <pc:grpChg chg="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91" creationId="{31383FEB-7530-4759-8009-4DCE7EC90733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105" creationId="{7F6657A7-449C-4298-9687-68692E0DF3EA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108" creationId="{7D9C1B09-1185-45AD-AD7E-5405E1978352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111" creationId="{CB2CF0E8-7E11-4138-980E-7C95A4A6EDB2}"/>
          </ac:grpSpMkLst>
        </pc:grpChg>
        <pc:grpChg chg="add mod">
          <ac:chgData name="Angelo Ziletti" userId="c78a18fba37b17ea" providerId="LiveId" clId="{4C02EB74-F4ED-44A7-9165-AA5AC9563241}" dt="2021-01-02T10:37:56.992" v="10205" actId="255"/>
          <ac:grpSpMkLst>
            <pc:docMk/>
            <pc:sldMk cId="319350268" sldId="344"/>
            <ac:grpSpMk id="114" creationId="{1F648D93-57D4-4A09-A4E8-6574390BCD80}"/>
          </ac:grpSpMkLst>
        </pc:grp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55" creationId="{075D2B72-10F2-4E0B-9897-85CA8D7603BC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65" creationId="{B2EAD88F-6D38-4D3B-A2B2-31C74BD696E0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69" creationId="{8F13D10C-C816-46A3-A509-B2E989FE1480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74" creationId="{18B8CD01-BFA2-43E4-9E3A-494541EE3C62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75" creationId="{09E6F4AC-A6A1-483F-B440-576474868BF7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76" creationId="{263DD240-C05C-44D5-8A98-A376CA223D5A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81" creationId="{BED3284A-243A-4871-B54B-A8BB26F390EF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82" creationId="{3D30ADC8-FC5B-43AA-853D-4E707AF05069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98" creationId="{B98D9AFB-79DF-4782-B1C4-F4546B9A187B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99" creationId="{CF9A08E0-CD60-49F1-879A-5D46E39081F9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00" creationId="{98A7B5F6-3717-40BF-8F89-DCA9438FCEE6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07" creationId="{58833508-8C9F-40A8-AB39-1D410F2EB50E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10" creationId="{B42F6513-BE0A-4332-A7EC-875651953591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13" creationId="{77A1FE8D-2576-4120-B488-A0C12D6DEAA8}"/>
          </ac:cxnSpMkLst>
        </pc:cxnChg>
        <pc:cxnChg chg="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16" creationId="{7D9431D0-9F49-4F87-BDDC-A143B70EAF17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18" creationId="{4B627BDA-1130-4830-8477-0C07EC4DC030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19" creationId="{BBC7C6BC-2145-4C33-99AB-A0F730D1F784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0" creationId="{8D525091-89EA-4DC5-BF23-1AA55A2BAC16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1" creationId="{09D44D0C-0B8A-48FF-A316-6D675E59E0DC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2" creationId="{B8328410-D618-430B-986D-EDA64E361863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3" creationId="{A30AB8C8-B237-4D34-AE18-C1D12ED44265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4" creationId="{763D0723-C088-474D-B008-743B41F1076A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5" creationId="{F338F787-1E63-41AB-8ACD-901A0ACBEC08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6" creationId="{483672C4-2BE1-427D-AA99-1D7F833FEB03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7" creationId="{75E4DAAE-57BA-43FD-9CD9-18254AC2F296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8" creationId="{C88D2C49-1CCA-439B-AAA0-9336B4D41E7E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29" creationId="{FA91B7B9-4263-4915-B8F8-AB7C692A0146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0" creationId="{1F646484-8B59-43BD-828C-0C5521F05541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1" creationId="{BE70A77B-7E1D-4F92-A1E6-16787904B1D9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2" creationId="{57B5AF9C-DEB0-4E51-A0C5-AD738CF3F98C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3" creationId="{5C420044-E7DC-4CC1-B2D8-00A929FD45F8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4" creationId="{624C1AF2-4104-4A86-9200-49FAFA9302C7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5" creationId="{8B53B6DB-1441-4C9C-A6F9-31D40858C9B3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6" creationId="{1F646120-4975-410D-9A25-AE29BF92C2C8}"/>
          </ac:cxnSpMkLst>
        </pc:cxnChg>
        <pc:cxnChg chg="add mod">
          <ac:chgData name="Angelo Ziletti" userId="c78a18fba37b17ea" providerId="LiveId" clId="{4C02EB74-F4ED-44A7-9165-AA5AC9563241}" dt="2021-01-02T10:37:56.992" v="10205" actId="255"/>
          <ac:cxnSpMkLst>
            <pc:docMk/>
            <pc:sldMk cId="319350268" sldId="344"/>
            <ac:cxnSpMk id="137" creationId="{0C7F34A3-75DD-4EA2-87FE-E523661E4FC7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08411974" sldId="345"/>
        </pc:sldMkLst>
      </pc:sldChg>
      <pc:sldChg chg="addSp delSp modSp mod modAnim">
        <pc:chgData name="Angelo Ziletti" userId="c78a18fba37b17ea" providerId="LiveId" clId="{4C02EB74-F4ED-44A7-9165-AA5AC9563241}" dt="2021-01-02T13:10:36.724" v="13792" actId="122"/>
        <pc:sldMkLst>
          <pc:docMk/>
          <pc:sldMk cId="1126380950" sldId="345"/>
        </pc:sldMkLst>
        <pc:spChg chg="mod">
          <ac:chgData name="Angelo Ziletti" userId="c78a18fba37b17ea" providerId="LiveId" clId="{4C02EB74-F4ED-44A7-9165-AA5AC9563241}" dt="2021-01-02T12:39:29.589" v="11752" actId="20577"/>
          <ac:spMkLst>
            <pc:docMk/>
            <pc:sldMk cId="1126380950" sldId="345"/>
            <ac:spMk id="5" creationId="{89A7E483-AAE5-42CF-92C8-D24801A1369B}"/>
          </ac:spMkLst>
        </pc:spChg>
        <pc:spChg chg="mod">
          <ac:chgData name="Angelo Ziletti" userId="c78a18fba37b17ea" providerId="LiveId" clId="{4C02EB74-F4ED-44A7-9165-AA5AC9563241}" dt="2021-01-02T12:24:32.895" v="11053" actId="1076"/>
          <ac:spMkLst>
            <pc:docMk/>
            <pc:sldMk cId="1126380950" sldId="345"/>
            <ac:spMk id="50" creationId="{45638434-F8D3-4A8B-BDFE-CF8E86472517}"/>
          </ac:spMkLst>
        </pc:spChg>
        <pc:spChg chg="add mod">
          <ac:chgData name="Angelo Ziletti" userId="c78a18fba37b17ea" providerId="LiveId" clId="{4C02EB74-F4ED-44A7-9165-AA5AC9563241}" dt="2021-01-02T12:38:44.693" v="11711" actId="1036"/>
          <ac:spMkLst>
            <pc:docMk/>
            <pc:sldMk cId="1126380950" sldId="345"/>
            <ac:spMk id="51" creationId="{07AC4C81-728F-4F6F-9661-3E1330871B8C}"/>
          </ac:spMkLst>
        </pc:spChg>
        <pc:spChg chg="add mod">
          <ac:chgData name="Angelo Ziletti" userId="c78a18fba37b17ea" providerId="LiveId" clId="{4C02EB74-F4ED-44A7-9165-AA5AC9563241}" dt="2021-01-02T12:38:44.693" v="11711" actId="1036"/>
          <ac:spMkLst>
            <pc:docMk/>
            <pc:sldMk cId="1126380950" sldId="345"/>
            <ac:spMk id="53" creationId="{2D74FE11-D9F4-4792-9C5A-1EF5DDD63DC2}"/>
          </ac:spMkLst>
        </pc:spChg>
        <pc:spChg chg="add mod">
          <ac:chgData name="Angelo Ziletti" userId="c78a18fba37b17ea" providerId="LiveId" clId="{4C02EB74-F4ED-44A7-9165-AA5AC9563241}" dt="2021-01-02T13:10:34.506" v="13791" actId="122"/>
          <ac:spMkLst>
            <pc:docMk/>
            <pc:sldMk cId="1126380950" sldId="345"/>
            <ac:spMk id="55" creationId="{AA5A8DF7-15A7-4DCB-B322-9C5DBDE8A29E}"/>
          </ac:spMkLst>
        </pc:spChg>
        <pc:spChg chg="add mod">
          <ac:chgData name="Angelo Ziletti" userId="c78a18fba37b17ea" providerId="LiveId" clId="{4C02EB74-F4ED-44A7-9165-AA5AC9563241}" dt="2021-01-02T13:10:36.724" v="13792" actId="122"/>
          <ac:spMkLst>
            <pc:docMk/>
            <pc:sldMk cId="1126380950" sldId="345"/>
            <ac:spMk id="60" creationId="{FDF0DAC9-4421-4252-AF1A-7D722476B651}"/>
          </ac:spMkLst>
        </pc:spChg>
        <pc:spChg chg="del">
          <ac:chgData name="Angelo Ziletti" userId="c78a18fba37b17ea" providerId="LiveId" clId="{4C02EB74-F4ED-44A7-9165-AA5AC9563241}" dt="2021-01-02T12:30:17.697" v="11288" actId="478"/>
          <ac:spMkLst>
            <pc:docMk/>
            <pc:sldMk cId="1126380950" sldId="345"/>
            <ac:spMk id="64" creationId="{4DA2D88C-D626-43A3-8D4A-6FD5671246D0}"/>
          </ac:spMkLst>
        </pc:spChg>
        <pc:spChg chg="mod">
          <ac:chgData name="Angelo Ziletti" userId="c78a18fba37b17ea" providerId="LiveId" clId="{4C02EB74-F4ED-44A7-9165-AA5AC9563241}" dt="2021-01-02T12:24:57.398" v="11060" actId="1076"/>
          <ac:spMkLst>
            <pc:docMk/>
            <pc:sldMk cId="1126380950" sldId="345"/>
            <ac:spMk id="66" creationId="{FB948B24-9A25-497D-A3A1-CE57A20E184A}"/>
          </ac:spMkLst>
        </pc:spChg>
        <pc:grpChg chg="mod">
          <ac:chgData name="Angelo Ziletti" userId="c78a18fba37b17ea" providerId="LiveId" clId="{4C02EB74-F4ED-44A7-9165-AA5AC9563241}" dt="2021-01-02T12:24:37.108" v="11054" actId="1076"/>
          <ac:grpSpMkLst>
            <pc:docMk/>
            <pc:sldMk cId="1126380950" sldId="345"/>
            <ac:grpSpMk id="62" creationId="{72DAB856-FFC1-41EE-9690-85213BBEDD9B}"/>
          </ac:grpSpMkLst>
        </pc:gr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587141676" sldId="346"/>
        </pc:sldMkLst>
      </pc:sldChg>
      <pc:sldChg chg="addSp delSp modSp new mod ord modAnim">
        <pc:chgData name="Angelo Ziletti" userId="c78a18fba37b17ea" providerId="LiveId" clId="{4C02EB74-F4ED-44A7-9165-AA5AC9563241}" dt="2021-01-09T13:38:50.286" v="29767"/>
        <pc:sldMkLst>
          <pc:docMk/>
          <pc:sldMk cId="4127410223" sldId="346"/>
        </pc:sldMkLst>
        <pc:spChg chg="mod">
          <ac:chgData name="Angelo Ziletti" userId="c78a18fba37b17ea" providerId="LiveId" clId="{4C02EB74-F4ED-44A7-9165-AA5AC9563241}" dt="2021-01-03T13:14:16.168" v="19745" actId="20577"/>
          <ac:spMkLst>
            <pc:docMk/>
            <pc:sldMk cId="4127410223" sldId="346"/>
            <ac:spMk id="4" creationId="{4D68E671-3A29-4517-8847-3D2A32B727E4}"/>
          </ac:spMkLst>
        </pc:spChg>
        <pc:spChg chg="mod">
          <ac:chgData name="Angelo Ziletti" userId="c78a18fba37b17ea" providerId="LiveId" clId="{4C02EB74-F4ED-44A7-9165-AA5AC9563241}" dt="2021-01-03T13:25:38.326" v="20666" actId="113"/>
          <ac:spMkLst>
            <pc:docMk/>
            <pc:sldMk cId="4127410223" sldId="346"/>
            <ac:spMk id="5" creationId="{5573A0B0-1E90-4C58-A479-235530F84D05}"/>
          </ac:spMkLst>
        </pc:spChg>
        <pc:spChg chg="add del mod">
          <ac:chgData name="Angelo Ziletti" userId="c78a18fba37b17ea" providerId="LiveId" clId="{4C02EB74-F4ED-44A7-9165-AA5AC9563241}" dt="2021-01-03T13:16:04.533" v="19957" actId="478"/>
          <ac:spMkLst>
            <pc:docMk/>
            <pc:sldMk cId="4127410223" sldId="346"/>
            <ac:spMk id="6" creationId="{1354E3FE-8478-46CA-94E8-72C5C4F3CC56}"/>
          </ac:spMkLst>
        </pc:spChg>
        <pc:spChg chg="add mod">
          <ac:chgData name="Angelo Ziletti" userId="c78a18fba37b17ea" providerId="LiveId" clId="{4C02EB74-F4ED-44A7-9165-AA5AC9563241}" dt="2021-01-03T13:25:54.474" v="20678" actId="20577"/>
          <ac:spMkLst>
            <pc:docMk/>
            <pc:sldMk cId="4127410223" sldId="346"/>
            <ac:spMk id="9" creationId="{27F3463F-9E50-46DF-91A6-563EC64D6651}"/>
          </ac:spMkLst>
        </pc:spChg>
        <pc:spChg chg="add mod">
          <ac:chgData name="Angelo Ziletti" userId="c78a18fba37b17ea" providerId="LiveId" clId="{4C02EB74-F4ED-44A7-9165-AA5AC9563241}" dt="2021-01-03T13:18:11.548" v="19986" actId="1076"/>
          <ac:spMkLst>
            <pc:docMk/>
            <pc:sldMk cId="4127410223" sldId="346"/>
            <ac:spMk id="11" creationId="{418A0509-BE94-4B68-BD6E-A364F3C9257D}"/>
          </ac:spMkLst>
        </pc:spChg>
        <pc:picChg chg="add mod">
          <ac:chgData name="Angelo Ziletti" userId="c78a18fba37b17ea" providerId="LiveId" clId="{4C02EB74-F4ED-44A7-9165-AA5AC9563241}" dt="2021-01-03T13:18:01.653" v="19982" actId="1076"/>
          <ac:picMkLst>
            <pc:docMk/>
            <pc:sldMk cId="4127410223" sldId="346"/>
            <ac:picMk id="8" creationId="{900FD747-16AB-427B-B262-23B5468C8FE7}"/>
          </ac:picMkLst>
        </pc:picChg>
      </pc:sldChg>
      <pc:sldChg chg="addSp delSp modSp new mod modAnim">
        <pc:chgData name="Angelo Ziletti" userId="c78a18fba37b17ea" providerId="LiveId" clId="{4C02EB74-F4ED-44A7-9165-AA5AC9563241}" dt="2021-01-09T13:39:46.385" v="29774" actId="113"/>
        <pc:sldMkLst>
          <pc:docMk/>
          <pc:sldMk cId="1131524827" sldId="347"/>
        </pc:sldMkLst>
        <pc:spChg chg="mod">
          <ac:chgData name="Angelo Ziletti" userId="c78a18fba37b17ea" providerId="LiveId" clId="{4C02EB74-F4ED-44A7-9165-AA5AC9563241}" dt="2021-01-03T14:29:29.621" v="22160" actId="20577"/>
          <ac:spMkLst>
            <pc:docMk/>
            <pc:sldMk cId="1131524827" sldId="347"/>
            <ac:spMk id="4" creationId="{1C48B740-0017-4173-B94F-F90C694B1850}"/>
          </ac:spMkLst>
        </pc:spChg>
        <pc:spChg chg="mod">
          <ac:chgData name="Angelo Ziletti" userId="c78a18fba37b17ea" providerId="LiveId" clId="{4C02EB74-F4ED-44A7-9165-AA5AC9563241}" dt="2021-01-09T13:39:46.385" v="29774" actId="113"/>
          <ac:spMkLst>
            <pc:docMk/>
            <pc:sldMk cId="1131524827" sldId="347"/>
            <ac:spMk id="5" creationId="{088A46BE-2EA1-4D0B-AAE2-F270A41DDE80}"/>
          </ac:spMkLst>
        </pc:spChg>
        <pc:spChg chg="add del mod">
          <ac:chgData name="Angelo Ziletti" userId="c78a18fba37b17ea" providerId="LiveId" clId="{4C02EB74-F4ED-44A7-9165-AA5AC9563241}" dt="2021-01-03T14:30:16.822" v="22163" actId="478"/>
          <ac:spMkLst>
            <pc:docMk/>
            <pc:sldMk cId="1131524827" sldId="347"/>
            <ac:spMk id="6" creationId="{86F8A282-F4DF-42BA-9171-0E4CA3131412}"/>
          </ac:spMkLst>
        </pc:spChg>
        <pc:spChg chg="add">
          <ac:chgData name="Angelo Ziletti" userId="c78a18fba37b17ea" providerId="LiveId" clId="{4C02EB74-F4ED-44A7-9165-AA5AC9563241}" dt="2021-01-03T14:30:09.966" v="22161"/>
          <ac:spMkLst>
            <pc:docMk/>
            <pc:sldMk cId="1131524827" sldId="347"/>
            <ac:spMk id="7" creationId="{17E1F368-4FE3-4DDB-BC80-5CDDA596FC49}"/>
          </ac:spMkLst>
        </pc:spChg>
        <pc:spChg chg="add">
          <ac:chgData name="Angelo Ziletti" userId="c78a18fba37b17ea" providerId="LiveId" clId="{4C02EB74-F4ED-44A7-9165-AA5AC9563241}" dt="2021-01-03T14:30:09.966" v="22161"/>
          <ac:spMkLst>
            <pc:docMk/>
            <pc:sldMk cId="1131524827" sldId="347"/>
            <ac:spMk id="8" creationId="{34C1B734-AEE6-484F-B872-E52AA6C6813C}"/>
          </ac:spMkLst>
        </pc:spChg>
        <pc:spChg chg="add">
          <ac:chgData name="Angelo Ziletti" userId="c78a18fba37b17ea" providerId="LiveId" clId="{4C02EB74-F4ED-44A7-9165-AA5AC9563241}" dt="2021-01-03T14:30:09.966" v="22161"/>
          <ac:spMkLst>
            <pc:docMk/>
            <pc:sldMk cId="1131524827" sldId="347"/>
            <ac:spMk id="9" creationId="{8AFACD49-01A9-4875-96EA-5DE5EC3324F9}"/>
          </ac:spMkLst>
        </pc:spChg>
        <pc:spChg chg="add">
          <ac:chgData name="Angelo Ziletti" userId="c78a18fba37b17ea" providerId="LiveId" clId="{4C02EB74-F4ED-44A7-9165-AA5AC9563241}" dt="2021-01-03T14:30:09.966" v="22161"/>
          <ac:spMkLst>
            <pc:docMk/>
            <pc:sldMk cId="1131524827" sldId="347"/>
            <ac:spMk id="10" creationId="{24EF410D-37E1-421C-9046-F7127191E9FE}"/>
          </ac:spMkLst>
        </pc:spChg>
        <pc:spChg chg="add">
          <ac:chgData name="Angelo Ziletti" userId="c78a18fba37b17ea" providerId="LiveId" clId="{4C02EB74-F4ED-44A7-9165-AA5AC9563241}" dt="2021-01-03T14:30:09.966" v="22161"/>
          <ac:spMkLst>
            <pc:docMk/>
            <pc:sldMk cId="1131524827" sldId="347"/>
            <ac:spMk id="11" creationId="{98BB168E-30C5-41EA-BC9D-A76AE79B02E8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805611807" sldId="347"/>
        </pc:sldMkLst>
      </pc:sldChg>
      <pc:sldChg chg="addSp delSp modSp new mod">
        <pc:chgData name="Angelo Ziletti" userId="c78a18fba37b17ea" providerId="LiveId" clId="{4C02EB74-F4ED-44A7-9165-AA5AC9563241}" dt="2021-01-15T06:44:51.280" v="30325" actId="20577"/>
        <pc:sldMkLst>
          <pc:docMk/>
          <pc:sldMk cId="2624728810" sldId="348"/>
        </pc:sldMkLst>
        <pc:spChg chg="mod">
          <ac:chgData name="Angelo Ziletti" userId="c78a18fba37b17ea" providerId="LiveId" clId="{4C02EB74-F4ED-44A7-9165-AA5AC9563241}" dt="2021-01-15T06:44:51.280" v="30325" actId="20577"/>
          <ac:spMkLst>
            <pc:docMk/>
            <pc:sldMk cId="2624728810" sldId="348"/>
            <ac:spMk id="4" creationId="{49D2AD23-7779-40C2-8B77-CEF4A9AB2954}"/>
          </ac:spMkLst>
        </pc:spChg>
        <pc:spChg chg="mod">
          <ac:chgData name="Angelo Ziletti" userId="c78a18fba37b17ea" providerId="LiveId" clId="{4C02EB74-F4ED-44A7-9165-AA5AC9563241}" dt="2021-01-09T10:31:10.138" v="25091" actId="113"/>
          <ac:spMkLst>
            <pc:docMk/>
            <pc:sldMk cId="2624728810" sldId="348"/>
            <ac:spMk id="5" creationId="{9A42F2D7-8BA5-4B77-92F6-F9D917ABDF2E}"/>
          </ac:spMkLst>
        </pc:spChg>
        <pc:spChg chg="add del">
          <ac:chgData name="Angelo Ziletti" userId="c78a18fba37b17ea" providerId="LiveId" clId="{4C02EB74-F4ED-44A7-9165-AA5AC9563241}" dt="2021-01-03T14:47:55.495" v="23207" actId="478"/>
          <ac:spMkLst>
            <pc:docMk/>
            <pc:sldMk cId="2624728810" sldId="348"/>
            <ac:spMk id="6" creationId="{467D7EF5-8A80-4D9B-A60C-742CA7939C33}"/>
          </ac:spMkLst>
        </pc:spChg>
        <pc:spChg chg="add mod">
          <ac:chgData name="Angelo Ziletti" userId="c78a18fba37b17ea" providerId="LiveId" clId="{4C02EB74-F4ED-44A7-9165-AA5AC9563241}" dt="2021-01-09T10:06:40.732" v="24217" actId="114"/>
          <ac:spMkLst>
            <pc:docMk/>
            <pc:sldMk cId="2624728810" sldId="348"/>
            <ac:spMk id="6" creationId="{6AA8E158-1671-40A7-AB6B-2CADC25D82B8}"/>
          </ac:spMkLst>
        </pc:spChg>
        <pc:spChg chg="add mod">
          <ac:chgData name="Angelo Ziletti" userId="c78a18fba37b17ea" providerId="LiveId" clId="{4C02EB74-F4ED-44A7-9165-AA5AC9563241}" dt="2021-01-09T10:27:38.848" v="24891" actId="20577"/>
          <ac:spMkLst>
            <pc:docMk/>
            <pc:sldMk cId="2624728810" sldId="348"/>
            <ac:spMk id="8" creationId="{B8AA7CA5-841A-479B-892E-4837644545F8}"/>
          </ac:spMkLst>
        </pc:spChg>
        <pc:spChg chg="add mod">
          <ac:chgData name="Angelo Ziletti" userId="c78a18fba37b17ea" providerId="LiveId" clId="{4C02EB74-F4ED-44A7-9165-AA5AC9563241}" dt="2021-01-09T10:19:15.844" v="24789" actId="14100"/>
          <ac:spMkLst>
            <pc:docMk/>
            <pc:sldMk cId="2624728810" sldId="348"/>
            <ac:spMk id="9" creationId="{937D910B-CA23-4571-BD5C-3CD0666E2ADF}"/>
          </ac:spMkLst>
        </pc:spChg>
        <pc:spChg chg="add del mod">
          <ac:chgData name="Angelo Ziletti" userId="c78a18fba37b17ea" providerId="LiveId" clId="{4C02EB74-F4ED-44A7-9165-AA5AC9563241}" dt="2021-01-09T10:14:46.658" v="24706" actId="478"/>
          <ac:spMkLst>
            <pc:docMk/>
            <pc:sldMk cId="2624728810" sldId="348"/>
            <ac:spMk id="11" creationId="{4B764C6C-D728-4176-9BE7-479FB1423F36}"/>
          </ac:spMkLst>
        </pc:spChg>
        <pc:spChg chg="add del mod">
          <ac:chgData name="Angelo Ziletti" userId="c78a18fba37b17ea" providerId="LiveId" clId="{4C02EB74-F4ED-44A7-9165-AA5AC9563241}" dt="2021-01-09T10:09:01.029" v="24606" actId="478"/>
          <ac:spMkLst>
            <pc:docMk/>
            <pc:sldMk cId="2624728810" sldId="348"/>
            <ac:spMk id="12" creationId="{A2C241E5-89EB-437B-B96C-4918AA1EB3B1}"/>
          </ac:spMkLst>
        </pc:spChg>
        <pc:spChg chg="add del mod">
          <ac:chgData name="Angelo Ziletti" userId="c78a18fba37b17ea" providerId="LiveId" clId="{4C02EB74-F4ED-44A7-9165-AA5AC9563241}" dt="2021-01-09T10:22:26.187" v="24826" actId="164"/>
          <ac:spMkLst>
            <pc:docMk/>
            <pc:sldMk cId="2624728810" sldId="348"/>
            <ac:spMk id="13" creationId="{2860D39C-3DE5-448F-844E-E48DAE876D93}"/>
          </ac:spMkLst>
        </pc:spChg>
        <pc:spChg chg="add mod">
          <ac:chgData name="Angelo Ziletti" userId="c78a18fba37b17ea" providerId="LiveId" clId="{4C02EB74-F4ED-44A7-9165-AA5AC9563241}" dt="2021-01-09T10:19:46.779" v="24794" actId="164"/>
          <ac:spMkLst>
            <pc:docMk/>
            <pc:sldMk cId="2624728810" sldId="348"/>
            <ac:spMk id="14" creationId="{2CD7DFD7-4399-4FB8-BFE0-F1AAF1CDFA00}"/>
          </ac:spMkLst>
        </pc:spChg>
        <pc:spChg chg="add mod">
          <ac:chgData name="Angelo Ziletti" userId="c78a18fba37b17ea" providerId="LiveId" clId="{4C02EB74-F4ED-44A7-9165-AA5AC9563241}" dt="2021-01-09T10:22:26.187" v="24826" actId="164"/>
          <ac:spMkLst>
            <pc:docMk/>
            <pc:sldMk cId="2624728810" sldId="348"/>
            <ac:spMk id="15" creationId="{A26383EC-3C13-41DC-BD47-BA2A57841787}"/>
          </ac:spMkLst>
        </pc:spChg>
        <pc:spChg chg="add mod">
          <ac:chgData name="Angelo Ziletti" userId="c78a18fba37b17ea" providerId="LiveId" clId="{4C02EB74-F4ED-44A7-9165-AA5AC9563241}" dt="2021-01-09T10:22:26.187" v="24826" actId="164"/>
          <ac:spMkLst>
            <pc:docMk/>
            <pc:sldMk cId="2624728810" sldId="348"/>
            <ac:spMk id="16" creationId="{1334E564-867F-4CD7-A68D-064E67B73C70}"/>
          </ac:spMkLst>
        </pc:spChg>
        <pc:spChg chg="add mod">
          <ac:chgData name="Angelo Ziletti" userId="c78a18fba37b17ea" providerId="LiveId" clId="{4C02EB74-F4ED-44A7-9165-AA5AC9563241}" dt="2021-01-09T10:19:49.416" v="24795" actId="164"/>
          <ac:spMkLst>
            <pc:docMk/>
            <pc:sldMk cId="2624728810" sldId="348"/>
            <ac:spMk id="17" creationId="{91DA44C5-9412-4766-97EF-C73CA4282B32}"/>
          </ac:spMkLst>
        </pc:spChg>
        <pc:spChg chg="add mod">
          <ac:chgData name="Angelo Ziletti" userId="c78a18fba37b17ea" providerId="LiveId" clId="{4C02EB74-F4ED-44A7-9165-AA5AC9563241}" dt="2021-01-09T10:19:46.779" v="24794" actId="164"/>
          <ac:spMkLst>
            <pc:docMk/>
            <pc:sldMk cId="2624728810" sldId="348"/>
            <ac:spMk id="18" creationId="{D1CEEF90-420D-43FE-8998-74FC5A78A651}"/>
          </ac:spMkLst>
        </pc:spChg>
        <pc:spChg chg="add mod">
          <ac:chgData name="Angelo Ziletti" userId="c78a18fba37b17ea" providerId="LiveId" clId="{4C02EB74-F4ED-44A7-9165-AA5AC9563241}" dt="2021-01-09T10:19:49.416" v="24795" actId="164"/>
          <ac:spMkLst>
            <pc:docMk/>
            <pc:sldMk cId="2624728810" sldId="348"/>
            <ac:spMk id="19" creationId="{3AF502C7-2AB1-41FD-B486-D1F0BFD82DB4}"/>
          </ac:spMkLst>
        </pc:spChg>
        <pc:spChg chg="add mod">
          <ac:chgData name="Angelo Ziletti" userId="c78a18fba37b17ea" providerId="LiveId" clId="{4C02EB74-F4ED-44A7-9165-AA5AC9563241}" dt="2021-01-09T10:22:26.187" v="24826" actId="164"/>
          <ac:spMkLst>
            <pc:docMk/>
            <pc:sldMk cId="2624728810" sldId="348"/>
            <ac:spMk id="20" creationId="{91703A7D-6CCC-49B2-A763-B990A571942F}"/>
          </ac:spMkLst>
        </pc:spChg>
        <pc:grpChg chg="add mod">
          <ac:chgData name="Angelo Ziletti" userId="c78a18fba37b17ea" providerId="LiveId" clId="{4C02EB74-F4ED-44A7-9165-AA5AC9563241}" dt="2021-01-09T10:22:26.187" v="24826" actId="164"/>
          <ac:grpSpMkLst>
            <pc:docMk/>
            <pc:sldMk cId="2624728810" sldId="348"/>
            <ac:grpSpMk id="21" creationId="{CF595DF5-432C-4F3F-AD76-361CE8A9FEEB}"/>
          </ac:grpSpMkLst>
        </pc:grpChg>
        <pc:grpChg chg="add mod">
          <ac:chgData name="Angelo Ziletti" userId="c78a18fba37b17ea" providerId="LiveId" clId="{4C02EB74-F4ED-44A7-9165-AA5AC9563241}" dt="2021-01-09T10:22:26.187" v="24826" actId="164"/>
          <ac:grpSpMkLst>
            <pc:docMk/>
            <pc:sldMk cId="2624728810" sldId="348"/>
            <ac:grpSpMk id="22" creationId="{CF64F75B-455E-4EE2-B5B4-107FDFF6A5C0}"/>
          </ac:grpSpMkLst>
        </pc:grpChg>
        <pc:grpChg chg="add mod">
          <ac:chgData name="Angelo Ziletti" userId="c78a18fba37b17ea" providerId="LiveId" clId="{4C02EB74-F4ED-44A7-9165-AA5AC9563241}" dt="2021-01-09T10:23:30.707" v="24843" actId="164"/>
          <ac:grpSpMkLst>
            <pc:docMk/>
            <pc:sldMk cId="2624728810" sldId="348"/>
            <ac:grpSpMk id="31" creationId="{6DF6786F-CF5A-4416-BA63-810EDB4BDAE8}"/>
          </ac:grpSpMkLst>
        </pc:grpChg>
        <pc:grpChg chg="add mod">
          <ac:chgData name="Angelo Ziletti" userId="c78a18fba37b17ea" providerId="LiveId" clId="{4C02EB74-F4ED-44A7-9165-AA5AC9563241}" dt="2021-01-09T10:23:30.707" v="24843" actId="164"/>
          <ac:grpSpMkLst>
            <pc:docMk/>
            <pc:sldMk cId="2624728810" sldId="348"/>
            <ac:grpSpMk id="32" creationId="{3B0B8B90-81BE-4F25-977A-8E2356B08193}"/>
          </ac:grpSpMkLst>
        </pc:grpChg>
        <pc:cxnChg chg="add mod">
          <ac:chgData name="Angelo Ziletti" userId="c78a18fba37b17ea" providerId="LiveId" clId="{4C02EB74-F4ED-44A7-9165-AA5AC9563241}" dt="2021-01-09T10:23:30.707" v="24843" actId="164"/>
          <ac:cxnSpMkLst>
            <pc:docMk/>
            <pc:sldMk cId="2624728810" sldId="348"/>
            <ac:cxnSpMk id="24" creationId="{5247DE24-3766-4B45-BC62-DAD9DA63DE70}"/>
          </ac:cxnSpMkLst>
        </pc:cxnChg>
        <pc:cxnChg chg="add mod">
          <ac:chgData name="Angelo Ziletti" userId="c78a18fba37b17ea" providerId="LiveId" clId="{4C02EB74-F4ED-44A7-9165-AA5AC9563241}" dt="2021-01-09T10:22:26.187" v="24826" actId="164"/>
          <ac:cxnSpMkLst>
            <pc:docMk/>
            <pc:sldMk cId="2624728810" sldId="348"/>
            <ac:cxnSpMk id="26" creationId="{CE92CEE1-99D9-48ED-9CD4-2EFB952D033D}"/>
          </ac:cxnSpMkLst>
        </pc:cxn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080809423" sldId="348"/>
        </pc:sldMkLst>
      </pc:sldChg>
      <pc:sldChg chg="addSp modSp new mod modAnim">
        <pc:chgData name="Angelo Ziletti" userId="c78a18fba37b17ea" providerId="LiveId" clId="{4C02EB74-F4ED-44A7-9165-AA5AC9563241}" dt="2021-01-09T13:43:35.776" v="29869"/>
        <pc:sldMkLst>
          <pc:docMk/>
          <pc:sldMk cId="301073115" sldId="349"/>
        </pc:sldMkLst>
        <pc:spChg chg="mod">
          <ac:chgData name="Angelo Ziletti" userId="c78a18fba37b17ea" providerId="LiveId" clId="{4C02EB74-F4ED-44A7-9165-AA5AC9563241}" dt="2021-01-09T10:39:25.603" v="25293" actId="6549"/>
          <ac:spMkLst>
            <pc:docMk/>
            <pc:sldMk cId="301073115" sldId="349"/>
            <ac:spMk id="4" creationId="{F78B74CA-F8E7-406F-B668-B23134EB7F67}"/>
          </ac:spMkLst>
        </pc:spChg>
        <pc:spChg chg="mod">
          <ac:chgData name="Angelo Ziletti" userId="c78a18fba37b17ea" providerId="LiveId" clId="{4C02EB74-F4ED-44A7-9165-AA5AC9563241}" dt="2021-01-09T13:43:05.129" v="29866" actId="20577"/>
          <ac:spMkLst>
            <pc:docMk/>
            <pc:sldMk cId="301073115" sldId="349"/>
            <ac:spMk id="5" creationId="{478CF097-BA83-4116-84AD-D945FCBCC305}"/>
          </ac:spMkLst>
        </pc:spChg>
        <pc:spChg chg="add mod">
          <ac:chgData name="Angelo Ziletti" userId="c78a18fba37b17ea" providerId="LiveId" clId="{4C02EB74-F4ED-44A7-9165-AA5AC9563241}" dt="2021-01-09T13:41:23.626" v="29797" actId="20577"/>
          <ac:spMkLst>
            <pc:docMk/>
            <pc:sldMk cId="301073115" sldId="349"/>
            <ac:spMk id="6" creationId="{C8B1DB78-8B5E-46F3-8A95-2C1DFC55184D}"/>
          </ac:spMkLst>
        </pc:spChg>
      </pc:sldChg>
      <pc:sldChg chg="new del">
        <pc:chgData name="Angelo Ziletti" userId="c78a18fba37b17ea" providerId="LiveId" clId="{4C02EB74-F4ED-44A7-9165-AA5AC9563241}" dt="2021-01-03T14:48:02.429" v="23209" actId="2696"/>
        <pc:sldMkLst>
          <pc:docMk/>
          <pc:sldMk cId="4181022643" sldId="350"/>
        </pc:sldMkLst>
      </pc:sldChg>
      <pc:sldChg chg="add del">
        <pc:chgData name="Angelo Ziletti" userId="c78a18fba37b17ea" providerId="LiveId" clId="{4C02EB74-F4ED-44A7-9165-AA5AC9563241}" dt="2021-01-03T14:48:00.350" v="23208" actId="2696"/>
        <pc:sldMkLst>
          <pc:docMk/>
          <pc:sldMk cId="63795910" sldId="351"/>
        </pc:sldMkLst>
      </pc:sldChg>
      <pc:sldChg chg="new del">
        <pc:chgData name="Angelo Ziletti" userId="c78a18fba37b17ea" providerId="LiveId" clId="{4C02EB74-F4ED-44A7-9165-AA5AC9563241}" dt="2021-01-02T13:38:32.732" v="13938" actId="2696"/>
        <pc:sldMkLst>
          <pc:docMk/>
          <pc:sldMk cId="933073080" sldId="352"/>
        </pc:sldMkLst>
      </pc:sldChg>
      <pc:sldChg chg="modSp add del mod">
        <pc:chgData name="Angelo Ziletti" userId="c78a18fba37b17ea" providerId="LiveId" clId="{4C02EB74-F4ED-44A7-9165-AA5AC9563241}" dt="2021-01-03T15:26:28.555" v="24028" actId="2696"/>
        <pc:sldMkLst>
          <pc:docMk/>
          <pc:sldMk cId="1852563807" sldId="352"/>
        </pc:sldMkLst>
        <pc:spChg chg="mod">
          <ac:chgData name="Angelo Ziletti" userId="c78a18fba37b17ea" providerId="LiveId" clId="{4C02EB74-F4ED-44A7-9165-AA5AC9563241}" dt="2021-01-02T13:38:43.138" v="13960" actId="20577"/>
          <ac:spMkLst>
            <pc:docMk/>
            <pc:sldMk cId="1852563807" sldId="352"/>
            <ac:spMk id="4" creationId="{49D2AD23-7779-40C2-8B77-CEF4A9AB2954}"/>
          </ac:spMkLst>
        </pc:spChg>
      </pc:sldChg>
      <pc:sldChg chg="new del">
        <pc:chgData name="Angelo Ziletti" userId="c78a18fba37b17ea" providerId="LiveId" clId="{4C02EB74-F4ED-44A7-9165-AA5AC9563241}" dt="2021-01-02T13:38:27.382" v="13936" actId="2696"/>
        <pc:sldMkLst>
          <pc:docMk/>
          <pc:sldMk cId="2701398548" sldId="35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824766187" sldId="35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173810090" sldId="353"/>
        </pc:sldMkLst>
      </pc:sldChg>
      <pc:sldChg chg="addSp delSp modSp new mod modAnim">
        <pc:chgData name="Angelo Ziletti" userId="c78a18fba37b17ea" providerId="LiveId" clId="{4C02EB74-F4ED-44A7-9165-AA5AC9563241}" dt="2021-01-03T10:20:02.662" v="18264"/>
        <pc:sldMkLst>
          <pc:docMk/>
          <pc:sldMk cId="4158133473" sldId="353"/>
        </pc:sldMkLst>
        <pc:spChg chg="mod">
          <ac:chgData name="Angelo Ziletti" userId="c78a18fba37b17ea" providerId="LiveId" clId="{4C02EB74-F4ED-44A7-9165-AA5AC9563241}" dt="2021-01-02T19:47:21.381" v="14987" actId="20577"/>
          <ac:spMkLst>
            <pc:docMk/>
            <pc:sldMk cId="4158133473" sldId="353"/>
            <ac:spMk id="4" creationId="{872F85E5-5EE2-4F24-BA76-656A7E2247C4}"/>
          </ac:spMkLst>
        </pc:spChg>
        <pc:spChg chg="mod">
          <ac:chgData name="Angelo Ziletti" userId="c78a18fba37b17ea" providerId="LiveId" clId="{4C02EB74-F4ED-44A7-9165-AA5AC9563241}" dt="2021-01-03T07:40:03.679" v="15772" actId="14100"/>
          <ac:spMkLst>
            <pc:docMk/>
            <pc:sldMk cId="4158133473" sldId="353"/>
            <ac:spMk id="5" creationId="{B5E7A6D4-55EE-4F45-9930-DE5ED4D1CBBC}"/>
          </ac:spMkLst>
        </pc:spChg>
        <pc:spChg chg="add mod">
          <ac:chgData name="Angelo Ziletti" userId="c78a18fba37b17ea" providerId="LiveId" clId="{4C02EB74-F4ED-44A7-9165-AA5AC9563241}" dt="2021-01-03T07:41:53.747" v="15810" actId="6549"/>
          <ac:spMkLst>
            <pc:docMk/>
            <pc:sldMk cId="4158133473" sldId="353"/>
            <ac:spMk id="7" creationId="{439FC509-E919-4314-83E4-9999802769FB}"/>
          </ac:spMkLst>
        </pc:spChg>
        <pc:spChg chg="add del">
          <ac:chgData name="Angelo Ziletti" userId="c78a18fba37b17ea" providerId="LiveId" clId="{4C02EB74-F4ED-44A7-9165-AA5AC9563241}" dt="2021-01-02T19:43:54.242" v="14675" actId="478"/>
          <ac:spMkLst>
            <pc:docMk/>
            <pc:sldMk cId="4158133473" sldId="353"/>
            <ac:spMk id="8" creationId="{8569AF79-794E-412A-9EFA-A9B73193E802}"/>
          </ac:spMkLst>
        </pc:spChg>
        <pc:spChg chg="add mod">
          <ac:chgData name="Angelo Ziletti" userId="c78a18fba37b17ea" providerId="LiveId" clId="{4C02EB74-F4ED-44A7-9165-AA5AC9563241}" dt="2021-01-03T07:38:05.043" v="15760" actId="14100"/>
          <ac:spMkLst>
            <pc:docMk/>
            <pc:sldMk cId="4158133473" sldId="353"/>
            <ac:spMk id="9" creationId="{2DABFD48-E092-4B0F-9778-6CB4521FAC7B}"/>
          </ac:spMkLst>
        </pc:spChg>
        <pc:spChg chg="add del mod">
          <ac:chgData name="Angelo Ziletti" userId="c78a18fba37b17ea" providerId="LiveId" clId="{4C02EB74-F4ED-44A7-9165-AA5AC9563241}" dt="2021-01-03T07:38:33.214" v="15767" actId="478"/>
          <ac:spMkLst>
            <pc:docMk/>
            <pc:sldMk cId="4158133473" sldId="353"/>
            <ac:spMk id="10" creationId="{06E4D070-F72D-49A7-9964-3781E96AA381}"/>
          </ac:spMkLst>
        </pc:spChg>
        <pc:spChg chg="add mod">
          <ac:chgData name="Angelo Ziletti" userId="c78a18fba37b17ea" providerId="LiveId" clId="{4C02EB74-F4ED-44A7-9165-AA5AC9563241}" dt="2021-01-02T19:50:05.369" v="15168" actId="20577"/>
          <ac:spMkLst>
            <pc:docMk/>
            <pc:sldMk cId="4158133473" sldId="353"/>
            <ac:spMk id="12" creationId="{73B50213-7F44-4E0C-A1BA-E94138829707}"/>
          </ac:spMkLst>
        </pc:spChg>
        <pc:picChg chg="add mod modCrop">
          <ac:chgData name="Angelo Ziletti" userId="c78a18fba37b17ea" providerId="LiveId" clId="{4C02EB74-F4ED-44A7-9165-AA5AC9563241}" dt="2021-01-03T07:37:12.631" v="15711" actId="1076"/>
          <ac:picMkLst>
            <pc:docMk/>
            <pc:sldMk cId="4158133473" sldId="353"/>
            <ac:picMk id="13" creationId="{83E85A5B-0A4D-4D81-B271-52FDEC0BB896}"/>
          </ac:picMkLst>
        </pc:picChg>
        <pc:picChg chg="add mod">
          <ac:chgData name="Angelo Ziletti" userId="c78a18fba37b17ea" providerId="LiveId" clId="{4C02EB74-F4ED-44A7-9165-AA5AC9563241}" dt="2021-01-03T07:39:30.270" v="15770" actId="1076"/>
          <ac:picMkLst>
            <pc:docMk/>
            <pc:sldMk cId="4158133473" sldId="353"/>
            <ac:picMk id="14" creationId="{CAE29084-E68F-4A6B-9E67-5CD66CF3F619}"/>
          </ac:picMkLst>
        </pc:picChg>
        <pc:picChg chg="add del mod">
          <ac:chgData name="Angelo Ziletti" userId="c78a18fba37b17ea" providerId="LiveId" clId="{4C02EB74-F4ED-44A7-9165-AA5AC9563241}" dt="2021-01-03T07:36:26.187" v="15698" actId="478"/>
          <ac:picMkLst>
            <pc:docMk/>
            <pc:sldMk cId="4158133473" sldId="353"/>
            <ac:picMk id="2050" creationId="{9C2F963A-ECFA-4800-ADB9-9E5F65E20A3B}"/>
          </ac:picMkLst>
        </pc:picChg>
        <pc:picChg chg="add del mod">
          <ac:chgData name="Angelo Ziletti" userId="c78a18fba37b17ea" providerId="LiveId" clId="{4C02EB74-F4ED-44A7-9165-AA5AC9563241}" dt="2021-01-03T07:36:42.396" v="15700" actId="478"/>
          <ac:picMkLst>
            <pc:docMk/>
            <pc:sldMk cId="4158133473" sldId="353"/>
            <ac:picMk id="2052" creationId="{52C20550-2D92-40B7-979A-04CEA774E047}"/>
          </ac:picMkLst>
        </pc:picChg>
        <pc:picChg chg="add del">
          <ac:chgData name="Angelo Ziletti" userId="c78a18fba37b17ea" providerId="LiveId" clId="{4C02EB74-F4ED-44A7-9165-AA5AC9563241}" dt="2021-01-02T19:43:39.603" v="14671" actId="478"/>
          <ac:picMkLst>
            <pc:docMk/>
            <pc:sldMk cId="4158133473" sldId="353"/>
            <ac:picMk id="2054" creationId="{C8699508-1EE3-4151-9AB6-0DDECC80675F}"/>
          </ac:picMkLst>
        </pc:picChg>
      </pc:sldChg>
      <pc:sldChg chg="addSp delSp modSp mod">
        <pc:chgData name="Angelo Ziletti" userId="c78a18fba37b17ea" providerId="LiveId" clId="{4C02EB74-F4ED-44A7-9165-AA5AC9563241}" dt="2021-01-03T10:19:05.300" v="18256" actId="20577"/>
        <pc:sldMkLst>
          <pc:docMk/>
          <pc:sldMk cId="2634466074" sldId="354"/>
        </pc:sldMkLst>
        <pc:spChg chg="mod">
          <ac:chgData name="Angelo Ziletti" userId="c78a18fba37b17ea" providerId="LiveId" clId="{4C02EB74-F4ED-44A7-9165-AA5AC9563241}" dt="2021-01-03T10:19:05.300" v="18256" actId="20577"/>
          <ac:spMkLst>
            <pc:docMk/>
            <pc:sldMk cId="2634466074" sldId="354"/>
            <ac:spMk id="4" creationId="{66DF4F7C-1331-41B1-B9C2-C73D0AFB948A}"/>
          </ac:spMkLst>
        </pc:spChg>
        <pc:spChg chg="del mod">
          <ac:chgData name="Angelo Ziletti" userId="c78a18fba37b17ea" providerId="LiveId" clId="{4C02EB74-F4ED-44A7-9165-AA5AC9563241}" dt="2021-01-02T19:26:26.485" v="14142" actId="478"/>
          <ac:spMkLst>
            <pc:docMk/>
            <pc:sldMk cId="2634466074" sldId="354"/>
            <ac:spMk id="5" creationId="{A40C56E5-053D-4480-A942-B0E69844F8AE}"/>
          </ac:spMkLst>
        </pc:spChg>
        <pc:spChg chg="mod">
          <ac:chgData name="Angelo Ziletti" userId="c78a18fba37b17ea" providerId="LiveId" clId="{4C02EB74-F4ED-44A7-9165-AA5AC9563241}" dt="2021-01-03T07:41:43.966" v="15808" actId="20577"/>
          <ac:spMkLst>
            <pc:docMk/>
            <pc:sldMk cId="2634466074" sldId="354"/>
            <ac:spMk id="7" creationId="{C8BE86A3-5A6E-44FB-8C1D-A7F445E9ED45}"/>
          </ac:spMkLst>
        </pc:spChg>
        <pc:spChg chg="mod">
          <ac:chgData name="Angelo Ziletti" userId="c78a18fba37b17ea" providerId="LiveId" clId="{4C02EB74-F4ED-44A7-9165-AA5AC9563241}" dt="2021-01-02T19:30:32.551" v="14362" actId="113"/>
          <ac:spMkLst>
            <pc:docMk/>
            <pc:sldMk cId="2634466074" sldId="354"/>
            <ac:spMk id="10" creationId="{0021848C-C5AA-4970-A8A1-9B54575FD017}"/>
          </ac:spMkLst>
        </pc:spChg>
        <pc:picChg chg="add mod">
          <ac:chgData name="Angelo Ziletti" userId="c78a18fba37b17ea" providerId="LiveId" clId="{4C02EB74-F4ED-44A7-9165-AA5AC9563241}" dt="2021-01-03T07:36:04.313" v="15697" actId="1076"/>
          <ac:picMkLst>
            <pc:docMk/>
            <pc:sldMk cId="2634466074" sldId="354"/>
            <ac:picMk id="8" creationId="{9E73925B-A7C1-45B7-8E51-340B36D689E6}"/>
          </ac:picMkLst>
        </pc:picChg>
        <pc:picChg chg="add del mod">
          <ac:chgData name="Angelo Ziletti" userId="c78a18fba37b17ea" providerId="LiveId" clId="{4C02EB74-F4ED-44A7-9165-AA5AC9563241}" dt="2021-01-03T07:34:58.924" v="15691" actId="478"/>
          <ac:picMkLst>
            <pc:docMk/>
            <pc:sldMk cId="2634466074" sldId="354"/>
            <ac:picMk id="11" creationId="{7823C8AA-737D-42D2-889C-8D3ACE68F9D6}"/>
          </ac:picMkLst>
        </pc:picChg>
        <pc:picChg chg="del">
          <ac:chgData name="Angelo Ziletti" userId="c78a18fba37b17ea" providerId="LiveId" clId="{4C02EB74-F4ED-44A7-9165-AA5AC9563241}" dt="2021-01-02T19:26:21.319" v="14140" actId="478"/>
          <ac:picMkLst>
            <pc:docMk/>
            <pc:sldMk cId="2634466074" sldId="354"/>
            <ac:picMk id="1028" creationId="{B813A481-FEEA-45E1-97DD-0CD370EE66B6}"/>
          </ac:picMkLst>
        </pc:picChg>
        <pc:picChg chg="del mod">
          <ac:chgData name="Angelo Ziletti" userId="c78a18fba37b17ea" providerId="LiveId" clId="{4C02EB74-F4ED-44A7-9165-AA5AC9563241}" dt="2021-01-02T19:27:29.124" v="14179" actId="478"/>
          <ac:picMkLst>
            <pc:docMk/>
            <pc:sldMk cId="2634466074" sldId="354"/>
            <ac:picMk id="1030" creationId="{9E3D17D7-4B15-4E97-91B5-7F1EBFB41C65}"/>
          </ac:picMkLst>
        </pc:picChg>
        <pc:picChg chg="del mod">
          <ac:chgData name="Angelo Ziletti" userId="c78a18fba37b17ea" providerId="LiveId" clId="{4C02EB74-F4ED-44A7-9165-AA5AC9563241}" dt="2021-01-03T07:34:57.547" v="15690" actId="478"/>
          <ac:picMkLst>
            <pc:docMk/>
            <pc:sldMk cId="2634466074" sldId="354"/>
            <ac:picMk id="1032" creationId="{2F163C8C-61E1-42C3-B997-565024F6BC46}"/>
          </ac:picMkLst>
        </pc:picChg>
      </pc:sldChg>
      <pc:sldChg chg="addSp delSp modSp new mod modAnim">
        <pc:chgData name="Angelo Ziletti" userId="c78a18fba37b17ea" providerId="LiveId" clId="{4C02EB74-F4ED-44A7-9165-AA5AC9563241}" dt="2021-01-03T10:26:59.647" v="18333"/>
        <pc:sldMkLst>
          <pc:docMk/>
          <pc:sldMk cId="3245042763" sldId="355"/>
        </pc:sldMkLst>
        <pc:spChg chg="mod">
          <ac:chgData name="Angelo Ziletti" userId="c78a18fba37b17ea" providerId="LiveId" clId="{4C02EB74-F4ED-44A7-9165-AA5AC9563241}" dt="2021-01-03T07:44:27.358" v="16083" actId="20577"/>
          <ac:spMkLst>
            <pc:docMk/>
            <pc:sldMk cId="3245042763" sldId="355"/>
            <ac:spMk id="4" creationId="{3C2DC208-5D29-4270-9FBB-03583DCDFAF0}"/>
          </ac:spMkLst>
        </pc:spChg>
        <pc:spChg chg="del">
          <ac:chgData name="Angelo Ziletti" userId="c78a18fba37b17ea" providerId="LiveId" clId="{4C02EB74-F4ED-44A7-9165-AA5AC9563241}" dt="2021-01-02T19:50:55.173" v="15206" actId="478"/>
          <ac:spMkLst>
            <pc:docMk/>
            <pc:sldMk cId="3245042763" sldId="355"/>
            <ac:spMk id="5" creationId="{D2074B42-8839-4FB3-80D4-AEEA5051E2BF}"/>
          </ac:spMkLst>
        </pc:spChg>
        <pc:spChg chg="add del mod">
          <ac:chgData name="Angelo Ziletti" userId="c78a18fba37b17ea" providerId="LiveId" clId="{4C02EB74-F4ED-44A7-9165-AA5AC9563241}" dt="2021-01-02T19:54:28.164" v="15281" actId="478"/>
          <ac:spMkLst>
            <pc:docMk/>
            <pc:sldMk cId="3245042763" sldId="355"/>
            <ac:spMk id="6" creationId="{AB5FE346-BE3A-4872-B41A-141F2DDE131E}"/>
          </ac:spMkLst>
        </pc:spChg>
        <pc:spChg chg="add mod">
          <ac:chgData name="Angelo Ziletti" userId="c78a18fba37b17ea" providerId="LiveId" clId="{4C02EB74-F4ED-44A7-9165-AA5AC9563241}" dt="2021-01-03T07:42:05.823" v="15814" actId="20577"/>
          <ac:spMkLst>
            <pc:docMk/>
            <pc:sldMk cId="3245042763" sldId="355"/>
            <ac:spMk id="8" creationId="{4194FFA1-BCAC-4C75-986A-BFDD870EEA03}"/>
          </ac:spMkLst>
        </pc:spChg>
        <pc:spChg chg="add mod">
          <ac:chgData name="Angelo Ziletti" userId="c78a18fba37b17ea" providerId="LiveId" clId="{4C02EB74-F4ED-44A7-9165-AA5AC9563241}" dt="2021-01-03T10:21:45.321" v="18310" actId="5793"/>
          <ac:spMkLst>
            <pc:docMk/>
            <pc:sldMk cId="3245042763" sldId="355"/>
            <ac:spMk id="9" creationId="{79A9D7A3-07A1-4F6E-B1BA-9EBE3942EF7F}"/>
          </ac:spMkLst>
        </pc:spChg>
        <pc:picChg chg="add del mod">
          <ac:chgData name="Angelo Ziletti" userId="c78a18fba37b17ea" providerId="LiveId" clId="{4C02EB74-F4ED-44A7-9165-AA5AC9563241}" dt="2021-01-03T07:39:37.036" v="15771" actId="478"/>
          <ac:picMkLst>
            <pc:docMk/>
            <pc:sldMk cId="3245042763" sldId="355"/>
            <ac:picMk id="7" creationId="{5F117729-752A-4E0C-83B3-BC51E73401A6}"/>
          </ac:picMkLst>
        </pc:picChg>
        <pc:picChg chg="add mod modCrop">
          <ac:chgData name="Angelo Ziletti" userId="c78a18fba37b17ea" providerId="LiveId" clId="{4C02EB74-F4ED-44A7-9165-AA5AC9563241}" dt="2021-01-03T08:38:20.203" v="17964" actId="14100"/>
          <ac:picMkLst>
            <pc:docMk/>
            <pc:sldMk cId="3245042763" sldId="355"/>
            <ac:picMk id="10" creationId="{2B31E5B2-090F-486E-88EA-EC525AD30661}"/>
          </ac:picMkLst>
        </pc:picChg>
        <pc:inkChg chg="add del mod">
          <ac:chgData name="Angelo Ziletti" userId="c78a18fba37b17ea" providerId="LiveId" clId="{4C02EB74-F4ED-44A7-9165-AA5AC9563241}" dt="2021-01-03T10:22:10.612" v="18314" actId="478"/>
          <ac:inkMkLst>
            <pc:docMk/>
            <pc:sldMk cId="3245042763" sldId="355"/>
            <ac:inkMk id="11" creationId="{B4C4C2FC-2471-4BF5-ACDA-BC22485BA52E}"/>
          </ac:inkMkLst>
        </pc:inkChg>
        <pc:inkChg chg="add">
          <ac:chgData name="Angelo Ziletti" userId="c78a18fba37b17ea" providerId="LiveId" clId="{4C02EB74-F4ED-44A7-9165-AA5AC9563241}" dt="2021-01-03T10:22:17.759" v="18315" actId="9405"/>
          <ac:inkMkLst>
            <pc:docMk/>
            <pc:sldMk cId="3245042763" sldId="355"/>
            <ac:inkMk id="12" creationId="{51389F7A-5306-4556-BD11-A4334422D66A}"/>
          </ac:inkMkLst>
        </pc:inkChg>
        <pc:inkChg chg="add del mod">
          <ac:chgData name="Angelo Ziletti" userId="c78a18fba37b17ea" providerId="LiveId" clId="{4C02EB74-F4ED-44A7-9165-AA5AC9563241}" dt="2021-01-03T10:24:26.436" v="18322" actId="478"/>
          <ac:inkMkLst>
            <pc:docMk/>
            <pc:sldMk cId="3245042763" sldId="355"/>
            <ac:inkMk id="13" creationId="{1050840D-97F4-41DE-BE44-57908BE31827}"/>
          </ac:inkMkLst>
        </pc:inkChg>
        <pc:inkChg chg="add">
          <ac:chgData name="Angelo Ziletti" userId="c78a18fba37b17ea" providerId="LiveId" clId="{4C02EB74-F4ED-44A7-9165-AA5AC9563241}" dt="2021-01-03T10:24:32.377" v="18323" actId="9405"/>
          <ac:inkMkLst>
            <pc:docMk/>
            <pc:sldMk cId="3245042763" sldId="355"/>
            <ac:inkMk id="14" creationId="{79BC7156-F035-47A9-8622-82C72B69282F}"/>
          </ac:inkMkLst>
        </pc:inkChg>
        <pc:inkChg chg="add">
          <ac:chgData name="Angelo Ziletti" userId="c78a18fba37b17ea" providerId="LiveId" clId="{4C02EB74-F4ED-44A7-9165-AA5AC9563241}" dt="2021-01-03T10:25:01.499" v="18327" actId="9405"/>
          <ac:inkMkLst>
            <pc:docMk/>
            <pc:sldMk cId="3245042763" sldId="355"/>
            <ac:inkMk id="15" creationId="{9E513A6B-91C6-4261-8EA5-C723D2806AB4}"/>
          </ac:inkMkLst>
        </pc:inkChg>
      </pc:sldChg>
      <pc:sldChg chg="addSp modSp new mod modAnim">
        <pc:chgData name="Angelo Ziletti" userId="c78a18fba37b17ea" providerId="LiveId" clId="{4C02EB74-F4ED-44A7-9165-AA5AC9563241}" dt="2021-01-03T10:28:10.384" v="18345"/>
        <pc:sldMkLst>
          <pc:docMk/>
          <pc:sldMk cId="1631736081" sldId="356"/>
        </pc:sldMkLst>
        <pc:spChg chg="mod">
          <ac:chgData name="Angelo Ziletti" userId="c78a18fba37b17ea" providerId="LiveId" clId="{4C02EB74-F4ED-44A7-9165-AA5AC9563241}" dt="2021-01-03T07:47:22.925" v="16236" actId="20577"/>
          <ac:spMkLst>
            <pc:docMk/>
            <pc:sldMk cId="1631736081" sldId="356"/>
            <ac:spMk id="4" creationId="{E90E5A6D-1C7F-4D52-8992-FF08432612D3}"/>
          </ac:spMkLst>
        </pc:spChg>
        <pc:spChg chg="mod">
          <ac:chgData name="Angelo Ziletti" userId="c78a18fba37b17ea" providerId="LiveId" clId="{4C02EB74-F4ED-44A7-9165-AA5AC9563241}" dt="2021-01-03T10:27:44.973" v="18342" actId="20577"/>
          <ac:spMkLst>
            <pc:docMk/>
            <pc:sldMk cId="1631736081" sldId="356"/>
            <ac:spMk id="5" creationId="{F945B466-16C8-4E52-A8DC-4AA9DF253CB4}"/>
          </ac:spMkLst>
        </pc:spChg>
        <pc:spChg chg="add mod">
          <ac:chgData name="Angelo Ziletti" userId="c78a18fba37b17ea" providerId="LiveId" clId="{4C02EB74-F4ED-44A7-9165-AA5AC9563241}" dt="2021-01-03T07:49:33.728" v="16320"/>
          <ac:spMkLst>
            <pc:docMk/>
            <pc:sldMk cId="1631736081" sldId="356"/>
            <ac:spMk id="6" creationId="{CBDE05E7-5D84-4105-8DE7-B9E3B62A2EF5}"/>
          </ac:spMkLst>
        </pc:spChg>
        <pc:picChg chg="add mod modCrop">
          <ac:chgData name="Angelo Ziletti" userId="c78a18fba37b17ea" providerId="LiveId" clId="{4C02EB74-F4ED-44A7-9165-AA5AC9563241}" dt="2021-01-03T08:38:05.982" v="17960" actId="1076"/>
          <ac:picMkLst>
            <pc:docMk/>
            <pc:sldMk cId="1631736081" sldId="356"/>
            <ac:picMk id="8" creationId="{E0F5DF88-BFCA-4DF9-92BF-915C88967FAD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255353307" sldId="356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701730141" sldId="357"/>
        </pc:sldMkLst>
      </pc:sldChg>
      <pc:sldChg chg="addSp delSp modSp add del mod">
        <pc:chgData name="Angelo Ziletti" userId="c78a18fba37b17ea" providerId="LiveId" clId="{4C02EB74-F4ED-44A7-9165-AA5AC9563241}" dt="2021-01-03T07:46:42.340" v="16198" actId="2696"/>
        <pc:sldMkLst>
          <pc:docMk/>
          <pc:sldMk cId="3973620711" sldId="357"/>
        </pc:sldMkLst>
        <pc:spChg chg="mod">
          <ac:chgData name="Angelo Ziletti" userId="c78a18fba37b17ea" providerId="LiveId" clId="{4C02EB74-F4ED-44A7-9165-AA5AC9563241}" dt="2021-01-02T19:51:57.678" v="15241" actId="20577"/>
          <ac:spMkLst>
            <pc:docMk/>
            <pc:sldMk cId="3973620711" sldId="357"/>
            <ac:spMk id="4" creationId="{3C2DC208-5D29-4270-9FBB-03583DCDFAF0}"/>
          </ac:spMkLst>
        </pc:spChg>
        <pc:spChg chg="add del mod">
          <ac:chgData name="Angelo Ziletti" userId="c78a18fba37b17ea" providerId="LiveId" clId="{4C02EB74-F4ED-44A7-9165-AA5AC9563241}" dt="2021-01-03T07:12:55.038" v="15330" actId="478"/>
          <ac:spMkLst>
            <pc:docMk/>
            <pc:sldMk cId="3973620711" sldId="357"/>
            <ac:spMk id="5" creationId="{BB9F8EC8-217D-45B6-86EF-4DDFBD7A6BE0}"/>
          </ac:spMkLst>
        </pc:spChg>
        <pc:spChg chg="del">
          <ac:chgData name="Angelo Ziletti" userId="c78a18fba37b17ea" providerId="LiveId" clId="{4C02EB74-F4ED-44A7-9165-AA5AC9563241}" dt="2021-01-02T19:54:25.235" v="15278" actId="478"/>
          <ac:spMkLst>
            <pc:docMk/>
            <pc:sldMk cId="3973620711" sldId="357"/>
            <ac:spMk id="6" creationId="{AB5FE346-BE3A-4872-B41A-141F2DDE131E}"/>
          </ac:spMkLst>
        </pc:spChg>
        <pc:spChg chg="add mod">
          <ac:chgData name="Angelo Ziletti" userId="c78a18fba37b17ea" providerId="LiveId" clId="{4C02EB74-F4ED-44A7-9165-AA5AC9563241}" dt="2021-01-02T19:54:26.011" v="15279"/>
          <ac:spMkLst>
            <pc:docMk/>
            <pc:sldMk cId="3973620711" sldId="357"/>
            <ac:spMk id="8" creationId="{0393C406-41C9-4E0D-94B7-0F6CCB166412}"/>
          </ac:spMkLst>
        </pc:spChg>
        <pc:spChg chg="add mod">
          <ac:chgData name="Angelo Ziletti" userId="c78a18fba37b17ea" providerId="LiveId" clId="{4C02EB74-F4ED-44A7-9165-AA5AC9563241}" dt="2021-01-03T07:21:20.643" v="15542" actId="20577"/>
          <ac:spMkLst>
            <pc:docMk/>
            <pc:sldMk cId="3973620711" sldId="357"/>
            <ac:spMk id="9" creationId="{CB0B0DB2-9C97-43FB-8BEA-BAFCCCAAC2A9}"/>
          </ac:spMkLst>
        </pc:spChg>
        <pc:picChg chg="del">
          <ac:chgData name="Angelo Ziletti" userId="c78a18fba37b17ea" providerId="LiveId" clId="{4C02EB74-F4ED-44A7-9165-AA5AC9563241}" dt="2021-01-02T19:52:01.485" v="15242" actId="478"/>
          <ac:picMkLst>
            <pc:docMk/>
            <pc:sldMk cId="3973620711" sldId="357"/>
            <ac:picMk id="7" creationId="{5F117729-752A-4E0C-83B3-BC51E73401A6}"/>
          </ac:picMkLst>
        </pc:picChg>
        <pc:picChg chg="add mod">
          <ac:chgData name="Angelo Ziletti" userId="c78a18fba37b17ea" providerId="LiveId" clId="{4C02EB74-F4ED-44A7-9165-AA5AC9563241}" dt="2021-01-03T07:21:15.990" v="15540" actId="1076"/>
          <ac:picMkLst>
            <pc:docMk/>
            <pc:sldMk cId="3973620711" sldId="357"/>
            <ac:picMk id="11" creationId="{57C3A3A7-D570-4A86-9DD6-2A3DCC6A5809}"/>
          </ac:picMkLst>
        </pc:picChg>
        <pc:picChg chg="add mod">
          <ac:chgData name="Angelo Ziletti" userId="c78a18fba37b17ea" providerId="LiveId" clId="{4C02EB74-F4ED-44A7-9165-AA5AC9563241}" dt="2021-01-03T07:12:33.134" v="15325" actId="1076"/>
          <ac:picMkLst>
            <pc:docMk/>
            <pc:sldMk cId="3973620711" sldId="357"/>
            <ac:picMk id="7170" creationId="{6CD55E98-0903-4311-A291-74B67239B092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46779605" sldId="358"/>
        </pc:sldMkLst>
      </pc:sldChg>
      <pc:sldChg chg="addSp modSp add del mod">
        <pc:chgData name="Angelo Ziletti" userId="c78a18fba37b17ea" providerId="LiveId" clId="{4C02EB74-F4ED-44A7-9165-AA5AC9563241}" dt="2021-01-03T07:46:42.340" v="16198" actId="2696"/>
        <pc:sldMkLst>
          <pc:docMk/>
          <pc:sldMk cId="3232670729" sldId="358"/>
        </pc:sldMkLst>
        <pc:spChg chg="mod">
          <ac:chgData name="Angelo Ziletti" userId="c78a18fba37b17ea" providerId="LiveId" clId="{4C02EB74-F4ED-44A7-9165-AA5AC9563241}" dt="2021-01-03T07:23:43.406" v="15566" actId="20577"/>
          <ac:spMkLst>
            <pc:docMk/>
            <pc:sldMk cId="3232670729" sldId="358"/>
            <ac:spMk id="4" creationId="{3C2DC208-5D29-4270-9FBB-03583DCDFAF0}"/>
          </ac:spMkLst>
        </pc:spChg>
        <pc:spChg chg="mod">
          <ac:chgData name="Angelo Ziletti" userId="c78a18fba37b17ea" providerId="LiveId" clId="{4C02EB74-F4ED-44A7-9165-AA5AC9563241}" dt="2021-01-02T19:54:22.802" v="15277" actId="1076"/>
          <ac:spMkLst>
            <pc:docMk/>
            <pc:sldMk cId="3232670729" sldId="358"/>
            <ac:spMk id="6" creationId="{AB5FE346-BE3A-4872-B41A-141F2DDE131E}"/>
          </ac:spMkLst>
        </pc:spChg>
        <pc:spChg chg="add mod">
          <ac:chgData name="Angelo Ziletti" userId="c78a18fba37b17ea" providerId="LiveId" clId="{4C02EB74-F4ED-44A7-9165-AA5AC9563241}" dt="2021-01-03T07:21:59.412" v="15543"/>
          <ac:spMkLst>
            <pc:docMk/>
            <pc:sldMk cId="3232670729" sldId="358"/>
            <ac:spMk id="7" creationId="{26A75466-2DAB-4E01-8AF8-D8AF5784EB0A}"/>
          </ac:spMkLst>
        </pc:spChg>
        <pc:picChg chg="add mod">
          <ac:chgData name="Angelo Ziletti" userId="c78a18fba37b17ea" providerId="LiveId" clId="{4C02EB74-F4ED-44A7-9165-AA5AC9563241}" dt="2021-01-03T07:22:27.549" v="15547" actId="1076"/>
          <ac:picMkLst>
            <pc:docMk/>
            <pc:sldMk cId="3232670729" sldId="358"/>
            <ac:picMk id="6146" creationId="{A41B3ACB-BD6C-4153-AC5F-3C1920C63834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012441612" sldId="359"/>
        </pc:sldMkLst>
      </pc:sldChg>
      <pc:sldChg chg="addSp delSp modSp add mod modAnim">
        <pc:chgData name="Angelo Ziletti" userId="c78a18fba37b17ea" providerId="LiveId" clId="{4C02EB74-F4ED-44A7-9165-AA5AC9563241}" dt="2021-01-03T10:29:28.153" v="18363"/>
        <pc:sldMkLst>
          <pc:docMk/>
          <pc:sldMk cId="4093256887" sldId="359"/>
        </pc:sldMkLst>
        <pc:spChg chg="mod">
          <ac:chgData name="Angelo Ziletti" userId="c78a18fba37b17ea" providerId="LiveId" clId="{4C02EB74-F4ED-44A7-9165-AA5AC9563241}" dt="2021-01-03T08:01:35.899" v="16568" actId="20577"/>
          <ac:spMkLst>
            <pc:docMk/>
            <pc:sldMk cId="4093256887" sldId="359"/>
            <ac:spMk id="4" creationId="{E90E5A6D-1C7F-4D52-8992-FF08432612D3}"/>
          </ac:spMkLst>
        </pc:spChg>
        <pc:spChg chg="add del mod">
          <ac:chgData name="Angelo Ziletti" userId="c78a18fba37b17ea" providerId="LiveId" clId="{4C02EB74-F4ED-44A7-9165-AA5AC9563241}" dt="2021-01-03T10:28:44.356" v="18357" actId="20577"/>
          <ac:spMkLst>
            <pc:docMk/>
            <pc:sldMk cId="4093256887" sldId="359"/>
            <ac:spMk id="5" creationId="{F945B466-16C8-4E52-A8DC-4AA9DF253CB4}"/>
          </ac:spMkLst>
        </pc:spChg>
        <pc:spChg chg="add mod">
          <ac:chgData name="Angelo Ziletti" userId="c78a18fba37b17ea" providerId="LiveId" clId="{4C02EB74-F4ED-44A7-9165-AA5AC9563241}" dt="2021-01-03T08:01:42.934" v="16569"/>
          <ac:spMkLst>
            <pc:docMk/>
            <pc:sldMk cId="4093256887" sldId="359"/>
            <ac:spMk id="6" creationId="{8E58F986-2ABE-4D8F-8799-114C4327B655}"/>
          </ac:spMkLst>
        </pc:spChg>
        <pc:spChg chg="add del mod">
          <ac:chgData name="Angelo Ziletti" userId="c78a18fba37b17ea" providerId="LiveId" clId="{4C02EB74-F4ED-44A7-9165-AA5AC9563241}" dt="2021-01-03T08:02:47.015" v="16578"/>
          <ac:spMkLst>
            <pc:docMk/>
            <pc:sldMk cId="4093256887" sldId="359"/>
            <ac:spMk id="9" creationId="{94EEE5C6-6795-41C7-93D5-B49FF1355C71}"/>
          </ac:spMkLst>
        </pc:spChg>
        <pc:spChg chg="add del mod">
          <ac:chgData name="Angelo Ziletti" userId="c78a18fba37b17ea" providerId="LiveId" clId="{4C02EB74-F4ED-44A7-9165-AA5AC9563241}" dt="2021-01-03T08:02:52.841" v="16586" actId="478"/>
          <ac:spMkLst>
            <pc:docMk/>
            <pc:sldMk cId="4093256887" sldId="359"/>
            <ac:spMk id="10" creationId="{DAEB01CB-AD78-4F6B-9601-3F8F2C9232B7}"/>
          </ac:spMkLst>
        </pc:spChg>
        <pc:picChg chg="add mod modCrop">
          <ac:chgData name="Angelo Ziletti" userId="c78a18fba37b17ea" providerId="LiveId" clId="{4C02EB74-F4ED-44A7-9165-AA5AC9563241}" dt="2021-01-03T08:37:54.255" v="17955" actId="14100"/>
          <ac:picMkLst>
            <pc:docMk/>
            <pc:sldMk cId="4093256887" sldId="359"/>
            <ac:picMk id="8" creationId="{E819E65E-B2A0-41A8-AC98-1B928820D215}"/>
          </ac:picMkLst>
        </pc:picChg>
        <pc:inkChg chg="add">
          <ac:chgData name="Angelo Ziletti" userId="c78a18fba37b17ea" providerId="LiveId" clId="{4C02EB74-F4ED-44A7-9165-AA5AC9563241}" dt="2021-01-03T10:28:55.706" v="18358" actId="9405"/>
          <ac:inkMkLst>
            <pc:docMk/>
            <pc:sldMk cId="4093256887" sldId="359"/>
            <ac:inkMk id="11" creationId="{D88236A2-6104-4C43-B0BB-82F0F77621C5}"/>
          </ac:inkMkLst>
        </pc:inkChg>
      </pc:sldChg>
      <pc:sldChg chg="addSp delSp modSp new mod delAnim modAnim">
        <pc:chgData name="Angelo Ziletti" userId="c78a18fba37b17ea" providerId="LiveId" clId="{4C02EB74-F4ED-44A7-9165-AA5AC9563241}" dt="2021-01-03T10:32:57.198" v="18399" actId="113"/>
        <pc:sldMkLst>
          <pc:docMk/>
          <pc:sldMk cId="1376136737" sldId="360"/>
        </pc:sldMkLst>
        <pc:spChg chg="mod">
          <ac:chgData name="Angelo Ziletti" userId="c78a18fba37b17ea" providerId="LiveId" clId="{4C02EB74-F4ED-44A7-9165-AA5AC9563241}" dt="2021-01-03T08:18:45.693" v="17137" actId="20577"/>
          <ac:spMkLst>
            <pc:docMk/>
            <pc:sldMk cId="1376136737" sldId="360"/>
            <ac:spMk id="4" creationId="{9040E008-6533-4DCB-A22E-EADC992AD05F}"/>
          </ac:spMkLst>
        </pc:spChg>
        <pc:spChg chg="mod">
          <ac:chgData name="Angelo Ziletti" userId="c78a18fba37b17ea" providerId="LiveId" clId="{4C02EB74-F4ED-44A7-9165-AA5AC9563241}" dt="2021-01-03T10:30:33.707" v="18381" actId="20577"/>
          <ac:spMkLst>
            <pc:docMk/>
            <pc:sldMk cId="1376136737" sldId="360"/>
            <ac:spMk id="5" creationId="{F4B24F7A-E022-4099-8E80-B31171D69829}"/>
          </ac:spMkLst>
        </pc:spChg>
        <pc:spChg chg="add mod">
          <ac:chgData name="Angelo Ziletti" userId="c78a18fba37b17ea" providerId="LiveId" clId="{4C02EB74-F4ED-44A7-9165-AA5AC9563241}" dt="2021-01-03T08:17:13.334" v="16958"/>
          <ac:spMkLst>
            <pc:docMk/>
            <pc:sldMk cId="1376136737" sldId="360"/>
            <ac:spMk id="8" creationId="{BAC8619E-2AC8-47C2-AE41-BEF164D2FFD1}"/>
          </ac:spMkLst>
        </pc:spChg>
        <pc:spChg chg="add del mod">
          <ac:chgData name="Angelo Ziletti" userId="c78a18fba37b17ea" providerId="LiveId" clId="{4C02EB74-F4ED-44A7-9165-AA5AC9563241}" dt="2021-01-03T08:24:14.395" v="17482" actId="478"/>
          <ac:spMkLst>
            <pc:docMk/>
            <pc:sldMk cId="1376136737" sldId="360"/>
            <ac:spMk id="9" creationId="{AE0599B0-F50B-4AE2-BFD4-CB3736F28AE3}"/>
          </ac:spMkLst>
        </pc:spChg>
        <pc:spChg chg="add del">
          <ac:chgData name="Angelo Ziletti" userId="c78a18fba37b17ea" providerId="LiveId" clId="{4C02EB74-F4ED-44A7-9165-AA5AC9563241}" dt="2021-01-03T08:25:55.105" v="17536" actId="22"/>
          <ac:spMkLst>
            <pc:docMk/>
            <pc:sldMk cId="1376136737" sldId="360"/>
            <ac:spMk id="11" creationId="{D8A9C2E1-1AA1-491A-BDEA-ED36473925C7}"/>
          </ac:spMkLst>
        </pc:spChg>
        <pc:spChg chg="add mod">
          <ac:chgData name="Angelo Ziletti" userId="c78a18fba37b17ea" providerId="LiveId" clId="{4C02EB74-F4ED-44A7-9165-AA5AC9563241}" dt="2021-01-03T10:32:57.198" v="18399" actId="113"/>
          <ac:spMkLst>
            <pc:docMk/>
            <pc:sldMk cId="1376136737" sldId="360"/>
            <ac:spMk id="12" creationId="{8248A734-04D6-4754-AA72-F1DECD4AAC96}"/>
          </ac:spMkLst>
        </pc:spChg>
        <pc:picChg chg="add mod modCrop">
          <ac:chgData name="Angelo Ziletti" userId="c78a18fba37b17ea" providerId="LiveId" clId="{4C02EB74-F4ED-44A7-9165-AA5AC9563241}" dt="2021-01-03T08:37:41.011" v="17952" actId="14100"/>
          <ac:picMkLst>
            <pc:docMk/>
            <pc:sldMk cId="1376136737" sldId="360"/>
            <ac:picMk id="7" creationId="{F5ED4723-BEB8-4897-8A26-9FB60E60DF24}"/>
          </ac:picMkLst>
        </pc:picChg>
        <pc:inkChg chg="add del">
          <ac:chgData name="Angelo Ziletti" userId="c78a18fba37b17ea" providerId="LiveId" clId="{4C02EB74-F4ED-44A7-9165-AA5AC9563241}" dt="2021-01-03T10:31:13.874" v="18383" actId="478"/>
          <ac:inkMkLst>
            <pc:docMk/>
            <pc:sldMk cId="1376136737" sldId="360"/>
            <ac:inkMk id="13" creationId="{646012E2-BA42-4212-AC8A-EAD3C10C471E}"/>
          </ac:inkMkLst>
        </pc:inkChg>
        <pc:inkChg chg="add del">
          <ac:chgData name="Angelo Ziletti" userId="c78a18fba37b17ea" providerId="LiveId" clId="{4C02EB74-F4ED-44A7-9165-AA5AC9563241}" dt="2021-01-03T10:31:33.464" v="18386" actId="478"/>
          <ac:inkMkLst>
            <pc:docMk/>
            <pc:sldMk cId="1376136737" sldId="360"/>
            <ac:inkMk id="14" creationId="{94A2D6A4-F9E6-4599-B1D9-AF598D1B1C88}"/>
          </ac:inkMkLst>
        </pc:inkChg>
        <pc:inkChg chg="add">
          <ac:chgData name="Angelo Ziletti" userId="c78a18fba37b17ea" providerId="LiveId" clId="{4C02EB74-F4ED-44A7-9165-AA5AC9563241}" dt="2021-01-03T10:31:43.345" v="18387" actId="9405"/>
          <ac:inkMkLst>
            <pc:docMk/>
            <pc:sldMk cId="1376136737" sldId="360"/>
            <ac:inkMk id="15" creationId="{DF477D53-5244-42FD-B56D-8865D662CCC5}"/>
          </ac:inkMkLst>
        </pc:inkChg>
      </pc:sldChg>
      <pc:sldChg chg="addSp delSp modSp new mod modAnim">
        <pc:chgData name="Angelo Ziletti" userId="c78a18fba37b17ea" providerId="LiveId" clId="{4C02EB74-F4ED-44A7-9165-AA5AC9563241}" dt="2021-01-03T10:34:38.163" v="18426"/>
        <pc:sldMkLst>
          <pc:docMk/>
          <pc:sldMk cId="1728254184" sldId="361"/>
        </pc:sldMkLst>
        <pc:spChg chg="mod">
          <ac:chgData name="Angelo Ziletti" userId="c78a18fba37b17ea" providerId="LiveId" clId="{4C02EB74-F4ED-44A7-9165-AA5AC9563241}" dt="2021-01-03T08:28:46.078" v="17617" actId="26606"/>
          <ac:spMkLst>
            <pc:docMk/>
            <pc:sldMk cId="1728254184" sldId="361"/>
            <ac:spMk id="2" creationId="{ED0032E8-CB00-401D-9B20-72651A70F46F}"/>
          </ac:spMkLst>
        </pc:spChg>
        <pc:spChg chg="mod">
          <ac:chgData name="Angelo Ziletti" userId="c78a18fba37b17ea" providerId="LiveId" clId="{4C02EB74-F4ED-44A7-9165-AA5AC9563241}" dt="2021-01-03T08:28:46.078" v="17617" actId="26606"/>
          <ac:spMkLst>
            <pc:docMk/>
            <pc:sldMk cId="1728254184" sldId="361"/>
            <ac:spMk id="3" creationId="{F8DCECEF-4C6A-4DAA-88DC-AD7863221F8C}"/>
          </ac:spMkLst>
        </pc:spChg>
        <pc:spChg chg="mod">
          <ac:chgData name="Angelo Ziletti" userId="c78a18fba37b17ea" providerId="LiveId" clId="{4C02EB74-F4ED-44A7-9165-AA5AC9563241}" dt="2021-01-03T08:28:46.078" v="17617" actId="26606"/>
          <ac:spMkLst>
            <pc:docMk/>
            <pc:sldMk cId="1728254184" sldId="361"/>
            <ac:spMk id="4" creationId="{73E00E08-44E3-48A2-8A73-0D6CF874AA1E}"/>
          </ac:spMkLst>
        </pc:spChg>
        <pc:spChg chg="del">
          <ac:chgData name="Angelo Ziletti" userId="c78a18fba37b17ea" providerId="LiveId" clId="{4C02EB74-F4ED-44A7-9165-AA5AC9563241}" dt="2021-01-03T08:28:46.078" v="17617" actId="26606"/>
          <ac:spMkLst>
            <pc:docMk/>
            <pc:sldMk cId="1728254184" sldId="361"/>
            <ac:spMk id="5" creationId="{E0C2E799-6E87-4FF1-B233-866A5D6D24BC}"/>
          </ac:spMkLst>
        </pc:spChg>
        <pc:spChg chg="add mod">
          <ac:chgData name="Angelo Ziletti" userId="c78a18fba37b17ea" providerId="LiveId" clId="{4C02EB74-F4ED-44A7-9165-AA5AC9563241}" dt="2021-01-03T10:34:08.539" v="18417" actId="14100"/>
          <ac:spMkLst>
            <pc:docMk/>
            <pc:sldMk cId="1728254184" sldId="361"/>
            <ac:spMk id="8" creationId="{73F92155-C02A-4920-A025-93CA3ADF5E7E}"/>
          </ac:spMkLst>
        </pc:spChg>
        <pc:spChg chg="add mod">
          <ac:chgData name="Angelo Ziletti" userId="c78a18fba37b17ea" providerId="LiveId" clId="{4C02EB74-F4ED-44A7-9165-AA5AC9563241}" dt="2021-01-03T10:34:27.737" v="18425" actId="1076"/>
          <ac:spMkLst>
            <pc:docMk/>
            <pc:sldMk cId="1728254184" sldId="361"/>
            <ac:spMk id="11" creationId="{FCF2149D-E351-44EE-9A9C-F99C3AF6FD04}"/>
          </ac:spMkLst>
        </pc:spChg>
        <pc:spChg chg="del mod">
          <ac:chgData name="Angelo Ziletti" userId="c78a18fba37b17ea" providerId="LiveId" clId="{4C02EB74-F4ED-44A7-9165-AA5AC9563241}" dt="2021-01-03T10:34:38.163" v="18426"/>
          <ac:spMkLst>
            <pc:docMk/>
            <pc:sldMk cId="1728254184" sldId="361"/>
            <ac:spMk id="12" creationId="{E5B85ECA-269F-4A92-9711-123B7161E0E6}"/>
          </ac:spMkLst>
        </pc:spChg>
        <pc:picChg chg="add mod modCrop">
          <ac:chgData name="Angelo Ziletti" userId="c78a18fba37b17ea" providerId="LiveId" clId="{4C02EB74-F4ED-44A7-9165-AA5AC9563241}" dt="2021-01-03T08:38:38.362" v="17967" actId="1076"/>
          <ac:picMkLst>
            <pc:docMk/>
            <pc:sldMk cId="1728254184" sldId="361"/>
            <ac:picMk id="7" creationId="{02BEF158-CB36-4424-982E-B16E7FD6F7FB}"/>
          </ac:picMkLst>
        </pc:picChg>
        <pc:inkChg chg="add del">
          <ac:chgData name="Angelo Ziletti" userId="c78a18fba37b17ea" providerId="LiveId" clId="{4C02EB74-F4ED-44A7-9165-AA5AC9563241}" dt="2021-01-03T08:37:19.356" v="17946" actId="478"/>
          <ac:inkMkLst>
            <pc:docMk/>
            <pc:sldMk cId="1728254184" sldId="361"/>
            <ac:inkMk id="9" creationId="{91C79D1D-F5A5-43C5-9169-3CBD2B93FFBC}"/>
          </ac:inkMkLst>
        </pc:inkChg>
        <pc:inkChg chg="add">
          <ac:chgData name="Angelo Ziletti" userId="c78a18fba37b17ea" providerId="LiveId" clId="{4C02EB74-F4ED-44A7-9165-AA5AC9563241}" dt="2021-01-03T10:33:13.993" v="18400" actId="9405"/>
          <ac:inkMkLst>
            <pc:docMk/>
            <pc:sldMk cId="1728254184" sldId="361"/>
            <ac:inkMk id="10" creationId="{A4C44E79-9C4E-4B7E-97E9-F0484FF73EA3}"/>
          </ac:inkMkLst>
        </pc:inkChg>
      </pc:sldChg>
      <pc:sldChg chg="new del">
        <pc:chgData name="Angelo Ziletti" userId="c78a18fba37b17ea" providerId="LiveId" clId="{4C02EB74-F4ED-44A7-9165-AA5AC9563241}" dt="2021-01-03T10:15:09.839" v="18010" actId="2696"/>
        <pc:sldMkLst>
          <pc:docMk/>
          <pc:sldMk cId="1911408184" sldId="362"/>
        </pc:sldMkLst>
      </pc:sldChg>
      <pc:sldChg chg="modSp new del mod">
        <pc:chgData name="Angelo Ziletti" userId="c78a18fba37b17ea" providerId="LiveId" clId="{4C02EB74-F4ED-44A7-9165-AA5AC9563241}" dt="2021-01-03T10:18:42.580" v="18227" actId="2696"/>
        <pc:sldMkLst>
          <pc:docMk/>
          <pc:sldMk cId="2498289118" sldId="362"/>
        </pc:sldMkLst>
        <pc:spChg chg="mod">
          <ac:chgData name="Angelo Ziletti" userId="c78a18fba37b17ea" providerId="LiveId" clId="{4C02EB74-F4ED-44A7-9165-AA5AC9563241}" dt="2021-01-03T10:18:26.068" v="18226"/>
          <ac:spMkLst>
            <pc:docMk/>
            <pc:sldMk cId="2498289118" sldId="362"/>
            <ac:spMk id="3" creationId="{A9337AAE-537F-4F32-A9B4-A6300585A996}"/>
          </ac:spMkLst>
        </pc:spChg>
      </pc:sldChg>
      <pc:sldChg chg="addSp modSp new mod modAnim">
        <pc:chgData name="Angelo Ziletti" userId="c78a18fba37b17ea" providerId="LiveId" clId="{4C02EB74-F4ED-44A7-9165-AA5AC9563241}" dt="2021-01-09T13:38:23.621" v="29765"/>
        <pc:sldMkLst>
          <pc:docMk/>
          <pc:sldMk cId="3368229536" sldId="362"/>
        </pc:sldMkLst>
        <pc:spChg chg="mod">
          <ac:chgData name="Angelo Ziletti" userId="c78a18fba37b17ea" providerId="LiveId" clId="{4C02EB74-F4ED-44A7-9165-AA5AC9563241}" dt="2021-01-03T10:34:46.706" v="18444" actId="20577"/>
          <ac:spMkLst>
            <pc:docMk/>
            <pc:sldMk cId="3368229536" sldId="362"/>
            <ac:spMk id="4" creationId="{D055F611-F706-48AA-B9D2-2FD87F2FA206}"/>
          </ac:spMkLst>
        </pc:spChg>
        <pc:spChg chg="mod">
          <ac:chgData name="Angelo Ziletti" userId="c78a18fba37b17ea" providerId="LiveId" clId="{4C02EB74-F4ED-44A7-9165-AA5AC9563241}" dt="2021-01-03T10:51:17.789" v="19540"/>
          <ac:spMkLst>
            <pc:docMk/>
            <pc:sldMk cId="3368229536" sldId="362"/>
            <ac:spMk id="5" creationId="{B65DBEB4-6817-4728-A6A6-834B60CB2447}"/>
          </ac:spMkLst>
        </pc:spChg>
        <pc:spChg chg="add mod">
          <ac:chgData name="Angelo Ziletti" userId="c78a18fba37b17ea" providerId="LiveId" clId="{4C02EB74-F4ED-44A7-9165-AA5AC9563241}" dt="2021-01-03T10:48:35.735" v="19314" actId="20577"/>
          <ac:spMkLst>
            <pc:docMk/>
            <pc:sldMk cId="3368229536" sldId="362"/>
            <ac:spMk id="6" creationId="{ED40344B-EB49-4A26-9D3A-E93EA5B68E56}"/>
          </ac:spMkLst>
        </pc:spChg>
      </pc:sldChg>
      <pc:sldChg chg="modSp mod">
        <pc:chgData name="Angelo Ziletti" userId="c78a18fba37b17ea" providerId="LiveId" clId="{4C02EB74-F4ED-44A7-9165-AA5AC9563241}" dt="2021-01-09T13:38:33.460" v="29766" actId="113"/>
        <pc:sldMkLst>
          <pc:docMk/>
          <pc:sldMk cId="155875981" sldId="363"/>
        </pc:sldMkLst>
        <pc:spChg chg="mod">
          <ac:chgData name="Angelo Ziletti" userId="c78a18fba37b17ea" providerId="LiveId" clId="{4C02EB74-F4ED-44A7-9165-AA5AC9563241}" dt="2021-01-03T10:51:08.662" v="19539" actId="20577"/>
          <ac:spMkLst>
            <pc:docMk/>
            <pc:sldMk cId="155875981" sldId="363"/>
            <ac:spMk id="4" creationId="{D055F611-F706-48AA-B9D2-2FD87F2FA206}"/>
          </ac:spMkLst>
        </pc:spChg>
        <pc:spChg chg="mod">
          <ac:chgData name="Angelo Ziletti" userId="c78a18fba37b17ea" providerId="LiveId" clId="{4C02EB74-F4ED-44A7-9165-AA5AC9563241}" dt="2021-01-09T13:38:33.460" v="29766" actId="113"/>
          <ac:spMkLst>
            <pc:docMk/>
            <pc:sldMk cId="155875981" sldId="363"/>
            <ac:spMk id="5" creationId="{B65DBEB4-6817-4728-A6A6-834B60CB2447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949948336" sldId="363"/>
        </pc:sldMkLst>
      </pc:sldChg>
      <pc:sldChg chg="addSp delSp modSp new mod modAnim modShow">
        <pc:chgData name="Angelo Ziletti" userId="c78a18fba37b17ea" providerId="LiveId" clId="{4C02EB74-F4ED-44A7-9165-AA5AC9563241}" dt="2021-01-13T13:58:40.439" v="30291" actId="729"/>
        <pc:sldMkLst>
          <pc:docMk/>
          <pc:sldMk cId="1088675210" sldId="364"/>
        </pc:sldMkLst>
        <pc:spChg chg="mod">
          <ac:chgData name="Angelo Ziletti" userId="c78a18fba37b17ea" providerId="LiveId" clId="{4C02EB74-F4ED-44A7-9165-AA5AC9563241}" dt="2021-01-03T13:27:29.777" v="20700" actId="20577"/>
          <ac:spMkLst>
            <pc:docMk/>
            <pc:sldMk cId="1088675210" sldId="364"/>
            <ac:spMk id="4" creationId="{87FFC297-8110-4160-B5D8-013DCC7BF2E5}"/>
          </ac:spMkLst>
        </pc:spChg>
        <pc:spChg chg="mod">
          <ac:chgData name="Angelo Ziletti" userId="c78a18fba37b17ea" providerId="LiveId" clId="{4C02EB74-F4ED-44A7-9165-AA5AC9563241}" dt="2021-01-03T13:44:03.081" v="22013" actId="14100"/>
          <ac:spMkLst>
            <pc:docMk/>
            <pc:sldMk cId="1088675210" sldId="364"/>
            <ac:spMk id="5" creationId="{91208869-BC5C-4BD5-B765-E03DC5DCE39C}"/>
          </ac:spMkLst>
        </pc:spChg>
        <pc:spChg chg="add mod">
          <ac:chgData name="Angelo Ziletti" userId="c78a18fba37b17ea" providerId="LiveId" clId="{4C02EB74-F4ED-44A7-9165-AA5AC9563241}" dt="2021-01-03T13:28:32.981" v="20750" actId="14100"/>
          <ac:spMkLst>
            <pc:docMk/>
            <pc:sldMk cId="1088675210" sldId="364"/>
            <ac:spMk id="8" creationId="{5EEB1074-3F4B-432D-A2B6-D0FD659AECB6}"/>
          </ac:spMkLst>
        </pc:spChg>
        <pc:grpChg chg="del mod">
          <ac:chgData name="Angelo Ziletti" userId="c78a18fba37b17ea" providerId="LiveId" clId="{4C02EB74-F4ED-44A7-9165-AA5AC9563241}" dt="2021-01-03T13:32:39.433" v="21093"/>
          <ac:grpSpMkLst>
            <pc:docMk/>
            <pc:sldMk cId="1088675210" sldId="364"/>
            <ac:grpSpMk id="14" creationId="{EE548145-82C6-4958-846C-91DBCBEBF9D2}"/>
          </ac:grpSpMkLst>
        </pc:grpChg>
        <pc:grpChg chg="del mod">
          <ac:chgData name="Angelo Ziletti" userId="c78a18fba37b17ea" providerId="LiveId" clId="{4C02EB74-F4ED-44A7-9165-AA5AC9563241}" dt="2021-01-03T13:32:58.911" v="21110" actId="478"/>
          <ac:grpSpMkLst>
            <pc:docMk/>
            <pc:sldMk cId="1088675210" sldId="364"/>
            <ac:grpSpMk id="18" creationId="{F5DE30BA-19D7-4BD7-BFB4-7FE957AD3D48}"/>
          </ac:grpSpMkLst>
        </pc:grpChg>
        <pc:grpChg chg="del mod">
          <ac:chgData name="Angelo Ziletti" userId="c78a18fba37b17ea" providerId="LiveId" clId="{4C02EB74-F4ED-44A7-9165-AA5AC9563241}" dt="2021-01-03T13:32:56.632" v="21109" actId="478"/>
          <ac:grpSpMkLst>
            <pc:docMk/>
            <pc:sldMk cId="1088675210" sldId="364"/>
            <ac:grpSpMk id="24" creationId="{8DCEF7C4-79CB-40CA-AE73-A399AFA9A1A1}"/>
          </ac:grpSpMkLst>
        </pc:grpChg>
        <pc:grpChg chg="del mod">
          <ac:chgData name="Angelo Ziletti" userId="c78a18fba37b17ea" providerId="LiveId" clId="{4C02EB74-F4ED-44A7-9165-AA5AC9563241}" dt="2021-01-03T13:32:51.988" v="21108"/>
          <ac:grpSpMkLst>
            <pc:docMk/>
            <pc:sldMk cId="1088675210" sldId="364"/>
            <ac:grpSpMk id="27" creationId="{2BE0EC44-D873-498C-B593-945A865F7F8C}"/>
          </ac:grpSpMkLst>
        </pc:grpChg>
        <pc:grpChg chg="mod">
          <ac:chgData name="Angelo Ziletti" userId="c78a18fba37b17ea" providerId="LiveId" clId="{4C02EB74-F4ED-44A7-9165-AA5AC9563241}" dt="2021-01-03T13:35:06.518" v="21245" actId="1076"/>
          <ac:grpSpMkLst>
            <pc:docMk/>
            <pc:sldMk cId="1088675210" sldId="364"/>
            <ac:grpSpMk id="33" creationId="{589CB888-1BB9-4B4A-813A-57922E36FF07}"/>
          </ac:grpSpMkLst>
        </pc:grpChg>
        <pc:grpChg chg="add mod">
          <ac:chgData name="Angelo Ziletti" userId="c78a18fba37b17ea" providerId="LiveId" clId="{4C02EB74-F4ED-44A7-9165-AA5AC9563241}" dt="2021-01-03T13:35:08.538" v="21246" actId="1076"/>
          <ac:grpSpMkLst>
            <pc:docMk/>
            <pc:sldMk cId="1088675210" sldId="364"/>
            <ac:grpSpMk id="34" creationId="{9F7E64FE-C4BF-44DC-9D33-EA37FCC2AB4F}"/>
          </ac:grpSpMkLst>
        </pc:grpChg>
        <pc:picChg chg="add mod">
          <ac:chgData name="Angelo Ziletti" userId="c78a18fba37b17ea" providerId="LiveId" clId="{4C02EB74-F4ED-44A7-9165-AA5AC9563241}" dt="2021-01-03T13:30:11.211" v="20844" actId="14100"/>
          <ac:picMkLst>
            <pc:docMk/>
            <pc:sldMk cId="1088675210" sldId="364"/>
            <ac:picMk id="7" creationId="{2B5EB098-1CBE-4A7E-B5AE-E0E8FBDFA2CE}"/>
          </ac:picMkLst>
        </pc:picChg>
        <pc:picChg chg="add del mod">
          <ac:chgData name="Angelo Ziletti" userId="c78a18fba37b17ea" providerId="LiveId" clId="{4C02EB74-F4ED-44A7-9165-AA5AC9563241}" dt="2021-01-03T13:30:10.241" v="20842"/>
          <ac:picMkLst>
            <pc:docMk/>
            <pc:sldMk cId="1088675210" sldId="364"/>
            <ac:picMk id="9" creationId="{22F557B5-F1CD-4147-B206-08F6E2FEF24F}"/>
          </ac:picMkLst>
        </pc:pic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0" creationId="{588EC624-BAE2-4ADB-BA21-3094C1F9EAE3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1" creationId="{0E3216BC-84AB-417E-8500-0B59C19B6594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2" creationId="{6977B875-A129-4889-97B3-CFA17E089B48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3" creationId="{BA9ED455-9188-42F7-B5B8-37635DFD6E13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5" creationId="{2AE857DB-ED1C-45B9-9BA4-1D2C1DB1FE70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6" creationId="{5FA4096C-EAE2-4557-87C3-9399E19F9614}"/>
          </ac:inkMkLst>
        </pc:inkChg>
        <pc:inkChg chg="add mod">
          <ac:chgData name="Angelo Ziletti" userId="c78a18fba37b17ea" providerId="LiveId" clId="{4C02EB74-F4ED-44A7-9165-AA5AC9563241}" dt="2021-01-03T13:32:39.433" v="21093"/>
          <ac:inkMkLst>
            <pc:docMk/>
            <pc:sldMk cId="1088675210" sldId="364"/>
            <ac:inkMk id="17" creationId="{E5934BBA-7997-48EB-BCCE-F417D23FD5B1}"/>
          </ac:inkMkLst>
        </pc:inkChg>
        <pc:inkChg chg="add mod">
          <ac:chgData name="Angelo Ziletti" userId="c78a18fba37b17ea" providerId="LiveId" clId="{4C02EB74-F4ED-44A7-9165-AA5AC9563241}" dt="2021-01-03T13:32:47.347" v="21099"/>
          <ac:inkMkLst>
            <pc:docMk/>
            <pc:sldMk cId="1088675210" sldId="364"/>
            <ac:inkMk id="19" creationId="{C6B97D1D-5E6A-48BA-AE68-129598D37993}"/>
          </ac:inkMkLst>
        </pc:inkChg>
        <pc:inkChg chg="add mod">
          <ac:chgData name="Angelo Ziletti" userId="c78a18fba37b17ea" providerId="LiveId" clId="{4C02EB74-F4ED-44A7-9165-AA5AC9563241}" dt="2021-01-03T13:32:47.347" v="21099"/>
          <ac:inkMkLst>
            <pc:docMk/>
            <pc:sldMk cId="1088675210" sldId="364"/>
            <ac:inkMk id="20" creationId="{EEAAB11B-181A-42D2-86A1-3BE9E8B3F2AA}"/>
          </ac:inkMkLst>
        </pc:inkChg>
        <pc:inkChg chg="add mod">
          <ac:chgData name="Angelo Ziletti" userId="c78a18fba37b17ea" providerId="LiveId" clId="{4C02EB74-F4ED-44A7-9165-AA5AC9563241}" dt="2021-01-03T13:32:47.347" v="21099"/>
          <ac:inkMkLst>
            <pc:docMk/>
            <pc:sldMk cId="1088675210" sldId="364"/>
            <ac:inkMk id="21" creationId="{186A0583-6EB2-4088-B393-9C6236D4CA55}"/>
          </ac:inkMkLst>
        </pc:inkChg>
        <pc:inkChg chg="add mod">
          <ac:chgData name="Angelo Ziletti" userId="c78a18fba37b17ea" providerId="LiveId" clId="{4C02EB74-F4ED-44A7-9165-AA5AC9563241}" dt="2021-01-03T13:32:47.347" v="21099"/>
          <ac:inkMkLst>
            <pc:docMk/>
            <pc:sldMk cId="1088675210" sldId="364"/>
            <ac:inkMk id="22" creationId="{F7947490-5E27-4DA5-9C94-2BB73CDEBB2C}"/>
          </ac:inkMkLst>
        </pc:inkChg>
        <pc:inkChg chg="add mod">
          <ac:chgData name="Angelo Ziletti" userId="c78a18fba37b17ea" providerId="LiveId" clId="{4C02EB74-F4ED-44A7-9165-AA5AC9563241}" dt="2021-01-03T13:32:47.347" v="21099"/>
          <ac:inkMkLst>
            <pc:docMk/>
            <pc:sldMk cId="1088675210" sldId="364"/>
            <ac:inkMk id="23" creationId="{EB170655-7042-4F1E-ABE2-82D56823E087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25" creationId="{F4515FB4-7A3F-49B8-8688-1727D896736F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26" creationId="{A580AE36-D19E-44AB-8D29-EFE07688FADE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28" creationId="{796769E1-6500-4A74-B682-C6157BACDB09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29" creationId="{E950DB79-412D-4F5B-B33F-A02A43CE0FA9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30" creationId="{B70E9B5C-A70D-42BE-8EE6-EBCFA017D062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31" creationId="{1754C4CD-16B8-4A8C-BD6B-D21A73BA2B99}"/>
          </ac:inkMkLst>
        </pc:inkChg>
        <pc:inkChg chg="add mod">
          <ac:chgData name="Angelo Ziletti" userId="c78a18fba37b17ea" providerId="LiveId" clId="{4C02EB74-F4ED-44A7-9165-AA5AC9563241}" dt="2021-01-03T13:32:51.988" v="21108"/>
          <ac:inkMkLst>
            <pc:docMk/>
            <pc:sldMk cId="1088675210" sldId="364"/>
            <ac:inkMk id="32" creationId="{75737FE0-83B5-41E9-9EFB-AEEFE15D01B2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35" creationId="{C94D6548-E9DC-4A12-9D57-6A9D37522AD2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36" creationId="{A04467AB-46AD-4A80-98E8-51DE9BA1C907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37" creationId="{491D7C7F-873B-464E-ACB4-4164A5F5B773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38" creationId="{A3637308-CFC8-46FB-A86C-70988CB188BA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39" creationId="{93E8AACA-09DA-4F1F-839A-C4B31564350F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40" creationId="{553392CB-9588-4A9A-A256-0506557DF9D7}"/>
          </ac:inkMkLst>
        </pc:inkChg>
        <pc:inkChg chg="mod">
          <ac:chgData name="Angelo Ziletti" userId="c78a18fba37b17ea" providerId="LiveId" clId="{4C02EB74-F4ED-44A7-9165-AA5AC9563241}" dt="2021-01-03T13:34:26.749" v="21203"/>
          <ac:inkMkLst>
            <pc:docMk/>
            <pc:sldMk cId="1088675210" sldId="364"/>
            <ac:inkMk id="41" creationId="{B524F752-1B4B-4B5F-ADEB-FB5431F6D43F}"/>
          </ac:inkMkLst>
        </pc:inkChg>
      </pc:sldChg>
      <pc:sldChg chg="modSp new del mod">
        <pc:chgData name="Angelo Ziletti" userId="c78a18fba37b17ea" providerId="LiveId" clId="{4C02EB74-F4ED-44A7-9165-AA5AC9563241}" dt="2021-01-03T13:26:10.343" v="20681" actId="2696"/>
        <pc:sldMkLst>
          <pc:docMk/>
          <pc:sldMk cId="2950489968" sldId="364"/>
        </pc:sldMkLst>
        <pc:spChg chg="mod">
          <ac:chgData name="Angelo Ziletti" userId="c78a18fba37b17ea" providerId="LiveId" clId="{4C02EB74-F4ED-44A7-9165-AA5AC9563241}" dt="2021-01-03T10:52:54.172" v="19687" actId="20577"/>
          <ac:spMkLst>
            <pc:docMk/>
            <pc:sldMk cId="2950489968" sldId="364"/>
            <ac:spMk id="4" creationId="{DDE3A562-BD67-4290-A547-4E80404D4257}"/>
          </ac:spMkLst>
        </pc:spChg>
      </pc:sldChg>
      <pc:sldChg chg="addSp delSp modSp new mod modAnim modNotesTx">
        <pc:chgData name="Angelo Ziletti" userId="c78a18fba37b17ea" providerId="LiveId" clId="{4C02EB74-F4ED-44A7-9165-AA5AC9563241}" dt="2021-01-13T14:08:01.537" v="30310" actId="20577"/>
        <pc:sldMkLst>
          <pc:docMk/>
          <pc:sldMk cId="1236147350" sldId="365"/>
        </pc:sldMkLst>
        <pc:spChg chg="mod">
          <ac:chgData name="Angelo Ziletti" userId="c78a18fba37b17ea" providerId="LiveId" clId="{4C02EB74-F4ED-44A7-9165-AA5AC9563241}" dt="2021-01-03T15:14:07.552" v="23923" actId="20577"/>
          <ac:spMkLst>
            <pc:docMk/>
            <pc:sldMk cId="1236147350" sldId="365"/>
            <ac:spMk id="4" creationId="{4F40C1D5-774A-40E3-B78F-5C1A61448C9F}"/>
          </ac:spMkLst>
        </pc:spChg>
        <pc:spChg chg="mod">
          <ac:chgData name="Angelo Ziletti" userId="c78a18fba37b17ea" providerId="LiveId" clId="{4C02EB74-F4ED-44A7-9165-AA5AC9563241}" dt="2021-01-13T14:08:01.537" v="30310" actId="20577"/>
          <ac:spMkLst>
            <pc:docMk/>
            <pc:sldMk cId="1236147350" sldId="365"/>
            <ac:spMk id="5" creationId="{85AE4C2F-9B2D-442D-9AB5-26DD2A08540E}"/>
          </ac:spMkLst>
        </pc:spChg>
        <pc:spChg chg="add del mod">
          <ac:chgData name="Angelo Ziletti" userId="c78a18fba37b17ea" providerId="LiveId" clId="{4C02EB74-F4ED-44A7-9165-AA5AC9563241}" dt="2021-01-03T14:55:16.727" v="23318" actId="478"/>
          <ac:spMkLst>
            <pc:docMk/>
            <pc:sldMk cId="1236147350" sldId="365"/>
            <ac:spMk id="6" creationId="{B1774A36-2D87-4EB3-9820-1EA8FECFBDA2}"/>
          </ac:spMkLst>
        </pc:spChg>
        <pc:spChg chg="add 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7" creationId="{9EB7BE26-311B-4BA3-BFE2-4A4A07876EBB}"/>
          </ac:spMkLst>
        </pc:spChg>
        <pc:spChg chg="add mod">
          <ac:chgData name="Angelo Ziletti" userId="c78a18fba37b17ea" providerId="LiveId" clId="{4C02EB74-F4ED-44A7-9165-AA5AC9563241}" dt="2021-01-09T10:22:16.259" v="24825" actId="1076"/>
          <ac:spMkLst>
            <pc:docMk/>
            <pc:sldMk cId="1236147350" sldId="365"/>
            <ac:spMk id="8" creationId="{EF2742BA-E943-4E67-9736-846186204344}"/>
          </ac:spMkLst>
        </pc:spChg>
        <pc:spChg chg="add 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9" creationId="{88F366AB-B9BA-493B-9FF6-683CCA972573}"/>
          </ac:spMkLst>
        </pc:spChg>
        <pc:spChg chg="add 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10" creationId="{57CB74F0-EC1A-445A-AEFA-C1A1C1D4A17B}"/>
          </ac:spMkLst>
        </pc:spChg>
        <pc:spChg chg="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12" creationId="{D745D8E4-D4B0-40A1-B07D-8FBECD172842}"/>
          </ac:spMkLst>
        </pc:spChg>
        <pc:spChg chg="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13" creationId="{927A8FB0-1BC4-4688-A89D-5C73B52A06EE}"/>
          </ac:spMkLst>
        </pc:spChg>
        <pc:spChg chg="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15" creationId="{0B7B1E64-B95F-4DE8-952D-9BB28A963755}"/>
          </ac:spMkLst>
        </pc:spChg>
        <pc:spChg chg="mod">
          <ac:chgData name="Angelo Ziletti" userId="c78a18fba37b17ea" providerId="LiveId" clId="{4C02EB74-F4ED-44A7-9165-AA5AC9563241}" dt="2021-01-09T10:23:05.484" v="24839" actId="255"/>
          <ac:spMkLst>
            <pc:docMk/>
            <pc:sldMk cId="1236147350" sldId="365"/>
            <ac:spMk id="16" creationId="{02FE00E5-99DF-4125-BD67-F8CF6B0B553F}"/>
          </ac:spMkLst>
        </pc:spChg>
        <pc:spChg chg="add del mod">
          <ac:chgData name="Angelo Ziletti" userId="c78a18fba37b17ea" providerId="LiveId" clId="{4C02EB74-F4ED-44A7-9165-AA5AC9563241}" dt="2021-01-09T10:23:08.952" v="24840" actId="478"/>
          <ac:spMkLst>
            <pc:docMk/>
            <pc:sldMk cId="1236147350" sldId="365"/>
            <ac:spMk id="17" creationId="{8BAEE4BC-D7C5-4E23-9A29-4BEE6FC08C87}"/>
          </ac:spMkLst>
        </pc:spChg>
        <pc:spChg chg="add del mod">
          <ac:chgData name="Angelo Ziletti" userId="c78a18fba37b17ea" providerId="LiveId" clId="{4C02EB74-F4ED-44A7-9165-AA5AC9563241}" dt="2021-01-09T10:23:16.443" v="24842" actId="478"/>
          <ac:spMkLst>
            <pc:docMk/>
            <pc:sldMk cId="1236147350" sldId="365"/>
            <ac:spMk id="19" creationId="{C0EB443A-A201-4B60-909C-EA2AB614C54A}"/>
          </ac:spMkLst>
        </pc:spChg>
        <pc:spChg chg="add del mod">
          <ac:chgData name="Angelo Ziletti" userId="c78a18fba37b17ea" providerId="LiveId" clId="{4C02EB74-F4ED-44A7-9165-AA5AC9563241}" dt="2021-01-09T10:23:16.443" v="24842" actId="478"/>
          <ac:spMkLst>
            <pc:docMk/>
            <pc:sldMk cId="1236147350" sldId="365"/>
            <ac:spMk id="20" creationId="{7844909B-4574-4384-B026-4A2F7EF5B7CB}"/>
          </ac:spMkLst>
        </pc:spChg>
        <pc:spChg chg="add del mod">
          <ac:chgData name="Angelo Ziletti" userId="c78a18fba37b17ea" providerId="LiveId" clId="{4C02EB74-F4ED-44A7-9165-AA5AC9563241}" dt="2021-01-09T10:23:16.443" v="24842" actId="478"/>
          <ac:spMkLst>
            <pc:docMk/>
            <pc:sldMk cId="1236147350" sldId="365"/>
            <ac:spMk id="21" creationId="{09543E7D-CE76-4BBD-809C-C821984800C7}"/>
          </ac:spMkLst>
        </pc:spChg>
        <pc:spChg chg="mod">
          <ac:chgData name="Angelo Ziletti" userId="c78a18fba37b17ea" providerId="LiveId" clId="{4C02EB74-F4ED-44A7-9165-AA5AC9563241}" dt="2021-01-09T10:23:14.610" v="24841"/>
          <ac:spMkLst>
            <pc:docMk/>
            <pc:sldMk cId="1236147350" sldId="365"/>
            <ac:spMk id="23" creationId="{6FFD566A-DF89-45F2-B548-D725BE65FE8A}"/>
          </ac:spMkLst>
        </pc:spChg>
        <pc:spChg chg="mod">
          <ac:chgData name="Angelo Ziletti" userId="c78a18fba37b17ea" providerId="LiveId" clId="{4C02EB74-F4ED-44A7-9165-AA5AC9563241}" dt="2021-01-09T10:23:14.610" v="24841"/>
          <ac:spMkLst>
            <pc:docMk/>
            <pc:sldMk cId="1236147350" sldId="365"/>
            <ac:spMk id="24" creationId="{49ADB794-EF3D-40ED-B956-819FF8B57FE0}"/>
          </ac:spMkLst>
        </pc:spChg>
        <pc:spChg chg="mod">
          <ac:chgData name="Angelo Ziletti" userId="c78a18fba37b17ea" providerId="LiveId" clId="{4C02EB74-F4ED-44A7-9165-AA5AC9563241}" dt="2021-01-09T10:23:14.610" v="24841"/>
          <ac:spMkLst>
            <pc:docMk/>
            <pc:sldMk cId="1236147350" sldId="365"/>
            <ac:spMk id="26" creationId="{0DA5D63E-DDF2-4E15-8CF9-EE68B58595EC}"/>
          </ac:spMkLst>
        </pc:spChg>
        <pc:spChg chg="mod">
          <ac:chgData name="Angelo Ziletti" userId="c78a18fba37b17ea" providerId="LiveId" clId="{4C02EB74-F4ED-44A7-9165-AA5AC9563241}" dt="2021-01-09T10:23:14.610" v="24841"/>
          <ac:spMkLst>
            <pc:docMk/>
            <pc:sldMk cId="1236147350" sldId="365"/>
            <ac:spMk id="27" creationId="{1B58AD05-9237-4A43-B1ED-CC1EBF6A27D1}"/>
          </ac:spMkLst>
        </pc:spChg>
        <pc:spChg chg="add del mod">
          <ac:chgData name="Angelo Ziletti" userId="c78a18fba37b17ea" providerId="LiveId" clId="{4C02EB74-F4ED-44A7-9165-AA5AC9563241}" dt="2021-01-09T10:23:16.443" v="24842" actId="478"/>
          <ac:spMkLst>
            <pc:docMk/>
            <pc:sldMk cId="1236147350" sldId="365"/>
            <ac:spMk id="28" creationId="{A4BDD58F-DC72-4E00-8695-35AD689891B4}"/>
          </ac:spMkLst>
        </pc:spChg>
        <pc:grpChg chg="add mod">
          <ac:chgData name="Angelo Ziletti" userId="c78a18fba37b17ea" providerId="LiveId" clId="{4C02EB74-F4ED-44A7-9165-AA5AC9563241}" dt="2021-01-09T10:23:43.282" v="24847" actId="164"/>
          <ac:grpSpMkLst>
            <pc:docMk/>
            <pc:sldMk cId="1236147350" sldId="365"/>
            <ac:grpSpMk id="6" creationId="{EC0CB0E2-6208-479C-B6A5-26DD2ADE915F}"/>
          </ac:grpSpMkLst>
        </pc:grpChg>
        <pc:grpChg chg="add mod">
          <ac:chgData name="Angelo Ziletti" userId="c78a18fba37b17ea" providerId="LiveId" clId="{4C02EB74-F4ED-44A7-9165-AA5AC9563241}" dt="2021-01-09T10:23:05.484" v="24839" actId="255"/>
          <ac:grpSpMkLst>
            <pc:docMk/>
            <pc:sldMk cId="1236147350" sldId="365"/>
            <ac:grpSpMk id="11" creationId="{E299E8D6-4964-4E2A-9498-C257A8D265E5}"/>
          </ac:grpSpMkLst>
        </pc:grpChg>
        <pc:grpChg chg="add mod">
          <ac:chgData name="Angelo Ziletti" userId="c78a18fba37b17ea" providerId="LiveId" clId="{4C02EB74-F4ED-44A7-9165-AA5AC9563241}" dt="2021-01-09T10:23:05.484" v="24839" actId="255"/>
          <ac:grpSpMkLst>
            <pc:docMk/>
            <pc:sldMk cId="1236147350" sldId="365"/>
            <ac:grpSpMk id="14" creationId="{BDE21966-AAEC-4D30-A14E-B23A383C3782}"/>
          </ac:grpSpMkLst>
        </pc:grpChg>
        <pc:grpChg chg="add del mod">
          <ac:chgData name="Angelo Ziletti" userId="c78a18fba37b17ea" providerId="LiveId" clId="{4C02EB74-F4ED-44A7-9165-AA5AC9563241}" dt="2021-01-09T10:23:16.443" v="24842" actId="478"/>
          <ac:grpSpMkLst>
            <pc:docMk/>
            <pc:sldMk cId="1236147350" sldId="365"/>
            <ac:grpSpMk id="22" creationId="{C5B46507-E8D4-49C3-9749-0C4A73752162}"/>
          </ac:grpSpMkLst>
        </pc:grpChg>
        <pc:grpChg chg="add del mod">
          <ac:chgData name="Angelo Ziletti" userId="c78a18fba37b17ea" providerId="LiveId" clId="{4C02EB74-F4ED-44A7-9165-AA5AC9563241}" dt="2021-01-09T10:23:16.443" v="24842" actId="478"/>
          <ac:grpSpMkLst>
            <pc:docMk/>
            <pc:sldMk cId="1236147350" sldId="365"/>
            <ac:grpSpMk id="25" creationId="{B3A23634-6904-43A2-B2C1-27712579A4E3}"/>
          </ac:grpSpMkLst>
        </pc:grpChg>
        <pc:grpChg chg="add mod">
          <ac:chgData name="Angelo Ziletti" userId="c78a18fba37b17ea" providerId="LiveId" clId="{4C02EB74-F4ED-44A7-9165-AA5AC9563241}" dt="2021-01-09T10:23:47.541" v="24848" actId="1076"/>
          <ac:grpSpMkLst>
            <pc:docMk/>
            <pc:sldMk cId="1236147350" sldId="365"/>
            <ac:grpSpMk id="33" creationId="{05D8735F-AB5F-4D45-8687-59D939A4773E}"/>
          </ac:grpSpMkLst>
        </pc:grpChg>
        <pc:cxnChg chg="add mod">
          <ac:chgData name="Angelo Ziletti" userId="c78a18fba37b17ea" providerId="LiveId" clId="{4C02EB74-F4ED-44A7-9165-AA5AC9563241}" dt="2021-01-09T10:23:05.484" v="24839" actId="255"/>
          <ac:cxnSpMkLst>
            <pc:docMk/>
            <pc:sldMk cId="1236147350" sldId="365"/>
            <ac:cxnSpMk id="18" creationId="{0BABFDF0-4BF9-4294-AEC6-6ADF6490E763}"/>
          </ac:cxnSpMkLst>
        </pc:cxnChg>
        <pc:cxnChg chg="add del mod">
          <ac:chgData name="Angelo Ziletti" userId="c78a18fba37b17ea" providerId="LiveId" clId="{4C02EB74-F4ED-44A7-9165-AA5AC9563241}" dt="2021-01-09T10:23:16.443" v="24842" actId="478"/>
          <ac:cxnSpMkLst>
            <pc:docMk/>
            <pc:sldMk cId="1236147350" sldId="365"/>
            <ac:cxnSpMk id="29" creationId="{5159F80A-EA62-4C37-86F8-9ABA013546F8}"/>
          </ac:cxnSpMkLst>
        </pc:cxnChg>
        <pc:cxnChg chg="add mod">
          <ac:chgData name="Angelo Ziletti" userId="c78a18fba37b17ea" providerId="LiveId" clId="{4C02EB74-F4ED-44A7-9165-AA5AC9563241}" dt="2021-01-09T10:23:43.282" v="24847" actId="164"/>
          <ac:cxnSpMkLst>
            <pc:docMk/>
            <pc:sldMk cId="1236147350" sldId="365"/>
            <ac:cxnSpMk id="30" creationId="{324E02D3-817C-47DC-97AF-168D75EB2594}"/>
          </ac:cxnSpMkLst>
        </pc:cxnChg>
      </pc:sldChg>
      <pc:sldChg chg="addSp delSp modSp new mod">
        <pc:chgData name="Angelo Ziletti" userId="c78a18fba37b17ea" providerId="LiveId" clId="{4C02EB74-F4ED-44A7-9165-AA5AC9563241}" dt="2021-01-03T15:20:15.018" v="24010" actId="20577"/>
        <pc:sldMkLst>
          <pc:docMk/>
          <pc:sldMk cId="536615166" sldId="366"/>
        </pc:sldMkLst>
        <pc:spChg chg="mod">
          <ac:chgData name="Angelo Ziletti" userId="c78a18fba37b17ea" providerId="LiveId" clId="{4C02EB74-F4ED-44A7-9165-AA5AC9563241}" dt="2021-01-03T15:19:12.873" v="23968" actId="20577"/>
          <ac:spMkLst>
            <pc:docMk/>
            <pc:sldMk cId="536615166" sldId="366"/>
            <ac:spMk id="4" creationId="{B96FAF50-CE16-4C4E-8966-C5E812543D10}"/>
          </ac:spMkLst>
        </pc:spChg>
        <pc:spChg chg="del">
          <ac:chgData name="Angelo Ziletti" userId="c78a18fba37b17ea" providerId="LiveId" clId="{4C02EB74-F4ED-44A7-9165-AA5AC9563241}" dt="2021-01-03T15:19:14.823" v="23969" actId="22"/>
          <ac:spMkLst>
            <pc:docMk/>
            <pc:sldMk cId="536615166" sldId="366"/>
            <ac:spMk id="5" creationId="{9A1CECB4-2630-4046-AC72-80F3D37E64A3}"/>
          </ac:spMkLst>
        </pc:spChg>
        <pc:spChg chg="add mod">
          <ac:chgData name="Angelo Ziletti" userId="c78a18fba37b17ea" providerId="LiveId" clId="{4C02EB74-F4ED-44A7-9165-AA5AC9563241}" dt="2021-01-03T15:20:15.018" v="24010" actId="20577"/>
          <ac:spMkLst>
            <pc:docMk/>
            <pc:sldMk cId="536615166" sldId="366"/>
            <ac:spMk id="9" creationId="{3CEDAB5B-1BDC-4587-A00F-0A8133DB141D}"/>
          </ac:spMkLst>
        </pc:spChg>
        <pc:picChg chg="add mod ord">
          <ac:chgData name="Angelo Ziletti" userId="c78a18fba37b17ea" providerId="LiveId" clId="{4C02EB74-F4ED-44A7-9165-AA5AC9563241}" dt="2021-01-03T15:19:14.823" v="23969" actId="22"/>
          <ac:picMkLst>
            <pc:docMk/>
            <pc:sldMk cId="536615166" sldId="366"/>
            <ac:picMk id="7" creationId="{72A09211-9718-40E2-9B4D-04F532C34031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523815873" sldId="366"/>
        </pc:sldMkLst>
      </pc:sldChg>
      <pc:sldChg chg="addSp modSp new mod modAnim">
        <pc:chgData name="Angelo Ziletti" userId="c78a18fba37b17ea" providerId="LiveId" clId="{4C02EB74-F4ED-44A7-9165-AA5AC9563241}" dt="2021-01-09T13:46:46.342" v="29936" actId="113"/>
        <pc:sldMkLst>
          <pc:docMk/>
          <pc:sldMk cId="1230325435" sldId="367"/>
        </pc:sldMkLst>
        <pc:spChg chg="mod">
          <ac:chgData name="Angelo Ziletti" userId="c78a18fba37b17ea" providerId="LiveId" clId="{4C02EB74-F4ED-44A7-9165-AA5AC9563241}" dt="2021-01-09T12:13:24.546" v="27048" actId="20577"/>
          <ac:spMkLst>
            <pc:docMk/>
            <pc:sldMk cId="1230325435" sldId="367"/>
            <ac:spMk id="4" creationId="{A7ABDF54-AA81-4E87-A959-77B5B226E783}"/>
          </ac:spMkLst>
        </pc:spChg>
        <pc:spChg chg="mod">
          <ac:chgData name="Angelo Ziletti" userId="c78a18fba37b17ea" providerId="LiveId" clId="{4C02EB74-F4ED-44A7-9165-AA5AC9563241}" dt="2021-01-09T13:46:46.342" v="29936" actId="113"/>
          <ac:spMkLst>
            <pc:docMk/>
            <pc:sldMk cId="1230325435" sldId="367"/>
            <ac:spMk id="5" creationId="{B3B1DF79-21C6-4447-ADF5-12A9D0207642}"/>
          </ac:spMkLst>
        </pc:spChg>
        <pc:spChg chg="add mod">
          <ac:chgData name="Angelo Ziletti" userId="c78a18fba37b17ea" providerId="LiveId" clId="{4C02EB74-F4ED-44A7-9165-AA5AC9563241}" dt="2021-01-09T13:44:45.047" v="29886" actId="20577"/>
          <ac:spMkLst>
            <pc:docMk/>
            <pc:sldMk cId="1230325435" sldId="367"/>
            <ac:spMk id="6" creationId="{470E4B4B-167F-4595-AB12-52C04BDE4F3A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355647143" sldId="367"/>
        </pc:sldMkLst>
      </pc:sldChg>
      <pc:sldChg chg="addSp delSp modSp new mod modAnim">
        <pc:chgData name="Angelo Ziletti" userId="c78a18fba37b17ea" providerId="LiveId" clId="{4C02EB74-F4ED-44A7-9165-AA5AC9563241}" dt="2021-01-09T13:55:18.489" v="30181" actId="20577"/>
        <pc:sldMkLst>
          <pc:docMk/>
          <pc:sldMk cId="1481029282" sldId="368"/>
        </pc:sldMkLst>
        <pc:spChg chg="mod">
          <ac:chgData name="Angelo Ziletti" userId="c78a18fba37b17ea" providerId="LiveId" clId="{4C02EB74-F4ED-44A7-9165-AA5AC9563241}" dt="2021-01-09T12:18:00.165" v="27126" actId="20577"/>
          <ac:spMkLst>
            <pc:docMk/>
            <pc:sldMk cId="1481029282" sldId="368"/>
            <ac:spMk id="4" creationId="{FD8B437E-EB99-4770-BFC6-EB93E7398803}"/>
          </ac:spMkLst>
        </pc:spChg>
        <pc:spChg chg="mod">
          <ac:chgData name="Angelo Ziletti" userId="c78a18fba37b17ea" providerId="LiveId" clId="{4C02EB74-F4ED-44A7-9165-AA5AC9563241}" dt="2021-01-09T13:55:18.489" v="30181" actId="20577"/>
          <ac:spMkLst>
            <pc:docMk/>
            <pc:sldMk cId="1481029282" sldId="368"/>
            <ac:spMk id="5" creationId="{D20BB182-E2E7-441F-A589-128CA57168E4}"/>
          </ac:spMkLst>
        </pc:spChg>
        <pc:spChg chg="add mod">
          <ac:chgData name="Angelo Ziletti" userId="c78a18fba37b17ea" providerId="LiveId" clId="{4C02EB74-F4ED-44A7-9165-AA5AC9563241}" dt="2021-01-09T12:19:19.189" v="27181" actId="1076"/>
          <ac:spMkLst>
            <pc:docMk/>
            <pc:sldMk cId="1481029282" sldId="368"/>
            <ac:spMk id="8" creationId="{A453073E-4683-4B7C-BCBA-B0FB46C505F0}"/>
          </ac:spMkLst>
        </pc:spChg>
        <pc:spChg chg="add mod">
          <ac:chgData name="Angelo Ziletti" userId="c78a18fba37b17ea" providerId="LiveId" clId="{4C02EB74-F4ED-44A7-9165-AA5AC9563241}" dt="2021-01-09T12:30:15.631" v="27325" actId="1076"/>
          <ac:spMkLst>
            <pc:docMk/>
            <pc:sldMk cId="1481029282" sldId="368"/>
            <ac:spMk id="11" creationId="{4CD84037-98ED-4D5D-AD0C-D351AA857343}"/>
          </ac:spMkLst>
        </pc:spChg>
        <pc:picChg chg="add mod">
          <ac:chgData name="Angelo Ziletti" userId="c78a18fba37b17ea" providerId="LiveId" clId="{4C02EB74-F4ED-44A7-9165-AA5AC9563241}" dt="2021-01-09T12:30:13.040" v="27324" actId="1076"/>
          <ac:picMkLst>
            <pc:docMk/>
            <pc:sldMk cId="1481029282" sldId="368"/>
            <ac:picMk id="10" creationId="{25899394-1C9A-4EEE-AB78-DA1183D8F409}"/>
          </ac:picMkLst>
        </pc:picChg>
        <pc:picChg chg="add del mod">
          <ac:chgData name="Angelo Ziletti" userId="c78a18fba37b17ea" providerId="LiveId" clId="{4C02EB74-F4ED-44A7-9165-AA5AC9563241}" dt="2021-01-09T12:21:43.330" v="27219" actId="21"/>
          <ac:picMkLst>
            <pc:docMk/>
            <pc:sldMk cId="1481029282" sldId="368"/>
            <ac:picMk id="1026" creationId="{78E7E630-08E7-4C2F-A717-EDA4045B0738}"/>
          </ac:picMkLst>
        </pc:picChg>
        <pc:picChg chg="add mod">
          <ac:chgData name="Angelo Ziletti" userId="c78a18fba37b17ea" providerId="LiveId" clId="{4C02EB74-F4ED-44A7-9165-AA5AC9563241}" dt="2021-01-09T12:30:07.655" v="27321" actId="1076"/>
          <ac:picMkLst>
            <pc:docMk/>
            <pc:sldMk cId="1481029282" sldId="368"/>
            <ac:picMk id="1028" creationId="{0947F121-EDD7-4AEF-8EC5-73E6EAB28BDB}"/>
          </ac:picMkLst>
        </pc:pic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943582605" sldId="368"/>
        </pc:sldMkLst>
      </pc:sldChg>
      <pc:sldChg chg="addSp del delDesignElem">
        <pc:chgData name="Angelo Ziletti" userId="c78a18fba37b17ea" providerId="LiveId" clId="{4C02EB74-F4ED-44A7-9165-AA5AC9563241}" dt="2021-01-03T15:39:33.495" v="24150"/>
        <pc:sldMkLst>
          <pc:docMk/>
          <pc:sldMk cId="2011884799" sldId="369"/>
        </pc:sldMkLst>
        <pc:spChg chg="add">
          <ac:chgData name="Angelo Ziletti" userId="c78a18fba37b17ea" providerId="LiveId" clId="{4C02EB74-F4ED-44A7-9165-AA5AC9563241}" dt="2021-01-03T15:39:33.495" v="24150"/>
          <ac:spMkLst>
            <pc:docMk/>
            <pc:sldMk cId="2011884799" sldId="369"/>
            <ac:spMk id="18" creationId="{42D4960A-896E-4F6B-BF65-B4662AC9DEB6}"/>
          </ac:spMkLst>
        </pc:spChg>
        <pc:spChg chg="add">
          <ac:chgData name="Angelo Ziletti" userId="c78a18fba37b17ea" providerId="LiveId" clId="{4C02EB74-F4ED-44A7-9165-AA5AC9563241}" dt="2021-01-03T15:39:33.495" v="24150"/>
          <ac:spMkLst>
            <pc:docMk/>
            <pc:sldMk cId="2011884799" sldId="369"/>
            <ac:spMk id="20" creationId="{5684944A-8803-462C-84C5-4576C56A7758}"/>
          </ac:spMkLst>
        </pc:spChg>
        <pc:spChg chg="add">
          <ac:chgData name="Angelo Ziletti" userId="c78a18fba37b17ea" providerId="LiveId" clId="{4C02EB74-F4ED-44A7-9165-AA5AC9563241}" dt="2021-01-03T15:39:33.495" v="24150"/>
          <ac:spMkLst>
            <pc:docMk/>
            <pc:sldMk cId="2011884799" sldId="369"/>
            <ac:spMk id="22" creationId="{E07F3B49-8C20-42F5-831D-59306D05F667}"/>
          </ac:spMkLst>
        </pc:spChg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824804095" sldId="36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47303652" sldId="37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518396084" sldId="37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038409987" sldId="374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07044520" sldId="37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10073715" sldId="377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4008404896" sldId="37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073931478" sldId="38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15814915" sldId="38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4024341169" sldId="38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316300752" sldId="386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231694326" sldId="387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694621699" sldId="38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655314746" sldId="39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285925552" sldId="39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682661142" sldId="39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231337105" sldId="393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134853815" sldId="397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600833822" sldId="398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917367475" sldId="40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999065900" sldId="40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773271525" sldId="403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197795931" sldId="40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590680321" sldId="407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213526808" sldId="408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726428129" sldId="40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395654307" sldId="41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631422283" sldId="41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856014322" sldId="41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714485269" sldId="413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376830717" sldId="414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4285365311" sldId="41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218143194" sldId="416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932579410" sldId="418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622928728" sldId="41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700415295" sldId="42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680061344" sldId="42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067148012" sldId="42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849633041" sldId="423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189062955" sldId="424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5335552" sldId="425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392521099" sldId="426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993322710" sldId="427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048422899" sldId="428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216719334" sldId="429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1395305413" sldId="430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91943642" sldId="431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707803893" sldId="432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2966947953" sldId="434"/>
        </pc:sldMkLst>
      </pc:sldChg>
      <pc:sldChg chg="del">
        <pc:chgData name="Angelo Ziletti" userId="c78a18fba37b17ea" providerId="LiveId" clId="{4C02EB74-F4ED-44A7-9165-AA5AC9563241}" dt="2020-12-30T14:39:59.382" v="0" actId="2696"/>
        <pc:sldMkLst>
          <pc:docMk/>
          <pc:sldMk cId="3507833861" sldId="435"/>
        </pc:sldMkLst>
      </pc:sldChg>
      <pc:sldChg chg="addSp modSp new del mod">
        <pc:chgData name="Angelo Ziletti" userId="c78a18fba37b17ea" providerId="LiveId" clId="{4C02EB74-F4ED-44A7-9165-AA5AC9563241}" dt="2021-01-09T11:00:56.408" v="25512" actId="2696"/>
        <pc:sldMkLst>
          <pc:docMk/>
          <pc:sldMk cId="3397351896" sldId="443"/>
        </pc:sldMkLst>
        <pc:spChg chg="mod">
          <ac:chgData name="Angelo Ziletti" userId="c78a18fba37b17ea" providerId="LiveId" clId="{4C02EB74-F4ED-44A7-9165-AA5AC9563241}" dt="2021-01-09T10:53:25.782" v="25506" actId="20577"/>
          <ac:spMkLst>
            <pc:docMk/>
            <pc:sldMk cId="3397351896" sldId="443"/>
            <ac:spMk id="4" creationId="{2CF04F1B-B88E-449A-9287-251F42DDA41E}"/>
          </ac:spMkLst>
        </pc:spChg>
        <pc:spChg chg="add mod">
          <ac:chgData name="Angelo Ziletti" userId="c78a18fba37b17ea" providerId="LiveId" clId="{4C02EB74-F4ED-44A7-9165-AA5AC9563241}" dt="2021-01-09T10:53:33.827" v="25510" actId="14100"/>
          <ac:spMkLst>
            <pc:docMk/>
            <pc:sldMk cId="3397351896" sldId="443"/>
            <ac:spMk id="6" creationId="{F97E4638-A91F-450E-9C2D-D82966994889}"/>
          </ac:spMkLst>
        </pc:spChg>
      </pc:sldChg>
      <pc:sldChg chg="new del">
        <pc:chgData name="Angelo Ziletti" userId="c78a18fba37b17ea" providerId="LiveId" clId="{4C02EB74-F4ED-44A7-9165-AA5AC9563241}" dt="2021-01-09T13:58:46.648" v="30191" actId="2696"/>
        <pc:sldMkLst>
          <pc:docMk/>
          <pc:sldMk cId="1660255363" sldId="444"/>
        </pc:sldMkLst>
      </pc:sldChg>
      <pc:sldChg chg="addSp modSp new del mod">
        <pc:chgData name="Angelo Ziletti" userId="c78a18fba37b17ea" providerId="LiveId" clId="{4C02EB74-F4ED-44A7-9165-AA5AC9563241}" dt="2021-01-09T12:38:10.179" v="28241" actId="2696"/>
        <pc:sldMkLst>
          <pc:docMk/>
          <pc:sldMk cId="2281680290" sldId="445"/>
        </pc:sldMkLst>
        <pc:spChg chg="mod">
          <ac:chgData name="Angelo Ziletti" userId="c78a18fba37b17ea" providerId="LiveId" clId="{4C02EB74-F4ED-44A7-9165-AA5AC9563241}" dt="2021-01-09T12:02:02.938" v="26794" actId="20577"/>
          <ac:spMkLst>
            <pc:docMk/>
            <pc:sldMk cId="2281680290" sldId="445"/>
            <ac:spMk id="4" creationId="{7DA96DFC-DACE-4216-8299-66254DCBBE6F}"/>
          </ac:spMkLst>
        </pc:spChg>
        <pc:spChg chg="mod">
          <ac:chgData name="Angelo Ziletti" userId="c78a18fba37b17ea" providerId="LiveId" clId="{4C02EB74-F4ED-44A7-9165-AA5AC9563241}" dt="2021-01-09T12:33:49" v="27642" actId="20577"/>
          <ac:spMkLst>
            <pc:docMk/>
            <pc:sldMk cId="2281680290" sldId="445"/>
            <ac:spMk id="5" creationId="{4817C9AD-70E3-411C-8CAD-90C1311F5CA9}"/>
          </ac:spMkLst>
        </pc:spChg>
        <pc:spChg chg="add mod">
          <ac:chgData name="Angelo Ziletti" userId="c78a18fba37b17ea" providerId="LiveId" clId="{4C02EB74-F4ED-44A7-9165-AA5AC9563241}" dt="2021-01-09T12:04:47.547" v="26843" actId="207"/>
          <ac:spMkLst>
            <pc:docMk/>
            <pc:sldMk cId="2281680290" sldId="445"/>
            <ac:spMk id="6" creationId="{D8228E89-FEA9-42B8-8E71-EDE885A30239}"/>
          </ac:spMkLst>
        </pc:spChg>
      </pc:sldChg>
      <pc:sldChg chg="addSp delSp modSp new del mod ord">
        <pc:chgData name="Angelo Ziletti" userId="c78a18fba37b17ea" providerId="LiveId" clId="{4C02EB74-F4ED-44A7-9165-AA5AC9563241}" dt="2021-01-09T12:30:24.678" v="27326" actId="2696"/>
        <pc:sldMkLst>
          <pc:docMk/>
          <pc:sldMk cId="4068985305" sldId="446"/>
        </pc:sldMkLst>
        <pc:spChg chg="mod">
          <ac:chgData name="Angelo Ziletti" userId="c78a18fba37b17ea" providerId="LiveId" clId="{4C02EB74-F4ED-44A7-9165-AA5AC9563241}" dt="2021-01-09T12:23:55.747" v="27253" actId="20577"/>
          <ac:spMkLst>
            <pc:docMk/>
            <pc:sldMk cId="4068985305" sldId="446"/>
            <ac:spMk id="3" creationId="{FF5C4D9B-9233-4E57-8C14-3633EDED58AA}"/>
          </ac:spMkLst>
        </pc:spChg>
        <pc:spChg chg="mod">
          <ac:chgData name="Angelo Ziletti" userId="c78a18fba37b17ea" providerId="LiveId" clId="{4C02EB74-F4ED-44A7-9165-AA5AC9563241}" dt="2021-01-09T12:24:46.189" v="27307" actId="14100"/>
          <ac:spMkLst>
            <pc:docMk/>
            <pc:sldMk cId="4068985305" sldId="446"/>
            <ac:spMk id="4" creationId="{72D3BADB-CC48-481B-A5EE-7D7A8258B3FF}"/>
          </ac:spMkLst>
        </pc:spChg>
        <pc:spChg chg="add del mod">
          <ac:chgData name="Angelo Ziletti" userId="c78a18fba37b17ea" providerId="LiveId" clId="{4C02EB74-F4ED-44A7-9165-AA5AC9563241}" dt="2021-01-09T12:30:00.098" v="27317" actId="21"/>
          <ac:spMkLst>
            <pc:docMk/>
            <pc:sldMk cId="4068985305" sldId="446"/>
            <ac:spMk id="7" creationId="{A6DC67DD-FB2B-4E7A-A53C-E3BC38688D72}"/>
          </ac:spMkLst>
        </pc:spChg>
        <pc:spChg chg="add mod">
          <ac:chgData name="Angelo Ziletti" userId="c78a18fba37b17ea" providerId="LiveId" clId="{4C02EB74-F4ED-44A7-9165-AA5AC9563241}" dt="2021-01-09T12:29:20.630" v="27314"/>
          <ac:spMkLst>
            <pc:docMk/>
            <pc:sldMk cId="4068985305" sldId="446"/>
            <ac:spMk id="8" creationId="{9B1C0BD7-1F7A-481E-BF3D-7180F2F28B45}"/>
          </ac:spMkLst>
        </pc:spChg>
        <pc:picChg chg="add del mod">
          <ac:chgData name="Angelo Ziletti" userId="c78a18fba37b17ea" providerId="LiveId" clId="{4C02EB74-F4ED-44A7-9165-AA5AC9563241}" dt="2021-01-09T12:30:00.098" v="27317" actId="21"/>
          <ac:picMkLst>
            <pc:docMk/>
            <pc:sldMk cId="4068985305" sldId="446"/>
            <ac:picMk id="3074" creationId="{3F120BBA-F61A-40C6-9D50-93184DE02F4D}"/>
          </ac:picMkLst>
        </pc:picChg>
      </pc:sldChg>
      <pc:sldChg chg="addSp modSp add mod">
        <pc:chgData name="Angelo Ziletti" userId="c78a18fba37b17ea" providerId="LiveId" clId="{4C02EB74-F4ED-44A7-9165-AA5AC9563241}" dt="2021-01-09T13:56:05.983" v="30190" actId="1076"/>
        <pc:sldMkLst>
          <pc:docMk/>
          <pc:sldMk cId="1881131148" sldId="447"/>
        </pc:sldMkLst>
        <pc:spChg chg="mod">
          <ac:chgData name="Angelo Ziletti" userId="c78a18fba37b17ea" providerId="LiveId" clId="{4C02EB74-F4ED-44A7-9165-AA5AC9563241}" dt="2021-01-09T13:55:51" v="30188" actId="20577"/>
          <ac:spMkLst>
            <pc:docMk/>
            <pc:sldMk cId="1881131148" sldId="447"/>
            <ac:spMk id="5" creationId="{D20BB182-E2E7-441F-A589-128CA57168E4}"/>
          </ac:spMkLst>
        </pc:spChg>
        <pc:picChg chg="mod">
          <ac:chgData name="Angelo Ziletti" userId="c78a18fba37b17ea" providerId="LiveId" clId="{4C02EB74-F4ED-44A7-9165-AA5AC9563241}" dt="2021-01-09T13:56:02.560" v="30189" actId="1076"/>
          <ac:picMkLst>
            <pc:docMk/>
            <pc:sldMk cId="1881131148" sldId="447"/>
            <ac:picMk id="1026" creationId="{78E7E630-08E7-4C2F-A717-EDA4045B0738}"/>
          </ac:picMkLst>
        </pc:picChg>
        <pc:picChg chg="add mod">
          <ac:chgData name="Angelo Ziletti" userId="c78a18fba37b17ea" providerId="LiveId" clId="{4C02EB74-F4ED-44A7-9165-AA5AC9563241}" dt="2021-01-09T13:56:05.983" v="30190" actId="1076"/>
          <ac:picMkLst>
            <pc:docMk/>
            <pc:sldMk cId="1881131148" sldId="447"/>
            <ac:picMk id="2050" creationId="{27C578B8-A10A-475B-A0E2-93994E3995D7}"/>
          </ac:picMkLst>
        </pc:picChg>
      </pc:sldChg>
      <pc:sldChg chg="modSp mod modAnim">
        <pc:chgData name="Angelo Ziletti" userId="c78a18fba37b17ea" providerId="LiveId" clId="{4C02EB74-F4ED-44A7-9165-AA5AC9563241}" dt="2021-01-09T13:47:17.448" v="29940" actId="113"/>
        <pc:sldMkLst>
          <pc:docMk/>
          <pc:sldMk cId="2336202643" sldId="448"/>
        </pc:sldMkLst>
        <pc:spChg chg="mod">
          <ac:chgData name="Angelo Ziletti" userId="c78a18fba37b17ea" providerId="LiveId" clId="{4C02EB74-F4ED-44A7-9165-AA5AC9563241}" dt="2021-01-09T13:47:17.448" v="29940" actId="113"/>
          <ac:spMkLst>
            <pc:docMk/>
            <pc:sldMk cId="2336202643" sldId="448"/>
            <ac:spMk id="5" creationId="{4817C9AD-70E3-411C-8CAD-90C1311F5CA9}"/>
          </ac:spMkLst>
        </pc:spChg>
        <pc:spChg chg="mod">
          <ac:chgData name="Angelo Ziletti" userId="c78a18fba37b17ea" providerId="LiveId" clId="{4C02EB74-F4ED-44A7-9165-AA5AC9563241}" dt="2021-01-09T13:46:29.180" v="29933" actId="20577"/>
          <ac:spMkLst>
            <pc:docMk/>
            <pc:sldMk cId="2336202643" sldId="448"/>
            <ac:spMk id="6" creationId="{D8228E89-FEA9-42B8-8E71-EDE885A30239}"/>
          </ac:spMkLst>
        </pc:spChg>
      </pc:sldChg>
      <pc:sldChg chg="addSp modSp mod ord modAnim">
        <pc:chgData name="Angelo Ziletti" userId="c78a18fba37b17ea" providerId="LiveId" clId="{4C02EB74-F4ED-44A7-9165-AA5AC9563241}" dt="2021-01-09T13:54:24.992" v="30160"/>
        <pc:sldMkLst>
          <pc:docMk/>
          <pc:sldMk cId="399621290" sldId="449"/>
        </pc:sldMkLst>
        <pc:spChg chg="mod">
          <ac:chgData name="Angelo Ziletti" userId="c78a18fba37b17ea" providerId="LiveId" clId="{4C02EB74-F4ED-44A7-9165-AA5AC9563241}" dt="2021-01-09T13:54:22.734" v="30159" actId="5793"/>
          <ac:spMkLst>
            <pc:docMk/>
            <pc:sldMk cId="399621290" sldId="449"/>
            <ac:spMk id="5" creationId="{4817C9AD-70E3-411C-8CAD-90C1311F5CA9}"/>
          </ac:spMkLst>
        </pc:spChg>
        <pc:spChg chg="mod">
          <ac:chgData name="Angelo Ziletti" userId="c78a18fba37b17ea" providerId="LiveId" clId="{4C02EB74-F4ED-44A7-9165-AA5AC9563241}" dt="2021-01-09T12:46:47.116" v="28334" actId="20577"/>
          <ac:spMkLst>
            <pc:docMk/>
            <pc:sldMk cId="399621290" sldId="449"/>
            <ac:spMk id="6" creationId="{D8228E89-FEA9-42B8-8E71-EDE885A30239}"/>
          </ac:spMkLst>
        </pc:spChg>
        <pc:spChg chg="add mod">
          <ac:chgData name="Angelo Ziletti" userId="c78a18fba37b17ea" providerId="LiveId" clId="{4C02EB74-F4ED-44A7-9165-AA5AC9563241}" dt="2021-01-09T13:54:04.079" v="30152" actId="14100"/>
          <ac:spMkLst>
            <pc:docMk/>
            <pc:sldMk cId="399621290" sldId="449"/>
            <ac:spMk id="7" creationId="{D335CFAB-A154-468D-8C9B-8135D22543AF}"/>
          </ac:spMkLst>
        </pc:spChg>
        <pc:picChg chg="add mod">
          <ac:chgData name="Angelo Ziletti" userId="c78a18fba37b17ea" providerId="LiveId" clId="{4C02EB74-F4ED-44A7-9165-AA5AC9563241}" dt="2021-01-09T13:54:05.060" v="30153" actId="1076"/>
          <ac:picMkLst>
            <pc:docMk/>
            <pc:sldMk cId="399621290" sldId="449"/>
            <ac:picMk id="4098" creationId="{7CFD0D21-4BB0-4C88-A86F-47401979A12B}"/>
          </ac:picMkLst>
        </pc:picChg>
      </pc:sldChg>
      <pc:sldChg chg="addSp delSp modSp mod addAnim delAnim modAnim">
        <pc:chgData name="Angelo Ziletti" userId="c78a18fba37b17ea" providerId="LiveId" clId="{4C02EB74-F4ED-44A7-9165-AA5AC9563241}" dt="2021-01-09T14:08:11.174" v="30279"/>
        <pc:sldMkLst>
          <pc:docMk/>
          <pc:sldMk cId="1974127245" sldId="450"/>
        </pc:sldMkLst>
        <pc:spChg chg="mod">
          <ac:chgData name="Angelo Ziletti" userId="c78a18fba37b17ea" providerId="LiveId" clId="{4C02EB74-F4ED-44A7-9165-AA5AC9563241}" dt="2021-01-09T13:01:42.460" v="28875" actId="20577"/>
          <ac:spMkLst>
            <pc:docMk/>
            <pc:sldMk cId="1974127245" sldId="450"/>
            <ac:spMk id="4" creationId="{7DA96DFC-DACE-4216-8299-66254DCBBE6F}"/>
          </ac:spMkLst>
        </pc:spChg>
        <pc:spChg chg="mod">
          <ac:chgData name="Angelo Ziletti" userId="c78a18fba37b17ea" providerId="LiveId" clId="{4C02EB74-F4ED-44A7-9165-AA5AC9563241}" dt="2021-01-09T13:50:07.971" v="30038" actId="113"/>
          <ac:spMkLst>
            <pc:docMk/>
            <pc:sldMk cId="1974127245" sldId="450"/>
            <ac:spMk id="5" creationId="{4817C9AD-70E3-411C-8CAD-90C1311F5CA9}"/>
          </ac:spMkLst>
        </pc:spChg>
        <pc:spChg chg="mod">
          <ac:chgData name="Angelo Ziletti" userId="c78a18fba37b17ea" providerId="LiveId" clId="{4C02EB74-F4ED-44A7-9165-AA5AC9563241}" dt="2021-01-09T12:49:17.725" v="28435" actId="20577"/>
          <ac:spMkLst>
            <pc:docMk/>
            <pc:sldMk cId="1974127245" sldId="450"/>
            <ac:spMk id="6" creationId="{D8228E89-FEA9-42B8-8E71-EDE885A30239}"/>
          </ac:spMkLst>
        </pc:spChg>
        <pc:spChg chg="add del">
          <ac:chgData name="Angelo Ziletti" userId="c78a18fba37b17ea" providerId="LiveId" clId="{4C02EB74-F4ED-44A7-9165-AA5AC9563241}" dt="2021-01-09T13:52:25.179" v="30082" actId="34122"/>
          <ac:spMkLst>
            <pc:docMk/>
            <pc:sldMk cId="1974127245" sldId="450"/>
            <ac:spMk id="33" creationId="{CC60303E-5F52-4A13-81EF-0AAF2BB333D9}"/>
          </ac:spMkLst>
        </pc:spChg>
        <pc:grpChg chg="del mod">
          <ac:chgData name="Angelo Ziletti" userId="c78a18fba37b17ea" providerId="LiveId" clId="{4C02EB74-F4ED-44A7-9165-AA5AC9563241}" dt="2021-01-09T13:50:21.459" v="30043"/>
          <ac:grpSpMkLst>
            <pc:docMk/>
            <pc:sldMk cId="1974127245" sldId="450"/>
            <ac:grpSpMk id="10" creationId="{CD1AE27C-44E2-424E-BDE2-7A3203A70F11}"/>
          </ac:grpSpMkLst>
        </pc:grpChg>
        <pc:grpChg chg="del mod">
          <ac:chgData name="Angelo Ziletti" userId="c78a18fba37b17ea" providerId="LiveId" clId="{4C02EB74-F4ED-44A7-9165-AA5AC9563241}" dt="2021-01-09T13:51:20.686" v="30063" actId="478"/>
          <ac:grpSpMkLst>
            <pc:docMk/>
            <pc:sldMk cId="1974127245" sldId="450"/>
            <ac:grpSpMk id="12" creationId="{F12986D9-8797-4854-80EE-47873E0E7755}"/>
          </ac:grpSpMkLst>
        </pc:grpChg>
        <pc:grpChg chg="mod">
          <ac:chgData name="Angelo Ziletti" userId="c78a18fba37b17ea" providerId="LiveId" clId="{4C02EB74-F4ED-44A7-9165-AA5AC9563241}" dt="2021-01-09T13:51:15.071" v="30057"/>
          <ac:grpSpMkLst>
            <pc:docMk/>
            <pc:sldMk cId="1974127245" sldId="450"/>
            <ac:grpSpMk id="17" creationId="{7329310D-63AA-4FC7-BDB8-ED429BB72B15}"/>
          </ac:grpSpMkLst>
        </pc:grpChg>
        <pc:grpChg chg="del mod">
          <ac:chgData name="Angelo Ziletti" userId="c78a18fba37b17ea" providerId="LiveId" clId="{4C02EB74-F4ED-44A7-9165-AA5AC9563241}" dt="2021-01-09T13:51:42.139" v="30070" actId="478"/>
          <ac:grpSpMkLst>
            <pc:docMk/>
            <pc:sldMk cId="1974127245" sldId="450"/>
            <ac:grpSpMk id="21" creationId="{A037DE11-B099-4E0B-9ECD-A11F40E2712C}"/>
          </ac:grpSpMkLst>
        </pc:grpChg>
        <pc:grpChg chg="add del mod">
          <ac:chgData name="Angelo Ziletti" userId="c78a18fba37b17ea" providerId="LiveId" clId="{4C02EB74-F4ED-44A7-9165-AA5AC9563241}" dt="2021-01-09T13:52:25.179" v="30082" actId="34122"/>
          <ac:grpSpMkLst>
            <pc:docMk/>
            <pc:sldMk cId="1974127245" sldId="450"/>
            <ac:grpSpMk id="26" creationId="{C24A39E6-D99E-4307-9AF8-12E0B563D9C7}"/>
          </ac:grpSpMkLst>
        </pc:grpChg>
        <pc:grpChg chg="mod">
          <ac:chgData name="Angelo Ziletti" userId="c78a18fba37b17ea" providerId="LiveId" clId="{4C02EB74-F4ED-44A7-9165-AA5AC9563241}" dt="2021-01-09T13:51:56.195" v="30078"/>
          <ac:grpSpMkLst>
            <pc:docMk/>
            <pc:sldMk cId="1974127245" sldId="450"/>
            <ac:grpSpMk id="28" creationId="{3FDC8ED0-C16E-4D25-9FB3-4B758DE30C24}"/>
          </ac:grpSpMkLst>
        </pc:grpChg>
        <pc:grpChg chg="mod">
          <ac:chgData name="Angelo Ziletti" userId="c78a18fba37b17ea" providerId="LiveId" clId="{4C02EB74-F4ED-44A7-9165-AA5AC9563241}" dt="2021-01-09T14:04:48.965" v="30238" actId="1582"/>
          <ac:grpSpMkLst>
            <pc:docMk/>
            <pc:sldMk cId="1974127245" sldId="450"/>
            <ac:grpSpMk id="32" creationId="{93A70AEF-4953-49DC-BF11-01A2DA6980AD}"/>
          </ac:grpSpMkLst>
        </pc:grpChg>
        <pc:grpChg chg="mod">
          <ac:chgData name="Angelo Ziletti" userId="c78a18fba37b17ea" providerId="LiveId" clId="{4C02EB74-F4ED-44A7-9165-AA5AC9563241}" dt="2021-01-09T14:05:24.626" v="30246" actId="1582"/>
          <ac:grpSpMkLst>
            <pc:docMk/>
            <pc:sldMk cId="1974127245" sldId="450"/>
            <ac:grpSpMk id="36" creationId="{D58F6480-38BF-47C6-A799-7EAA71523E4B}"/>
          </ac:grpSpMkLst>
        </pc:grpChg>
        <pc:picChg chg="add mod modCrop">
          <ac:chgData name="Angelo Ziletti" userId="c78a18fba37b17ea" providerId="LiveId" clId="{4C02EB74-F4ED-44A7-9165-AA5AC9563241}" dt="2021-01-09T13:07:33.675" v="29070" actId="1076"/>
          <ac:picMkLst>
            <pc:docMk/>
            <pc:sldMk cId="1974127245" sldId="450"/>
            <ac:picMk id="7" creationId="{3119C646-BC33-4C8C-B141-50EEEB57332E}"/>
          </ac:picMkLst>
        </pc:picChg>
        <pc:picChg chg="del">
          <ac:chgData name="Angelo Ziletti" userId="c78a18fba37b17ea" providerId="LiveId" clId="{4C02EB74-F4ED-44A7-9165-AA5AC9563241}" dt="2021-01-09T12:48:58.587" v="28427" actId="478"/>
          <ac:picMkLst>
            <pc:docMk/>
            <pc:sldMk cId="1974127245" sldId="450"/>
            <ac:picMk id="4098" creationId="{7CFD0D21-4BB0-4C88-A86F-47401979A12B}"/>
          </ac:picMkLst>
        </pc:picChg>
        <pc:inkChg chg="add mod">
          <ac:chgData name="Angelo Ziletti" userId="c78a18fba37b17ea" providerId="LiveId" clId="{4C02EB74-F4ED-44A7-9165-AA5AC9563241}" dt="2021-01-09T13:50:21.459" v="30043"/>
          <ac:inkMkLst>
            <pc:docMk/>
            <pc:sldMk cId="1974127245" sldId="450"/>
            <ac:inkMk id="8" creationId="{65AAFA27-ABD3-4998-9AB4-95806C1E19B4}"/>
          </ac:inkMkLst>
        </pc:inkChg>
        <pc:inkChg chg="add mod">
          <ac:chgData name="Angelo Ziletti" userId="c78a18fba37b17ea" providerId="LiveId" clId="{4C02EB74-F4ED-44A7-9165-AA5AC9563241}" dt="2021-01-09T13:50:21.459" v="30043"/>
          <ac:inkMkLst>
            <pc:docMk/>
            <pc:sldMk cId="1974127245" sldId="450"/>
            <ac:inkMk id="9" creationId="{23553324-65D1-4F4C-8542-391ECA697D71}"/>
          </ac:inkMkLst>
        </pc:inkChg>
        <pc:inkChg chg="add mod">
          <ac:chgData name="Angelo Ziletti" userId="c78a18fba37b17ea" providerId="LiveId" clId="{4C02EB74-F4ED-44A7-9165-AA5AC9563241}" dt="2021-01-09T13:50:21.459" v="30043"/>
          <ac:inkMkLst>
            <pc:docMk/>
            <pc:sldMk cId="1974127245" sldId="450"/>
            <ac:inkMk id="11" creationId="{05F95427-0ECB-4853-B767-83EAB7F6A8EA}"/>
          </ac:inkMkLst>
        </pc:inkChg>
        <pc:inkChg chg="add del">
          <ac:chgData name="Angelo Ziletti" userId="c78a18fba37b17ea" providerId="LiveId" clId="{4C02EB74-F4ED-44A7-9165-AA5AC9563241}" dt="2021-01-09T13:50:24.911" v="30045" actId="9405"/>
          <ac:inkMkLst>
            <pc:docMk/>
            <pc:sldMk cId="1974127245" sldId="450"/>
            <ac:inkMk id="13" creationId="{F0FBAAB0-98C7-4B23-8AFD-C0577A11CF24}"/>
          </ac:inkMkLst>
        </pc:inkChg>
        <pc:inkChg chg="add del">
          <ac:chgData name="Angelo Ziletti" userId="c78a18fba37b17ea" providerId="LiveId" clId="{4C02EB74-F4ED-44A7-9165-AA5AC9563241}" dt="2021-01-09T13:51:15.936" v="30059" actId="9405"/>
          <ac:inkMkLst>
            <pc:docMk/>
            <pc:sldMk cId="1974127245" sldId="450"/>
            <ac:inkMk id="14" creationId="{DB709F44-5B99-480D-95FC-30ED1009BBD3}"/>
          </ac:inkMkLst>
        </pc:inkChg>
        <pc:inkChg chg="add del mod">
          <ac:chgData name="Angelo Ziletti" userId="c78a18fba37b17ea" providerId="LiveId" clId="{4C02EB74-F4ED-44A7-9165-AA5AC9563241}" dt="2021-01-09T13:51:15.546" v="30058" actId="9405"/>
          <ac:inkMkLst>
            <pc:docMk/>
            <pc:sldMk cId="1974127245" sldId="450"/>
            <ac:inkMk id="15" creationId="{86A53F6A-1B41-490E-84E9-AFA74655183E}"/>
          </ac:inkMkLst>
        </pc:inkChg>
        <pc:inkChg chg="add del mod">
          <ac:chgData name="Angelo Ziletti" userId="c78a18fba37b17ea" providerId="LiveId" clId="{4C02EB74-F4ED-44A7-9165-AA5AC9563241}" dt="2021-01-09T13:51:15.071" v="30057"/>
          <ac:inkMkLst>
            <pc:docMk/>
            <pc:sldMk cId="1974127245" sldId="450"/>
            <ac:inkMk id="16" creationId="{1A1DE4BE-202B-419B-903A-09DC4E2FCFC7}"/>
          </ac:inkMkLst>
        </pc:inkChg>
        <pc:inkChg chg="add del">
          <ac:chgData name="Angelo Ziletti" userId="c78a18fba37b17ea" providerId="LiveId" clId="{4C02EB74-F4ED-44A7-9165-AA5AC9563241}" dt="2021-01-09T13:51:21.304" v="30064" actId="478"/>
          <ac:inkMkLst>
            <pc:docMk/>
            <pc:sldMk cId="1974127245" sldId="450"/>
            <ac:inkMk id="18" creationId="{F15C9E55-7A84-4E5C-9D2A-7DCA8C32A4C6}"/>
          </ac:inkMkLst>
        </pc:inkChg>
        <pc:inkChg chg="add mod">
          <ac:chgData name="Angelo Ziletti" userId="c78a18fba37b17ea" providerId="LiveId" clId="{4C02EB74-F4ED-44A7-9165-AA5AC9563241}" dt="2021-01-09T13:51:33.918" v="30067"/>
          <ac:inkMkLst>
            <pc:docMk/>
            <pc:sldMk cId="1974127245" sldId="450"/>
            <ac:inkMk id="19" creationId="{B3E6224E-4AD3-4788-BAE5-5AB57F3BCB90}"/>
          </ac:inkMkLst>
        </pc:inkChg>
        <pc:inkChg chg="add mod">
          <ac:chgData name="Angelo Ziletti" userId="c78a18fba37b17ea" providerId="LiveId" clId="{4C02EB74-F4ED-44A7-9165-AA5AC9563241}" dt="2021-01-09T13:51:33.918" v="30067"/>
          <ac:inkMkLst>
            <pc:docMk/>
            <pc:sldMk cId="1974127245" sldId="450"/>
            <ac:inkMk id="20" creationId="{F8398550-1D78-4462-A475-2FD53EEAA4A0}"/>
          </ac:inkMkLst>
        </pc:inkChg>
        <pc:inkChg chg="add mod topLvl">
          <ac:chgData name="Angelo Ziletti" userId="c78a18fba37b17ea" providerId="LiveId" clId="{4C02EB74-F4ED-44A7-9165-AA5AC9563241}" dt="2021-01-09T13:52:19.248" v="30081" actId="34122"/>
          <ac:inkMkLst>
            <pc:docMk/>
            <pc:sldMk cId="1974127245" sldId="450"/>
            <ac:inkMk id="22" creationId="{F9A42C87-9856-4588-A1B8-A492522DA905}"/>
          </ac:inkMkLst>
        </pc:inkChg>
        <pc:inkChg chg="add del mod topLvl">
          <ac:chgData name="Angelo Ziletti" userId="c78a18fba37b17ea" providerId="LiveId" clId="{4C02EB74-F4ED-44A7-9165-AA5AC9563241}" dt="2021-01-09T13:52:25.179" v="30082" actId="34122"/>
          <ac:inkMkLst>
            <pc:docMk/>
            <pc:sldMk cId="1974127245" sldId="450"/>
            <ac:inkMk id="23" creationId="{DEEDBE7A-2EAB-4E92-BB8F-8C9BCAFAA779}"/>
          </ac:inkMkLst>
        </pc:inkChg>
        <pc:inkChg chg="add del">
          <ac:chgData name="Angelo Ziletti" userId="c78a18fba37b17ea" providerId="LiveId" clId="{4C02EB74-F4ED-44A7-9165-AA5AC9563241}" dt="2021-01-09T13:51:50.397" v="30072" actId="9405"/>
          <ac:inkMkLst>
            <pc:docMk/>
            <pc:sldMk cId="1974127245" sldId="450"/>
            <ac:inkMk id="24" creationId="{FEB45541-1F43-4D5C-A4EF-B0F295E4C05A}"/>
          </ac:inkMkLst>
        </pc:inkChg>
        <pc:inkChg chg="add del mod">
          <ac:chgData name="Angelo Ziletti" userId="c78a18fba37b17ea" providerId="LiveId" clId="{4C02EB74-F4ED-44A7-9165-AA5AC9563241}" dt="2021-01-09T13:52:25.179" v="30082" actId="34122"/>
          <ac:inkMkLst>
            <pc:docMk/>
            <pc:sldMk cId="1974127245" sldId="450"/>
            <ac:inkMk id="25" creationId="{B6A70D90-32DB-4636-B55C-59E366836865}"/>
          </ac:inkMkLst>
        </pc:inkChg>
        <pc:inkChg chg="add del mod">
          <ac:chgData name="Angelo Ziletti" userId="c78a18fba37b17ea" providerId="LiveId" clId="{4C02EB74-F4ED-44A7-9165-AA5AC9563241}" dt="2021-01-09T13:51:56.195" v="30078"/>
          <ac:inkMkLst>
            <pc:docMk/>
            <pc:sldMk cId="1974127245" sldId="450"/>
            <ac:inkMk id="27" creationId="{9FCED43C-42A6-4115-AA7A-25BBBE5308FE}"/>
          </ac:inkMkLst>
        </pc:inkChg>
        <pc:inkChg chg="add mod">
          <ac:chgData name="Angelo Ziletti" userId="c78a18fba37b17ea" providerId="LiveId" clId="{4C02EB74-F4ED-44A7-9165-AA5AC9563241}" dt="2021-01-09T13:52:51.552" v="30086" actId="1582"/>
          <ac:inkMkLst>
            <pc:docMk/>
            <pc:sldMk cId="1974127245" sldId="450"/>
            <ac:inkMk id="29" creationId="{70D8B97B-C134-4517-9573-17B16679748C}"/>
          </ac:inkMkLst>
        </pc:inkChg>
        <pc:inkChg chg="add mod">
          <ac:chgData name="Angelo Ziletti" userId="c78a18fba37b17ea" providerId="LiveId" clId="{4C02EB74-F4ED-44A7-9165-AA5AC9563241}" dt="2021-01-09T14:04:40.807" v="30237"/>
          <ac:inkMkLst>
            <pc:docMk/>
            <pc:sldMk cId="1974127245" sldId="450"/>
            <ac:inkMk id="30" creationId="{0297022C-5A8C-4631-A516-73EFAC4A9177}"/>
          </ac:inkMkLst>
        </pc:inkChg>
        <pc:inkChg chg="add mod">
          <ac:chgData name="Angelo Ziletti" userId="c78a18fba37b17ea" providerId="LiveId" clId="{4C02EB74-F4ED-44A7-9165-AA5AC9563241}" dt="2021-01-09T14:04:40.807" v="30237"/>
          <ac:inkMkLst>
            <pc:docMk/>
            <pc:sldMk cId="1974127245" sldId="450"/>
            <ac:inkMk id="31" creationId="{704053E3-B77F-4725-A960-6D1BE31C10A2}"/>
          </ac:inkMkLst>
        </pc:inkChg>
        <pc:inkChg chg="add mod">
          <ac:chgData name="Angelo Ziletti" userId="c78a18fba37b17ea" providerId="LiveId" clId="{4C02EB74-F4ED-44A7-9165-AA5AC9563241}" dt="2021-01-09T14:05:18.808" v="30245"/>
          <ac:inkMkLst>
            <pc:docMk/>
            <pc:sldMk cId="1974127245" sldId="450"/>
            <ac:inkMk id="34" creationId="{39BA3499-46EF-40D0-8C4E-A0E91244EA2D}"/>
          </ac:inkMkLst>
        </pc:inkChg>
        <pc:inkChg chg="add mod">
          <ac:chgData name="Angelo Ziletti" userId="c78a18fba37b17ea" providerId="LiveId" clId="{4C02EB74-F4ED-44A7-9165-AA5AC9563241}" dt="2021-01-09T14:05:18.808" v="30245"/>
          <ac:inkMkLst>
            <pc:docMk/>
            <pc:sldMk cId="1974127245" sldId="450"/>
            <ac:inkMk id="35" creationId="{E78FCCAA-A695-4AB8-877B-4D5D61EBF6AC}"/>
          </ac:inkMkLst>
        </pc:inkChg>
      </pc:sldChg>
      <pc:sldChg chg="delSp modSp add setBg delDesignElem">
        <pc:chgData name="Angelo Ziletti" userId="c78a18fba37b17ea" providerId="LiveId" clId="{4C02EB74-F4ED-44A7-9165-AA5AC9563241}" dt="2021-01-09T13:27:13.695" v="29644" actId="1582"/>
        <pc:sldMkLst>
          <pc:docMk/>
          <pc:sldMk cId="705433101" sldId="451"/>
        </pc:sldMkLst>
        <pc:spChg chg="del">
          <ac:chgData name="Angelo Ziletti" userId="c78a18fba37b17ea" providerId="LiveId" clId="{4C02EB74-F4ED-44A7-9165-AA5AC9563241}" dt="2021-01-09T13:27:00.909" v="29642"/>
          <ac:spMkLst>
            <pc:docMk/>
            <pc:sldMk cId="705433101" sldId="451"/>
            <ac:spMk id="18" creationId="{07EA47CF-8CF4-49F8-B441-9678508C0DF2}"/>
          </ac:spMkLst>
        </pc:spChg>
        <pc:spChg chg="del">
          <ac:chgData name="Angelo Ziletti" userId="c78a18fba37b17ea" providerId="LiveId" clId="{4C02EB74-F4ED-44A7-9165-AA5AC9563241}" dt="2021-01-09T13:27:00.909" v="29642"/>
          <ac:spMkLst>
            <pc:docMk/>
            <pc:sldMk cId="705433101" sldId="451"/>
            <ac:spMk id="19" creationId="{69B35BB5-1630-45F0-B55C-B6847DF21681}"/>
          </ac:spMkLst>
        </pc:spChg>
        <pc:spChg chg="del">
          <ac:chgData name="Angelo Ziletti" userId="c78a18fba37b17ea" providerId="LiveId" clId="{4C02EB74-F4ED-44A7-9165-AA5AC9563241}" dt="2021-01-09T13:27:00.909" v="29642"/>
          <ac:spMkLst>
            <pc:docMk/>
            <pc:sldMk cId="705433101" sldId="451"/>
            <ac:spMk id="20" creationId="{D3EF5146-0A37-42B3-AF51-CBFCE4002B9A}"/>
          </ac:spMkLst>
        </pc:spChg>
        <pc:spChg chg="del">
          <ac:chgData name="Angelo Ziletti" userId="c78a18fba37b17ea" providerId="LiveId" clId="{4C02EB74-F4ED-44A7-9165-AA5AC9563241}" dt="2021-01-09T13:27:00.909" v="29642"/>
          <ac:spMkLst>
            <pc:docMk/>
            <pc:sldMk cId="705433101" sldId="451"/>
            <ac:spMk id="21" creationId="{DDED8BF8-49A0-47C5-84AB-93BBEEBCCD2E}"/>
          </ac:spMkLst>
        </pc:spChg>
        <pc:spChg chg="del">
          <ac:chgData name="Angelo Ziletti" userId="c78a18fba37b17ea" providerId="LiveId" clId="{4C02EB74-F4ED-44A7-9165-AA5AC9563241}" dt="2021-01-09T13:27:00.909" v="29642"/>
          <ac:spMkLst>
            <pc:docMk/>
            <pc:sldMk cId="705433101" sldId="451"/>
            <ac:spMk id="22" creationId="{E3609DE7-3DD1-4216-8540-70829BC8891F}"/>
          </ac:spMkLst>
        </pc:spChg>
        <pc:graphicFrameChg chg="mod">
          <ac:chgData name="Angelo Ziletti" userId="c78a18fba37b17ea" providerId="LiveId" clId="{4C02EB74-F4ED-44A7-9165-AA5AC9563241}" dt="2021-01-09T13:27:13.695" v="29644" actId="1582"/>
          <ac:graphicFrameMkLst>
            <pc:docMk/>
            <pc:sldMk cId="705433101" sldId="451"/>
            <ac:graphicFrameMk id="5" creationId="{59405A29-4A0F-429B-A6BA-2D3E9946C76A}"/>
          </ac:graphicFrameMkLst>
        </pc:graphicFrameChg>
      </pc:sldChg>
      <pc:sldChg chg="modSp">
        <pc:chgData name="Angelo Ziletti" userId="c78a18fba37b17ea" providerId="LiveId" clId="{4C02EB74-F4ED-44A7-9165-AA5AC9563241}" dt="2021-01-09T13:59:23.545" v="30194" actId="1582"/>
        <pc:sldMkLst>
          <pc:docMk/>
          <pc:sldMk cId="505282741" sldId="452"/>
        </pc:sldMkLst>
        <pc:graphicFrameChg chg="mod">
          <ac:chgData name="Angelo Ziletti" userId="c78a18fba37b17ea" providerId="LiveId" clId="{4C02EB74-F4ED-44A7-9165-AA5AC9563241}" dt="2021-01-09T13:59:23.545" v="30194" actId="1582"/>
          <ac:graphicFrameMkLst>
            <pc:docMk/>
            <pc:sldMk cId="505282741" sldId="452"/>
            <ac:graphicFrameMk id="5" creationId="{59405A29-4A0F-429B-A6BA-2D3E9946C76A}"/>
          </ac:graphicFrameMkLst>
        </pc:graphicFrameChg>
      </pc:sldChg>
      <pc:sldChg chg="modSp delDesignElem">
        <pc:chgData name="Angelo Ziletti" userId="c78a18fba37b17ea" providerId="LiveId" clId="{4C02EB74-F4ED-44A7-9165-AA5AC9563241}" dt="2021-01-09T13:59:43.429" v="30197" actId="1582"/>
        <pc:sldMkLst>
          <pc:docMk/>
          <pc:sldMk cId="2039682601" sldId="453"/>
        </pc:sldMkLst>
        <pc:graphicFrameChg chg="mod">
          <ac:chgData name="Angelo Ziletti" userId="c78a18fba37b17ea" providerId="LiveId" clId="{4C02EB74-F4ED-44A7-9165-AA5AC9563241}" dt="2021-01-09T13:59:43.429" v="30197" actId="1582"/>
          <ac:graphicFrameMkLst>
            <pc:docMk/>
            <pc:sldMk cId="2039682601" sldId="453"/>
            <ac:graphicFrameMk id="5" creationId="{59405A29-4A0F-429B-A6BA-2D3E9946C76A}"/>
          </ac:graphicFrameMkLst>
        </pc:graphicFrameChg>
      </pc:sldChg>
      <pc:sldChg chg="delSp modSp add setBg delDesignElem">
        <pc:chgData name="Angelo Ziletti" userId="c78a18fba37b17ea" providerId="LiveId" clId="{4C02EB74-F4ED-44A7-9165-AA5AC9563241}" dt="2021-01-09T14:00:23.299" v="30216" actId="20577"/>
        <pc:sldMkLst>
          <pc:docMk/>
          <pc:sldMk cId="2845211647" sldId="454"/>
        </pc:sldMkLst>
        <pc:spChg chg="del">
          <ac:chgData name="Angelo Ziletti" userId="c78a18fba37b17ea" providerId="LiveId" clId="{4C02EB74-F4ED-44A7-9165-AA5AC9563241}" dt="2021-01-09T13:59:54.124" v="30199"/>
          <ac:spMkLst>
            <pc:docMk/>
            <pc:sldMk cId="2845211647" sldId="454"/>
            <ac:spMk id="18" creationId="{07EA47CF-8CF4-49F8-B441-9678508C0DF2}"/>
          </ac:spMkLst>
        </pc:spChg>
        <pc:spChg chg="del">
          <ac:chgData name="Angelo Ziletti" userId="c78a18fba37b17ea" providerId="LiveId" clId="{4C02EB74-F4ED-44A7-9165-AA5AC9563241}" dt="2021-01-09T13:59:54.124" v="30199"/>
          <ac:spMkLst>
            <pc:docMk/>
            <pc:sldMk cId="2845211647" sldId="454"/>
            <ac:spMk id="19" creationId="{69B35BB5-1630-45F0-B55C-B6847DF21681}"/>
          </ac:spMkLst>
        </pc:spChg>
        <pc:spChg chg="del">
          <ac:chgData name="Angelo Ziletti" userId="c78a18fba37b17ea" providerId="LiveId" clId="{4C02EB74-F4ED-44A7-9165-AA5AC9563241}" dt="2021-01-09T13:59:54.124" v="30199"/>
          <ac:spMkLst>
            <pc:docMk/>
            <pc:sldMk cId="2845211647" sldId="454"/>
            <ac:spMk id="20" creationId="{D3EF5146-0A37-42B3-AF51-CBFCE4002B9A}"/>
          </ac:spMkLst>
        </pc:spChg>
        <pc:spChg chg="del">
          <ac:chgData name="Angelo Ziletti" userId="c78a18fba37b17ea" providerId="LiveId" clId="{4C02EB74-F4ED-44A7-9165-AA5AC9563241}" dt="2021-01-09T13:59:54.124" v="30199"/>
          <ac:spMkLst>
            <pc:docMk/>
            <pc:sldMk cId="2845211647" sldId="454"/>
            <ac:spMk id="21" creationId="{DDED8BF8-49A0-47C5-84AB-93BBEEBCCD2E}"/>
          </ac:spMkLst>
        </pc:spChg>
        <pc:spChg chg="del">
          <ac:chgData name="Angelo Ziletti" userId="c78a18fba37b17ea" providerId="LiveId" clId="{4C02EB74-F4ED-44A7-9165-AA5AC9563241}" dt="2021-01-09T13:59:54.124" v="30199"/>
          <ac:spMkLst>
            <pc:docMk/>
            <pc:sldMk cId="2845211647" sldId="454"/>
            <ac:spMk id="22" creationId="{E3609DE7-3DD1-4216-8540-70829BC8891F}"/>
          </ac:spMkLst>
        </pc:spChg>
        <pc:graphicFrameChg chg="mod">
          <ac:chgData name="Angelo Ziletti" userId="c78a18fba37b17ea" providerId="LiveId" clId="{4C02EB74-F4ED-44A7-9165-AA5AC9563241}" dt="2021-01-09T14:00:23.299" v="30216" actId="20577"/>
          <ac:graphicFrameMkLst>
            <pc:docMk/>
            <pc:sldMk cId="2845211647" sldId="454"/>
            <ac:graphicFrameMk id="5" creationId="{59405A29-4A0F-429B-A6BA-2D3E9946C76A}"/>
          </ac:graphicFrameMkLst>
        </pc:graphicFrameChg>
      </pc:sldChg>
    </pc:docChg>
  </pc:docChgLst>
  <pc:docChgLst>
    <pc:chgData name="Angelo Ziletti" userId="c78a18fba37b17ea" providerId="LiveId" clId="{E33D56B2-7F55-4ADD-AE5E-7ABD0CFD8A4A}"/>
    <pc:docChg chg="undo custSel addSld delSld modSld delSection modSection">
      <pc:chgData name="Angelo Ziletti" userId="c78a18fba37b17ea" providerId="LiveId" clId="{E33D56B2-7F55-4ADD-AE5E-7ABD0CFD8A4A}" dt="2021-08-24T07:09:29.128" v="111"/>
      <pc:docMkLst>
        <pc:docMk/>
      </pc:docMkLst>
      <pc:sldChg chg="modSp mod">
        <pc:chgData name="Angelo Ziletti" userId="c78a18fba37b17ea" providerId="LiveId" clId="{E33D56B2-7F55-4ADD-AE5E-7ABD0CFD8A4A}" dt="2021-07-16T13:15:13.628" v="53" actId="20577"/>
        <pc:sldMkLst>
          <pc:docMk/>
          <pc:sldMk cId="4209711902" sldId="256"/>
        </pc:sldMkLst>
        <pc:spChg chg="mod">
          <ac:chgData name="Angelo Ziletti" userId="c78a18fba37b17ea" providerId="LiveId" clId="{E33D56B2-7F55-4ADD-AE5E-7ABD0CFD8A4A}" dt="2021-07-16T13:15:13.628" v="53" actId="20577"/>
          <ac:spMkLst>
            <pc:docMk/>
            <pc:sldMk cId="4209711902" sldId="256"/>
            <ac:spMk id="2" creationId="{F3AA242D-B507-4381-A8CB-EFA346570379}"/>
          </ac:spMkLst>
        </pc:spChg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28395815" sldId="327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2824847907" sldId="328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596816126" sldId="329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3103522162" sldId="332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3544055981" sldId="333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63970146" sldId="334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1700068006" sldId="335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554996167" sldId="336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3588419863" sldId="337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3626377760" sldId="339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74630653" sldId="340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1557870001" sldId="341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4156876822" sldId="342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987667815" sldId="343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319350268" sldId="344"/>
        </pc:sldMkLst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1126380950" sldId="345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4127410223" sldId="346"/>
        </pc:sldMkLst>
      </pc:sldChg>
      <pc:sldChg chg="del">
        <pc:chgData name="Angelo Ziletti" userId="c78a18fba37b17ea" providerId="LiveId" clId="{E33D56B2-7F55-4ADD-AE5E-7ABD0CFD8A4A}" dt="2021-07-16T13:15:42.207" v="56" actId="18676"/>
        <pc:sldMkLst>
          <pc:docMk/>
          <pc:sldMk cId="1131524827" sldId="347"/>
        </pc:sldMkLst>
      </pc:sldChg>
      <pc:sldChg chg="del">
        <pc:chgData name="Angelo Ziletti" userId="c78a18fba37b17ea" providerId="LiveId" clId="{E33D56B2-7F55-4ADD-AE5E-7ABD0CFD8A4A}" dt="2021-07-16T13:15:42.207" v="56" actId="18676"/>
        <pc:sldMkLst>
          <pc:docMk/>
          <pc:sldMk cId="2624728810" sldId="348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4158133473" sldId="353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2634466074" sldId="354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3245042763" sldId="355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631736081" sldId="356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4093256887" sldId="359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376136737" sldId="360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728254184" sldId="361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3368229536" sldId="362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55875981" sldId="363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1088675210" sldId="364"/>
        </pc:sldMkLst>
      </pc:sldChg>
      <pc:sldChg chg="del">
        <pc:chgData name="Angelo Ziletti" userId="c78a18fba37b17ea" providerId="LiveId" clId="{E33D56B2-7F55-4ADD-AE5E-7ABD0CFD8A4A}" dt="2021-07-16T13:15:42.207" v="56" actId="18676"/>
        <pc:sldMkLst>
          <pc:docMk/>
          <pc:sldMk cId="1236147350" sldId="365"/>
        </pc:sldMkLst>
      </pc:sldChg>
      <pc:sldChg chg="del">
        <pc:chgData name="Angelo Ziletti" userId="c78a18fba37b17ea" providerId="LiveId" clId="{E33D56B2-7F55-4ADD-AE5E-7ABD0CFD8A4A}" dt="2021-07-16T13:15:42.207" v="56" actId="18676"/>
        <pc:sldMkLst>
          <pc:docMk/>
          <pc:sldMk cId="536615166" sldId="366"/>
        </pc:sldMkLst>
      </pc:sldChg>
      <pc:sldChg chg="modSp mod modAnim">
        <pc:chgData name="Angelo Ziletti" userId="c78a18fba37b17ea" providerId="LiveId" clId="{E33D56B2-7F55-4ADD-AE5E-7ABD0CFD8A4A}" dt="2021-08-24T07:09:12.075" v="60" actId="21"/>
        <pc:sldMkLst>
          <pc:docMk/>
          <pc:sldMk cId="2336202643" sldId="448"/>
        </pc:sldMkLst>
        <pc:spChg chg="mod">
          <ac:chgData name="Angelo Ziletti" userId="c78a18fba37b17ea" providerId="LiveId" clId="{E33D56B2-7F55-4ADD-AE5E-7ABD0CFD8A4A}" dt="2021-08-24T07:09:12.075" v="60" actId="21"/>
          <ac:spMkLst>
            <pc:docMk/>
            <pc:sldMk cId="2336202643" sldId="448"/>
            <ac:spMk id="5" creationId="{4817C9AD-70E3-411C-8CAD-90C1311F5CA9}"/>
          </ac:spMkLst>
        </pc:spChg>
      </pc:sldChg>
      <pc:sldChg chg="del">
        <pc:chgData name="Angelo Ziletti" userId="c78a18fba37b17ea" providerId="LiveId" clId="{E33D56B2-7F55-4ADD-AE5E-7ABD0CFD8A4A}" dt="2021-07-16T13:15:30.280" v="54" actId="18676"/>
        <pc:sldMkLst>
          <pc:docMk/>
          <pc:sldMk cId="705433101" sldId="451"/>
        </pc:sldMkLst>
      </pc:sldChg>
      <pc:sldChg chg="del">
        <pc:chgData name="Angelo Ziletti" userId="c78a18fba37b17ea" providerId="LiveId" clId="{E33D56B2-7F55-4ADD-AE5E-7ABD0CFD8A4A}" dt="2021-07-16T13:15:36.499" v="55" actId="18676"/>
        <pc:sldMkLst>
          <pc:docMk/>
          <pc:sldMk cId="505282741" sldId="452"/>
        </pc:sldMkLst>
      </pc:sldChg>
      <pc:sldChg chg="del">
        <pc:chgData name="Angelo Ziletti" userId="c78a18fba37b17ea" providerId="LiveId" clId="{E33D56B2-7F55-4ADD-AE5E-7ABD0CFD8A4A}" dt="2021-07-16T13:15:42.207" v="56" actId="18676"/>
        <pc:sldMkLst>
          <pc:docMk/>
          <pc:sldMk cId="2039682601" sldId="453"/>
        </pc:sldMkLst>
      </pc:sldChg>
      <pc:sldChg chg="modSp new mod">
        <pc:chgData name="Angelo Ziletti" userId="c78a18fba37b17ea" providerId="LiveId" clId="{E33D56B2-7F55-4ADD-AE5E-7ABD0CFD8A4A}" dt="2021-08-24T07:09:29.128" v="111"/>
        <pc:sldMkLst>
          <pc:docMk/>
          <pc:sldMk cId="1255017031" sldId="455"/>
        </pc:sldMkLst>
        <pc:spChg chg="mod">
          <ac:chgData name="Angelo Ziletti" userId="c78a18fba37b17ea" providerId="LiveId" clId="{E33D56B2-7F55-4ADD-AE5E-7ABD0CFD8A4A}" dt="2021-08-24T07:09:27.262" v="110" actId="20577"/>
          <ac:spMkLst>
            <pc:docMk/>
            <pc:sldMk cId="1255017031" sldId="455"/>
            <ac:spMk id="4" creationId="{B9EE8F65-B513-48DB-AEFD-0D129D57EFB5}"/>
          </ac:spMkLst>
        </pc:spChg>
        <pc:spChg chg="mod">
          <ac:chgData name="Angelo Ziletti" userId="c78a18fba37b17ea" providerId="LiveId" clId="{E33D56B2-7F55-4ADD-AE5E-7ABD0CFD8A4A}" dt="2021-08-24T07:09:29.128" v="111"/>
          <ac:spMkLst>
            <pc:docMk/>
            <pc:sldMk cId="1255017031" sldId="455"/>
            <ac:spMk id="5" creationId="{B2C3B1AC-4750-4CF2-ACF3-B1FC259423D9}"/>
          </ac:spMkLst>
        </pc:spChg>
      </pc:sldChg>
    </pc:docChg>
  </pc:docChgLst>
  <pc:docChgLst>
    <pc:chgData name="Angelo Ziletti" userId="c78a18fba37b17ea" providerId="LiveId" clId="{442586F7-AA9D-480F-ADE9-E3FF9F697AF3}"/>
    <pc:docChg chg="undo custSel addSld delSld modSld delSection modSection">
      <pc:chgData name="Angelo Ziletti" userId="c78a18fba37b17ea" providerId="LiveId" clId="{442586F7-AA9D-480F-ADE9-E3FF9F697AF3}" dt="2021-09-06T15:25:34.239" v="3406" actId="20577"/>
      <pc:docMkLst>
        <pc:docMk/>
      </pc:docMkLst>
      <pc:sldChg chg="modSp mod">
        <pc:chgData name="Angelo Ziletti" userId="c78a18fba37b17ea" providerId="LiveId" clId="{442586F7-AA9D-480F-ADE9-E3FF9F697AF3}" dt="2021-09-06T15:25:34.239" v="3406" actId="20577"/>
        <pc:sldMkLst>
          <pc:docMk/>
          <pc:sldMk cId="4209711902" sldId="256"/>
        </pc:sldMkLst>
        <pc:spChg chg="mod">
          <ac:chgData name="Angelo Ziletti" userId="c78a18fba37b17ea" providerId="LiveId" clId="{442586F7-AA9D-480F-ADE9-E3FF9F697AF3}" dt="2021-09-06T15:25:34.239" v="3406" actId="20577"/>
          <ac:spMkLst>
            <pc:docMk/>
            <pc:sldMk cId="4209711902" sldId="256"/>
            <ac:spMk id="2" creationId="{F3AA242D-B507-4381-A8CB-EFA346570379}"/>
          </ac:spMkLst>
        </pc:spChg>
      </pc:sldChg>
      <pc:sldChg chg="del">
        <pc:chgData name="Angelo Ziletti" userId="c78a18fba37b17ea" providerId="LiveId" clId="{442586F7-AA9D-480F-ADE9-E3FF9F697AF3}" dt="2021-09-06T14:35:34.452" v="303" actId="2696"/>
        <pc:sldMkLst>
          <pc:docMk/>
          <pc:sldMk cId="1622464486" sldId="309"/>
        </pc:sldMkLst>
      </pc:sldChg>
      <pc:sldChg chg="addSp delSp modSp new mod">
        <pc:chgData name="Angelo Ziletti" userId="c78a18fba37b17ea" providerId="LiveId" clId="{442586F7-AA9D-480F-ADE9-E3FF9F697AF3}" dt="2021-09-06T14:48:14.329" v="1049"/>
        <pc:sldMkLst>
          <pc:docMk/>
          <pc:sldMk cId="1282515685" sldId="310"/>
        </pc:sldMkLst>
        <pc:spChg chg="mod">
          <ac:chgData name="Angelo Ziletti" userId="c78a18fba37b17ea" providerId="LiveId" clId="{442586F7-AA9D-480F-ADE9-E3FF9F697AF3}" dt="2021-09-06T14:36:20.321" v="333" actId="20577"/>
          <ac:spMkLst>
            <pc:docMk/>
            <pc:sldMk cId="1282515685" sldId="310"/>
            <ac:spMk id="4" creationId="{CD72D3EB-D456-4772-983D-AFB401CB5F18}"/>
          </ac:spMkLst>
        </pc:spChg>
        <pc:spChg chg="mod">
          <ac:chgData name="Angelo Ziletti" userId="c78a18fba37b17ea" providerId="LiveId" clId="{442586F7-AA9D-480F-ADE9-E3FF9F697AF3}" dt="2021-09-06T14:47:53.127" v="1032" actId="20577"/>
          <ac:spMkLst>
            <pc:docMk/>
            <pc:sldMk cId="1282515685" sldId="310"/>
            <ac:spMk id="5" creationId="{64E01813-B4CF-4831-A52E-2D53BC027DB5}"/>
          </ac:spMkLst>
        </pc:spChg>
        <pc:spChg chg="add del mod">
          <ac:chgData name="Angelo Ziletti" userId="c78a18fba37b17ea" providerId="LiveId" clId="{442586F7-AA9D-480F-ADE9-E3FF9F697AF3}" dt="2021-09-06T14:48:14.329" v="1049"/>
          <ac:spMkLst>
            <pc:docMk/>
            <pc:sldMk cId="1282515685" sldId="310"/>
            <ac:spMk id="7" creationId="{86B08798-D870-480B-92F6-ED4290BFA172}"/>
          </ac:spMkLst>
        </pc:spChg>
        <pc:spChg chg="add mod">
          <ac:chgData name="Angelo Ziletti" userId="c78a18fba37b17ea" providerId="LiveId" clId="{442586F7-AA9D-480F-ADE9-E3FF9F697AF3}" dt="2021-09-06T14:48:13.663" v="1047" actId="1076"/>
          <ac:spMkLst>
            <pc:docMk/>
            <pc:sldMk cId="1282515685" sldId="310"/>
            <ac:spMk id="11" creationId="{F059DE17-53D3-46B8-BACB-808FC8827E96}"/>
          </ac:spMkLst>
        </pc:spChg>
        <pc:picChg chg="add mod">
          <ac:chgData name="Angelo Ziletti" userId="c78a18fba37b17ea" providerId="LiveId" clId="{442586F7-AA9D-480F-ADE9-E3FF9F697AF3}" dt="2021-09-06T14:34:43.399" v="296" actId="1076"/>
          <ac:picMkLst>
            <pc:docMk/>
            <pc:sldMk cId="1282515685" sldId="310"/>
            <ac:picMk id="1026" creationId="{A5A46E38-5185-45D8-B51E-2C7E19B598F9}"/>
          </ac:picMkLst>
        </pc:picChg>
        <pc:picChg chg="add mod">
          <ac:chgData name="Angelo Ziletti" userId="c78a18fba37b17ea" providerId="LiveId" clId="{442586F7-AA9D-480F-ADE9-E3FF9F697AF3}" dt="2021-09-06T14:34:41.140" v="295" actId="1076"/>
          <ac:picMkLst>
            <pc:docMk/>
            <pc:sldMk cId="1282515685" sldId="310"/>
            <ac:picMk id="1028" creationId="{D014B09C-D135-4D7B-8AAD-D4DA0C089138}"/>
          </ac:picMkLst>
        </pc:picChg>
      </pc:sldChg>
      <pc:sldChg chg="addSp modSp new mod">
        <pc:chgData name="Angelo Ziletti" userId="c78a18fba37b17ea" providerId="LiveId" clId="{442586F7-AA9D-480F-ADE9-E3FF9F697AF3}" dt="2021-09-06T14:47:29.585" v="1025" actId="14100"/>
        <pc:sldMkLst>
          <pc:docMk/>
          <pc:sldMk cId="4263603710" sldId="311"/>
        </pc:sldMkLst>
        <pc:spChg chg="mod">
          <ac:chgData name="Angelo Ziletti" userId="c78a18fba37b17ea" providerId="LiveId" clId="{442586F7-AA9D-480F-ADE9-E3FF9F697AF3}" dt="2021-09-06T14:36:33.818" v="384" actId="20577"/>
          <ac:spMkLst>
            <pc:docMk/>
            <pc:sldMk cId="4263603710" sldId="311"/>
            <ac:spMk id="4" creationId="{B8DE3232-D21D-497A-A292-303C4F1DCB7B}"/>
          </ac:spMkLst>
        </pc:spChg>
        <pc:spChg chg="mod">
          <ac:chgData name="Angelo Ziletti" userId="c78a18fba37b17ea" providerId="LiveId" clId="{442586F7-AA9D-480F-ADE9-E3FF9F697AF3}" dt="2021-09-06T14:47:29.585" v="1025" actId="14100"/>
          <ac:spMkLst>
            <pc:docMk/>
            <pc:sldMk cId="4263603710" sldId="311"/>
            <ac:spMk id="5" creationId="{D4590463-3831-4C3B-ADA1-3E443D37AE1B}"/>
          </ac:spMkLst>
        </pc:spChg>
        <pc:picChg chg="add mod">
          <ac:chgData name="Angelo Ziletti" userId="c78a18fba37b17ea" providerId="LiveId" clId="{442586F7-AA9D-480F-ADE9-E3FF9F697AF3}" dt="2021-09-06T14:47:27.047" v="1024" actId="14100"/>
          <ac:picMkLst>
            <pc:docMk/>
            <pc:sldMk cId="4263603710" sldId="311"/>
            <ac:picMk id="7" creationId="{D6DC3262-D93C-4531-A9AB-1CC1C8481D1C}"/>
          </ac:picMkLst>
        </pc:picChg>
      </pc:sldChg>
      <pc:sldChg chg="modSp new mod">
        <pc:chgData name="Angelo Ziletti" userId="c78a18fba37b17ea" providerId="LiveId" clId="{442586F7-AA9D-480F-ADE9-E3FF9F697AF3}" dt="2021-09-06T14:43:27.632" v="667" actId="5793"/>
        <pc:sldMkLst>
          <pc:docMk/>
          <pc:sldMk cId="3362550287" sldId="312"/>
        </pc:sldMkLst>
        <pc:spChg chg="mod">
          <ac:chgData name="Angelo Ziletti" userId="c78a18fba37b17ea" providerId="LiveId" clId="{442586F7-AA9D-480F-ADE9-E3FF9F697AF3}" dt="2021-09-06T14:42:40.643" v="636" actId="20577"/>
          <ac:spMkLst>
            <pc:docMk/>
            <pc:sldMk cId="3362550287" sldId="312"/>
            <ac:spMk id="4" creationId="{BA654117-EF74-4705-A894-98E52CD59149}"/>
          </ac:spMkLst>
        </pc:spChg>
        <pc:spChg chg="mod">
          <ac:chgData name="Angelo Ziletti" userId="c78a18fba37b17ea" providerId="LiveId" clId="{442586F7-AA9D-480F-ADE9-E3FF9F697AF3}" dt="2021-09-06T14:43:27.632" v="667" actId="5793"/>
          <ac:spMkLst>
            <pc:docMk/>
            <pc:sldMk cId="3362550287" sldId="312"/>
            <ac:spMk id="5" creationId="{F6F1FD96-A76A-45F4-9277-8984B3A32BD9}"/>
          </ac:spMkLst>
        </pc:spChg>
      </pc:sldChg>
      <pc:sldChg chg="addSp delSp modSp new mod">
        <pc:chgData name="Angelo Ziletti" userId="c78a18fba37b17ea" providerId="LiveId" clId="{442586F7-AA9D-480F-ADE9-E3FF9F697AF3}" dt="2021-09-06T14:53:56.989" v="1262" actId="14100"/>
        <pc:sldMkLst>
          <pc:docMk/>
          <pc:sldMk cId="704454981" sldId="313"/>
        </pc:sldMkLst>
        <pc:spChg chg="mod">
          <ac:chgData name="Angelo Ziletti" userId="c78a18fba37b17ea" providerId="LiveId" clId="{442586F7-AA9D-480F-ADE9-E3FF9F697AF3}" dt="2021-09-06T14:48:23.970" v="1051" actId="20577"/>
          <ac:spMkLst>
            <pc:docMk/>
            <pc:sldMk cId="704454981" sldId="313"/>
            <ac:spMk id="4" creationId="{633E2B8D-DA4F-431A-B872-56D210756562}"/>
          </ac:spMkLst>
        </pc:spChg>
        <pc:spChg chg="mod">
          <ac:chgData name="Angelo Ziletti" userId="c78a18fba37b17ea" providerId="LiveId" clId="{442586F7-AA9D-480F-ADE9-E3FF9F697AF3}" dt="2021-09-06T14:53:56.989" v="1262" actId="14100"/>
          <ac:spMkLst>
            <pc:docMk/>
            <pc:sldMk cId="704454981" sldId="313"/>
            <ac:spMk id="5" creationId="{EAF14010-C9F7-46C7-A5FE-C65BDE6B3DDD}"/>
          </ac:spMkLst>
        </pc:spChg>
        <pc:spChg chg="add del mod">
          <ac:chgData name="Angelo Ziletti" userId="c78a18fba37b17ea" providerId="LiveId" clId="{442586F7-AA9D-480F-ADE9-E3FF9F697AF3}" dt="2021-09-06T14:49:59.156" v="1072" actId="478"/>
          <ac:spMkLst>
            <pc:docMk/>
            <pc:sldMk cId="704454981" sldId="313"/>
            <ac:spMk id="6" creationId="{1E8E0F93-46B2-4EB2-8E16-954CC82A2689}"/>
          </ac:spMkLst>
        </pc:spChg>
        <pc:picChg chg="add mod">
          <ac:chgData name="Angelo Ziletti" userId="c78a18fba37b17ea" providerId="LiveId" clId="{442586F7-AA9D-480F-ADE9-E3FF9F697AF3}" dt="2021-09-06T14:53:49.456" v="1261" actId="1076"/>
          <ac:picMkLst>
            <pc:docMk/>
            <pc:sldMk cId="704454981" sldId="313"/>
            <ac:picMk id="8" creationId="{E5F30B2E-13C9-4236-9594-3BD5BBCF01E6}"/>
          </ac:picMkLst>
        </pc:picChg>
      </pc:sldChg>
      <pc:sldChg chg="addSp modSp new mod">
        <pc:chgData name="Angelo Ziletti" userId="c78a18fba37b17ea" providerId="LiveId" clId="{442586F7-AA9D-480F-ADE9-E3FF9F697AF3}" dt="2021-09-06T15:25:24.298" v="3392" actId="1076"/>
        <pc:sldMkLst>
          <pc:docMk/>
          <pc:sldMk cId="2418119671" sldId="314"/>
        </pc:sldMkLst>
        <pc:spChg chg="mod">
          <ac:chgData name="Angelo Ziletti" userId="c78a18fba37b17ea" providerId="LiveId" clId="{442586F7-AA9D-480F-ADE9-E3FF9F697AF3}" dt="2021-09-06T14:45:44.134" v="768" actId="20577"/>
          <ac:spMkLst>
            <pc:docMk/>
            <pc:sldMk cId="2418119671" sldId="314"/>
            <ac:spMk id="4" creationId="{671CA4CA-E629-4030-A9B4-1F17C5B97230}"/>
          </ac:spMkLst>
        </pc:spChg>
        <pc:spChg chg="mod">
          <ac:chgData name="Angelo Ziletti" userId="c78a18fba37b17ea" providerId="LiveId" clId="{442586F7-AA9D-480F-ADE9-E3FF9F697AF3}" dt="2021-09-06T15:24:52.674" v="3389" actId="20577"/>
          <ac:spMkLst>
            <pc:docMk/>
            <pc:sldMk cId="2418119671" sldId="314"/>
            <ac:spMk id="5" creationId="{149BEE15-99C2-4A38-91D4-A62BC52536BD}"/>
          </ac:spMkLst>
        </pc:spChg>
        <pc:picChg chg="add mod">
          <ac:chgData name="Angelo Ziletti" userId="c78a18fba37b17ea" providerId="LiveId" clId="{442586F7-AA9D-480F-ADE9-E3FF9F697AF3}" dt="2021-09-06T15:25:24.298" v="3392" actId="1076"/>
          <ac:picMkLst>
            <pc:docMk/>
            <pc:sldMk cId="2418119671" sldId="314"/>
            <ac:picMk id="4098" creationId="{52BA2237-69F3-4D70-B863-C2A183E792B7}"/>
          </ac:picMkLst>
        </pc:picChg>
      </pc:sldChg>
      <pc:sldChg chg="modSp new mod">
        <pc:chgData name="Angelo Ziletti" userId="c78a18fba37b17ea" providerId="LiveId" clId="{442586F7-AA9D-480F-ADE9-E3FF9F697AF3}" dt="2021-09-06T14:55:16.068" v="1410" actId="20577"/>
        <pc:sldMkLst>
          <pc:docMk/>
          <pc:sldMk cId="3844016750" sldId="315"/>
        </pc:sldMkLst>
        <pc:spChg chg="mod">
          <ac:chgData name="Angelo Ziletti" userId="c78a18fba37b17ea" providerId="LiveId" clId="{442586F7-AA9D-480F-ADE9-E3FF9F697AF3}" dt="2021-09-06T14:54:04.539" v="1264" actId="20577"/>
          <ac:spMkLst>
            <pc:docMk/>
            <pc:sldMk cId="3844016750" sldId="315"/>
            <ac:spMk id="4" creationId="{9EC10276-B5C7-4DBD-9584-C2AEBF4A8764}"/>
          </ac:spMkLst>
        </pc:spChg>
        <pc:spChg chg="mod">
          <ac:chgData name="Angelo Ziletti" userId="c78a18fba37b17ea" providerId="LiveId" clId="{442586F7-AA9D-480F-ADE9-E3FF9F697AF3}" dt="2021-09-06T14:55:16.068" v="1410" actId="20577"/>
          <ac:spMkLst>
            <pc:docMk/>
            <pc:sldMk cId="3844016750" sldId="315"/>
            <ac:spMk id="5" creationId="{41CD78E2-F2CD-45CC-BECC-3CBCEF39D033}"/>
          </ac:spMkLst>
        </pc:spChg>
      </pc:sldChg>
      <pc:sldChg chg="addSp modSp new mod">
        <pc:chgData name="Angelo Ziletti" userId="c78a18fba37b17ea" providerId="LiveId" clId="{442586F7-AA9D-480F-ADE9-E3FF9F697AF3}" dt="2021-09-06T14:58:39.139" v="1595" actId="15"/>
        <pc:sldMkLst>
          <pc:docMk/>
          <pc:sldMk cId="2979119595" sldId="316"/>
        </pc:sldMkLst>
        <pc:spChg chg="mod">
          <ac:chgData name="Angelo Ziletti" userId="c78a18fba37b17ea" providerId="LiveId" clId="{442586F7-AA9D-480F-ADE9-E3FF9F697AF3}" dt="2021-09-06T14:55:29.404" v="1444" actId="20577"/>
          <ac:spMkLst>
            <pc:docMk/>
            <pc:sldMk cId="2979119595" sldId="316"/>
            <ac:spMk id="4" creationId="{7440D0D3-8D96-48F4-83F8-FE8125449D7C}"/>
          </ac:spMkLst>
        </pc:spChg>
        <pc:spChg chg="mod">
          <ac:chgData name="Angelo Ziletti" userId="c78a18fba37b17ea" providerId="LiveId" clId="{442586F7-AA9D-480F-ADE9-E3FF9F697AF3}" dt="2021-09-06T14:58:39.139" v="1595" actId="15"/>
          <ac:spMkLst>
            <pc:docMk/>
            <pc:sldMk cId="2979119595" sldId="316"/>
            <ac:spMk id="5" creationId="{C1F6D75F-B2B5-4E9B-871C-4D940244835B}"/>
          </ac:spMkLst>
        </pc:spChg>
        <pc:picChg chg="add mod">
          <ac:chgData name="Angelo Ziletti" userId="c78a18fba37b17ea" providerId="LiveId" clId="{442586F7-AA9D-480F-ADE9-E3FF9F697AF3}" dt="2021-09-06T14:58:34.932" v="1594" actId="1076"/>
          <ac:picMkLst>
            <pc:docMk/>
            <pc:sldMk cId="2979119595" sldId="316"/>
            <ac:picMk id="7" creationId="{59788661-12ED-4CC6-B377-5D9072F938F9}"/>
          </ac:picMkLst>
        </pc:picChg>
      </pc:sldChg>
      <pc:sldChg chg="addSp delSp modSp new mod">
        <pc:chgData name="Angelo Ziletti" userId="c78a18fba37b17ea" providerId="LiveId" clId="{442586F7-AA9D-480F-ADE9-E3FF9F697AF3}" dt="2021-09-06T15:00:46.183" v="1721" actId="14100"/>
        <pc:sldMkLst>
          <pc:docMk/>
          <pc:sldMk cId="840473638" sldId="317"/>
        </pc:sldMkLst>
        <pc:spChg chg="mod">
          <ac:chgData name="Angelo Ziletti" userId="c78a18fba37b17ea" providerId="LiveId" clId="{442586F7-AA9D-480F-ADE9-E3FF9F697AF3}" dt="2021-09-06T14:59:13.225" v="1660" actId="20577"/>
          <ac:spMkLst>
            <pc:docMk/>
            <pc:sldMk cId="840473638" sldId="317"/>
            <ac:spMk id="4" creationId="{DE274B45-AE0A-4F2B-9636-9F26FE64E299}"/>
          </ac:spMkLst>
        </pc:spChg>
        <pc:spChg chg="del">
          <ac:chgData name="Angelo Ziletti" userId="c78a18fba37b17ea" providerId="LiveId" clId="{442586F7-AA9D-480F-ADE9-E3FF9F697AF3}" dt="2021-09-06T14:59:24.345" v="1661" actId="22"/>
          <ac:spMkLst>
            <pc:docMk/>
            <pc:sldMk cId="840473638" sldId="317"/>
            <ac:spMk id="5" creationId="{F54E8C0A-B3E5-4FF5-A732-3E35C3FDB558}"/>
          </ac:spMkLst>
        </pc:spChg>
        <pc:spChg chg="add mod">
          <ac:chgData name="Angelo Ziletti" userId="c78a18fba37b17ea" providerId="LiveId" clId="{442586F7-AA9D-480F-ADE9-E3FF9F697AF3}" dt="2021-09-06T15:00:46.183" v="1721" actId="14100"/>
          <ac:spMkLst>
            <pc:docMk/>
            <pc:sldMk cId="840473638" sldId="317"/>
            <ac:spMk id="8" creationId="{2248DAEE-5196-4E46-BAEF-83AA62FBF2C9}"/>
          </ac:spMkLst>
        </pc:spChg>
        <pc:picChg chg="add mod ord">
          <ac:chgData name="Angelo Ziletti" userId="c78a18fba37b17ea" providerId="LiveId" clId="{442586F7-AA9D-480F-ADE9-E3FF9F697AF3}" dt="2021-09-06T15:00:43.884" v="1720" actId="1076"/>
          <ac:picMkLst>
            <pc:docMk/>
            <pc:sldMk cId="840473638" sldId="317"/>
            <ac:picMk id="7" creationId="{B3A27D6E-E1A3-4F7D-8FBE-8CBBE27EE0A7}"/>
          </ac:picMkLst>
        </pc:picChg>
      </pc:sldChg>
      <pc:sldChg chg="addSp modSp new mod">
        <pc:chgData name="Angelo Ziletti" userId="c78a18fba37b17ea" providerId="LiveId" clId="{442586F7-AA9D-480F-ADE9-E3FF9F697AF3}" dt="2021-09-06T15:03:26.456" v="1946"/>
        <pc:sldMkLst>
          <pc:docMk/>
          <pc:sldMk cId="1219694079" sldId="318"/>
        </pc:sldMkLst>
        <pc:spChg chg="mod">
          <ac:chgData name="Angelo Ziletti" userId="c78a18fba37b17ea" providerId="LiveId" clId="{442586F7-AA9D-480F-ADE9-E3FF9F697AF3}" dt="2021-09-06T15:01:05.266" v="1760" actId="20577"/>
          <ac:spMkLst>
            <pc:docMk/>
            <pc:sldMk cId="1219694079" sldId="318"/>
            <ac:spMk id="4" creationId="{44F3F893-FF0B-42CD-BEE5-CDEE9760C16B}"/>
          </ac:spMkLst>
        </pc:spChg>
        <pc:spChg chg="mod">
          <ac:chgData name="Angelo Ziletti" userId="c78a18fba37b17ea" providerId="LiveId" clId="{442586F7-AA9D-480F-ADE9-E3FF9F697AF3}" dt="2021-09-06T15:03:26.456" v="1946"/>
          <ac:spMkLst>
            <pc:docMk/>
            <pc:sldMk cId="1219694079" sldId="318"/>
            <ac:spMk id="5" creationId="{067D7354-B34B-4CE5-9746-B8A587B588B1}"/>
          </ac:spMkLst>
        </pc:spChg>
        <pc:picChg chg="add mod">
          <ac:chgData name="Angelo Ziletti" userId="c78a18fba37b17ea" providerId="LiveId" clId="{442586F7-AA9D-480F-ADE9-E3FF9F697AF3}" dt="2021-09-06T15:01:28.451" v="1762" actId="1076"/>
          <ac:picMkLst>
            <pc:docMk/>
            <pc:sldMk cId="1219694079" sldId="318"/>
            <ac:picMk id="7" creationId="{4FA3A289-1D8D-4407-83CA-F85107E20E06}"/>
          </ac:picMkLst>
        </pc:picChg>
      </pc:sldChg>
      <pc:sldChg chg="addSp modSp new mod">
        <pc:chgData name="Angelo Ziletti" userId="c78a18fba37b17ea" providerId="LiveId" clId="{442586F7-AA9D-480F-ADE9-E3FF9F697AF3}" dt="2021-09-06T15:08:11.110" v="2119"/>
        <pc:sldMkLst>
          <pc:docMk/>
          <pc:sldMk cId="214703666" sldId="319"/>
        </pc:sldMkLst>
        <pc:spChg chg="mod">
          <ac:chgData name="Angelo Ziletti" userId="c78a18fba37b17ea" providerId="LiveId" clId="{442586F7-AA9D-480F-ADE9-E3FF9F697AF3}" dt="2021-09-06T15:06:48.193" v="2079" actId="20577"/>
          <ac:spMkLst>
            <pc:docMk/>
            <pc:sldMk cId="214703666" sldId="319"/>
            <ac:spMk id="4" creationId="{FD53970B-1F29-4CA2-82C7-CC8C732289CC}"/>
          </ac:spMkLst>
        </pc:spChg>
        <pc:spChg chg="mod">
          <ac:chgData name="Angelo Ziletti" userId="c78a18fba37b17ea" providerId="LiveId" clId="{442586F7-AA9D-480F-ADE9-E3FF9F697AF3}" dt="2021-09-06T15:08:11.110" v="2119"/>
          <ac:spMkLst>
            <pc:docMk/>
            <pc:sldMk cId="214703666" sldId="319"/>
            <ac:spMk id="5" creationId="{8784FB66-1B85-4777-AA56-B2AA635605B3}"/>
          </ac:spMkLst>
        </pc:spChg>
        <pc:picChg chg="add mod">
          <ac:chgData name="Angelo Ziletti" userId="c78a18fba37b17ea" providerId="LiveId" clId="{442586F7-AA9D-480F-ADE9-E3FF9F697AF3}" dt="2021-09-06T15:05:52.503" v="1987" actId="1076"/>
          <ac:picMkLst>
            <pc:docMk/>
            <pc:sldMk cId="214703666" sldId="319"/>
            <ac:picMk id="7" creationId="{A7E4CCC2-5F39-4978-8C09-390342FCE59D}"/>
          </ac:picMkLst>
        </pc:picChg>
      </pc:sldChg>
      <pc:sldChg chg="addSp modSp new mod">
        <pc:chgData name="Angelo Ziletti" userId="c78a18fba37b17ea" providerId="LiveId" clId="{442586F7-AA9D-480F-ADE9-E3FF9F697AF3}" dt="2021-09-06T15:20:44.705" v="2897" actId="6549"/>
        <pc:sldMkLst>
          <pc:docMk/>
          <pc:sldMk cId="5601356" sldId="320"/>
        </pc:sldMkLst>
        <pc:spChg chg="mod">
          <ac:chgData name="Angelo Ziletti" userId="c78a18fba37b17ea" providerId="LiveId" clId="{442586F7-AA9D-480F-ADE9-E3FF9F697AF3}" dt="2021-09-06T15:10:14.369" v="2133" actId="20577"/>
          <ac:spMkLst>
            <pc:docMk/>
            <pc:sldMk cId="5601356" sldId="320"/>
            <ac:spMk id="4" creationId="{F211C298-49C0-4FE3-81F7-21D5B7A93A2B}"/>
          </ac:spMkLst>
        </pc:spChg>
        <pc:spChg chg="mod">
          <ac:chgData name="Angelo Ziletti" userId="c78a18fba37b17ea" providerId="LiveId" clId="{442586F7-AA9D-480F-ADE9-E3FF9F697AF3}" dt="2021-09-06T15:20:44.705" v="2897" actId="6549"/>
          <ac:spMkLst>
            <pc:docMk/>
            <pc:sldMk cId="5601356" sldId="320"/>
            <ac:spMk id="5" creationId="{C84AFB2F-46F9-4AE5-AE0A-908998F4DF59}"/>
          </ac:spMkLst>
        </pc:spChg>
        <pc:picChg chg="add mod">
          <ac:chgData name="Angelo Ziletti" userId="c78a18fba37b17ea" providerId="LiveId" clId="{442586F7-AA9D-480F-ADE9-E3FF9F697AF3}" dt="2021-09-06T15:19:45.014" v="2861" actId="1076"/>
          <ac:picMkLst>
            <pc:docMk/>
            <pc:sldMk cId="5601356" sldId="320"/>
            <ac:picMk id="3074" creationId="{1C16DF58-E787-45D9-B4B3-87EA6CBB8EF9}"/>
          </ac:picMkLst>
        </pc:picChg>
        <pc:picChg chg="add mod">
          <ac:chgData name="Angelo Ziletti" userId="c78a18fba37b17ea" providerId="LiveId" clId="{442586F7-AA9D-480F-ADE9-E3FF9F697AF3}" dt="2021-09-06T15:20:00.029" v="2865" actId="1076"/>
          <ac:picMkLst>
            <pc:docMk/>
            <pc:sldMk cId="5601356" sldId="320"/>
            <ac:picMk id="3076" creationId="{D5844135-F8C8-4A9C-86B1-30D34057CF49}"/>
          </ac:picMkLst>
        </pc:picChg>
        <pc:picChg chg="add mod">
          <ac:chgData name="Angelo Ziletti" userId="c78a18fba37b17ea" providerId="LiveId" clId="{442586F7-AA9D-480F-ADE9-E3FF9F697AF3}" dt="2021-09-06T15:20:34.997" v="2872" actId="1076"/>
          <ac:picMkLst>
            <pc:docMk/>
            <pc:sldMk cId="5601356" sldId="320"/>
            <ac:picMk id="3078" creationId="{8E910DD7-11C1-49A6-ABC9-1D272C4323D2}"/>
          </ac:picMkLst>
        </pc:picChg>
        <pc:picChg chg="add mod">
          <ac:chgData name="Angelo Ziletti" userId="c78a18fba37b17ea" providerId="LiveId" clId="{442586F7-AA9D-480F-ADE9-E3FF9F697AF3}" dt="2021-09-06T15:20:36.768" v="2873" actId="1076"/>
          <ac:picMkLst>
            <pc:docMk/>
            <pc:sldMk cId="5601356" sldId="320"/>
            <ac:picMk id="3080" creationId="{06D68B3E-7C32-49C1-92E2-C3B195F5C2C8}"/>
          </ac:picMkLst>
        </pc:picChg>
      </pc:sldChg>
      <pc:sldChg chg="modSp new mod">
        <pc:chgData name="Angelo Ziletti" userId="c78a18fba37b17ea" providerId="LiveId" clId="{442586F7-AA9D-480F-ADE9-E3FF9F697AF3}" dt="2021-09-06T15:24:41.409" v="3374" actId="20577"/>
        <pc:sldMkLst>
          <pc:docMk/>
          <pc:sldMk cId="1549225828" sldId="321"/>
        </pc:sldMkLst>
        <pc:spChg chg="mod">
          <ac:chgData name="Angelo Ziletti" userId="c78a18fba37b17ea" providerId="LiveId" clId="{442586F7-AA9D-480F-ADE9-E3FF9F697AF3}" dt="2021-09-06T15:22:20.352" v="3076" actId="20577"/>
          <ac:spMkLst>
            <pc:docMk/>
            <pc:sldMk cId="1549225828" sldId="321"/>
            <ac:spMk id="4" creationId="{EB2D3715-3E7B-4CFD-869D-905351949111}"/>
          </ac:spMkLst>
        </pc:spChg>
        <pc:spChg chg="mod">
          <ac:chgData name="Angelo Ziletti" userId="c78a18fba37b17ea" providerId="LiveId" clId="{442586F7-AA9D-480F-ADE9-E3FF9F697AF3}" dt="2021-09-06T15:24:41.409" v="3374" actId="20577"/>
          <ac:spMkLst>
            <pc:docMk/>
            <pc:sldMk cId="1549225828" sldId="321"/>
            <ac:spMk id="5" creationId="{F9B9B346-6BE8-4EF6-AE83-66CF38224C11}"/>
          </ac:spMkLst>
        </pc:spChg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230325435" sldId="367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481029282" sldId="368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881131148" sldId="447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2336202643" sldId="448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99621290" sldId="449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974127245" sldId="450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983312419" sldId="451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654727063" sldId="454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357304482" sldId="455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041775841" sldId="462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153581203" sldId="481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729272498" sldId="482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93051527" sldId="483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2395448615" sldId="484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2005874053" sldId="486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50666703" sldId="488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043208582" sldId="490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2811034908" sldId="491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3633243814" sldId="492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589743885" sldId="493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2759686032" sldId="495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1862942971" sldId="496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4077167169" sldId="497"/>
        </pc:sldMkLst>
      </pc:sldChg>
      <pc:sldChg chg="del">
        <pc:chgData name="Angelo Ziletti" userId="c78a18fba37b17ea" providerId="LiveId" clId="{442586F7-AA9D-480F-ADE9-E3FF9F697AF3}" dt="2021-09-06T14:29:59.858" v="64" actId="2696"/>
        <pc:sldMkLst>
          <pc:docMk/>
          <pc:sldMk cId="4056107212" sldId="539"/>
        </pc:sldMkLst>
      </pc:sldChg>
    </pc:docChg>
  </pc:docChgLst>
  <pc:docChgLst>
    <pc:chgData name="Angelo Ziletti" userId="c78a18fba37b17ea" providerId="LiveId" clId="{58222574-E96A-4FE1-94B7-8FBB54D829EA}"/>
    <pc:docChg chg="addSld delSld modSld sldOrd addSection modSection">
      <pc:chgData name="Angelo Ziletti" userId="c78a18fba37b17ea" providerId="LiveId" clId="{58222574-E96A-4FE1-94B7-8FBB54D829EA}" dt="2021-09-06T14:28:51.747" v="147" actId="20577"/>
      <pc:docMkLst>
        <pc:docMk/>
      </pc:docMkLst>
      <pc:sldChg chg="modSp mod">
        <pc:chgData name="Angelo Ziletti" userId="c78a18fba37b17ea" providerId="LiveId" clId="{58222574-E96A-4FE1-94B7-8FBB54D829EA}" dt="2021-09-06T14:13:30.580" v="18" actId="20577"/>
        <pc:sldMkLst>
          <pc:docMk/>
          <pc:sldMk cId="4209711902" sldId="256"/>
        </pc:sldMkLst>
        <pc:spChg chg="mod">
          <ac:chgData name="Angelo Ziletti" userId="c78a18fba37b17ea" providerId="LiveId" clId="{58222574-E96A-4FE1-94B7-8FBB54D829EA}" dt="2021-09-06T14:13:30.580" v="18" actId="20577"/>
          <ac:spMkLst>
            <pc:docMk/>
            <pc:sldMk cId="4209711902" sldId="256"/>
            <ac:spMk id="2" creationId="{F3AA242D-B507-4381-A8CB-EFA346570379}"/>
          </ac:spMkLst>
        </pc:spChg>
      </pc:sldChg>
      <pc:sldChg chg="modSp mod">
        <pc:chgData name="Angelo Ziletti" userId="c78a18fba37b17ea" providerId="LiveId" clId="{58222574-E96A-4FE1-94B7-8FBB54D829EA}" dt="2021-09-06T14:28:51.747" v="147" actId="20577"/>
        <pc:sldMkLst>
          <pc:docMk/>
          <pc:sldMk cId="1622464486" sldId="309"/>
        </pc:sldMkLst>
        <pc:spChg chg="mod">
          <ac:chgData name="Angelo Ziletti" userId="c78a18fba37b17ea" providerId="LiveId" clId="{58222574-E96A-4FE1-94B7-8FBB54D829EA}" dt="2021-09-06T14:27:36.677" v="72" actId="6549"/>
          <ac:spMkLst>
            <pc:docMk/>
            <pc:sldMk cId="1622464486" sldId="309"/>
            <ac:spMk id="2" creationId="{3DC6CC32-12E2-40AB-91E7-E065E3B54AA8}"/>
          </ac:spMkLst>
        </pc:spChg>
        <pc:graphicFrameChg chg="mod">
          <ac:chgData name="Angelo Ziletti" userId="c78a18fba37b17ea" providerId="LiveId" clId="{58222574-E96A-4FE1-94B7-8FBB54D829EA}" dt="2021-09-06T14:28:51.747" v="147" actId="20577"/>
          <ac:graphicFrameMkLst>
            <pc:docMk/>
            <pc:sldMk cId="1622464486" sldId="309"/>
            <ac:graphicFrameMk id="5" creationId="{59405A29-4A0F-429B-A6BA-2D3E9946C76A}"/>
          </ac:graphicFrameMkLst>
        </pc:graphicFrameChg>
      </pc:sldChg>
      <pc:sldChg chg="del">
        <pc:chgData name="Angelo Ziletti" userId="c78a18fba37b17ea" providerId="LiveId" clId="{58222574-E96A-4FE1-94B7-8FBB54D829EA}" dt="2021-09-06T14:28:27.678" v="79" actId="2696"/>
        <pc:sldMkLst>
          <pc:docMk/>
          <pc:sldMk cId="301073115" sldId="349"/>
        </pc:sldMkLst>
      </pc:sldChg>
      <pc:sldChg chg="del">
        <pc:chgData name="Angelo Ziletti" userId="c78a18fba37b17ea" providerId="LiveId" clId="{58222574-E96A-4FE1-94B7-8FBB54D829EA}" dt="2021-09-06T14:13:04.642" v="0" actId="2696"/>
        <pc:sldMkLst>
          <pc:docMk/>
          <pc:sldMk cId="3084490534" sldId="442"/>
        </pc:sldMkLst>
      </pc:sldChg>
      <pc:sldChg chg="add ord">
        <pc:chgData name="Angelo Ziletti" userId="c78a18fba37b17ea" providerId="LiveId" clId="{58222574-E96A-4FE1-94B7-8FBB54D829EA}" dt="2021-09-06T14:27:53.711" v="74"/>
        <pc:sldMkLst>
          <pc:docMk/>
          <pc:sldMk cId="983312419" sldId="451"/>
        </pc:sldMkLst>
      </pc:sldChg>
      <pc:sldChg chg="del">
        <pc:chgData name="Angelo Ziletti" userId="c78a18fba37b17ea" providerId="LiveId" clId="{58222574-E96A-4FE1-94B7-8FBB54D829EA}" dt="2021-09-06T14:13:06.812" v="1" actId="2696"/>
        <pc:sldMkLst>
          <pc:docMk/>
          <pc:sldMk cId="2845211647" sldId="454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3654727063" sldId="454"/>
        </pc:sldMkLst>
      </pc:sldChg>
      <pc:sldChg chg="del">
        <pc:chgData name="Angelo Ziletti" userId="c78a18fba37b17ea" providerId="LiveId" clId="{58222574-E96A-4FE1-94B7-8FBB54D829EA}" dt="2021-09-06T14:13:13.821" v="2" actId="2696"/>
        <pc:sldMkLst>
          <pc:docMk/>
          <pc:sldMk cId="1255017031" sldId="455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1357304482" sldId="455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3041775841" sldId="462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1153581203" sldId="481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1729272498" sldId="482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393051527" sldId="483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2395448615" sldId="484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2005874053" sldId="486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50666703" sldId="488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3043208582" sldId="490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2811034908" sldId="491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3633243814" sldId="492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1589743885" sldId="493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2759686032" sldId="495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1862942971" sldId="496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4077167169" sldId="497"/>
        </pc:sldMkLst>
      </pc:sldChg>
      <pc:sldChg chg="add">
        <pc:chgData name="Angelo Ziletti" userId="c78a18fba37b17ea" providerId="LiveId" clId="{58222574-E96A-4FE1-94B7-8FBB54D829EA}" dt="2021-09-06T14:24:22.303" v="19"/>
        <pc:sldMkLst>
          <pc:docMk/>
          <pc:sldMk cId="4056107212" sldId="5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1862 672 2969,'0'2'11136,"0"-5"-11869,0-1 745,0-1 0,0 1 0,0-1 0,0 0 1,-1 1-1,1-1 0,-1 2 0,0-2 0,-1 1 0,1-1 0,0 1 0,0 0 0,-1 0 0,0 0 0,1 1 0,-2-2 0,1 2 0,0-1 0,-1 1 0,2 0 1,-7-5-1,-35-62 147,36 55-114,-2 0 0,1 2 0,-2-1 1,-20-23-1,2 8 160,16 15-169,1 1 0,-2 2 0,-18-14 0,-442-234 957,438 244-870,0 2 0,-1 3 1,-72-8-1,-111 12 359,141 7-468,58 0-8,-1 2 1,2 1-1,-2 1 0,2 2 1,-22 9-1,-93 55 4,99-50-20,1 2-1,1 1 1,1 2-1,0 3 1,1 0-1,2 3 1,1 3-1,-26 38 0,47-62-2,1 2-1,-1 0 1,2 1-1,-1 0 0,2-1 1,-1 1-1,1 1 1,1 0-1,0 0 0,-3 27 1,3 9-20,2 99 1,2-76-2,1-55 40,0 1 0,2-1 0,-1-1 0,1 2 0,1-2 0,1 0 0,0 1 0,9 17 0,-9-20-10,6 15 0,-4-4 20,2 1-1,1-2 1,0 0-1,2-1 1,-1-1-1,2 0 1,1-1-1,22 27 1,8-5-16,0-4 1,3-2-1,1-3 1,0-2-1,78 35 1,-44-31 8,3-6 0,147 30 0,-164-54 24,100-5 0,-98-4 34,-55 0-65,1-2 1,0 0-1,0 0 1,-1-3-1,24-10 1,76-49 40,-83 42-9,-1-3 0,-1-1 0,50-57-1,7-7 26,-69 71-40,0 0 0,-1-2 0,-1-1 0,20-35 1,-29 44 32,0-1 0,-2 0 1,0-1-1,0 1 1,0-1-1,-2 0 0,0-2 1,-1 1-1,0 0 1,3-30-1,-3-14 157,-3-108-1,-2 67 6,1 93-202,0-1 0,-1-1 0,1 1 0,-1 1 1,-1-1-1,1 1 0,-1-1 0,0 1 1,0 0-1,-2 0 0,-5-10 0,0 0-70,-1 1-1,0 0 0,-27-29 0,37 46-69,0 0 0,0 0-1,0 1 1,0-1-1,-1-1 1,1 2-1,0-1 1,0 1-1,-1-1 1,1 1-1,0 0 1,-1-1 0,1 1-1,-1 0 1,1 0-1,0 0 1,-1 0-1,1 1 1,-1-1-1,2 0 1,-2 1-1,1-1 1,-1 1-1,2-1 1,-2 2 0,1-1-1,-1 0 1,1-1-1,1 1 1,-2 0-1,1 0 1,0 0-1,-1 3 1,-9 22-4577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1884 3745,'0'0'7765,"-1"-25"-6788,0 18-906,-2 1-1,1 0 1,0 1 0,-1 0 0,0-1 0,0 2 0,0-2 0,0 1 0,-1 1-1,1 0 1,-1 0 0,0 0 0,-6-5 0,-11-12 174,-56-64 419,-31-37-454,-97-201-135,150 230-120,22 37 48,-169-262 25,-158-118 226,334 407-233,-214-230 46,239 259-68,1 0 0,0 0 0,0-1 0,0 1 1,0 0-1,0 0 0,0 0 0,0 0 1,0 0-1,0 0 0,-1 0 0,1-1 1,0 1-1,0 0 0,0 0 0,-1 0 1,1 0-1,0 0 0,0 0 0,-1 0 0,1 0 1,0 0-1,0 0 0,0 0 0,-1 0 1,1 0-1,0 1 0,0-1 0,0 0 1,-1 0-1,1 0 0,0 0 0,0 0 0,0 0 1,-1 0-1,1 1 0,0-1 0,0 0 1,0 0-1,0 0 0,0 0 0,0 1 1,0-1-1,-4 17-83,4 30-84,0-38 152,2 37 25,-1 42 33,-1-81-39,-1-2 1,0 1-1,1 0 1,-2 0-1,1-1 1,0 1-1,0 0 0,-1-1 1,0 1-1,0 0 1,-4 5-1,2-11 343,0-12-145,1-41-96,2 35-113,1 0-1,1-1 1,0 1 0,5-28 0,0 27-5,0 1 0,0-1 0,1 1 0,1 1 1,11-19-1,-18 34 2,-1 1 1,1 0 0,0 0 0,0 1-1,0-1 1,0 0 0,0 0 0,-1 1 0,1-2-1,0 2 1,0-1 0,0 1 0,0-1-1,0 1 1,0 0 0,0-1 0,0 1 0,0 0-1,0 0 1,0 0 0,0 0 0,0 0-1,1 0 1,-1 0 0,-1 0 0,1 1 0,2 0-1,25 19-141,-19-12 147,167 86 17,-111-63-1164,69 48 0,30 48-4434,-104-63-1129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1601 760,'0'0'5237,"2"18"-1429,2-19-3771,0-1 1,1 1-1,0 0 1,-1-1 0,0 1-1,0-1 1,1-1-1,-2 0 1,7-5-1,42-39 68,-25 21-28,281-286 726,-14-28 130,-139 157-310,122-168 272,-258 321-837,-14 20-54,1 0 1,0 1-1,1 1 0,0 0 0,0 0 1,0 0-1,8-5 0,-9 8 0,-1-2 1,0 1-1,0 0 0,0-1 0,-1 0 0,6-11 1,4-5-1,-13 22 7,0 0 1,-1-2 0,1 2 0,1 0-1,-1 0 1,0-1 0,-1 0 0,0 0-1,1 1 1,0-1 0,0 1 0,-1-2-1,1 1 1,-1 1 0,0-1 0,1-1 0,-1 2-1,0-5 1,0 5 9,-1 0 0,0 0 1,0 1-1,1-1 0,-1 0 0,0 1 1,1-1-1,-1-1 0,0 2 0,0-1 0,0 1 1,0 0-1,1-1 0,-1 1 0,0 0 0,0 0 1,0-1-1,0 1 0,0 0 0,1 0 1,-1 0-1,0 0 0,0 0 0,0 1 0,0-1 1,-1 0-1,-145 18-116,146-18 100,3-8-34,0 2 11,-1-2 1,2 1-1,-1 0 1,2 0-1,-2 0 1,2 2-1,-1-2 1,1 1-1,0 0 1,0 1-1,0-1 1,1 1-1,0 1 1,-1-1-1,1 1 1,0-1-1,0 2 1,1-1-1,-1 2 1,11-5-1,-15 7 51,6 6 31,1 9 103,-3-1-65,-2-6-31,-1 2-1,1-1 1,-1 0-1,0 0 1,0 0-1,-1 1 0,0-1 1,-1 13-1,1 16-136,0-26-464,0 0 1,-1 0-1,0 1 1,-1-1 0,0 1-1,0 0 1,-1-1 0,0 0-1,0 0 1,-2 0 0,1 0-1,-7 14 1,-14 17-3261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1686 3001,'0'0'4919,"59"-12"-3941,200-46-211,-15-17 187,-182 52-699,1350-626 3409,-805 362-3164,12 54-476,-299 143-19,-193 32-5,-126 57-11,0 0-1,-1-1 0,1 1 1,0 0-1,-1 0 0,0 0 1,0 0-1,1 0 1,-1-2-1,1 2 0,-1 0 1,0 0-1,0 0 0,1 0 1,-1-2-1,0 2 1,0 0-1,0 0 0,-1-3 1,1-40-397,-1 29 277,2-3-87,0 14 208,-1 2 0,1-1 1,-1-1-1,0 2 0,0-2 0,0 1 0,0 1 0,-1-2 1,1 1-1,0 1 0,-1-2 0,0 1 0,0 1 1,1-2-1,-1 2 0,0-2 0,0 2 0,-1 0 0,-1-5 1,-6-3-35,9 9 23,-1-1-1,0 1 0,0 0 0,0 0 1,-1 0-1,2 0 0,-1 0 1,-1-1-1,1 2 0,0-1 0,0 0 1,0 1-1,-1-1 0,1 1 0,-1 0 1,2-1-1,-2 1 0,-2 0 1,4 0 878,8 0-849,111-7 72,-118 16 257,-1-5-293,-1-1 0,1-1 0,-1 2 0,0-2-1,1 1 1,-1 0 0,-1-1 0,2 1 0,-1 0-1,0-1 1,-1 0 0,1 1 0,0-1 0,-1 0-1,-1 3 1,-31 32 158,20-21-154,-145 166-847,11 14-4242,100-123 1911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3672 2152 360,'0'0'11376,"-2"0"-10709,-97-7 940,-167-42 0,215 36-1211,-70-17 17,-194-90 0,-106-94-230,160 78-89,85 42 218,2-10 0,-279-231 0,363 266-242,-2 5 0,-101-49 1,60 35 11,-80-40-31,49 27-82,163 90 18,1 1 0,-1 0-1,1-1 1,0 1 0,-1 0-1,1-1 1,-1 1-1,1 0 1,0 0 0,0-2-1,-1 2 1,1 0 0,-1 0-1,1 0 1,-1 0 0,1 0-1,-1 0 1,1 0 0,-1 0-1,1 0 1,-1 0 0,1 0-1,0 0 1,0 0-1,-1 0 1,1 0 0,-1 2-1,1-2 1,-1 0 0,1 0-1,-1 0 1,1 1 0,-1-1-1,1 0 1,0 1 0,0-1-1,0 0 1,0 1 0,-1-1-1,0 1 1,3 30-134,18 39 153,6 8-46,26 67-9,-46-133 101,-8-14 119,-11-22-70,-77-77-110,-1 0-10,32 17 8,2-4 0,3-2 0,4-4 0,-53-128 0,86 176-14,16 45-95,2 2 100,-1 1-1,1 0 1,0 0 0,-1-1 0,0 1 0,1-1-1,0 1 1,0 0 0,0-1 0,0 0 0,0 0-1,0 0 1,0 1 0,0-1 0,1 0 0,-1 0-1,-1 0 1,2 0 0,1 0 0,32 21 43,-24-17-52,79 45 30,148 52-1,102 4-1062,-8-4-5658,-261-75 3556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936 1895 680,'0'0'3978,"-7"-4"-3890,5 1 23,-21-12-549,-1 1 0,-34-14-1,6 17 3852,48-8 114,-7-31-2190,-52-131-306,-6-15-637,48 144-304,-121-276 226,113 269-138,-3 2 1,-1 1 0,-50-65-1,-114-118 228,196 238-405,-5-3-20,1-2 1,0 0-1,0-1 0,1 2 0,0-2 0,-1 0 0,1-1 0,1 1 0,-1-1 0,1 0 1,-1 0-1,-2-16 0,6 23 7,0 1 0,0-1 0,0 1 0,0-1 0,0-1 0,0 2 0,0-1 0,0 1 1,-1-1-1,1 1 0,0-1 0,0 1 0,0-1 0,-1 1 0,1-1 0,0 1 0,-1-1 0,1 1 1,0 0-1,-1-1 0,1 1 0,0-2 0,-1 2 0,1 0 0,-1 0 0,1-1 0,0 1 0,0 0 0,-1-1 1,1 1-1,-1 0 0,1 0 0,-1 0 0,1 0 0,-1 0 0,1 0 0,-1 0 0,1 0 0,0 0 0,-1 0 1,1 0-1,-1 0 0,1 0 0,-1 0 0,1 0 0,-1 0 0,0 1 0,0 0 16,1 1 0,-1-1 0,0 0 0,0 0 0,0 0 0,0 1 0,0-1 1,1 1-1,0 0 0,-1-1 0,1 0 0,-1 1 0,1 0 0,0 0 0,-1-1 0,1 1 0,0-1 0,0 4 0,0-4 265,0-18-74,1 9-193,0-1 0,0 1 0,0 0-1,1-1 1,1 1 0,-2 0 0,2 0 0,0 1 0,0-1-1,0 1 1,1-1 0,6-9 0,9-14-16,31-36 0,-33 44-9,83-98 43,-99 145 110,-2 48 109,-1-33-46,2 0 0,5 59-1,-4-93-265,0 1 0,1 1 0,-1-1-1,1-1 1,0 1 0,0 0 0,1 0-1,-1-2 1,1 2 0,0-2 0,0 1-1,0 0 1,1-1 0,-1 1 0,1-2-1,3 5 1,10 7-736,1-1-1,29 18 1,6 3-504,7 19-744,-6 0-542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1344 392,'0'0'5692,"0"8"-4876,0-3-585,0 2 0,-1-1 0,1 1 0,-1-2-1,0 1 1,0 0 0,-1 1 0,-2 5 0,9-12 2252,19-11-2416,479-360 1235,-382 275-891,-52 41-254,-2-3-1,-2-5 0,-2-2 0,-2-5 0,-3-4 0,79-123 0,-110 152-143,-1-1 0,-1-2 1,-2-1-1,26-76 0,-40 97 90,-6 17-520,-14 13 69,5 1 352,-1 0-32,-12 5 70,16-6-121,12-1-174,63-7 160,-56 2 103,1 2 1,0 0-1,0 2 1,0 0-1,30 6 1,-45-4-1,0-1 0,0 0 0,-1 0 1,0 0-1,1 1 0,-1 0 0,0 0 0,1-1 1,-1 1-1,1-1 0,-2 2 0,1-1 1,0-1-1,0 1 0,0 1 0,0-1 1,0 0-1,-1 1 0,1-1 0,-1 0 1,1 0-1,-1 1 0,0 0 0,1 3 1,-1-2-19,1 2 0,-1-1 0,0 0 0,0 0 0,-1 1 0,1-2 0,-1 2 0,0-2 0,0 2 0,0-1 0,0-1 0,-3 7 0,-2 0-379,-2 0 0,0 0 0,1-1 0,-2 0 0,1-1 0,-1 1 0,0-3 0,-13 9 0,-39 31-5131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 1775 5881,'0'0'4456,"5"-23"-3772,-4-3-534,-1 1 1,-2-1-1,0-1 1,0 1-1,-8-31 1,-54-289 390,-6-21-493,-1 120-22,36 134-11,-28-136 0,62 239-11,-2-1 0,1 1-1,-1 0 1,0 0 0,-1 1-1,1-1 1,-9-15 0,8 20 25,0-1 1,0 0 0,0 2-1,-2-1 1,2 0 0,-1 1-1,0 0 1,1 1 0,-1 0-1,-1-1 1,-7-2 0,9 5-19,-1 0 1,1 0-1,0 1 0,0-1 1,-1 1-1,1 0 1,0 1-1,-1-1 1,1 1-1,0 0 0,0 2 1,-1-2-1,2 1 1,-1 0-1,0 1 0,0-1 1,1 0-1,-1 2 1,0-1-1,-5 6 1,-7 9 86,1 2 0,-27 41 0,25-33-72,3-9-22,2 2 0,0-1 0,-14 36 0,42-124 327,0 30-324,41-92 7,-49 113-16,2 1 1,-1 0-1,0 1 1,2 1-1,17-19 1,-27 31-7,1 0 0,1 1 0,-2-2 0,1 2 0,1 0 0,-2-1 0,2 1 0,-1-1 0,0 2 0,1-1 0,-1 0 0,0 1 0,1-1 0,-1 1 0,0 0 0,0 0 0,1 0 0,0 0 0,-2 1 0,2-1 0,-1 1 0,0-1 0,1 1 0,-1 1 1,0-1-1,1 0 0,-2 0 0,2 1 0,-2-1 0,1 2 0,2 1 0,6 8-9,-2-1 0,0 1 1,0 0-1,-1 2 0,7 14 1,3 5-27,4 6-1004,-1 1 0,-2 2-1,-1 1 1,-2 0 0,-1 0 0,17 82-1,-18-36-4225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2884 1801 3745,'0'0'3610,"4"2"-2884,-8-7 2317,-87-53-2392,-130-113 0,54 38-149,-39-11 312,-4 12 0,-5 12 1,-343-124-1,145 66 130,339 138-925,2-5 0,2-3 0,-98-90 0,84 57-45,33 28-6,-3 3 0,0 3 0,-102-62-1,156 109 14,0-1 0,-1-1 0,0 2 0,1-1 0,-1 1 0,0 0 0,0-1 0,1 1 0,-1 0 0,1-1 0,-1 1 0,0 0 0,0 0 0,0 0 0,0 0 0,1 0 0,-1 0 0,0 0 0,0 0 0,0 0 0,0 0 0,1 0 0,-1 1 0,1-1 0,-1 0 0,-1 1 0,11 22-115,30 28 133,108 102-87,-59-66 75,-88-86 12,3 1 0,-1 0 0,1 0 0,-1 2 0,1-2 0,0 0 0,-2 2 0,2-1 0,-1-1 0,-1 2 0,1-1 0,0 0-1,-1 1 1,1 0 0,-1 0 0,1-1 0,-1 6 0,-5-9 62,-7 2-46,0-2-1,0-2 0,1 1 0,-2 0 0,1-1 1,1-2-1,-1 1 0,1-2 0,0 0 0,-16-10 1,12 5-29,1-2 1,0 0-1,0-2 1,1 0-1,1-1 1,-13-19 0,19 25 5,0 1-1,1-1 1,-1 0 0,1-1 0,1 0 0,-1 0 0,2 0-1,-2 0 1,3-1 0,-2 1 0,2 0 0,0-2 0,-1-17-1,2 2-304,7 30-127,156 50-1308,23 9-470,221 43-1944,-219-64 1369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6543 2047 4153,'0'0'1935,"-18"-3"-1718,-123-26 2227,-3 15 1206,-181-26-914,192 18-2059,-308-73 949,290 46-1495,-277-79 296,-62 23 495,-464-119 11,529 82-916,20 8 3,38 32 14,-123-36-45,9-46 7,167 8-50,12 5 56,143 98 9,-203-57-1,361 129-28,1 1 0,0 0-1,0 0 1,-1 0 0,1-1 0,0 1-1,-1 0 1,1 0 0,0 0 0,-1-2-1,1 2 1,0 0 0,0 0 0,0 0-1,0 0 1,-1 0 0,1 0 0,0 0-1,-1 0 1,1 0 0,-1 0 0,1 0-1,0 0 1,-1 0 0,1 0 0,0 0-1,-1 2 1,1-2 0,0 0 0,-1 0-1,1 0 1,0 0 0,0 1 0,0-1-1,0 0 1,0 0 0,-1 1 0,1-1-1,0 0 1,0 0 0,-1 1 0,1-1-1,0 0 1,0 1 0,0-1 0,0 0-1,-1 1 1,1-1 0,0 0 0,0 1-1,0-1 1,0 2 0,0-2 0,0 0-1,0 1 1,0-1 0,0 0 0,0 1-1,0-1 1,0 0 0,0 1 0,1-1-1,-1 0 1,0 1 0,0 7 123,1-2-128,-1 0 1,1-1 0,-1 0-1,2 1 1,-1-1 0,1 0-1,-1-1 1,1 2-1,0-1 1,3 6 0,30 52-5,-12-22 12,147 298-40,-166-332 63,-3-6 27,-1-9 54,-2-30-87,-1 1 1,-2 0-1,-1 1 1,0-1-1,-2 2 1,-1-1-1,-21-55 1,12 36-17,2-2 0,-13-73 1,29 129 4,0 1-1,0-1 1,0 0 0,0 1 0,0-2 0,0 1 0,0 0 0,0 1 0,0-1 0,0 0 0,0 0 0,0 1 0,0-1 0,0-1 0,1 2-1,-1-1 1,0 0 0,1 1 0,-1-1 0,1 1 0,-1-1 0,1 1 0,-1-1 0,1 0 0,-1 1 0,1 0 0,-1-2 0,0 2 0,1-1-1,-1 1 1,1 0 0,0-1 0,-1 1 0,1 0 0,0 0 0,0 0 0,-1 0 0,0-1 0,1 1 0,0 0 0,-1 0 0,2 1 0,35 0-101,-23 0 79,137 10-29,165 6-808,142 10-2437,-214-3-1076,-35 2-2997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1445 141 3873,'0'0'5237,"-15"-11"-4630,10 6-576,-17-12 549,0 1 0,0 3 1,-41-20-1,19 18-210,-1 3 0,1 4 0,-51-2 0,-139 10 280,107 2-323,98-1-303,0 4 1,0 0-1,1 1 1,0 4 0,0-1-1,0 3 1,0 1-1,2 3 1,0 0-1,0 2 1,-25 24 0,23-17 10,3 3 1,0 1 0,1 1-1,1 2 1,1 1 0,1 1-1,1 2 1,2 0 0,0 2 0,3 1-1,0 1 1,-19 69 0,4 59 30,8-34 165,18-103-126,1 0 0,1 0-1,1 0 1,4 57 0,-2-8-72,0-67-10,0 0-1,1 0 1,-1 0-1,2-1 1,0 1-1,1-1 0,-1 1 1,1-2-1,1 2 1,7 13-1,0-1 14,1-1 1,1-1-1,26 34 1,-11-24-21,1-1 1,1-2 0,0-2 0,2-1 0,1-3 0,0-3-1,1 0 1,41 14 0,45 12 41,136 27 0,-240-69-51,92 16 124,1-3 0,1-9-1,169-13 1,-247 1-11,0-2-1,0-2 1,0-2-1,-1-1 1,60-32-1,-69 28-9,0-1 0,-1-1 1,0-2-1,-2-1 0,1-1 0,-1-2 0,-2 0 0,25-37 0,-20 22-17,-1-2 0,-1-1 0,-2-1 0,-1-1 0,-2-2 0,0 0 0,19-88 0,-22 63-65,-1-2 1,-3-1-1,-2 0 1,-1-120-1,-6 157-24,1-7 11,-7-84 0,4 112-10,0 1 1,-1-1-1,0 0 0,0 1 1,-2 0-1,1-1 1,-1 2-1,0 0 1,-12-22-1,4 15 6,0 0 1,0 1 0,-2 2-1,0 0 1,-1 0-1,1 3 1,-1 0-1,-1 0 1,0 2-1,0 1 1,-1 1-1,0 1 1,-28-8-1,-16 1-422,-2 3 1,-121 0-1,-188 24-3850,192 17-872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1090 114 3001,'0'0'5305,"0"-6"-4842,0 4-410,0 0 0,0 0 0,0-1 0,0 2 0,0-1 0,0 0 0,0 0 0,0 0 0,-1 0 0,0 1 0,1-2 0,-1 1 0,0 1 0,0-1 0,0 1 0,1-2 0,-1 2 0,0 0 0,-3-2 0,1-2 113,-1 2 0,-1 0-1,0 0 1,1 1 0,0-1-1,-6-1 1,-23-9 159,0 3 0,0 1-1,-1 2 1,-41-1 0,-136 13 729,184-1-1004,1 2 0,0 1 0,1 2 0,-1 1 0,1 2 1,-44 29-1,45-22-39,-41 42 0,37-35-7,17-14 21,0 3 0,1-1 0,0 1 0,0 1 0,1 0 0,0 1 0,2 0 0,-13 33 0,10-24-35,-63 135 114,39-91 162,27-60-248,1 1 1,0 0-1,1 0 0,0 1 1,0-1-1,1 2 0,0-1 1,1 1-1,0 0 0,0-1 1,1 2-1,-2 22 0,-2 198 422,1-45 135,5-177-552,0 1 0,1-1 1,0 1-1,0 0 0,0-1 0,2 0 0,-1 0 1,1-1-1,0 2 0,1-2 0,0 1 0,0-2 1,1 2-1,1-2 0,-1 0 0,1-1 0,9 14 0,5 7 8,3-2 0,-1 0-1,2-3 1,0-1-1,1-1 1,39 27-1,-22-24 14,0-2 0,1-2-1,73 22 1,10-14 21,0-7 0,139 1 1,95-24 60,-283-7-52,101-27-1,-152 26-30,-1 0 0,0-3-1,0 0 1,0-2-1,-1-1 1,-1-2 0,39-36-1,-51 41-4,0-2-1,-1 1 0,1-2 1,-2-1-1,0 0 0,0 1 1,-1-2-1,0 0 0,-1 0 1,-1-2-1,0 0 0,0 1 1,4-29-1,-2 0 14,-2-1 0,-1-1 0,-3 0 0,-1-57 0,-2 89-40,0 0 0,-1 0 0,-1 0 0,0 0-1,0 1 1,-2-1 0,1 1 0,-1 0 0,-1 2 0,0-2 0,-1 1 0,-13-22 0,-13-16 25,-64-77 0,81 109-33,-47-56 206,-3 3 1,-2 5-1,-2 3 0,-3 4 0,-150-91 0,161 115-137,22 12-308,-1 1 0,-73-27 0,100 47-247,1 0 0,-1 1 0,0 2 0,0 0 0,-1 1 1,2 0-1,-1 1 0,0 1 0,0 1 0,0 1 0,1 0 1,-25 14-1,-28 26-3637,-3 5-4275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1871 485 1120,'0'0'5383,"-4"-3"-4734,-14-12-259,8 2 3206,4 4-3246,-13-31 0,6 9-184,0 10-76,-1-1 1,0 3 0,-1-2-1,-1 3 1,0 1-1,0 0 1,-2 1-1,1 1 1,-23-14-1,2 9 134,1 0-1,-2 3 1,-71-18-1,-2 4-35,-2 7 0,-182-7 0,277 31-150,-11-1-23,0 2 1,-1 1-1,1 3 0,-47 13 1,18 5 8,-91 51 1,132-62-31,0 0 0,0 1 0,1 2 0,1 0 0,-1 2 0,2 0 1,0 1-1,-25 40 0,-16 35 15,18-32 82,-63 133 1,88-162-81,2 2 1,1 0 0,1 0-1,1 0 1,1 2-1,-6 70 1,3 219 198,10-287-178,2-21-27,-1 1 1,1-1 0,1 1-1,0-1 1,1 0 0,1-1 0,0 0-1,0 0 1,1 0 0,1 0 0,13 23-1,1-2 5,1-1-1,1-2 1,35 40-1,-23-34 0,1-2 0,2-3 0,0-2-1,2-2 1,1-4 0,0 0 0,2-3 0,0-4-1,80 26 1,-54-28 30,1-4 1,0-4-1,1-4 0,94-8 0,-138-2 20,0 0-1,1-2 1,-1-2-1,44-21 0,-53 20 24,-1 0 0,0-2 0,-1-1 0,0 0 0,1-2 0,-2-1 0,25-31 0,186-304 909,-199 305-901,25-55 0,-45 84 20,0-1 0,0 0 1,-2-2-1,0 1 0,0 0 0,-1 0 1,2-23-1,-4 23 33,4-37 72,2-79 0,-6 4-176,0-78 92,-4 193-194,0-1 0,-2 1 0,2 0 0,-2 2 1,-1-2-1,0 1 0,0-1 0,0 3 0,-1-2 0,-1 2 1,0-1-1,0 0 0,-1 2 0,0 1 0,0-2 1,-1 2-1,0 1 0,-1 0 0,1 1 0,-1 0 0,0 0 1,-1 1-1,0 1 0,1 1 0,-1 0 0,-21-5 0,-161-6-4938,88 16-899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1664 210 2457,'0'0'4687,"-19"-10"-4277,6 3-396,-24-14 861,1 3 0,-41-12 0,63 26-686,-302-78 2300,227 65-2138,-146-4 1,220 21-312,-167 9 300,160-4-334,0-1 0,0 2 0,0 2 0,0 1 0,1 0 0,-22 16 0,-6 7 33,1 3 0,2 2 0,-62 65 1,96-88-36,0-1 0,0 2 0,1 0 1,1 1-1,-1 1 0,2 0 1,0 1-1,1 0 0,0 1 1,1 0-1,1 1 0,0-1 0,0 2 1,1-1-1,2 1 0,-4 28 1,4 19 9,-1-5 75,-15 107 0,8-110 64,1-2 0,3 1 1,1 2-1,3-1 1,3 84-1,1-132-145,1-1 1,-1 0-1,2 1 1,-1-1-1,2 0 1,-1 0-1,1-1 1,0 1-1,1-1 1,-1 0-1,1-1 1,12 17-1,6 6 7,1-2 1,30 29-1,-29-33 6,18 17-9,1-2 0,2-2 0,1-4-1,1-2 1,76 37 0,-56-40 6,1-3 0,1-5 0,120 19 0,-115-32-11,1-4 0,84-10 0,-131-1 27,-1 1-1,1-4 1,-1-1-1,-1-2 1,0-1-1,0-2 0,-1-1 1,34-28-1,-27 15 64,0-1 0,-2-4 0,0 0-1,-2-1 1,38-62 0,-54 75-47,0-1 0,-2-1 0,0 0-1,-2 0 1,1-1 0,-3-1 0,1 0 0,-1-1 0,-2 1 0,4-32 0,-1-24 65,-3 0 0,-3-92 0,-2 166-102,1-16 11,-1 1 1,0-1 0,-2 0 0,0 1-1,-1-1 1,0 2 0,-2-1 0,-7-26-1,-104-271 144,95 270-323,-1 2 0,-3 1 0,0 1-1,-38-47 1,61 88-80,-2 2-1,0 0 0,1 0 0,-1 0 0,0 0 1,0 1-1,0 0 0,1-1 0,-1 2 1,-1 0-1,1 0 0,0 0 0,-1 0 0,1 1 1,0-1-1,0 1 0,-9 2 0,12-2 97,-30 0-3758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1942 3201,'0'0'7127,"-5"7"-4214,7-11-2913,0 1 0,0 1 0,1-1 0,-1 0-1,0 1 1,0-1 0,1 2 0,-1-1 0,2 0-1,-2 1 1,1-1 0,0 0 0,0 1 0,4 0-1,0-4 6,1340-801 92,-1262 748-95,126-88 12,233-116 1,-35 56 1,-385 190-6,0-1 0,-1-3 1,0 1-1,0-3 0,29-38 1,-2 5-1,98-123 3,-148 178-14,0 0 1,0 0-1,0-1 0,0 1 0,0 0 0,1 0 0,-1 0 0,0 0 1,0 0-1,0 0 0,0 0 0,0-1 0,0 1 0,0 0 1,0 0-1,0 0 0,0 0 0,0 0 0,1 0 0,-1-2 1,0 2-1,0 0 0,0 0 0,0 0 0,0 0 0,0-1 0,0 1 1,0 0-1,0 0 0,0 0 0,-1 0 0,1 0 0,0-1 1,0 1-1,0 0 0,0 0 0,0 0 0,0 0 0,0 0 1,0-1-1,0 1 0,0 0 0,0 0 0,-1 0 0,1 0 0,0 0 1,0 0-1,0 0 0,0 0 0,0 0 0,0-1 0,-12-3-51,-21 4-9,25 0 73,-119 0 179,127 0 203,1-1-387,1-1-1,1 1 1,-2 0-1,2 0 1,-2-1 0,2 1-1,0 0 1,-2 0-1,2 1 1,4-2-1,43-7-69,0 2 0,64 1 0,-112 6 67,0 1 1,1-1-1,-1 1 0,0-1 1,0 1-1,0 1 0,0-1 1,0 0-1,0 0 0,0 0 1,0 0-1,0 2 0,0-2 1,0 1-1,-1 0 0,1 1 1,0-2-1,-2 1 0,2 0 1,-1 1-1,1 0 0,-1-1 1,-1 1-1,2-1 0,-1 1 1,0 0-1,-1 0 1,1-1-1,0 2 0,-1-2 1,0 1-1,0 0 0,0 0 1,0 5-1,0-1 27,1 0 1,-2 0-1,1-1 0,0 0 1,0 1-1,-1 0 0,-1-1 1,1 0-1,-1 0 0,1 1 1,-2-1-1,1-1 0,0 1 1,-1 0-1,-4 9 0,-12 9-70,-2-2 0,1-1 0,-1 0-1,-29 20 1,-95 58-2112,140-96 2015,-75 48-2530,5-7-1640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1609 3145,'0'0'7585,"1"-16"-6579,8-38-942,1 0 1,3 2 0,2 0-1,18-49 1,-10 32 151,22-99 0,-23 47 29,-5-1 1,-4-1 0,-3 0-1,-3-156 1,-8 279-238,1-1-1,0 1 1,0-1 0,0 1 0,0-1 0,0 1-1,0-2 1,-1 2 0,1-1 0,0 1-1,-1-1 1,1 1 0,-1 0 0,1-1 0,-1 1-1,1 0 1,-1-1 0,1 1 0,-1 0-1,1-1 1,0 1 0,0 0 0,-1 0 0,1 0-1,-1 0 1,0-1 0,1 1 0,-1 0-1,1 0 1,-1 0 0,0 1 0,-30 0 34,-36 16-85,66-17 48,-126 35-39,127-35 35,0 0 0,0 0 0,0 0 0,0 0 1,0 0-1,0 0 0,1-1 0,-1 1 0,0 0 0,0 0 1,0 0-1,0 0 0,0-1 0,1 1 0,-1 0 0,0 0 1,0 0-1,0-1 0,0 1 0,0 0 0,0 0 0,0 0 1,0-1-1,0 1 0,0 0 0,0 0 0,0 0 1,0-1-1,0 1 0,0 0 0,0 0 0,0 0 0,0-1 1,0 1-1,0 0 0,0 0 0,0 0 0,-1-2 0,1 2 1,0 0-1,0 0 0,0 0 0,0 0 0,0-1 1,-1 1-1,1 0 0,0 0 0,0 0 0,0 0 0,0 0 1,0 0-1,0-1 0,0 1 0,0 0 0,0 0 0,-1 0 1,1 0-1,0 0 0,0 0 0,0 0 0,-1 0 0,1 0 1,0 0-1,0 0 0,0 0 0,-1 0 0,13-22-3,-10 20 7,41-65 11,54-62-1,-41 55-6,-55 72-3,-1 2-1,0-1 1,1 0-1,-1 0 1,0 1 0,0-1-1,1 1 1,-1-1-1,1 0 1,0 1 0,-1-2-1,1 2 1,0-1-1,-1 1 1,1 0-1,-1-1 1,0 1 0,1 0-1,0-1 1,0 1-1,0 0 1,-1 0 0,1 0-1,0 0 1,-1 0-1,1 0 1,-1 0 0,1 0-1,0 0 1,0 0-1,0 0 1,-1 0 0,0 1-1,1-1 1,0 0-1,0 1 1,0 0-1,10 35 384,-2-3-385,-6-25-74,-1-1 0,2 0 0,0-1-1,0 1 1,0 0 0,0 0-1,1-1 1,-1-1 0,2 1-1,-1-1 1,0-1 0,8 7-1,3-1-1003,1 0-1,33 12 1,-37-18 179,1 2 0,-2 0 1,1 1-1,0-1 0,-1 4 0,17 12 1,-10 6-2866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2134 1824,'0'0'5198,"28"0"-4660,30-5 575,1-3-1,101-33 0,-84 19-721,1026-309 1152,-312 87-1158,444-151 571,-10-40-966,-403 140 107,-757 274-86,395-149 167,-448 163-122,-9 5-36,2 0-1,-2 0 0,2 1 0,-2-1 1,2 1-1,-2-1 0,2 1 1,3 0-1,-8 0 302,1 0-318,0 1-1,0-1 0,0 1 1,-1-1-1,1 1 1,0-2-1,0 2 1,-1 0-1,1-1 0,0 1 1,0 0-1,-1-1 1,1 1-1,0 0 1,-1-1-1,1 1 0,0 0 1,-1 0-1,1-1 1,0 1-1,0 0 1,-1 0-1,1 0 0,0 0 1,-1-1-1,1 1 1,-1 0-1,-366-127-523,365 124 77,14 0 346,14 1 129,-8 3 2,-1 1 0,0 2 0,0 0 0,0 1 0,0 2 0,17 8 0,-23-10 15,1 2-1,-1 0 1,1 1-1,-2 0 0,0 1 1,0 1-1,1 0 1,-2 1-1,11 16 0,-16-21 12,-2-1-1,1 0 1,-1 1-1,0 1 1,0-1-1,0-1 1,-1 2-1,1 0 1,-1-1-1,0 1 1,0 11-1,-2 77 984,1-94-1034,-1 6 14,-1 1 1,0 0 0,0-1 0,-1 0 0,1 0 0,-1 0 0,0 0 0,-1 0 0,1 0 0,0-2 0,-2 2 0,1-1 0,0-1 0,-1 0 0,1 1 0,-1-1 0,0-1 0,-9 6 0,-6 6-133,-1-1 0,-2-1 0,-30 13 0,28-18-690,0 1 1,0-5 0,-45 7-1,35-8-1096,-29 4-3785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1884 3745,'0'0'7765,"-1"-25"-6788,0 18-906,-2 1-1,1 0 1,0 1 0,-1 0 0,0-1 0,0 2 0,0-2 0,0 1 0,-1 1-1,1 0 1,-1 0 0,0 0 0,-6-5 0,-11-12 174,-56-64 419,-31-37-454,-97-201-135,150 230-120,22 37 48,-169-262 25,-158-118 226,334 407-233,-214-230 46,239 259-68,1 0 0,0 0 0,0-1 0,0 1 1,0 0-1,0 0 0,0 0 0,0 0 1,0 0-1,0 0 0,-1 0 0,1-1 1,0 1-1,0 0 0,0 0 0,-1 0 1,1 0-1,0 0 0,0 0 0,-1 0 0,1 0 1,0 0-1,0 0 0,0 0 0,-1 0 1,1 0-1,0 1 0,0-1 0,0 0 1,-1 0-1,1 0 0,0 0 0,0 0 0,0 0 1,-1 0-1,1 1 0,0-1 0,0 0 1,0 0-1,0 0 0,0 0 0,0 1 1,0-1-1,-4 17-83,4 30-84,0-38 152,2 37 25,-1 42 33,-1-81-39,-1-2 1,0 1-1,1 0 1,-2 0-1,1-1 1,0 1-1,0 0 0,-1-1 1,0 1-1,0 0 1,-4 5-1,2-11 343,0-12-145,1-41-96,2 35-113,1 0-1,1-1 1,0 1 0,5-28 0,0 27-5,0 1 0,0-1 0,1 1 0,1 1 1,11-19-1,-18 34 2,-1 1 1,1 0 0,0 0 0,0 1-1,0-1 1,0 0 0,0 0 0,-1 1 0,1-2-1,0 2 1,0-1 0,0 1 0,0-1-1,0 1 1,0 0 0,0-1 0,0 1 0,0 0-1,0 0 1,0 0 0,0 0 0,0 0-1,1 0 1,-1 0 0,-1 0 0,1 1 0,2 0-1,25 19-141,-19-12 147,167 86 17,-111-63-1164,69 48 0,30 48-4434,-104-63-1129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1601 760,'0'0'5237,"2"18"-1429,2-19-3771,0-1 1,1 1-1,0 0 1,-1-1 0,0 1-1,0-1 1,1-1-1,-2 0 1,7-5-1,42-39 68,-25 21-28,281-286 726,-14-28 130,-139 157-310,122-168 272,-258 321-837,-14 20-54,1 0 1,0 1-1,1 1 0,0 0 0,0 0 1,0 0-1,8-5 0,-9 8 0,-1-2 1,0 1-1,0 0 0,0-1 0,-1 0 0,6-11 1,4-5-1,-13 22 7,0 0 1,-1-2 0,1 2 0,1 0-1,-1 0 1,0-1 0,-1 0 0,0 0-1,1 1 1,0-1 0,0 1 0,-1-2-1,1 1 1,-1 1 0,0-1 0,1-1 0,-1 2-1,0-5 1,0 5 9,-1 0 0,0 0 1,0 1-1,1-1 0,-1 0 0,0 1 1,1-1-1,-1-1 0,0 2 0,0-1 0,0 1 1,0 0-1,1-1 0,-1 1 0,0 0 0,0 0 1,0-1-1,0 1 0,0 0 0,1 0 1,-1 0-1,0 0 0,0 0 0,0 1 0,0-1 1,-1 0-1,-145 18-116,146-18 100,3-8-34,0 2 11,-1-2 1,2 1-1,-1 0 1,2 0-1,-2 0 1,2 2-1,-1-2 1,1 1-1,0 0 1,0 1-1,0-1 1,1 1-1,0 1 1,-1-1-1,1 1 1,0-1-1,0 2 1,1-1-1,-1 2 1,11-5-1,-15 7 51,6 6 31,1 9 103,-3-1-65,-2-6-31,-1 2-1,1-1 1,-1 0-1,0 0 1,0 0-1,-1 1 0,0-1 1,-1 13-1,1 16-136,0-26-464,0 0 1,-1 0-1,0 1 1,-1-1 0,0 1-1,0 0 1,-1-1 0,0 0-1,0 0 1,-2 0 0,1 0-1,-7 14 1,-14 17-3261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1686 3001,'0'0'4919,"59"-12"-3941,200-46-211,-15-17 187,-182 52-699,1350-626 3409,-805 362-3164,12 54-476,-299 143-19,-193 32-5,-126 57-11,0 0-1,-1-1 0,1 1 1,0 0-1,-1 0 0,0 0 1,0 0-1,1 0 1,-1-2-1,1 2 0,-1 0 1,0 0-1,0 0 0,1 0 1,-1-2-1,0 2 1,0 0-1,0 0 0,-1-3 1,1-40-397,-1 29 277,2-3-87,0 14 208,-1 2 0,1-1 1,-1-1-1,0 2 0,0-2 0,0 1 0,0 1 0,-1-2 1,1 1-1,0 1 0,-1-2 0,0 1 0,0 1 1,1-2-1,-1 2 0,0-2 0,0 2 0,-1 0 0,-1-5 1,-6-3-35,9 9 23,-1-1-1,0 1 0,0 0 0,0 0 1,-1 0-1,2 0 0,-1 0 1,-1-1-1,1 2 0,0-1 0,0 0 1,0 1-1,-1-1 0,1 1 0,-1 0 1,2-1-1,-2 1 0,-2 0 1,4 0 878,8 0-849,111-7 72,-118 16 257,-1-5-293,-1-1 0,1-1 0,-1 2 0,0-2-1,1 1 1,-1 0 0,-1-1 0,2 1 0,-1 0-1,0-1 1,-1 0 0,1 1 0,0-1 0,-1 0-1,-1 3 1,-31 32 158,20-21-154,-145 166-847,11 14-4242,100-123 1911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3672 2152 360,'0'0'11376,"-2"0"-10709,-97-7 940,-167-42 0,215 36-1211,-70-17 17,-194-90 0,-106-94-230,160 78-89,85 42 218,2-10 0,-279-231 0,363 266-242,-2 5 0,-101-49 1,60 35 11,-80-40-31,49 27-82,163 90 18,1 1 0,-1 0-1,1-1 1,0 1 0,-1 0-1,1-1 1,-1 1-1,1 0 1,0 0 0,0-2-1,-1 2 1,1 0 0,-1 0-1,1 0 1,-1 0 0,1 0-1,-1 0 1,1 0 0,-1 0-1,1 0 1,-1 0 0,1 0-1,0 0 1,0 0-1,-1 0 1,1 0 0,-1 2-1,1-2 1,-1 0 0,1 0-1,-1 0 1,1 1 0,-1-1-1,1 0 1,0 1 0,0-1-1,0 0 1,0 1 0,-1-1-1,0 1 1,3 30-134,18 39 153,6 8-46,26 67-9,-46-133 101,-8-14 119,-11-22-70,-77-77-110,-1 0-10,32 17 8,2-4 0,3-2 0,4-4 0,-53-128 0,86 176-14,16 45-95,2 2 100,-1 1-1,1 0 1,0 0 0,-1-1 0,0 1 0,1-1-1,0 1 1,0 0 0,0-1 0,0 0 0,0 0-1,0 0 1,0 1 0,0-1 0,1 0 0,-1 0-1,-1 0 1,2 0 0,1 0 0,32 21 43,-24-17-52,79 45 30,148 52-1,102 4-1062,-8-4-5658,-261-75 3556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936 1895 680,'0'0'3978,"-7"-4"-3890,5 1 23,-21-12-549,-1 1 0,-34-14-1,6 17 3852,48-8 114,-7-31-2190,-52-131-306,-6-15-637,48 144-304,-121-276 226,113 269-138,-3 2 1,-1 1 0,-50-65-1,-114-118 228,196 238-405,-5-3-20,1-2 1,0 0-1,0-1 0,1 2 0,0-2 0,-1 0 0,1-1 0,1 1 0,-1-1 0,1 0 1,-1 0-1,-2-16 0,6 23 7,0 1 0,0-1 0,0 1 0,0-1 0,0 0 0,0 1 0,0-2 0,0 2 1,-1-1-1,1 1 0,0-1 0,0 1 0,0-1 0,-1 1 0,1-1 0,0 1 0,-1-1 0,1 1 1,0 0-1,-1-1 0,1 1 0,0-2 0,-1 2 0,1 0 0,-1 0 0,1-1 0,0 1 0,0 0 0,-1-1 1,1 1-1,-1 0 0,1 0 0,-1 0 0,1 0 0,-1 0 0,1 0 0,-1 0 0,1 0 0,0 0 0,-1 0 1,1 0-1,-1 0 0,1 0 0,-1 0 0,1 0 0,-1 0 0,0 1 0,0 0 16,1 1 0,-1-1 0,0 0 0,0 0 0,0 0 0,0 1 0,0 0 1,1-1-1,0 1 0,-1-1 0,1 0 0,-1 1 0,1 0 0,0 0 0,-1-1 0,1 1 0,0-1 0,0 4 0,0-4 265,0-18-74,1 9-193,0-1 0,0 1 0,0 0-1,1-1 1,1 1 0,-2 0 0,2 0 0,0 1 0,0-1-1,0 1 1,1-1 0,6-9 0,9-14-16,31-36 0,-33 44-9,83-98 43,-99 145 110,-2 48 109,-1-33-46,2 0 0,5 59-1,-4-93-265,0 1 0,1 1 0,-1-1-1,1-1 1,0 1 0,0 0 0,1 0-1,-1-2 1,1 2 0,0-2 0,0 1-1,0 0 1,1-1 0,-1 1 0,1-2-1,3 5 1,10 7-736,1-1-1,29 18 1,6 3-504,7 19-744,-6 0-542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1145 362 968,'0'0'5175,"0"-14"-4833,0 2-299,1 0 239,0 1 0,-1-1 0,0 1 0,0-1-1,-1 1 1,-1 0 0,-3-17 0,2 22-135,1 1 0,-1 0 0,0 0 0,0 0 0,0 0 0,0 2 0,-2-2 0,2 1 0,-1 0 0,-4-2 0,-43-32 425,47 37-542,-26-21 196,-1 3 0,-1 0 0,1 3 1,-3 3-1,1 0 0,0 3 0,0 2 0,-1 2 0,-43-1 0,41 6 123,16 0-287,0 1 1,0 0 0,0 2 0,0 2-1,1-1 1,-1 3 0,-23 10 0,-2 11-35,-58 50 1,82-61-16,-2 3-14,0 3-1,2 1 0,0-1 0,-25 39 0,7-3 169,-32 64-1,65-110-143,0 0-1,1 0 0,1 0 0,0 2 0,0-1 1,1 0-1,0 1 0,1 0 0,-2 23 0,1 12 141,3 71 0,1-51-14,0-59-139,0-1 1,1 0 0,0 1 0,0-1 0,0 0 0,1-1 0,0 1-1,0-1 1,1 0 0,-1 0 0,7 9 0,8 22 92,-9-20-60,0 1 0,2-2 1,0 0-1,0-1 0,1 0 0,24 26 1,92 78 78,-47-49-28,-24-22 10,77 49 0,-48-37 1,-20-19 76,3-2-1,135 52 1,-163-80-74,2-2 1,71 5 0,-42-7-78,-35-6 47,44-4 0,-28 0 126,-44-1-162,-1-2 0,1 1 0,-1-2 0,0 1 0,1-1 0,-2-1-1,1 1 1,0-2 0,-1 0 0,10-12 0,1 2 8,-9 7-26,0 1 0,0 0 0,-1-1 0,0 0-1,0-1 1,-1 0 0,0-2 0,-1 2 0,1-2 0,-2 0 0,1 0-1,-2-1 1,1 1 0,3-20 0,-2 1 8,-2-1 0,-1-1 0,0 1 0,-3 0 1,-2-63-1,0 8-19,1 68-7,0-2 1,-1 2-1,-2-1 1,1-1-1,-1 3 1,-1-2-1,-8-23 1,1 8 3,-2 2 0,0 0 0,-20-31 0,-89-187-8,103 210-1,7 16-19,-3 0 0,1 1 1,-1 1-1,-1 1 0,-24-24 0,-100-92-211,119 121 196,12 7-268,0 3 1,0-1-1,-1 1 1,0 1 0,-22-9-1,26 14-303,0 0-1,0 1 1,0 0-1,-1 1 1,2 0-1,-2 0 1,-7 2-1,-16 6-3654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1344 392,'0'0'5692,"0"8"-4876,0-3-585,0 2 0,-1-1 0,1 1 0,-1-2-1,0 1 1,0 0 0,-1 1 0,-2 5 0,9-12 2252,19-11-2416,479-360 1235,-382 275-891,-52 41-254,-2-3-1,-2-5 0,-2-2 0,-2-5 0,-3-4 0,79-123 0,-110 152-143,-1-1 0,-1-2 1,-2-1-1,26-76 0,-40 97 90,-6 17-520,-14 13 69,5 1 352,-1 0-32,-12 5 70,16-6-121,12-1-174,63-7 160,-56 2 103,1 2 1,0 0-1,0 2 1,0 0-1,30 6 1,-45-4-1,0-1 0,0 0 0,-1 0 1,0 0-1,1 1 0,-1 0 0,0 0 0,1-1 1,-1 1-1,1-1 0,-2 2 0,1-1 1,0-1-1,0 1 0,0 1 0,0-1 1,0 0-1,-1 1 0,1-1 0,-1 0 1,1 0-1,-1 1 0,0 0 0,1 3 1,-1-2-19,1 2 0,-1-1 0,0 0 0,0 0 0,-1 1 0,1-2 0,-1 2 0,0-2 0,0 2 0,0-1 0,0-1 0,-3 7 0,-2 0-379,-2 0 0,0 0 0,1-1 0,-2 0 0,1-1 0,-1 1 0,0-3 0,-13 9 0,-39 31-5131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 1775 5881,'0'0'4456,"5"-23"-3772,-4-3-534,-1 1 1,-2-1-1,0-1 1,0 1-1,-8-31 1,-54-289 390,-6-21-493,-1 120-22,36 134-11,-28-136 0,62 239-11,-2-1 0,1 1-1,-1 0 1,0 0 0,-1 1-1,1-1 1,-9-15 0,8 20 25,0-1 1,0 0 0,0 2-1,-2-1 1,2 0 0,-1 1-1,0 0 1,1 1 0,-1 0-1,-1-1 1,-7-2 0,9 5-19,-1 0 1,1 0-1,0 1 0,0-1 1,-1 1-1,1 0 1,0 1-1,-1-1 1,1 1-1,0 0 0,0 2 1,-1-2-1,2 1 1,-1 0-1,0 1 0,0-1 1,1 0-1,-1 2 1,0-1-1,-5 6 1,-7 9 86,1 2 0,-27 41 0,25-33-72,3-9-22,2 2 0,0-1 0,-14 36 0,42-124 327,0 30-324,41-92 7,-49 113-16,2 1 1,-1 0-1,0 1 1,2 1-1,17-19 1,-27 31-7,1 0 0,1 1 0,-2-2 0,1 2 0,1 0 0,-2-1 0,2 1 0,-1-1 0,0 2 0,1-1 0,-1 0 0,0 1 0,1-1 0,-1 1 0,0 0 0,0 0 0,1 0 0,0 0 0,-2 1 0,2-1 0,-1 1 0,0-1 0,1 1 0,-1 1 1,0-1-1,1 0 0,-2 0 0,2 1 0,-2-1 0,1 2 0,2 1 0,6 8-9,-2-1 0,0 1 1,0 0-1,-1 2 0,7 14 1,3 5-27,4 6-1004,-1 1 0,-2 2-1,-1 1 1,-2 0 0,-1 0 0,17 82-1,-18-36-4225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2884 1801 3745,'0'0'3610,"4"2"-2884,-8-7 2317,-87-53-2392,-130-113 0,54 38-149,-39-11 312,-4 12 0,-5 12 1,-343-124-1,145 66 130,339 138-925,2-5 0,2-3 0,-98-90 0,84 57-45,33 28-6,-3 3 0,0 3 0,-102-62-1,156 109 14,0-1 0,-1-1 0,0 2 0,1-1 0,-1 1 0,0 0 0,0-1 0,1 1 0,-1 0 0,1-1 0,-1 1 0,0 0 0,0 0 0,0 0 0,0 0 0,1 0 0,-1 0 0,0 0 0,0 0 0,0 0 0,0 0 0,1 0 0,-1 1 0,1-1 0,-1 0 0,-1 1 0,11 22-115,30 28 133,108 102-87,-59-66 75,-88-86 12,3 1 0,-1 0 0,1 0 0,-1 2 0,1-2 0,0 0 0,-2 2 0,2-1 0,-1-1 0,-1 2 0,1-1 0,0 1-1,-1-1 1,1 1 0,-1 0 0,1-1 0,-1 6 0,-5-9 62,-7 2-46,0-2-1,0-2 0,1 1 0,-2 0 0,1-1 1,1-2-1,-1 1 0,1-2 0,0 0 0,-16-10 1,12 5-29,1-2 1,0 0-1,0-2 1,1 0-1,1-1 1,-13-19 0,19 25 5,0 1-1,1-1 1,-1 0 0,1-1 0,1 0 0,-1 0 0,2 0-1,-2 0 1,3-1 0,-2 1 0,2 0 0,0-2 0,-1-17-1,2 2-304,7 30-127,156 50-1308,23 9-470,221 43-1944,-219-64 1369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6543 2047 4153,'0'0'1935,"-18"-3"-1718,-123-26 2227,-3 15 1206,-181-26-914,192 18-2059,-308-73 949,290 46-1495,-277-79 296,-62 23 495,-464-119 11,529 82-916,20 8 3,38 32 14,-123-36-45,9-46 7,167 8-50,12 5 56,143 98 9,-203-57-1,361 129-28,1 1 0,0 0-1,0 0 1,-1 0 0,1-1 0,0 1-1,-1 0 1,1 0 0,0 0 0,-1-2-1,1 2 1,0 0 0,0 0 0,0 0-1,0 0 1,-1 0 0,1 0 0,0 0-1,-1 0 1,1 0 0,-1 0 0,1 0-1,0 0 1,-1 0 0,1 0 0,0 0-1,-1 2 1,1-2 0,0 0 0,-1 0-1,1 0 1,0 0 0,0 1 0,0-1-1,0 0 1,0 0 0,-1 1 0,1-1-1,0 0 1,0 0 0,-1 1 0,1-1-1,0 0 1,0 1 0,0-1 0,0 0-1,-1 1 1,1-1 0,0 0 0,0 1-1,0-1 1,0 2 0,0-2 0,0 0-1,0 1 1,0-1 0,0 0 0,0 1-1,0-1 1,0 0 0,0 1 0,1-1-1,-1 0 1,0 1 0,0 7 123,1-2-128,-1 0 1,1-1 0,-1 0-1,2 1 1,-1-1 0,1 0-1,-1-1 1,1 2-1,0-1 1,3 6 0,30 52-5,-12-22 12,147 298-40,-166-332 63,-3-6 27,-1-9 54,-2-30-87,-1 1 1,-2 0-1,-1 1 1,0-1-1,-2 2 1,-1-1-1,-21-55 1,12 36-17,2-2 0,-13-73 1,29 129 4,0 1-1,0-1 1,0 0 0,0 1 0,0-2 0,0 1 0,0 0 0,0 1 0,0-1 0,0 0 0,0 0 0,0 1 0,0-1 0,0-1 0,1 2-1,-1-1 1,0 0 0,1 1 0,-1-1 0,1 1 0,-1-1 0,1 1 0,-1-1 0,1 0 0,-1 1 0,1 0 0,-1-2 0,0 2 0,1-1-1,-1 1 1,1 0 0,0-1 0,-1 1 0,1 0 0,0 0 0,0 0 0,-1 0 0,0-1 0,1 1 0,0 0 0,-1 0 0,2 1 0,35 0-101,-23 0 79,137 10-29,165 6-808,142 10-2437,-214-3-1076,-35 2-2997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1445 141 3873,'0'0'5237,"-15"-11"-4630,10 6-576,-17-12 549,0 1 0,0 3 1,-41-20-1,19 18-210,-1 3 0,1 4 0,-51-2 0,-139 10 280,107 2-323,98-1-303,0 4 1,0 0-1,1 1 1,0 4 0,0-1-1,0 3 1,0 1-1,2 3 1,0 0-1,0 2 1,-25 24 0,23-17 10,3 3 1,0 1 0,1 1-1,1 2 1,1 1 0,1 1-1,1 2 1,2 0 0,0 2 0,3 1-1,0 1 1,-19 69 0,4 59 30,8-34 165,18-103-126,1 0 0,1 0-1,1 0 1,4 57 0,-2-8-72,0-67-10,0 0-1,1 0 1,-1 0-1,2-1 1,0 1-1,1-1 0,-1 1 1,1-2-1,1 2 1,7 13-1,0-1 14,1-1 1,1-1-1,26 34 1,-11-24-21,1-1 1,1-2 0,0-2 0,2-1 0,1-3 0,0-3-1,1 0 1,41 14 0,45 12 41,136 27 0,-240-69-51,92 16 124,1-3 0,1-9-1,169-13 1,-247 1-11,0-2-1,0-2 1,0-2-1,-1-1 1,60-32-1,-69 28-9,0-1 0,-1-1 1,0-2-1,-2-1 0,1-1 0,-1-2 0,-2 0 0,25-37 0,-20 22-17,-1-2 0,-1-1 0,-2-1 0,-1-1 0,-2-2 0,0 0 0,19-88 0,-22 63-65,-1-2 1,-3-1-1,-2 0 1,-1-120-1,-6 157-24,1-7 11,-7-84 0,4 112-10,0 1 1,-1-1-1,0 0 0,0 1 1,-2 0-1,1-1 1,-1 2-1,0 0 1,-12-22-1,4 15 6,0 0 1,0 1 0,-2 2-1,0 0 1,-1 0-1,1 3 1,-1 0-1,-1 0 1,0 2-1,0 1 1,-1 1-1,0 1 1,-28-8-1,-16 1-422,-2 3 1,-121 0-1,-188 24-3850,192 17-872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1942 3201,'0'0'7127,"-5"7"-4214,7-11-2913,0 1 0,0 1 0,1-1 0,-1 0-1,0 1 1,0-1 0,1 2 0,-1-1 0,2 0-1,-2 1 1,1-1 0,0 0 0,0 1 0,4 0-1,0-4 6,1340-801 92,-1262 748-95,126-88 12,233-116 1,-35 56 1,-385 190-6,0-1 0,-1-3 1,0 1-1,0-3 0,29-38 1,-2 5-1,98-123 3,-148 178-14,0 0 1,0 0-1,0-1 0,0 1 0,0 0 0,1 0 0,-1 0 0,0 0 1,0 0-1,0 0 0,0 0 0,0-1 0,0 1 0,0 0 1,0 0-1,0 0 0,0 0 0,0 0 0,1 0 0,-1-2 1,0 2-1,0 0 0,0 0 0,0 0 0,0 0 0,0-1 0,0 1 1,0 0-1,0 0 0,0 0 0,-1 0 0,1 0 0,0-1 1,0 1-1,0 0 0,0 0 0,0 0 0,0 0 0,0 0 1,0-1-1,0 1 0,0 0 0,0 0 0,-1 0 0,1 0 0,0 0 1,0 0-1,0 0 0,0 0 0,0 0 0,0-1 0,-12-3-51,-21 4-9,25 0 73,-119 0 179,127 0 203,1-1-387,1-1-1,1 1 1,-2 0-1,2 0 1,-2-1 0,2 1-1,0 0 1,-2 0-1,2 1 1,4-2-1,43-7-69,0 2 0,64 1 0,-112 6 67,0 1 1,1-1-1,-1 1 0,0-1 1,0 1-1,0 1 0,0-1 1,0 0-1,0 0 0,0 0 1,0 0-1,0 2 0,0-2 1,0 1-1,-1 0 0,1 1 1,0-2-1,-2 1 0,2 0 1,-1 1-1,1 0 0,-1-1 1,-1 1-1,2-1 0,-1 1 1,0 0-1,-1 0 1,1-1-1,0 2 0,-1-2 1,0 1-1,0 0 0,0 0 1,0 5-1,0-1 27,1 0 1,-2 0-1,1-1 0,0 0 1,0 1-1,-1 0 0,-1-1 1,1 0-1,-1 0 0,1 1 1,-2-1-1,1-1 0,0 1 1,-1 0-1,-4 9 0,-12 9-70,-2-2 0,1-1 0,-1 0-1,-29 20 1,-95 58-2112,140-96 2015,-75 48-2530,5-7-1640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1609 3145,'0'0'7585,"1"-16"-6579,8-38-942,1 0 1,3 2 0,2 0-1,18-49 1,-10 32 151,22-99 0,-23 47 29,-5-1 1,-4-1 0,-3 0-1,-3-156 1,-8 279-238,1-1-1,0 1 1,0-1 0,0 1 0,0-1 0,0 1-1,0-2 1,-1 2 0,1-1 0,0 1-1,-1-1 1,1 1 0,-1 0 0,1-1 0,-1 1-1,1 0 1,-1-1 0,1 1 0,-1 0-1,1-1 1,0 1 0,0 0 0,-1 0 0,1 0-1,-1 0 1,0-1 0,1 1 0,-1 0-1,1 0 1,-1 0 0,0 1 0,-30 0 34,-36 16-85,66-17 48,-126 35-39,127-35 35,0 0 0,0 0 0,0 0 0,0 0 1,0 0-1,0 0 0,1-1 0,-1 1 0,0 0 0,0 0 1,0 0-1,0 0 0,0-1 0,1 1 0,-1 0 0,0 0 1,0 0-1,0-1 0,0 1 0,0 0 0,0 0 0,0 0 1,0-1-1,0 1 0,0 0 0,0 0 0,0 0 1,0-1-1,0 1 0,0 0 0,0 0 0,0 0 0,0-1 1,0 1-1,0 0 0,0 0 0,0 0 0,-1-2 0,1 2 1,0 0-1,0 0 0,0 0 0,0 0 0,0-1 1,-1 1-1,1 0 0,0 0 0,0 0 0,0 0 0,0 0 1,0 0-1,0-1 0,0 1 0,0 0 0,0 0 0,-1 0 1,1 0-1,0 0 0,0 0 0,0 0 0,-1 0 0,1 0 1,0 0-1,0 0 0,0 0 0,-1 0 0,13-22-3,-10 20 7,41-65 11,54-62-1,-41 55-6,-55 72-3,-1 2-1,0-1 1,1 0-1,-1 0 1,0 1 0,0-1-1,1 1 1,-1-1-1,1 0 1,0 1 0,-1-2-1,1 2 1,0-1-1,-1 1 1,1 0-1,-1-1 1,0 1 0,1 0-1,0-1 1,0 1-1,0 0 1,-1 0 0,1 0-1,0 0 1,-1 0-1,1 0 1,-1 0 0,1 0-1,0 0 1,0 0-1,0 0 1,-1 0 0,0 1-1,1-1 1,0 0-1,0 1 1,0 0-1,10 35 384,-2-3-385,-6-25-74,-1-1 0,2 0 0,0-1-1,0 1 1,0 0 0,0 0-1,1-1 1,-1-1 0,2 1-1,-1-1 1,0-1 0,8 7-1,3-1-1003,1 0-1,33 12 1,-37-18 179,1 2 0,-2 0 1,1 1-1,0-1 0,-1 4 0,17 12 1,-10 6-2866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2134 1824,'0'0'5198,"28"0"-4660,30-5 575,1-3-1,101-33 0,-84 19-721,1026-309 1152,-312 87-1158,444-151 571,-10-40-966,-403 140 107,-757 274-86,395-149 167,-448 163-122,-9 5-36,2 0-1,-2 0 0,2 1 0,-2-1 1,2 1-1,-2-1 0,2 1 1,3 0-1,-8 0 302,1 0-318,0 1-1,0-1 0,0 1 1,-1-1-1,1 1 1,0-2-1,0 2 1,-1 0-1,1-1 0,0 1 1,0 0-1,-1-1 1,1 1-1,0 0 1,-1-1-1,1 1 0,0 0 1,-1 0-1,1-1 1,0 1-1,0 0 1,-1 0-1,1 0 0,0 0 1,-1-1-1,1 1 1,-1 0-1,-366-127-523,365 124 77,14 0 346,14 1 129,-8 3 2,-1 1 0,0 2 0,0 0 0,0 1 0,0 2 0,17 8 0,-23-10 15,1 2-1,-1 0 1,1 1-1,-2 0 0,0 1 1,0 1-1,1 0 1,-2 1-1,11 16 0,-16-21 12,-2-1-1,1 0 1,-1 1-1,0 1 1,0-1-1,0-1 1,-1 2-1,1 0 1,-1-1-1,0 1 1,0 11-1,-2 77 984,1-94-1034,-1 6 14,-1 1 1,0 0 0,0-1 0,-1 0 0,1 0 0,-1 0 0,0 0 0,-1 0 0,1 0 0,0-2 0,-2 2 0,1-1 0,0-1 0,-1 0 0,1 1 0,-1-1 0,0-1 0,-9 6 0,-6 6-133,-1-1 0,-2-1 0,-30 13 0,28-18-690,0 1 1,0-5 0,-45 7-1,35-8-1096,-29 4-3785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1884 3745,'0'0'7765,"-1"-25"-6788,0 18-906,-2 1-1,1 0 1,0 1 0,-1 0 0,0-1 0,0 2 0,0-2 0,0 1 0,-1 1-1,1 0 1,-1 0 0,0 0 0,-6-5 0,-11-12 174,-56-64 419,-31-37-454,-97-201-135,150 230-120,22 37 48,-169-262 25,-158-118 226,334 407-233,-214-230 46,239 259-68,1 0 0,0 0 0,0-1 0,0 1 1,0 0-1,0 0 0,0 0 0,0 0 1,0 0-1,0 0 0,-1 0 0,1-1 1,0 1-1,0 0 0,0 0 0,-1 0 1,1 0-1,0 0 0,0 0 0,-1 0 0,1 0 1,0 0-1,0 0 0,0 0 0,-1 0 1,1 0-1,0 1 0,0-1 0,0 0 1,-1 0-1,1 0 0,0 0 0,0 0 0,0 0 1,-1 0-1,1 1 0,0-1 0,0 0 1,0 0-1,0 0 0,0 0 0,0 1 1,0-1-1,-4 17-83,4 30-84,0-38 152,2 37 25,-1 42 33,-1-81-39,-1-2 1,0 1-1,1 0 1,-2 0-1,1-1 1,0 1-1,0 0 0,-1-1 1,0 1-1,0 0 1,-4 5-1,2-11 343,0-12-145,1-41-96,2 35-113,1 0-1,1-1 1,0 1 0,5-28 0,0 27-5,0 1 0,0-1 0,1 1 0,1 1 1,11-19-1,-18 34 2,-1 1 1,1 0 0,0 0 0,0 1-1,0-1 1,0 0 0,0 0 0,-1 1 0,1-2-1,0 2 1,0-1 0,0 1 0,0-1-1,0 1 1,0 0 0,0-1 0,0 1 0,0 0-1,0 0 1,0 0 0,0 0 0,0 0-1,1 0 1,-1 0 0,-1 0 0,1 1 0,2 0-1,25 19-141,-19-12 147,167 86 17,-111-63-1164,69 48 0,30 48-4434,-104-63-1129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1601 760,'0'0'5237,"2"18"-1429,2-19-3771,0-1 1,1 1-1,0 0 1,-1-1 0,0 1-1,0-1 1,1-1-1,-2 0 1,7-5-1,42-39 68,-25 21-28,281-286 726,-14-28 130,-139 157-310,122-168 272,-258 321-837,-14 20-54,1 0 1,0 1-1,1 1 0,0 0 0,0 0 1,0 0-1,8-5 0,-9 8 0,-1-2 1,0 1-1,0 0 0,0-1 0,-1 0 0,6-11 1,4-5-1,-13 22 7,0 0 1,-1-2 0,1 2 0,1 0-1,-1 0 1,0-1 0,-1 0 0,0 0-1,1 1 1,0-1 0,0 1 0,-1-2-1,1 1 1,-1 1 0,0-1 0,1-1 0,-1 2-1,0-5 1,0 5 9,-1 0 0,0 0 1,0 1-1,1-1 0,-1 0 0,0 1 1,1-1-1,-1-1 0,0 2 0,0-1 0,0 1 1,0 0-1,1-1 0,-1 1 0,0 0 0,0 0 1,0-1-1,0 1 0,0 0 0,1 0 1,-1 0-1,0 0 0,0 0 0,0 1 0,0-1 1,-1 0-1,-145 18-116,146-18 100,3-8-34,0 2 11,-1-2 1,2 1-1,-1 0 1,2 0-1,-2 0 1,2 2-1,-1-2 1,1 1-1,0 0 1,0 1-1,0-1 1,1 1-1,0 1 1,-1-1-1,1 1 1,0-1-1,0 2 1,1-1-1,-1 2 1,11-5-1,-15 7 51,6 6 31,1 9 103,-3-1-65,-2-6-31,-1 2-1,1-1 1,-1 0-1,0 0 1,0 0-1,-1 1 0,0-1 1,-1 13-1,1 16-136,0-26-464,0 0 1,-1 0-1,0 1 1,-1-1 0,0 1-1,0 0 1,-1-1 0,0 0-1,0 0 1,-2 0 0,1 0-1,-7 14 1,-14 17-3261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1556 144 3369,'0'0'3308,"-23"-12"-3033,-114-61 307,107 60 70,-1 1 1,-1 2-1,1 2 1,-51-4-1,-132 9 191,124 4-414,49-1-372,0 4 0,0 1 0,0 3 1,0 3-1,1 1 0,0 3 0,-59 33 0,64-26-9,1 0-1,-48 43 0,65-50 8,1 2 0,0 1 0,1-1 0,1 2 0,0 1 0,-19 35 0,-41 78 289,45-85 61,-44 96 1,66-127-329,1 0 1,0 1 0,0 2 0,1-2 0,1 1 0,0 1 0,1-1 0,1 1 0,-2 35 0,3 48 197,-1-38-33,7 92 1,-3-141-216,1 1 0,1-1-1,0 1 1,0-1 0,1-1 0,1 1-1,8 16 1,53 98 216,-51-107-208,-1-2 0,1 0 0,1-2 0,1 0 0,1-1 0,0-2-1,0 0 1,0-2 0,2-1 0,32 15 0,20 4 17,127 32-1,-102-42 17,0-3-1,169 0 1,-249-18-23,1-1 1,1-1-1,-1-1 0,-1-2 1,0 0-1,1-2 0,31-14 1,-12-2 28,0-2 0,-1-2 0,-1-3 0,0-2 0,-2-1 0,-2-3 0,1-2 0,-3 0 0,-1-3 0,-1-3 0,-1 0 0,-1-1 0,-3-2 1,29-73-1,-42 91-9,-1-2 1,-1-1-1,-1 1 1,-1 0-1,6-64 1,-5-161 322,-8 244-374,1 0 0,-2-1 0,0 2 0,0-2-1,-1 2 1,1-1 0,-2 0 0,1 1 0,-2 1 0,1-1 0,-9-14-1,-7-13 49,-36-47-1,43 68-191,0 0 0,-2 1 0,2 1 0,-2 2 0,0-1-1,0 3 1,-1 0 0,0-1 0,0 3 0,-1 0-1,1 3 1,-1-1 0,-1 1 0,1 2 0,-20-2-1,-136 4-6665,79 1-1377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1686 3001,'0'0'4919,"59"-12"-3941,200-46-211,-15-17 187,-182 52-699,1350-626 3409,-805 362-3164,12 54-476,-299 143-19,-193 32-5,-126 57-11,0 0-1,-1-1 0,1 1 1,0 0-1,-1 0 0,0 0 1,0 0-1,1 0 1,-1-2-1,1 2 0,-1 0 1,0 0-1,0 0 0,1 0 1,-1-2-1,0 2 1,0 0-1,0 0 0,-1-3 1,1-40-397,-1 29 277,2-3-87,0 14 208,-1 2 0,1-1 1,-1-1-1,0 2 0,0-2 0,0 1 0,0 1 0,-1-2 1,1 1-1,0 1 0,-1-2 0,0 1 0,0 1 1,1-2-1,-1 2 0,0-2 0,0 2 0,-1 0 0,-1-5 1,-6-3-35,9 9 23,-1-1-1,0 1 0,0 0 0,0 0 1,-1 0-1,2 0 0,-1 0 1,-1-1-1,1 2 0,0-1 0,0 0 1,0 1-1,-1-1 0,1 1 0,-1 0 1,2-1-1,-2 1 0,-2 0 1,4 0 878,8 0-849,111-7 72,-118 16 257,-1-5-293,-1-1 0,1-1 0,-1 2 0,0-2-1,1 1 1,-1 0 0,-1-1 0,2 1 0,-1 0-1,0-1 1,-1 0 0,1 1 0,0-1 0,-1 0-1,-1 3 1,-31 32 158,20-21-154,-145 166-847,11 14-4242,100-123 1911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3672 2152 360,'0'0'11376,"-2"0"-10709,-97-7 940,-167-42 0,215 36-1211,-70-17 17,-194-90 0,-106-94-230,160 78-89,85 42 218,2-10 0,-279-231 0,363 266-242,-2 5 0,-101-49 1,60 35 11,-80-40-31,49 27-82,163 90 18,1 1 0,-1 0-1,1-1 1,0 1 0,-1 0-1,1-1 1,-1 1-1,1 0 1,0 0 0,0-2-1,-1 2 1,1 0 0,-1 0-1,1 0 1,-1 0 0,1 0-1,-1 0 1,1 0 0,-1 0-1,1 0 1,-1 0 0,1 0-1,0 0 1,0 0-1,-1 0 1,1 0 0,-1 2-1,1-2 1,-1 0 0,1 0-1,-1 0 1,1 1 0,-1-1-1,1 0 1,0 1 0,0-1-1,0 0 1,0 1 0,-1-1-1,0 1 1,3 30-134,18 39 153,6 8-46,26 67-9,-46-133 101,-8-14 119,-11-22-70,-77-77-110,-1 0-10,32 17 8,2-4 0,3-2 0,4-4 0,-53-128 0,86 176-14,16 45-95,2 2 100,-1 1-1,1 0 1,0 0 0,-1-1 0,0 1 0,1-1-1,0 1 1,0 0 0,0-1 0,0 0 0,0 0-1,0 0 1,0 1 0,0-1 0,1 0 0,-1 0-1,-1 0 1,2 0 0,1 0 0,32 21 43,-24-17-52,79 45 30,148 52-1,102 4-1062,-8-4-5658,-261-75 3556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936 1895 680,'0'0'3978,"-7"-4"-3890,5 1 23,-21-12-549,-1 1 0,-34-14-1,6 17 3852,48-8 114,-7-31-2190,-52-131-306,-6-15-637,48 144-304,-121-276 226,113 269-138,-3 2 1,-1 1 0,-50-65-1,-114-118 228,196 238-405,-5-3-20,1-2 1,0 0-1,0-1 0,1 2 0,0-2 0,-1 0 0,1-1 0,1 1 0,-1-1 0,1 0 1,-1 0-1,-2-16 0,6 23 7,0 1 0,0-1 0,0 1 0,0-1 0,0 0 0,0 1 0,0-2 0,0 2 1,-1-1-1,1 1 0,0-1 0,0 1 0,0-1 0,-1 1 0,1-1 0,0 1 0,-1-1 0,1 1 1,0 0-1,-1-1 0,1 1 0,0-2 0,-1 2 0,1 0 0,-1 0 0,1-1 0,0 1 0,0 0 0,-1-1 1,1 1-1,-1 0 0,1 0 0,-1 0 0,1 0 0,-1 0 0,1 0 0,-1 0 0,1 0 0,0 0 0,-1 0 1,1 0-1,-1 0 0,1 0 0,-1 0 0,1 0 0,-1 0 0,0 1 0,0 0 16,1 1 0,-1-1 0,0 0 0,0 0 0,0 0 0,0 1 0,0 0 1,1-1-1,0 1 0,-1-1 0,1 0 0,-1 1 0,1 0 0,0 0 0,-1-1 0,1 1 0,0-1 0,0 4 0,0-4 265,0-18-74,1 9-193,0-1 0,0 1 0,0 0-1,1-1 1,1 1 0,-2 0 0,2 0 0,0 1 0,0-1-1,0 1 1,1-1 0,6-9 0,9-14-16,31-36 0,-33 44-9,83-98 43,-99 145 110,-2 48 109,-1-33-46,2 0 0,5 59-1,-4-93-265,0 1 0,1 1 0,-1-1-1,1-1 1,0 1 0,0 0 0,1 0-1,-1-2 1,1 2 0,0-2 0,0 1-1,0 0 1,1-1 0,-1 1 0,1-2-1,3 5 1,10 7-736,1-1-1,29 18 1,6 3-504,7 19-744,-6 0-542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1344 392,'0'0'5692,"0"8"-4876,0-3-585,0 2 0,-1-1 0,1 1 0,-1-2-1,0 1 1,0 0 0,-1 1 0,-2 5 0,9-12 2252,19-11-2416,479-360 1235,-382 275-891,-52 41-254,-2-3-1,-2-5 0,-2-2 0,-2-5 0,-3-4 0,79-123 0,-110 152-143,-1-1 0,-1-2 1,-2-1-1,26-76 0,-40 97 90,-6 17-520,-14 13 69,5 1 352,-1 0-32,-12 5 70,16-6-121,12-1-174,63-7 160,-56 2 103,1 2 1,0 0-1,0 2 1,0 0-1,30 6 1,-45-4-1,0-1 0,0 0 0,-1 0 1,0 0-1,1 1 0,-1 0 0,0 0 0,1-1 1,-1 1-1,1-1 0,-2 2 0,1-1 1,0-1-1,0 1 0,0 1 0,0-1 1,0 0-1,-1 1 0,1-1 0,-1 0 1,1 0-1,-1 1 0,0 0 0,1 3 1,-1-2-19,1 2 0,-1-1 0,0 0 0,0 0 0,-1 1 0,1-2 0,-1 2 0,0-2 0,0 2 0,0-1 0,0-1 0,-3 7 0,-2 0-379,-2 0 0,0 0 0,1-1 0,-2 0 0,1-1 0,-1 1 0,0-3 0,-13 9 0,-39 31-5131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 1775 5881,'0'0'4456,"5"-23"-3772,-4-3-534,-1 1 1,-2-1-1,0-1 1,0 1-1,-8-31 1,-54-289 390,-6-21-493,-1 120-22,36 134-11,-28-136 0,62 239-11,-2-1 0,1 1-1,-1 0 1,0 0 0,-1 1-1,1-1 1,-9-15 0,8 20 25,0-1 1,0 0 0,0 2-1,-2-1 1,2 0 0,-1 1-1,0 0 1,1 1 0,-1 0-1,-1-1 1,-7-2 0,9 5-19,-1 0 1,1 0-1,0 1 0,0-1 1,-1 1-1,1 0 1,0 1-1,-1-1 1,1 1-1,0 0 0,0 2 1,-1-2-1,2 1 1,-1 0-1,0 1 0,0-1 1,1 0-1,-1 2 1,0-1-1,-5 6 1,-7 9 86,1 2 0,-27 41 0,25-33-72,3-9-22,2 2 0,0-1 0,-14 36 0,42-124 327,0 30-324,41-92 7,-49 113-16,2 1 1,-1 0-1,0 1 1,2 1-1,17-19 1,-27 31-7,1 0 0,1 1 0,-2-2 0,1 2 0,1 0 0,-2-1 0,2 1 0,-1-1 0,0 2 0,1-1 0,-1 0 0,0 1 0,1-1 0,-1 1 0,0 0 0,0 0 0,1 0 0,0 0 0,-2 1 0,2-1 0,-1 1 0,0-1 0,1 1 0,-1 1 1,0-1-1,1 0 0,-2 0 0,2 1 0,-2-1 0,1 2 0,2 1 0,6 8-9,-2-1 0,0 1 1,0 0-1,-1 2 0,7 14 1,3 5-27,4 6-1004,-1 1 0,-2 2-1,-1 1 1,-2 0 0,-1 0 0,17 82-1,-18-36-4225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2884 1801 3745,'0'0'3610,"5"2"-2884,-10-7 2317,-86-53-2392,-130-113 0,54 38-149,-39-11 312,-4 12 0,-5 12 1,-343-124-1,145 66 130,339 138-925,2-5 0,2-3 0,-98-90 0,84 57-45,33 28-6,-3 3 0,0 3 0,-102-62-1,156 109 14,0-1 0,-1-1 0,0 2 0,1-1 0,-1 1 0,0 0 0,0-1 0,1 1 0,-1 0 0,1-1 0,-1 1 0,0 0 0,0 0 0,0 0 0,0 0 0,1 0 0,-1 0 0,0 0 0,0 0 0,0 0 0,0 0 0,1 0 0,-1 1 0,1-1 0,-1 0 0,-1 1 0,11 22-115,30 28 133,108 102-87,-59-66 75,-88-86 12,3 1 0,-1 0 0,1 0 0,-1 2 0,1-2 0,0 0 0,-2 2 0,2-1 0,-1-1 0,-1 2 0,1-1 0,0 1-1,-1-1 1,1 1 0,-1 0 0,1-1 0,-1 6 0,-5-9 62,-7 2-46,0-2-1,0-2 0,1 1 0,-2 0 0,1-1 1,1-2-1,-1 1 0,1-2 0,0 0 0,-16-10 1,12 5-29,1-2 1,0 0-1,0-2 1,1 0-1,1-1 1,-13-19 0,19 25 5,0 1-1,1-1 1,-1 0 0,1-1 0,1 0 0,-1 0 0,2 0-1,-2 0 1,3-1 0,-2 1 0,2 0 0,0-2 0,-1-17-1,2 2-304,7 30-127,156 50-1308,23 9-470,221 43-1944,-219-64 1369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6543 2047 4153,'0'0'1935,"-18"-3"-1718,-123-26 2227,-3 15 1206,-181-26-914,192 18-2059,-308-73 949,290 46-1495,-277-79 296,-62 23 495,-464-119 11,529 82-916,20 8 3,38 32 14,-123-36-45,9-46 7,167 8-50,12 5 56,143 98 9,-203-57-1,361 129-28,1 1 0,0 0-1,0 0 1,-1 0 0,1-1 0,0 1-1,-1 0 1,1 0 0,0 0 0,-1-2-1,1 2 1,0 0 0,0 0 0,0 0-1,0 0 1,-1 0 0,1 0 0,0 0-1,-1 0 1,1 0 0,-1 0 0,1 0-1,0 0 1,-1 0 0,1 0 0,0 0-1,-1 2 1,1-2 0,0 0 0,-1 0-1,1 0 1,0 0 0,0 1 0,0-1-1,0 0 1,0 0 0,-1 1 0,1-1-1,0 0 1,0 0 0,-1 1 0,1-1-1,0 0 1,0 1 0,0-1 0,0 0-1,-1 1 1,1-1 0,0 0 0,0 1-1,0-1 1,0 2 0,0-2 0,0 0-1,0 1 1,0-1 0,0 0 0,0 1-1,0-1 1,0 0 0,0 1 0,1-1-1,-1 0 1,0 1 0,0 7 123,1-2-128,-1 0 1,1-1 0,-1 0-1,2 1 1,-1-1 0,1 0-1,-1-1 1,1 2-1,0-1 1,3 6 0,30 52-5,-12-22 12,147 298-40,-166-332 63,-3-6 27,-1-9 54,-2-30-87,-1 1 1,-2 0-1,-1 1 1,0-1-1,-2 2 1,-1-1-1,-21-55 1,12 36-17,2-2 0,-13-73 1,29 129 4,0 1-1,0-1 1,0 0 0,0 1 0,0-2 0,0 1 0,0 0 0,0 1 0,0-1 0,0 0 0,0 0 0,0 1 0,0-1 0,0-1 0,1 2-1,-1-1 1,0 0 0,1 1 0,-1-1 0,1 1 0,-1-1 0,1 1 0,-1-1 0,1 0 0,-1 1 0,1 0 0,-1-2 0,0 2 0,1-1-1,-1 1 1,1 0 0,0-1 0,-1 1 0,1 0 0,0 0 0,0 0 0,-1 0 0,0-1 0,1 1 0,0 0 0,-1 0 0,2 1 0,35 0-101,-23 0 79,137 10-29,165 6-808,142 10-2437,-214-3-1076,-35 2-2997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0"/>
    </inkml:context>
    <inkml:brush xml:id="br0">
      <inkml:brushProperty name="width" value="0.05" units="cm"/>
      <inkml:brushProperty name="height" value="0.05" units="cm"/>
      <inkml:brushProperty name="color" value="#FF8021"/>
    </inkml:brush>
  </inkml:definitions>
  <inkml:trace contextRef="#ctx0" brushRef="#br0">1871 485 1120,'0'0'5383,"-4"-3"-4734,-14-12-259,8 2 3206,4 4-3246,-13-31 0,6 9-184,0 10-76,-1-1 1,0 3 0,-1-2-1,-1 3 1,0 1-1,0 0 1,-2 1-1,1 1 1,-23-14-1,2 9 134,1 0-1,-2 3 1,-71-18-1,-2 4-35,-2 7 0,-182-7 0,277 31-150,-11-1-23,0 2 1,-1 1-1,1 3 0,-47 13 1,18 5 8,-91 51 1,132-62-31,0 0 0,0 1 0,1 2 0,1 0 0,-1 2 0,2 0 1,0 1-1,-25 40 0,-16 35 15,18-32 82,-63 133 1,88-162-81,2 2 1,1 0 0,1 0-1,1 0 1,1 2-1,-6 70 1,3 219 198,10-287-178,2-21-27,-1 1 1,1-1 0,1 1-1,0-1 1,1 0 0,1-1 0,0 0-1,0 0 1,1 0 0,1 0 0,13 23-1,1-2 5,1-1-1,1-2 1,35 40-1,-23-34 0,1-2 0,2-3 0,0-2-1,2-2 1,1-4 0,0 0 0,2-3 0,0-4-1,80 26 1,-54-28 30,1-4 1,0-4-1,1-4 0,94-8 0,-138-2 20,0 0-1,1-2 1,-1-2-1,44-21 0,-53 20 24,-1 0 0,0-2 0,-1-1 0,0 0 0,1-2 0,-2-1 0,25-31 0,186-304 909,-199 305-901,25-55 0,-45 84 20,0-1 0,0 0 1,-2-2-1,0 1 0,0 0 0,-1 0 1,2-23-1,-4 23 33,4-37 72,2-79 0,-6 4-176,0-78 92,-4 193-194,0-1 0,-2 1 0,2 0 0,-2 2 1,-1-2-1,0 1 0,0-1 0,0 3 0,-1-2 0,-1 2 1,0-1-1,0 0 0,-1 2 0,0 1 0,0-2 1,-1 2-1,0 1 0,-1 0 0,1 1 0,-1 0 0,0 0 1,-1 1-1,0 1 0,1 1 0,-1 0 0,-21-5 0,-161-6-4938,88 16-899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21"/>
    </inkml:context>
    <inkml:brush xml:id="br0">
      <inkml:brushProperty name="width" value="0.05" units="cm"/>
      <inkml:brushProperty name="height" value="0.05" units="cm"/>
      <inkml:brushProperty name="color" value="#FF8021"/>
    </inkml:brush>
  </inkml:definitions>
  <inkml:trace contextRef="#ctx0" brushRef="#br0">1664 210 2457,'0'0'4687,"-19"-10"-4277,6 3-396,-24-14 861,1 3 0,-41-12 0,63 26-686,-302-78 2300,227 65-2138,-146-4 1,220 21-312,-167 9 300,160-4-334,0-1 0,0 2 0,0 2 0,0 1 0,1 0 0,-22 16 0,-6 7 33,1 3 0,2 2 0,-62 65 1,96-88-36,0-1 0,0 2 0,1 0 1,1 1-1,-1 1 0,2 0 1,0 1-1,1 0 0,0 1 1,1 0-1,1 1 0,0-1 0,0 2 1,1-1-1,2 1 0,-4 28 1,4 19 9,-1-5 75,-15 107 0,8-110 64,1-2 0,3 1 1,1 2-1,3-1 1,3 84-1,1-132-145,1-1 1,-1 0-1,2 1 1,-1-1-1,2 0 1,-1 0-1,1-1 1,0 1-1,1-1 1,-1 0-1,1-1 1,12 17-1,6 6 7,1-2 1,30 29-1,-29-33 6,18 17-9,1-2 0,2-2 0,1-4-1,1-2 1,76 37 0,-56-40 6,1-3 0,1-5 0,120 19 0,-115-32-11,1-4 0,84-10 0,-131-1 27,-1 1-1,1-4 1,-1-1-1,-1-2 1,0-1-1,0-2 0,-1-1 1,34-28-1,-27 15 64,0-1 0,-2-4 0,0 0-1,-2-1 1,38-62 0,-54 75-47,0-1 0,-2-1 0,0 0-1,-2 0 1,1-1 0,-3-1 0,1 0 0,-1-1 0,-2 1 0,4-32 0,-1-24 65,-3 0 0,-3-92 0,-2 166-102,1-16 11,-1 1 1,0-1 0,-2 0 0,0 1-1,-1-1 1,0 2 0,-2-1 0,-7-26-1,-104-271 144,95 270-323,-1 2 0,-3 1 0,0 1-1,-38-47 1,61 88-80,-2 2-1,0 0 0,1 0 0,-1 0 0,0 0 1,0 1-1,0 0 0,1-1 0,-1 2 1,-1 0-1,1 0 0,0 0 0,-1 0 0,1 1 1,0-1-1,0 1 0,-9 2 0,12-2 97,-30 0-3758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1871 485 1120,'0'0'5383,"-4"-3"-4734,-14-12-259,8 2 3206,4 4-3246,-13-31 0,6 9-184,0 10-76,-1-1 1,0 3 0,-1-2-1,-1 3 1,0 1-1,0 0 1,-2 1-1,1 1 1,-23-14-1,2 9 134,1 0-1,-2 3 1,-71-18-1,-2 4-35,-2 7 0,-182-7 0,277 31-150,-11-1-23,0 2 1,-1 1-1,1 3 0,-47 13 1,18 5 8,-91 51 1,132-62-31,0 0 0,0 1 0,1 2 0,1 0 0,-1 2 0,2 0 1,0 1-1,-25 40 0,-16 35 15,18-32 82,-63 133 1,88-162-81,2 2 1,1 0 0,1 0-1,1 0 1,1 2-1,-6 70 1,3 219 198,10-287-178,2-21-27,-1 1 1,1-1 0,1 1-1,0-1 1,1 0 0,1-1 0,0 0-1,0 0 1,1 0 0,1 0 0,13 23-1,1-2 5,1-1-1,1-2 1,35 40-1,-23-34 0,1-2 0,2-3 0,0-2-1,2-2 1,1-4 0,0 0 0,2-3 0,0-4-1,80 26 1,-54-28 30,1-4 1,0-4-1,1-4 0,94-8 0,-138-2 20,0 0-1,1-2 1,-1-2-1,44-21 0,-53 20 24,-1 0 0,0-2 0,-1-1 0,0 0 0,1-2 0,-2-1 0,25-31 0,186-304 909,-199 305-901,25-55 0,-45 84 20,0-1 0,0 0 1,-2-2-1,0 1 0,0 0 0,-1 0 1,2-23-1,-4 23 33,4-37 72,2-79 0,-6 4-176,0-78 92,-4 193-194,0-1 0,-2 1 0,2 0 0,-2 2 1,-1-2-1,0 1 0,0-1 0,0 3 0,-1-2 0,-1 2 1,0-1-1,0 0 0,-1 2 0,0 1 0,0-2 1,-1 2-1,0 1 0,-1 0 0,1 1 0,-1 0 0,0 0 1,-1 1-1,0 1 0,1 1 0,-1 0 0,-21-5 0,-161-6-4938,88 16-899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1664 210 2457,'0'0'4687,"-19"-10"-4277,6 3-396,-24-14 861,1 3 0,-41-12 0,63 26-686,-302-78 2300,227 65-2138,-146-4 1,220 21-312,-167 9 300,160-4-334,0-1 0,0 2 0,0 2 0,0 1 0,1 0 0,-22 16 0,-6 7 33,1 3 0,2 2 0,-62 65 1,96-88-36,0-1 0,0 2 0,1 0 1,1 1-1,-1 1 0,2 0 1,0 1-1,1 0 0,0 1 1,1 0-1,1 1 0,0-1 0,0 2 1,1-1-1,2 1 0,-4 28 1,4 19 9,-1-5 75,-15 107 0,8-110 64,1-2 0,3 1 1,1 2-1,3-1 1,3 84-1,1-132-145,1-1 1,-1 0-1,2 1 1,-1-1-1,2 0 1,-1 0-1,1-1 1,0 1-1,1-1 1,-1 0-1,1-1 1,12 17-1,6 6 7,1-2 1,30 29-1,-29-33 6,18 17-9,1-2 0,2-2 0,1-4-1,1-2 1,76 37 0,-56-40 6,1-3 0,1-5 0,120 19 0,-115-32-11,1-4 0,84-10 0,-131-1 27,-1 1-1,1-4 1,-1-1-1,-1-2 1,0-1-1,0-2 0,-1-1 1,34-28-1,-27 15 64,0-1 0,-2-4 0,0 0-1,-2-1 1,38-62 0,-54 75-47,0-1 0,-2-1 0,0 0-1,-2 0 1,1-1 0,-3-1 0,1 0 0,-1-1 0,-2 1 0,4-32 0,-1-24 65,-3 0 0,-3-92 0,-2 166-102,1-16 11,-1 1 1,0-1 0,-2 0 0,0 1-1,-1-1 1,0 2 0,-2-1 0,-7-26-1,-104-271 144,95 270-323,-1 2 0,-3 1 0,0 1-1,-38-47 1,61 88-80,-2 2-1,0 0 0,1 0 0,-1 0 0,0 0 1,1 1-1,-2 0 0,2-1 0,-1 2 1,-1 0-1,1 0 0,0 0 0,-1 0 0,1 1 1,0-1-1,0 1 0,-9 2 0,12-2 97,-30 0-3758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1942 3201,'0'0'7127,"-5"7"-4214,7-11-2913,0 1 0,0 1 0,1-1 0,-1 0-1,0 1 1,0-1 0,1 2 0,-1-1 0,2 0-1,-2 1 1,1-1 0,0 0 0,0 1 0,4 0-1,0-4 6,1340-801 92,-1262 748-95,126-88 12,233-116 1,-35 56 1,-385 190-6,0-1 0,-1-3 1,0 1-1,0-3 0,29-38 1,-2 5-1,98-123 3,-148 178-14,0 0 1,0 0-1,0-1 0,0 1 0,0 0 0,1 0 0,-1 0 0,0 0 1,0 0-1,0 0 0,0 0 0,0-1 0,0 1 0,0 0 1,0 0-1,0 0 0,0 0 0,0 0 0,1 0 0,-1-2 1,0 2-1,0 0 0,0 0 0,0 0 0,0 0 0,0-1 0,0 1 1,0 0-1,0 0 0,0 0 0,-1 0 0,1 0 0,0-1 1,0 1-1,0 0 0,0 0 0,0 0 0,0 0 0,0 0 1,0-1-1,0 1 0,0 0 0,0 0 0,-1 0 0,1 0 0,0 0 1,0 0-1,0 0 0,0 0 0,0 0 0,0-1 0,-12-3-51,-21 4-9,25 0 73,-119 0 179,127 0 203,1-1-387,1-1-1,1 1 1,-2 0-1,2 0 1,-2-1 0,2 1-1,0 0 1,-2 0-1,2 1 1,4-2-1,43-7-69,0 2 0,64 1 0,-112 6 67,0 1 1,1-1-1,-1 1 0,0-1 1,0 1-1,0 1 0,0-1 1,0 0-1,0 0 0,0 0 1,0 0-1,0 2 0,0-2 1,0 1-1,-1 0 0,1 1 1,0-2-1,-2 1 0,2 0 1,-1 1-1,1 0 0,-1-1 1,-1 1-1,2-1 0,-1 1 1,0 0-1,-1 0 1,1-1-1,0 2 0,-1-2 1,0 1-1,0 0 0,0 0 1,0 5-1,0-1 27,1 0 1,-2 0-1,1-1 0,0 0 1,0 1-1,-1 0 0,-1-1 1,1 0-1,-1 0 0,1 1 1,-2-1-1,1-1 0,0 1 1,-1 0-1,-4 9 0,-12 9-70,-2-2 0,1-1 0,-1 0-1,-29 20 1,-95 58-2112,140-96 2015,-75 48-2530,5-7-1640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1609 3145,'0'0'7585,"1"-16"-6579,8-38-942,1 0 1,3 2 0,2 0-1,18-49 1,-10 32 151,22-99 0,-23 47 29,-5-1 1,-4-1 0,-3 0-1,-3-156 1,-8 279-238,1-1-1,0 1 1,0-1 0,0 1 0,0-1 0,0 1-1,0-2 1,-1 2 0,1-1 0,0 1-1,-1-1 1,1 1 0,-1 0 0,1-1 0,-1 1-1,1 0 1,-1-1 0,1 1 0,-1 0-1,1-1 1,0 1 0,0 0 0,-1 0 0,1 0-1,-1 0 1,0-1 0,1 1 0,-1 0-1,1 0 1,-1 0 0,0 1 0,-30 0 34,-36 16-85,66-17 48,-126 35-39,127-35 35,0 0 0,0 0 0,0 0 0,0 0 1,0 0-1,0 0 0,1-1 0,-1 1 0,0 0 0,0 0 1,0 0-1,0 0 0,0-1 0,1 1 0,-1 0 0,0 0 1,0 0-1,0-1 0,0 1 0,0 0 0,0 0 0,0 0 1,0-1-1,0 1 0,0 0 0,0 0 0,0 0 1,0-1-1,0 1 0,0 0 0,0 0 0,0 0 0,0-1 1,0 1-1,0 0 0,0 0 0,0 0 0,-1-2 0,1 2 1,0 0-1,0 0 0,0 0 0,0 0 0,0-1 1,-1 1-1,1 0 0,0 0 0,0 0 0,0 0 0,0 0 1,0 0-1,0-1 0,0 1 0,0 0 0,0 0 0,-1 0 1,1 0-1,0 0 0,0 0 0,0 0 0,-1 0 0,1 0 1,0 0-1,0 0 0,0 0 0,-1 0 0,13-22-3,-10 20 7,41-65 11,54-62-1,-41 55-6,-55 72-3,-1 2-1,0-1 1,1 0-1,-1 0 1,0 1 0,0-1-1,1 1 1,-1-1-1,1 0 1,0 1 0,-1-2-1,1 2 1,0-1-1,-1 1 1,1 0-1,-1-1 1,0 1 0,1 0-1,0-1 1,0 1-1,0 0 1,-1 0 0,1 0-1,0 0 1,-1 0-1,1 0 1,-1 0 0,1 0-1,0 0 1,0 0-1,0 0 1,-1 0 0,0 1-1,1-1 1,0 0-1,0 1 1,0 0-1,10 35 384,-2-3-385,-6-25-74,-1-1 0,2 0 0,0-1-1,0 1 1,0 0 0,0 0-1,1-1 1,-1-1 0,2 1-1,-1-1 1,0-1 0,8 7-1,3-1-1003,1 0-1,33 12 1,-37-18 179,1 2 0,-2 0 1,1 1-1,0-1 0,-1 4 0,17 12 1,-10 6-2866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5:39:47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2134 1824,'0'0'5198,"28"0"-4660,30-5 575,1-3-1,101-33 0,-84 19-721,1026-309 1152,-312 87-1158,444-151 571,-10-40-966,-403 140 107,-757 274-86,395-149 167,-448 163-122,-9 5-36,2 0-1,-2 0 0,2 1 0,-2-1 1,2 1-1,-2-1 0,2 1 1,3 0-1,-8 0 302,1 0-318,0 1-1,0-1 0,0 1 1,-1-1-1,1 1 1,0-2-1,0 2 1,-1 0-1,1-1 0,0 1 1,0 0-1,-1-1 1,1 1-1,0 0 1,-1-1-1,1 1 0,0 0 1,-1 0-1,1-1 1,0 1-1,0 0 1,-1 0-1,1 0 0,0 0 1,-1-1-1,1 1 1,-1 0-1,-366-127-523,365 124 77,14 0 346,14 1 129,-8 3 2,-1 1 0,0 2 0,0 0 0,0 1 0,0 2 0,17 8 0,-23-10 15,1 2-1,-1 0 1,1 1-1,-2 0 0,0 1 1,0 1-1,0 0 1,0 1-1,10 16 0,-16-21 12,-2-1-1,1 0 1,-1 1-1,0 1 1,0-1-1,0-1 1,-1 2-1,1 0 1,-1-1-1,0 1 1,0 11-1,-2 77 984,1-94-1034,-1 6 14,-1 1 1,0 0 0,0-2 0,-1 2 0,1-1 0,-1 0 0,0 0 0,-1 0 0,1 0 0,0-2 0,-2 2 0,1-1 0,0-1 0,-1 0 0,1 1 0,-1-1 0,0-1 0,-9 6 0,-6 6-133,-1-1 0,-2-1 0,-30 13 0,28-18-690,0 1 1,0-5 0,-45 7-1,35-8-1096,-29 4-3785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9/6/2021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3F5E87B9-671E-49D0-ABAE-F4EF7032E1FC}" type="datetime1">
              <a:rPr lang="en-US" smtClean="0"/>
              <a:t>9/6/2021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EE2238DE-2ACB-4C26-8E79-5ABDBDA57A68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241-308F-4C52-ADA3-C555E02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6C2E-8DEC-4679-9704-7A35A17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C633-B66B-47EB-8AD0-F393084CDB22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1F49-26EC-40C9-AD0B-F0F8820B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Deep Learning // Angelo Ziletti, PhD // January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81ED-EB7A-42CA-8DC1-B39809B0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3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8E0D416-C1E5-4337-807F-47BB046C1474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091E9364-2F8C-4CCF-A6ED-193B908CF801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545" y="5356067"/>
            <a:ext cx="10082919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453642"/>
            <a:ext cx="10082919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1123027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7F174402-D21D-4914-932E-CB0B4216C977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518836A8-9785-48F1-A3D9-D579B0C93FF9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AD2D-F24A-4123-8055-63B2C443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C381-A6CD-4647-8627-A19D6E9D5CCA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376A-3F42-4D11-9153-72C93E8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Deep Learning // Angelo Ziletti, PhD // January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64988-BEFA-4FF9-8867-2E3D387E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building, sitting, fireplace, brick&#10;&#10;Description automatically generated">
            <a:extLst>
              <a:ext uri="{FF2B5EF4-FFF2-40B4-BE49-F238E27FC236}">
                <a16:creationId xmlns:a16="http://schemas.microsoft.com/office/drawing/2014/main" id="{B2C0EB8D-0C3A-4801-841D-B9DEE7D5B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763" t="6787" r="6100" b="4727"/>
          <a:stretch/>
        </p:blipFill>
        <p:spPr>
          <a:xfrm>
            <a:off x="0" y="0"/>
            <a:ext cx="12192000" cy="6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9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AD2D-F24A-4123-8055-63B2C443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B4FA-D784-4A48-884F-3D101F4E68BF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376A-3F42-4D11-9153-72C93E8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Deep Learning // Angelo Ziletti, PhD // January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64988-BEFA-4FF9-8867-2E3D387E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building, sitting, fireplace, brick&#10;&#10;Description automatically generated">
            <a:extLst>
              <a:ext uri="{FF2B5EF4-FFF2-40B4-BE49-F238E27FC236}">
                <a16:creationId xmlns:a16="http://schemas.microsoft.com/office/drawing/2014/main" id="{B2C0EB8D-0C3A-4801-841D-B9DEE7D5B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763" t="6787" r="6100" b="4727"/>
          <a:stretch/>
        </p:blipFill>
        <p:spPr>
          <a:xfrm>
            <a:off x="0" y="0"/>
            <a:ext cx="12192000" cy="6334298"/>
          </a:xfrm>
          <a:prstGeom prst="rect">
            <a:avLst/>
          </a:prstGeom>
        </p:spPr>
      </p:pic>
      <p:pic>
        <p:nvPicPr>
          <p:cNvPr id="6" name="Picture 5" descr="A picture containing grass, photo, field, star&#10;&#10;Description automatically generated">
            <a:extLst>
              <a:ext uri="{FF2B5EF4-FFF2-40B4-BE49-F238E27FC236}">
                <a16:creationId xmlns:a16="http://schemas.microsoft.com/office/drawing/2014/main" id="{A1D4A3AE-0630-41EF-9CA1-14EB842A6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940" y="445577"/>
            <a:ext cx="11222120" cy="53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EA981544-2F9D-42E8-B56D-58B903538A2E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700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530651"/>
          </a:xfrm>
        </p:spPr>
        <p:txBody>
          <a:bodyPr/>
          <a:lstStyle>
            <a:lvl1pPr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2200"/>
            <a:ext cx="11029615" cy="4456600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5F40E-7EE4-447F-ADFC-B42EF7614FEF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FFC05C5E-FD3E-44D3-B8B3-F96826F4E92E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31CDE745-69DF-43AC-8AB8-78D813B14D48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4FF8E495-1E46-4D3B-A04E-A14A73D9002D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41D6844-0573-41F7-B073-DFB41F12D493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6F886EB3-3969-440E-AF86-FDBC84EF5070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 anchor="t" anchorCtr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DA8334C4-AA4F-4DD2-AC89-C3334788CFAA}" type="datetime1">
              <a:rPr lang="en-US" noProof="0" smtClean="0"/>
              <a:t>9/6/2021</a:t>
            </a:fld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Introduction to Deep Learning // Angelo Ziletti, PhD // January 2021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C20B-A962-401F-A708-6AB359A92A0B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Introduction to Deep Learning // Angelo Ziletti, PhD // January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40" r:id="rId9"/>
    <p:sldLayoutId id="2147483741" r:id="rId10"/>
    <p:sldLayoutId id="2147483745" r:id="rId11"/>
    <p:sldLayoutId id="2147483742" r:id="rId12"/>
    <p:sldLayoutId id="2147483739" r:id="rId13"/>
    <p:sldLayoutId id="2147483751" r:id="rId14"/>
    <p:sldLayoutId id="2147483744" r:id="rId15"/>
    <p:sldLayoutId id="2147483748" r:id="rId16"/>
    <p:sldLayoutId id="214748375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54" Type="http://schemas.openxmlformats.org/officeDocument/2006/relationships/customXml" Target="../ink/ink15.xml"/><Relationship Id="rId159" Type="http://schemas.openxmlformats.org/officeDocument/2006/relationships/image" Target="../media/image83.png"/><Relationship Id="rId175" Type="http://schemas.openxmlformats.org/officeDocument/2006/relationships/customXml" Target="../ink/ink31.xml"/><Relationship Id="rId7" Type="http://schemas.openxmlformats.org/officeDocument/2006/relationships/image" Target="../media/image5.png"/><Relationship Id="rId162" Type="http://schemas.openxmlformats.org/officeDocument/2006/relationships/customXml" Target="../ink/ink19.xml"/><Relationship Id="rId170" Type="http://schemas.openxmlformats.org/officeDocument/2006/relationships/customXml" Target="../ink/ink26.xml"/><Relationship Id="rId183" Type="http://schemas.openxmlformats.org/officeDocument/2006/relationships/customXml" Target="../ink/ink39.xml"/><Relationship Id="rId191" Type="http://schemas.openxmlformats.org/officeDocument/2006/relationships/customXml" Target="../ink/ink47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1" Type="http://schemas.openxmlformats.org/officeDocument/2006/relationships/image" Target="../media/image7.png"/><Relationship Id="rId144" Type="http://schemas.openxmlformats.org/officeDocument/2006/relationships/customXml" Target="../ink/ink10.xml"/><Relationship Id="rId149" Type="http://schemas.openxmlformats.org/officeDocument/2006/relationships/image" Target="../media/image78.png"/><Relationship Id="rId157" Type="http://schemas.openxmlformats.org/officeDocument/2006/relationships/image" Target="../media/image82.png"/><Relationship Id="rId178" Type="http://schemas.openxmlformats.org/officeDocument/2006/relationships/customXml" Target="../ink/ink34.xml"/><Relationship Id="rId5" Type="http://schemas.openxmlformats.org/officeDocument/2006/relationships/image" Target="../media/image4.png"/><Relationship Id="rId152" Type="http://schemas.openxmlformats.org/officeDocument/2006/relationships/customXml" Target="../ink/ink14.xml"/><Relationship Id="rId160" Type="http://schemas.openxmlformats.org/officeDocument/2006/relationships/customXml" Target="../ink/ink18.xml"/><Relationship Id="rId165" Type="http://schemas.openxmlformats.org/officeDocument/2006/relationships/customXml" Target="../ink/ink21.xml"/><Relationship Id="rId173" Type="http://schemas.openxmlformats.org/officeDocument/2006/relationships/customXml" Target="../ink/ink29.xml"/><Relationship Id="rId181" Type="http://schemas.openxmlformats.org/officeDocument/2006/relationships/customXml" Target="../ink/ink37.xml"/><Relationship Id="rId186" Type="http://schemas.openxmlformats.org/officeDocument/2006/relationships/customXml" Target="../ink/ink42.xml"/><Relationship Id="rId194" Type="http://schemas.openxmlformats.org/officeDocument/2006/relationships/image" Target="../media/image12.png"/><Relationship Id="rId14" Type="http://schemas.openxmlformats.org/officeDocument/2006/relationships/customXml" Target="../ink/ink6.xml"/><Relationship Id="rId139" Type="http://schemas.openxmlformats.org/officeDocument/2006/relationships/image" Target="../media/image73.png"/><Relationship Id="rId147" Type="http://schemas.openxmlformats.org/officeDocument/2006/relationships/image" Target="../media/image77.png"/><Relationship Id="rId168" Type="http://schemas.openxmlformats.org/officeDocument/2006/relationships/customXml" Target="../ink/ink24.xml"/><Relationship Id="rId8" Type="http://schemas.openxmlformats.org/officeDocument/2006/relationships/customXml" Target="../ink/ink3.xml"/><Relationship Id="rId142" Type="http://schemas.openxmlformats.org/officeDocument/2006/relationships/customXml" Target="../ink/ink9.xml"/><Relationship Id="rId150" Type="http://schemas.openxmlformats.org/officeDocument/2006/relationships/customXml" Target="../ink/ink13.xml"/><Relationship Id="rId155" Type="http://schemas.openxmlformats.org/officeDocument/2006/relationships/image" Target="../media/image81.png"/><Relationship Id="rId163" Type="http://schemas.openxmlformats.org/officeDocument/2006/relationships/image" Target="../media/image10.png"/><Relationship Id="rId171" Type="http://schemas.openxmlformats.org/officeDocument/2006/relationships/customXml" Target="../ink/ink27.xml"/><Relationship Id="rId176" Type="http://schemas.openxmlformats.org/officeDocument/2006/relationships/customXml" Target="../ink/ink32.xml"/><Relationship Id="rId184" Type="http://schemas.openxmlformats.org/officeDocument/2006/relationships/customXml" Target="../ink/ink40.xml"/><Relationship Id="rId189" Type="http://schemas.openxmlformats.org/officeDocument/2006/relationships/customXml" Target="../ink/ink45.xml"/><Relationship Id="rId192" Type="http://schemas.openxmlformats.org/officeDocument/2006/relationships/image" Target="../media/image11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58" Type="http://schemas.openxmlformats.org/officeDocument/2006/relationships/customXml" Target="../ink/ink17.xml"/><Relationship Id="rId140" Type="http://schemas.openxmlformats.org/officeDocument/2006/relationships/customXml" Target="../ink/ink8.xml"/><Relationship Id="rId145" Type="http://schemas.openxmlformats.org/officeDocument/2006/relationships/image" Target="../media/image76.png"/><Relationship Id="rId153" Type="http://schemas.openxmlformats.org/officeDocument/2006/relationships/image" Target="../media/image80.png"/><Relationship Id="rId161" Type="http://schemas.openxmlformats.org/officeDocument/2006/relationships/image" Target="../media/image84.png"/><Relationship Id="rId166" Type="http://schemas.openxmlformats.org/officeDocument/2006/relationships/customXml" Target="../ink/ink22.xml"/><Relationship Id="rId174" Type="http://schemas.openxmlformats.org/officeDocument/2006/relationships/customXml" Target="../ink/ink30.xml"/><Relationship Id="rId179" Type="http://schemas.openxmlformats.org/officeDocument/2006/relationships/customXml" Target="../ink/ink35.xml"/><Relationship Id="rId182" Type="http://schemas.openxmlformats.org/officeDocument/2006/relationships/customXml" Target="../ink/ink38.xml"/><Relationship Id="rId187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90" Type="http://schemas.openxmlformats.org/officeDocument/2006/relationships/customXml" Target="../ink/ink46.xml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43" Type="http://schemas.openxmlformats.org/officeDocument/2006/relationships/image" Target="../media/image75.png"/><Relationship Id="rId148" Type="http://schemas.openxmlformats.org/officeDocument/2006/relationships/customXml" Target="../ink/ink12.xml"/><Relationship Id="rId151" Type="http://schemas.openxmlformats.org/officeDocument/2006/relationships/image" Target="../media/image79.png"/><Relationship Id="rId156" Type="http://schemas.openxmlformats.org/officeDocument/2006/relationships/customXml" Target="../ink/ink16.xml"/><Relationship Id="rId164" Type="http://schemas.openxmlformats.org/officeDocument/2006/relationships/customXml" Target="../ink/ink20.xml"/><Relationship Id="rId169" Type="http://schemas.openxmlformats.org/officeDocument/2006/relationships/customXml" Target="../ink/ink25.xml"/><Relationship Id="rId177" Type="http://schemas.openxmlformats.org/officeDocument/2006/relationships/customXml" Target="../ink/ink33.xml"/><Relationship Id="rId185" Type="http://schemas.openxmlformats.org/officeDocument/2006/relationships/customXml" Target="../ink/ink41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72" Type="http://schemas.openxmlformats.org/officeDocument/2006/relationships/customXml" Target="../ink/ink28.xml"/><Relationship Id="rId180" Type="http://schemas.openxmlformats.org/officeDocument/2006/relationships/customXml" Target="../ink/ink36.xml"/><Relationship Id="rId193" Type="http://schemas.openxmlformats.org/officeDocument/2006/relationships/customXml" Target="../ink/ink48.xml"/><Relationship Id="rId13" Type="http://schemas.openxmlformats.org/officeDocument/2006/relationships/image" Target="../media/image8.png"/><Relationship Id="rId141" Type="http://schemas.openxmlformats.org/officeDocument/2006/relationships/image" Target="../media/image74.png"/><Relationship Id="rId146" Type="http://schemas.openxmlformats.org/officeDocument/2006/relationships/customXml" Target="../ink/ink11.xml"/><Relationship Id="rId167" Type="http://schemas.openxmlformats.org/officeDocument/2006/relationships/customXml" Target="../ink/ink23.xml"/><Relationship Id="rId188" Type="http://schemas.openxmlformats.org/officeDocument/2006/relationships/customXml" Target="../ink/ink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atplotlib.org/stable/tutorials/introductory/usage.html#sphx-glr-tutorials-introductory-usage-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troduction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keras.io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luon.mxnet.io/" TargetMode="External"/><Relationship Id="rId4" Type="http://schemas.openxmlformats.org/officeDocument/2006/relationships/hyperlink" Target="http://pytorch.org/" TargetMode="External"/><Relationship Id="rId9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what-is-git-and-how-to-use-it-c341b049ae6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supervised_learning.html#supervised-learning" TargetMode="External"/><Relationship Id="rId2" Type="http://schemas.openxmlformats.org/officeDocument/2006/relationships/hyperlink" Target="https://scikit-learn.org/stable/getting_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el_selection.html" TargetMode="External"/><Relationship Id="rId4" Type="http://schemas.openxmlformats.org/officeDocument/2006/relationships/hyperlink" Target="https://scikit-learn.org/stable/unsupervised_learnin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/reference/tutorial/index.html#user-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ndas.pydata.org/docs/getting_started/index.html#getting-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The basic computational tools for data science</a:t>
            </a:r>
            <a:endParaRPr lang="en-US" sz="2400" cap="none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2100" b="1" cap="none" dirty="0">
                <a:solidFill>
                  <a:schemeClr val="accent5">
                    <a:alpha val="75000"/>
                  </a:schemeClr>
                </a:solidFill>
              </a:rPr>
              <a:t>Angelo Ziletti, PhD</a:t>
            </a:r>
          </a:p>
          <a:p>
            <a:r>
              <a:rPr lang="en-US" sz="1800" cap="none" dirty="0">
                <a:solidFill>
                  <a:schemeClr val="bg1">
                    <a:alpha val="75000"/>
                  </a:schemeClr>
                </a:solidFill>
              </a:rPr>
              <a:t>Principal Data Scientist, Bayer 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E7F42-3053-4C6E-97D1-6A7FD176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6" y="446148"/>
            <a:ext cx="7430290" cy="59107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236D36-4664-4BE7-8BCF-0062E1DA67C3}"/>
              </a:ext>
            </a:extLst>
          </p:cNvPr>
          <p:cNvGrpSpPr/>
          <p:nvPr/>
        </p:nvGrpSpPr>
        <p:grpSpPr>
          <a:xfrm rot="5400000">
            <a:off x="2691805" y="937626"/>
            <a:ext cx="3399903" cy="5284177"/>
            <a:chOff x="2736383" y="776500"/>
            <a:chExt cx="3985487" cy="462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8DED7B-F9D1-48BF-9FFB-0BDF50C7C7A6}"/>
                    </a:ext>
                  </a:extLst>
                </p14:cNvPr>
                <p14:cNvContentPartPr/>
                <p14:nvPr/>
              </p14:nvContentPartPr>
              <p14:xfrm>
                <a:off x="2736383" y="4831740"/>
                <a:ext cx="822600" cy="55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8DED7B-F9D1-48BF-9FFB-0BDF50C7C7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5831" y="4823857"/>
                  <a:ext cx="843281" cy="566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46C7EF-E3D1-45BF-92A5-D06C5219A75B}"/>
                    </a:ext>
                  </a:extLst>
                </p14:cNvPr>
                <p14:cNvContentPartPr/>
                <p14:nvPr/>
              </p14:nvContentPartPr>
              <p14:xfrm>
                <a:off x="3902783" y="4820580"/>
                <a:ext cx="852840" cy="58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46C7EF-E3D1-45BF-92A5-D06C5219A7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2228" y="4812697"/>
                  <a:ext cx="873528" cy="599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87AD74-6391-4038-AE14-B4E737915E85}"/>
                    </a:ext>
                  </a:extLst>
                </p14:cNvPr>
                <p14:cNvContentPartPr/>
                <p14:nvPr/>
              </p14:nvContentPartPr>
              <p14:xfrm>
                <a:off x="5016983" y="4792860"/>
                <a:ext cx="700200" cy="57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87AD74-6391-4038-AE14-B4E737915E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6431" y="4784975"/>
                  <a:ext cx="720881" cy="585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6B2C73-008B-496E-A92F-8C7471957C9B}"/>
                    </a:ext>
                  </a:extLst>
                </p14:cNvPr>
                <p14:cNvContentPartPr/>
                <p14:nvPr/>
              </p14:nvContentPartPr>
              <p14:xfrm>
                <a:off x="5952910" y="4807620"/>
                <a:ext cx="768960" cy="59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6B2C73-008B-496E-A92F-8C7471957C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2359" y="4799735"/>
                  <a:ext cx="789640" cy="610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D69EDD-E8B8-4497-9B57-7CAE808E6A85}"/>
                    </a:ext>
                  </a:extLst>
                </p14:cNvPr>
                <p14:cNvContentPartPr/>
                <p14:nvPr/>
              </p14:nvContentPartPr>
              <p14:xfrm>
                <a:off x="2945543" y="3575700"/>
                <a:ext cx="789840" cy="660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D69EDD-E8B8-4497-9B57-7CAE808E6A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4995" y="3567817"/>
                  <a:ext cx="810514" cy="676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EFD224-AF22-41D7-BB0F-6136C9332B33}"/>
                    </a:ext>
                  </a:extLst>
                </p14:cNvPr>
                <p14:cNvContentPartPr/>
                <p14:nvPr/>
              </p14:nvContentPartPr>
              <p14:xfrm>
                <a:off x="4318223" y="3517740"/>
                <a:ext cx="787680" cy="64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EFD224-AF22-41D7-BB0F-6136C9332B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7670" y="3509862"/>
                  <a:ext cx="808364" cy="662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23B01B-12A0-4508-828D-F8430DBB6F73}"/>
                </a:ext>
              </a:extLst>
            </p:cNvPr>
            <p:cNvGrpSpPr/>
            <p:nvPr/>
          </p:nvGrpSpPr>
          <p:grpSpPr>
            <a:xfrm>
              <a:off x="3220510" y="4059414"/>
              <a:ext cx="3283920" cy="784440"/>
              <a:chOff x="5153068" y="3992554"/>
              <a:chExt cx="3283920" cy="78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126CFFC-4833-488E-BF52-7B0B2C4C7DD0}"/>
                      </a:ext>
                    </a:extLst>
                  </p14:cNvPr>
                  <p14:cNvContentPartPr/>
                  <p14:nvPr/>
                </p14:nvContentPartPr>
                <p14:xfrm>
                  <a:off x="5164228" y="4162474"/>
                  <a:ext cx="1276200" cy="6145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1127C45-B83D-4DF1-9401-14E04E6CC303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155588" y="4153474"/>
                    <a:ext cx="1293840" cy="63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505B964-4267-496A-83AA-5534CF27165E}"/>
                      </a:ext>
                    </a:extLst>
                  </p14:cNvPr>
                  <p14:cNvContentPartPr/>
                  <p14:nvPr/>
                </p14:nvContentPartPr>
                <p14:xfrm>
                  <a:off x="5205988" y="4243834"/>
                  <a:ext cx="221400" cy="50760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3D57C93-35B9-4B46-BD4D-46394BFFE96D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5196988" y="4235194"/>
                    <a:ext cx="239040" cy="52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00BF2DF-12C7-4BD2-851B-89B70E26C002}"/>
                      </a:ext>
                    </a:extLst>
                  </p14:cNvPr>
                  <p14:cNvContentPartPr/>
                  <p14:nvPr/>
                </p14:nvContentPartPr>
                <p14:xfrm>
                  <a:off x="5153068" y="4074994"/>
                  <a:ext cx="2581560" cy="67320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F0601B54-37B1-4736-99E7-E7FC3F852BBD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5144428" y="4065994"/>
                    <a:ext cx="2599200" cy="69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A9667E5-53DB-4B02-957E-3DF4E58567E1}"/>
                      </a:ext>
                    </a:extLst>
                  </p14:cNvPr>
                  <p14:cNvContentPartPr/>
                  <p14:nvPr/>
                </p14:nvContentPartPr>
                <p14:xfrm>
                  <a:off x="5428468" y="4141594"/>
                  <a:ext cx="597600" cy="59400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44A22F9F-0020-42CB-BF93-F5E7B6F40BC0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419468" y="4132954"/>
                    <a:ext cx="615240" cy="61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144FB39-C69F-4C4B-9C88-235D67DDF7E9}"/>
                      </a:ext>
                    </a:extLst>
                  </p14:cNvPr>
                  <p14:cNvContentPartPr/>
                  <p14:nvPr/>
                </p14:nvContentPartPr>
                <p14:xfrm>
                  <a:off x="6050188" y="4164634"/>
                  <a:ext cx="552600" cy="51048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0716A66D-8F55-4D3B-A478-5AFF61AF86EA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6041548" y="4155994"/>
                    <a:ext cx="570240" cy="52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9AD429F-883A-477A-AAEE-5D711CA6A61B}"/>
                      </a:ext>
                    </a:extLst>
                  </p14:cNvPr>
                  <p14:cNvContentPartPr/>
                  <p14:nvPr/>
                </p14:nvContentPartPr>
                <p14:xfrm>
                  <a:off x="6043348" y="4136554"/>
                  <a:ext cx="1603800" cy="53172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8D93A3AE-B0E3-4EBD-896A-F386AA75393D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6034708" y="4127914"/>
                    <a:ext cx="1621440" cy="54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242AD55-B3F2-4BF0-AF7B-14DD0BE4CF8B}"/>
                      </a:ext>
                    </a:extLst>
                  </p14:cNvPr>
                  <p14:cNvContentPartPr/>
                  <p14:nvPr/>
                </p14:nvContentPartPr>
                <p14:xfrm>
                  <a:off x="5431348" y="4047994"/>
                  <a:ext cx="1550160" cy="6786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B314E8FF-F95D-4E1C-A942-A64B3E50E79B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5422348" y="4039354"/>
                    <a:ext cx="1567800" cy="69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E1CC51C-4B38-4667-9CFB-51E4687B0C3F}"/>
                      </a:ext>
                    </a:extLst>
                  </p14:cNvPr>
                  <p14:cNvContentPartPr/>
                  <p14:nvPr/>
                </p14:nvContentPartPr>
                <p14:xfrm>
                  <a:off x="6756508" y="4108834"/>
                  <a:ext cx="394920" cy="59760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5793F9BD-A730-43C2-87E7-F0119C2761F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6747868" y="4100194"/>
                    <a:ext cx="412560" cy="61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B185913B-7289-457F-BDBA-E86B74A5FCF2}"/>
                      </a:ext>
                    </a:extLst>
                  </p14:cNvPr>
                  <p14:cNvContentPartPr/>
                  <p14:nvPr/>
                </p14:nvContentPartPr>
                <p14:xfrm>
                  <a:off x="7221268" y="4186234"/>
                  <a:ext cx="644760" cy="44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A238D12D-C023-4F4F-A7B8-D6670CEFA78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212268" y="4177594"/>
                    <a:ext cx="662400" cy="46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924CA32-7362-4A47-967C-0B00A6E9F373}"/>
                      </a:ext>
                    </a:extLst>
                  </p14:cNvPr>
                  <p14:cNvContentPartPr/>
                  <p14:nvPr/>
                </p14:nvContentPartPr>
                <p14:xfrm>
                  <a:off x="7979068" y="4099474"/>
                  <a:ext cx="278280" cy="55980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66448B50-E353-4E82-9014-418C111932BE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7970428" y="4090834"/>
                    <a:ext cx="295920" cy="57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B5C44C7-1B15-4E9C-B84C-CFB6DF2EC3CC}"/>
                      </a:ext>
                    </a:extLst>
                  </p14:cNvPr>
                  <p14:cNvContentPartPr/>
                  <p14:nvPr/>
                </p14:nvContentPartPr>
                <p14:xfrm>
                  <a:off x="6997348" y="4051954"/>
                  <a:ext cx="1219320" cy="568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D09F2DF5-19A4-461C-9C45-60B2E14BF68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6988348" y="4043314"/>
                    <a:ext cx="1236960" cy="58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CE78161-7A91-4C9D-B512-085D11552AE6}"/>
                      </a:ext>
                    </a:extLst>
                  </p14:cNvPr>
                  <p14:cNvContentPartPr/>
                  <p14:nvPr/>
                </p14:nvContentPartPr>
                <p14:xfrm>
                  <a:off x="5675428" y="3992554"/>
                  <a:ext cx="2761560" cy="64584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3BEE663-8B7C-4393-BE2D-F3D879785E4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666428" y="3983554"/>
                    <a:ext cx="2779200" cy="66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45326D-F1A8-4FEB-80D7-0E93FAC5BA5B}"/>
                    </a:ext>
                  </a:extLst>
                </p14:cNvPr>
                <p14:cNvContentPartPr/>
                <p14:nvPr/>
              </p14:nvContentPartPr>
              <p14:xfrm>
                <a:off x="5377487" y="3523122"/>
                <a:ext cx="906120" cy="619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45326D-F1A8-4FEB-80D7-0E93FAC5BA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66936" y="3515235"/>
                  <a:ext cx="926800" cy="6353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3C546B-E0CA-4201-848F-E37AF7DA25C7}"/>
                    </a:ext>
                  </a:extLst>
                </p14:cNvPr>
                <p14:cNvContentPartPr/>
                <p14:nvPr/>
              </p14:nvContentPartPr>
              <p14:xfrm>
                <a:off x="2889582" y="2258928"/>
                <a:ext cx="789840" cy="66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3C546B-E0CA-4201-848F-E37AF7DA25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9034" y="2251045"/>
                  <a:ext cx="810514" cy="676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528716-92B0-4280-8CE1-4854D6449961}"/>
                    </a:ext>
                  </a:extLst>
                </p14:cNvPr>
                <p14:cNvContentPartPr/>
                <p14:nvPr/>
              </p14:nvContentPartPr>
              <p14:xfrm>
                <a:off x="4262262" y="2200968"/>
                <a:ext cx="787680" cy="64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528716-92B0-4280-8CE1-4854D6449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1709" y="2193090"/>
                  <a:ext cx="808364" cy="662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E656B6A-62E0-42A8-A163-09B9BAD5C23F}"/>
                </a:ext>
              </a:extLst>
            </p:cNvPr>
            <p:cNvGrpSpPr/>
            <p:nvPr/>
          </p:nvGrpSpPr>
          <p:grpSpPr>
            <a:xfrm>
              <a:off x="3164549" y="2742642"/>
              <a:ext cx="3283920" cy="784440"/>
              <a:chOff x="5153068" y="3992554"/>
              <a:chExt cx="3283920" cy="78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2569FBE-AD9F-49C5-875A-0DD11ADA3264}"/>
                      </a:ext>
                    </a:extLst>
                  </p14:cNvPr>
                  <p14:cNvContentPartPr/>
                  <p14:nvPr/>
                </p14:nvContentPartPr>
                <p14:xfrm>
                  <a:off x="5164228" y="4162474"/>
                  <a:ext cx="1276200" cy="6145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1127C45-B83D-4DF1-9401-14E04E6CC303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155588" y="4153474"/>
                    <a:ext cx="1293840" cy="63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422D5131-7F9B-4DEF-8233-F79B302C6902}"/>
                      </a:ext>
                    </a:extLst>
                  </p14:cNvPr>
                  <p14:cNvContentPartPr/>
                  <p14:nvPr/>
                </p14:nvContentPartPr>
                <p14:xfrm>
                  <a:off x="5205988" y="4243834"/>
                  <a:ext cx="221400" cy="50760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3D57C93-35B9-4B46-BD4D-46394BFFE96D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5196988" y="4235194"/>
                    <a:ext cx="239040" cy="52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43BC499B-5249-4887-953E-17445CF58948}"/>
                      </a:ext>
                    </a:extLst>
                  </p14:cNvPr>
                  <p14:cNvContentPartPr/>
                  <p14:nvPr/>
                </p14:nvContentPartPr>
                <p14:xfrm>
                  <a:off x="5153068" y="4074994"/>
                  <a:ext cx="2581560" cy="67320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F0601B54-37B1-4736-99E7-E7FC3F852BBD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5144428" y="4065994"/>
                    <a:ext cx="2599200" cy="69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A9B813EB-28AE-4735-B20A-90CEBE2CCDCA}"/>
                      </a:ext>
                    </a:extLst>
                  </p14:cNvPr>
                  <p14:cNvContentPartPr/>
                  <p14:nvPr/>
                </p14:nvContentPartPr>
                <p14:xfrm>
                  <a:off x="5428468" y="4141594"/>
                  <a:ext cx="597600" cy="59400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44A22F9F-0020-42CB-BF93-F5E7B6F40BC0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419468" y="4132954"/>
                    <a:ext cx="615240" cy="61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0F40FE0-2D23-4316-ACD0-0B24D6634209}"/>
                      </a:ext>
                    </a:extLst>
                  </p14:cNvPr>
                  <p14:cNvContentPartPr/>
                  <p14:nvPr/>
                </p14:nvContentPartPr>
                <p14:xfrm>
                  <a:off x="6050188" y="4164634"/>
                  <a:ext cx="552600" cy="51048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0716A66D-8F55-4D3B-A478-5AFF61AF86EA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6041548" y="4155994"/>
                    <a:ext cx="570240" cy="52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414DD0F-EDDA-4A65-8E7A-1FD43382B036}"/>
                      </a:ext>
                    </a:extLst>
                  </p14:cNvPr>
                  <p14:cNvContentPartPr/>
                  <p14:nvPr/>
                </p14:nvContentPartPr>
                <p14:xfrm>
                  <a:off x="6043348" y="4136554"/>
                  <a:ext cx="1603800" cy="53172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8D93A3AE-B0E3-4EBD-896A-F386AA75393D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6034708" y="4127914"/>
                    <a:ext cx="1621440" cy="54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2433F53-886C-4682-AECA-5207D722D0D3}"/>
                      </a:ext>
                    </a:extLst>
                  </p14:cNvPr>
                  <p14:cNvContentPartPr/>
                  <p14:nvPr/>
                </p14:nvContentPartPr>
                <p14:xfrm>
                  <a:off x="5431348" y="4047994"/>
                  <a:ext cx="1550160" cy="6786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B314E8FF-F95D-4E1C-A942-A64B3E50E79B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5422348" y="4039354"/>
                    <a:ext cx="1567800" cy="69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AA30536-DC2F-4B8D-9B3A-D26CCB93AC8D}"/>
                      </a:ext>
                    </a:extLst>
                  </p14:cNvPr>
                  <p14:cNvContentPartPr/>
                  <p14:nvPr/>
                </p14:nvContentPartPr>
                <p14:xfrm>
                  <a:off x="6756508" y="4108834"/>
                  <a:ext cx="394920" cy="59760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5793F9BD-A730-43C2-87E7-F0119C2761F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6747868" y="4100194"/>
                    <a:ext cx="412560" cy="61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616FC1-AB57-4935-BAB6-B19DE591724D}"/>
                      </a:ext>
                    </a:extLst>
                  </p14:cNvPr>
                  <p14:cNvContentPartPr/>
                  <p14:nvPr/>
                </p14:nvContentPartPr>
                <p14:xfrm>
                  <a:off x="7221268" y="4186234"/>
                  <a:ext cx="644760" cy="44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A238D12D-C023-4F4F-A7B8-D6670CEFA78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212268" y="4177594"/>
                    <a:ext cx="662400" cy="46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90FE2F8-2F58-4787-8A96-C5A0AC9540FA}"/>
                      </a:ext>
                    </a:extLst>
                  </p14:cNvPr>
                  <p14:cNvContentPartPr/>
                  <p14:nvPr/>
                </p14:nvContentPartPr>
                <p14:xfrm>
                  <a:off x="7979068" y="4099474"/>
                  <a:ext cx="278280" cy="55980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66448B50-E353-4E82-9014-418C111932BE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7970428" y="4090834"/>
                    <a:ext cx="295920" cy="57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AD46F46-9447-4C73-AED8-C72523E27D45}"/>
                      </a:ext>
                    </a:extLst>
                  </p14:cNvPr>
                  <p14:cNvContentPartPr/>
                  <p14:nvPr/>
                </p14:nvContentPartPr>
                <p14:xfrm>
                  <a:off x="6997348" y="4051954"/>
                  <a:ext cx="1219320" cy="568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D09F2DF5-19A4-461C-9C45-60B2E14BF68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6988348" y="4043314"/>
                    <a:ext cx="1236960" cy="58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559DAEC-BB86-4656-8EC2-C560F556EE1C}"/>
                      </a:ext>
                    </a:extLst>
                  </p14:cNvPr>
                  <p14:cNvContentPartPr/>
                  <p14:nvPr/>
                </p14:nvContentPartPr>
                <p14:xfrm>
                  <a:off x="5675428" y="3992554"/>
                  <a:ext cx="2761560" cy="64584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3BEE663-8B7C-4393-BE2D-F3D879785E4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666428" y="3983554"/>
                    <a:ext cx="2779200" cy="66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0130FA-C1DD-4C46-B54A-E4D0FAEBC942}"/>
                    </a:ext>
                  </a:extLst>
                </p14:cNvPr>
                <p14:cNvContentPartPr/>
                <p14:nvPr/>
              </p14:nvContentPartPr>
              <p14:xfrm>
                <a:off x="5321526" y="2206350"/>
                <a:ext cx="906120" cy="61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0130FA-C1DD-4C46-B54A-E4D0FAEBC9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10975" y="2198463"/>
                  <a:ext cx="926800" cy="6353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153A52-F71A-4C9F-8B44-0C829397B8EB}"/>
                </a:ext>
              </a:extLst>
            </p:cNvPr>
            <p:cNvGrpSpPr/>
            <p:nvPr/>
          </p:nvGrpSpPr>
          <p:grpSpPr>
            <a:xfrm>
              <a:off x="3070103" y="1443708"/>
              <a:ext cx="3283920" cy="784440"/>
              <a:chOff x="5153068" y="3992554"/>
              <a:chExt cx="3283920" cy="78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B1F3-E879-4D1E-BA30-D99904E95B8C}"/>
                      </a:ext>
                    </a:extLst>
                  </p14:cNvPr>
                  <p14:cNvContentPartPr/>
                  <p14:nvPr/>
                </p14:nvContentPartPr>
                <p14:xfrm>
                  <a:off x="5164228" y="4162474"/>
                  <a:ext cx="1276200" cy="6145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1127C45-B83D-4DF1-9401-14E04E6CC303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155588" y="4153474"/>
                    <a:ext cx="1293840" cy="63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195ED-41EB-4098-BB4B-44A324A82E05}"/>
                      </a:ext>
                    </a:extLst>
                  </p14:cNvPr>
                  <p14:cNvContentPartPr/>
                  <p14:nvPr/>
                </p14:nvContentPartPr>
                <p14:xfrm>
                  <a:off x="5205988" y="4243834"/>
                  <a:ext cx="221400" cy="50760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3D57C93-35B9-4B46-BD4D-46394BFFE96D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5196988" y="4235194"/>
                    <a:ext cx="239040" cy="52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47FEB08-1DA3-4E86-9EA6-0AC7C75D6241}"/>
                      </a:ext>
                    </a:extLst>
                  </p14:cNvPr>
                  <p14:cNvContentPartPr/>
                  <p14:nvPr/>
                </p14:nvContentPartPr>
                <p14:xfrm>
                  <a:off x="5153068" y="4074994"/>
                  <a:ext cx="2581560" cy="67320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F0601B54-37B1-4736-99E7-E7FC3F852BBD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5144428" y="4065994"/>
                    <a:ext cx="2599200" cy="69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B4D8C3B-601E-44DD-81B9-43DEE86B0BC4}"/>
                      </a:ext>
                    </a:extLst>
                  </p14:cNvPr>
                  <p14:cNvContentPartPr/>
                  <p14:nvPr/>
                </p14:nvContentPartPr>
                <p14:xfrm>
                  <a:off x="5428468" y="4141594"/>
                  <a:ext cx="597600" cy="59400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44A22F9F-0020-42CB-BF93-F5E7B6F40BC0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419468" y="4132954"/>
                    <a:ext cx="615240" cy="61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D1F2029-C615-46E0-A922-B2FED4A9926B}"/>
                      </a:ext>
                    </a:extLst>
                  </p14:cNvPr>
                  <p14:cNvContentPartPr/>
                  <p14:nvPr/>
                </p14:nvContentPartPr>
                <p14:xfrm>
                  <a:off x="6050188" y="4164634"/>
                  <a:ext cx="552600" cy="51048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0716A66D-8F55-4D3B-A478-5AFF61AF86EA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6041548" y="4155994"/>
                    <a:ext cx="570240" cy="52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50F7F51-08AB-447C-B9B1-8B61F020DC69}"/>
                      </a:ext>
                    </a:extLst>
                  </p14:cNvPr>
                  <p14:cNvContentPartPr/>
                  <p14:nvPr/>
                </p14:nvContentPartPr>
                <p14:xfrm>
                  <a:off x="6043348" y="4136554"/>
                  <a:ext cx="1603800" cy="53172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8D93A3AE-B0E3-4EBD-896A-F386AA75393D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6034708" y="4127914"/>
                    <a:ext cx="1621440" cy="54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8F7BA3F-7DEA-46F3-8E11-9F6C52C085DF}"/>
                      </a:ext>
                    </a:extLst>
                  </p14:cNvPr>
                  <p14:cNvContentPartPr/>
                  <p14:nvPr/>
                </p14:nvContentPartPr>
                <p14:xfrm>
                  <a:off x="5431348" y="4047994"/>
                  <a:ext cx="1550160" cy="6786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B314E8FF-F95D-4E1C-A942-A64B3E50E79B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5422348" y="4039354"/>
                    <a:ext cx="1567800" cy="69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FA1BAC0-176D-4E13-884F-90D03E428245}"/>
                      </a:ext>
                    </a:extLst>
                  </p14:cNvPr>
                  <p14:cNvContentPartPr/>
                  <p14:nvPr/>
                </p14:nvContentPartPr>
                <p14:xfrm>
                  <a:off x="6756508" y="4108834"/>
                  <a:ext cx="394920" cy="59760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5793F9BD-A730-43C2-87E7-F0119C2761F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6747868" y="4100194"/>
                    <a:ext cx="412560" cy="61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B2C57CE-C570-4509-9651-E1E19C6F322B}"/>
                      </a:ext>
                    </a:extLst>
                  </p14:cNvPr>
                  <p14:cNvContentPartPr/>
                  <p14:nvPr/>
                </p14:nvContentPartPr>
                <p14:xfrm>
                  <a:off x="7221268" y="4186234"/>
                  <a:ext cx="644760" cy="44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A238D12D-C023-4F4F-A7B8-D6670CEFA78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212268" y="4177594"/>
                    <a:ext cx="662400" cy="46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B0980F1-64CF-4E9D-BA8A-BACD22308D1A}"/>
                      </a:ext>
                    </a:extLst>
                  </p14:cNvPr>
                  <p14:cNvContentPartPr/>
                  <p14:nvPr/>
                </p14:nvContentPartPr>
                <p14:xfrm>
                  <a:off x="7979068" y="4099474"/>
                  <a:ext cx="278280" cy="55980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66448B50-E353-4E82-9014-418C111932BE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7970428" y="4090834"/>
                    <a:ext cx="295920" cy="57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00D22FF-3BD2-45A2-891D-48C7C4D0D05B}"/>
                      </a:ext>
                    </a:extLst>
                  </p14:cNvPr>
                  <p14:cNvContentPartPr/>
                  <p14:nvPr/>
                </p14:nvContentPartPr>
                <p14:xfrm>
                  <a:off x="6997348" y="4051954"/>
                  <a:ext cx="1219320" cy="568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D09F2DF5-19A4-461C-9C45-60B2E14BF68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6988348" y="4043314"/>
                    <a:ext cx="1236960" cy="58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6535D0-D3F1-4688-901E-9C7CC4A80E43}"/>
                      </a:ext>
                    </a:extLst>
                  </p14:cNvPr>
                  <p14:cNvContentPartPr/>
                  <p14:nvPr/>
                </p14:nvContentPartPr>
                <p14:xfrm>
                  <a:off x="5675428" y="3992554"/>
                  <a:ext cx="2761560" cy="64584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3BEE663-8B7C-4393-BE2D-F3D879785E4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666428" y="3983554"/>
                    <a:ext cx="2779200" cy="66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3F9D9C-CDDA-462E-8DCD-F7B4196D7A50}"/>
                    </a:ext>
                  </a:extLst>
                </p14:cNvPr>
                <p14:cNvContentPartPr/>
                <p14:nvPr/>
              </p14:nvContentPartPr>
              <p14:xfrm>
                <a:off x="3484030" y="776500"/>
                <a:ext cx="789840" cy="66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3F9D9C-CDDA-462E-8DCD-F7B4196D7A5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73482" y="768617"/>
                  <a:ext cx="810514" cy="676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3F256E-85BC-4D57-8F35-D68557352493}"/>
                    </a:ext>
                  </a:extLst>
                </p14:cNvPr>
                <p14:cNvContentPartPr/>
                <p14:nvPr/>
              </p14:nvContentPartPr>
              <p14:xfrm>
                <a:off x="4926910" y="787788"/>
                <a:ext cx="787680" cy="64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3F256E-85BC-4D57-8F35-D685573524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16357" y="779910"/>
                  <a:ext cx="808364" cy="6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4"/>
    </mc:Choice>
    <mc:Fallback xmlns="">
      <p:transition spd="slow" advTm="317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7E8A4-5B22-4D60-A349-41C3765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D103E-1808-47CB-995A-98007FF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F3F893-FF0B-42CD-BEE5-CDEE9760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Matplotlib: visualization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7D7354-B34B-4CE5-9746-B8A587B5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2200"/>
            <a:ext cx="3207037" cy="4456600"/>
          </a:xfrm>
        </p:spPr>
        <p:txBody>
          <a:bodyPr/>
          <a:lstStyle/>
          <a:p>
            <a:r>
              <a:rPr lang="en-US" dirty="0"/>
              <a:t>Matplotlib is a visualization library for Python</a:t>
            </a:r>
          </a:p>
          <a:p>
            <a:r>
              <a:rPr lang="en-US" dirty="0"/>
              <a:t>It allows a high-degree of customizability</a:t>
            </a:r>
          </a:p>
          <a:p>
            <a:r>
              <a:rPr lang="en-US" dirty="0"/>
              <a:t>Lots of materials and tutorials available online</a:t>
            </a:r>
          </a:p>
          <a:p>
            <a:endParaRPr lang="en-US" dirty="0"/>
          </a:p>
          <a:p>
            <a:r>
              <a:rPr lang="en-US" dirty="0"/>
              <a:t>Let us have a look: </a:t>
            </a:r>
            <a:r>
              <a:rPr lang="fr-FR" dirty="0">
                <a:hlinkClick r:id="rId2"/>
              </a:rPr>
              <a:t>Usage Guide — </a:t>
            </a:r>
            <a:r>
              <a:rPr lang="fr-FR" dirty="0" err="1">
                <a:hlinkClick r:id="rId2"/>
              </a:rPr>
              <a:t>Matplotlib</a:t>
            </a:r>
            <a:r>
              <a:rPr lang="fr-FR" dirty="0">
                <a:hlinkClick r:id="rId2"/>
              </a:rPr>
              <a:t> 3.4.3 documentation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A289-1D8D-4407-83CA-F85107E2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32" y="1402200"/>
            <a:ext cx="7591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F8F19-369C-4355-B8F0-8DEB0788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71D7A-6635-4052-A42F-FFD65E98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74B45-AE0A-4F2B-9636-9F26FE64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Seaborn: making nice and insightful plots easily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A27D6E-E1A3-4F7D-8FBE-8CBBE27EE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911" y="1797921"/>
            <a:ext cx="7261896" cy="3940228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248DAEE-5196-4E46-BAEF-83AA62FBF2C9}"/>
              </a:ext>
            </a:extLst>
          </p:cNvPr>
          <p:cNvSpPr txBox="1">
            <a:spLocks/>
          </p:cNvSpPr>
          <p:nvPr/>
        </p:nvSpPr>
        <p:spPr>
          <a:xfrm>
            <a:off x="581193" y="1402200"/>
            <a:ext cx="3568776" cy="4456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444444"/>
                </a:solidFill>
                <a:effectLst/>
              </a:rPr>
              <a:t>Seaborn is a Python data visualization library based on </a:t>
            </a:r>
            <a:r>
              <a:rPr lang="en-US" dirty="0">
                <a:solidFill>
                  <a:srgbClr val="4C72B0"/>
                </a:solidFill>
              </a:rPr>
              <a:t>matplotlib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It provides a high-level interface for drawing attractive and informative statistical graphics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Let us explore seaborn together: </a:t>
            </a:r>
            <a:r>
              <a:rPr lang="en-US" dirty="0">
                <a:hlinkClick r:id="rId3"/>
              </a:rPr>
              <a:t>An introduction to seaborn — seaborn 0.11.2 documentation (pydata.org)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7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BC2A9-7A2F-4742-9469-B468E128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3A53D-BD55-404F-8981-40C8D4B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11C298-49C0-4FE3-81F7-21D5B7A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AFB2F-46F9-4AE5-AE0A-908998F4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2200"/>
            <a:ext cx="7467538" cy="4456600"/>
          </a:xfrm>
        </p:spPr>
        <p:txBody>
          <a:bodyPr/>
          <a:lstStyle/>
          <a:p>
            <a:r>
              <a:rPr lang="en-US" dirty="0"/>
              <a:t>Some of the top deep learning frameworks:</a:t>
            </a:r>
          </a:p>
          <a:p>
            <a:pPr lvl="1"/>
            <a:r>
              <a:rPr lang="en-US" b="0" i="0" u="sng" dirty="0">
                <a:solidFill>
                  <a:srgbClr val="292929"/>
                </a:solidFill>
                <a:effectLst/>
                <a:hlinkClick r:id="rId2"/>
              </a:rPr>
              <a:t>TensorFlow</a:t>
            </a:r>
            <a:endParaRPr lang="en-US" dirty="0">
              <a:solidFill>
                <a:srgbClr val="292929"/>
              </a:solidFill>
            </a:endParaRPr>
          </a:p>
          <a:p>
            <a:pPr lvl="1"/>
            <a:r>
              <a:rPr lang="en-US" b="0" i="0" u="sng" dirty="0" err="1">
                <a:solidFill>
                  <a:srgbClr val="292929"/>
                </a:solidFill>
                <a:effectLst/>
                <a:hlinkClick r:id="rId3"/>
              </a:rPr>
              <a:t>Keras</a:t>
            </a:r>
            <a:endParaRPr lang="en-US" dirty="0">
              <a:solidFill>
                <a:srgbClr val="292929"/>
              </a:solidFill>
            </a:endParaRPr>
          </a:p>
          <a:p>
            <a:pPr lvl="1"/>
            <a:r>
              <a:rPr lang="en-US" b="0" i="0" u="sng" dirty="0">
                <a:solidFill>
                  <a:srgbClr val="292929"/>
                </a:solidFill>
                <a:effectLst/>
                <a:hlinkClick r:id="rId4"/>
              </a:rPr>
              <a:t>PyTorch</a:t>
            </a:r>
            <a:endParaRPr lang="en-US" dirty="0">
              <a:solidFill>
                <a:srgbClr val="292929"/>
              </a:solidFill>
            </a:endParaRPr>
          </a:p>
          <a:p>
            <a:pPr lvl="1"/>
            <a:r>
              <a:rPr lang="en-US" b="0" i="0" u="sng" dirty="0">
                <a:solidFill>
                  <a:srgbClr val="292929"/>
                </a:solidFill>
                <a:effectLst/>
                <a:hlinkClick r:id="rId5"/>
              </a:rPr>
              <a:t>Gluon</a:t>
            </a:r>
            <a:endParaRPr lang="en-US" b="0" i="0" u="sng" dirty="0">
              <a:solidFill>
                <a:srgbClr val="292929"/>
              </a:solidFill>
              <a:effectLst/>
            </a:endParaRPr>
          </a:p>
          <a:p>
            <a:pPr marL="324000" lvl="1" indent="0">
              <a:buNone/>
            </a:pPr>
            <a:endParaRPr lang="en-US" b="0" i="0" u="sng" dirty="0">
              <a:solidFill>
                <a:srgbClr val="292929"/>
              </a:solidFill>
              <a:effectLst/>
            </a:endParaRPr>
          </a:p>
          <a:p>
            <a:r>
              <a:rPr lang="en-US" dirty="0">
                <a:solidFill>
                  <a:srgbClr val="292929"/>
                </a:solidFill>
              </a:rPr>
              <a:t>Essentially all real projects with deep learning computations will need a GPUs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Deep learning frameworks optimized for GPU usage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GPUs are usually orders of magnitude faster than CPUs for deep learning</a:t>
            </a:r>
          </a:p>
          <a:p>
            <a:pPr lvl="1"/>
            <a:endParaRPr lang="en-US" b="0" i="0" dirty="0">
              <a:solidFill>
                <a:srgbClr val="292929"/>
              </a:solidFill>
              <a:effectLst/>
            </a:endParaRPr>
          </a:p>
          <a:p>
            <a:r>
              <a:rPr lang="en-US" dirty="0">
                <a:solidFill>
                  <a:srgbClr val="292929"/>
                </a:solidFill>
              </a:rPr>
              <a:t>Choice depends on model availability, documentation, personal preference</a:t>
            </a:r>
            <a:endParaRPr lang="en-US" b="0" i="0" dirty="0">
              <a:solidFill>
                <a:srgbClr val="292929"/>
              </a:solidFill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1C16DF58-E787-45D9-B4B3-87EA6CBB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10" y="14022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- Wikipedia">
            <a:extLst>
              <a:ext uri="{FF2B5EF4-FFF2-40B4-BE49-F238E27FC236}">
                <a16:creationId xmlns:a16="http://schemas.microsoft.com/office/drawing/2014/main" id="{D5844135-F8C8-4A9C-86B1-30D34057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46" y="1537915"/>
            <a:ext cx="1328770" cy="132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lcome to PyTorch Tutorials — PyTorch Tutorials 1.9.0+cu102 documentation">
            <a:extLst>
              <a:ext uri="{FF2B5EF4-FFF2-40B4-BE49-F238E27FC236}">
                <a16:creationId xmlns:a16="http://schemas.microsoft.com/office/drawing/2014/main" id="{8E910DD7-11C1-49A6-ABC9-1D272C43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00" y="1402200"/>
            <a:ext cx="1425767" cy="142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ing Gluon: a new library for machine learning from AWS and  Microsoft | AWS News Blog">
            <a:extLst>
              <a:ext uri="{FF2B5EF4-FFF2-40B4-BE49-F238E27FC236}">
                <a16:creationId xmlns:a16="http://schemas.microsoft.com/office/drawing/2014/main" id="{06D68B3E-7C32-49C1-92E2-C3B195F5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760" y="2997360"/>
            <a:ext cx="1548047" cy="12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D2257-44E1-4145-A001-5EA1CCBC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1B433-293E-4BE9-A13E-F278D53E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D3715-3E7B-4CFD-869D-90535194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9B346-6BE8-4EF6-AE83-66CF3822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Cloud computing</a:t>
            </a:r>
            <a:r>
              <a:rPr lang="en-US" b="1" i="0" baseline="30000" dirty="0">
                <a:effectLst/>
              </a:rPr>
              <a:t> </a:t>
            </a:r>
            <a:r>
              <a:rPr lang="en-US" b="0" i="0" dirty="0">
                <a:effectLst/>
              </a:rPr>
              <a:t>is the on-demand availability of </a:t>
            </a:r>
            <a:r>
              <a:rPr lang="en-US" dirty="0"/>
              <a:t>computer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system resources</a:t>
            </a:r>
            <a:r>
              <a:rPr lang="en-US" b="0" i="0" dirty="0">
                <a:effectLst/>
              </a:rPr>
              <a:t>, especially data storage (</a:t>
            </a:r>
            <a:r>
              <a:rPr lang="en-US" dirty="0"/>
              <a:t>cloud storage</a:t>
            </a:r>
            <a:r>
              <a:rPr lang="en-US" b="0" i="0" dirty="0">
                <a:effectLst/>
              </a:rPr>
              <a:t>) and </a:t>
            </a:r>
            <a:r>
              <a:rPr lang="en-US" dirty="0"/>
              <a:t>computing power</a:t>
            </a:r>
            <a:r>
              <a:rPr lang="en-US" b="0" i="0" dirty="0">
                <a:effectLst/>
              </a:rPr>
              <a:t>, without direct active management by the user.</a:t>
            </a:r>
            <a:endParaRPr lang="en-US" b="0" i="0" baseline="30000" dirty="0">
              <a:effectLst/>
            </a:endParaRPr>
          </a:p>
          <a:p>
            <a:r>
              <a:rPr lang="en-US" b="0" i="0" dirty="0">
                <a:effectLst/>
              </a:rPr>
              <a:t>Cloud computing relies on sharing of resources to achieve coherence</a:t>
            </a:r>
            <a:r>
              <a:rPr lang="en-US" baseline="30000" dirty="0"/>
              <a:t> </a:t>
            </a:r>
            <a:r>
              <a:rPr lang="en-US" b="0" i="0" dirty="0">
                <a:effectLst/>
              </a:rPr>
              <a:t>and </a:t>
            </a:r>
            <a:r>
              <a:rPr lang="en-US" dirty="0"/>
              <a:t>economies of scale</a:t>
            </a:r>
            <a:r>
              <a:rPr lang="en-US" b="0" i="0" dirty="0">
                <a:effectLst/>
              </a:rPr>
              <a:t>, typically using a "pay-as-you-go" model which can help in reducing </a:t>
            </a:r>
            <a:r>
              <a:rPr lang="en-US" dirty="0"/>
              <a:t>capital expenses</a:t>
            </a:r>
            <a:r>
              <a:rPr lang="en-US" b="0" i="0" dirty="0">
                <a:effectLst/>
              </a:rPr>
              <a:t> but may also lead to unexpected </a:t>
            </a:r>
            <a:r>
              <a:rPr lang="en-US" dirty="0"/>
              <a:t>operating expenses</a:t>
            </a:r>
            <a:r>
              <a:rPr lang="en-US" b="0" i="0" dirty="0">
                <a:effectLst/>
              </a:rPr>
              <a:t> for unaware users.</a:t>
            </a:r>
            <a:endParaRPr lang="en-US" dirty="0"/>
          </a:p>
          <a:p>
            <a:r>
              <a:rPr lang="en-US" dirty="0"/>
              <a:t>Without cloud computing, very likely the data science progress would have not been as fast</a:t>
            </a:r>
          </a:p>
          <a:p>
            <a:r>
              <a:rPr lang="en-US" dirty="0"/>
              <a:t>Top cloud providers:</a:t>
            </a:r>
          </a:p>
          <a:p>
            <a:pPr lvl="1"/>
            <a:r>
              <a:rPr lang="en-US" dirty="0"/>
              <a:t>Amazon Web Services (AWS)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Google Cloud Platforms</a:t>
            </a:r>
          </a:p>
          <a:p>
            <a:pPr lvl="1"/>
            <a:endParaRPr lang="en-US" dirty="0"/>
          </a:p>
          <a:p>
            <a:r>
              <a:rPr lang="en-US" dirty="0"/>
              <a:t>In general, they all provide similar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92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22008-24C6-498F-B5DF-DAA2B70D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1CE15-E3ED-456B-A25B-222A1A0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1CA4CA-E629-4030-A9B4-1F17C5B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scientist minimal toolkit	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BEE15-99C2-4A38-91D4-A62BC525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languages:</a:t>
            </a:r>
          </a:p>
          <a:p>
            <a:pPr lvl="1"/>
            <a:r>
              <a:rPr lang="en-US" dirty="0"/>
              <a:t>Python is by far now the top programming language for data science</a:t>
            </a:r>
          </a:p>
          <a:p>
            <a:pPr lvl="1"/>
            <a:r>
              <a:rPr lang="en-US" dirty="0"/>
              <a:t>R was popular, mostly for statisticians (but now much less)</a:t>
            </a:r>
          </a:p>
          <a:p>
            <a:r>
              <a:rPr lang="en-US" dirty="0"/>
              <a:t>Storing and sharing code: git</a:t>
            </a:r>
          </a:p>
          <a:p>
            <a:r>
              <a:rPr lang="en-US" dirty="0"/>
              <a:t>Machine learning algorithms (except deep learning): scikit-learn</a:t>
            </a:r>
          </a:p>
          <a:p>
            <a:r>
              <a:rPr lang="en-US" dirty="0"/>
              <a:t>Working with arrays: NumPy</a:t>
            </a:r>
          </a:p>
          <a:p>
            <a:r>
              <a:rPr lang="en-US" dirty="0"/>
              <a:t>Statistical functions: SciPy</a:t>
            </a:r>
          </a:p>
          <a:p>
            <a:r>
              <a:rPr lang="en-US" dirty="0"/>
              <a:t>Working with Tables: Pandas</a:t>
            </a:r>
          </a:p>
          <a:p>
            <a:r>
              <a:rPr lang="en-US" dirty="0"/>
              <a:t>Plotting: matplotlib, seaborn</a:t>
            </a:r>
          </a:p>
          <a:p>
            <a:r>
              <a:rPr lang="en-US" dirty="0"/>
              <a:t>Deep learning frameworks</a:t>
            </a:r>
          </a:p>
          <a:p>
            <a:r>
              <a:rPr lang="en-US" dirty="0"/>
              <a:t>Cloud computing</a:t>
            </a:r>
          </a:p>
          <a:p>
            <a:endParaRPr lang="en-US" dirty="0"/>
          </a:p>
          <a:p>
            <a:endParaRPr lang="en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A2237-69F3-4D70-B863-C2A183E7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36" y="1661332"/>
            <a:ext cx="3460768" cy="10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D5366-CCC4-4BC9-B04D-DF55156B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FC171-CCDD-4550-BE2B-042E3611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72D3EB-D456-4772-983D-AFB401CB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a repository system for code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01813-B4CF-4831-A52E-2D53BC02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</a:rPr>
              <a:t>Control System:</a:t>
            </a:r>
            <a:r>
              <a:rPr lang="en-US" b="0" i="0" dirty="0">
                <a:solidFill>
                  <a:srgbClr val="0A0A23"/>
                </a:solidFill>
                <a:effectLst/>
              </a:rPr>
              <a:t> Git is a content tracker. Git can be used to store content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it is mostly used to store code due to the other features it provides</a:t>
            </a:r>
          </a:p>
          <a:p>
            <a:r>
              <a:rPr lang="en-US" b="1" i="0" dirty="0">
                <a:solidFill>
                  <a:srgbClr val="0A0A23"/>
                </a:solidFill>
                <a:effectLst/>
              </a:rPr>
              <a:t>Version Control System</a:t>
            </a:r>
            <a:r>
              <a:rPr lang="en-US" b="0" i="0" dirty="0">
                <a:solidFill>
                  <a:srgbClr val="0A0A23"/>
                </a:solidFill>
                <a:effectLst/>
              </a:rPr>
              <a:t>: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The code which is stored in Git keeps changing as more code is added.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Also, many developers can add code in parallel.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Version Control System helps in handling this by maintaining a history of what changes have happened. Also, Git provides features like branches and merges, which I will be covering later.</a:t>
            </a:r>
          </a:p>
          <a:p>
            <a:r>
              <a:rPr lang="en-US" b="1" i="0" dirty="0">
                <a:solidFill>
                  <a:srgbClr val="0A0A23"/>
                </a:solidFill>
                <a:effectLst/>
              </a:rPr>
              <a:t>Distributed Version Control System</a:t>
            </a:r>
            <a:r>
              <a:rPr lang="en-US" b="0" i="0" dirty="0">
                <a:solidFill>
                  <a:srgbClr val="0A0A23"/>
                </a:solidFill>
                <a:effectLst/>
              </a:rPr>
              <a:t>: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Git has a remote repository which is stored in a server and a local repository which is stored in the computer of each developer. 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</a:rPr>
              <a:t>Most popular git:</a:t>
            </a:r>
          </a:p>
          <a:p>
            <a:pPr lvl="1"/>
            <a:r>
              <a:rPr lang="en-US" dirty="0" err="1">
                <a:solidFill>
                  <a:srgbClr val="0A0A23"/>
                </a:solidFill>
              </a:rPr>
              <a:t>Github</a:t>
            </a:r>
            <a:r>
              <a:rPr lang="en-US" dirty="0">
                <a:solidFill>
                  <a:srgbClr val="0A0A23"/>
                </a:solidFill>
              </a:rPr>
              <a:t>: github.com </a:t>
            </a:r>
            <a:endParaRPr lang="en-US" b="0" i="0" dirty="0">
              <a:solidFill>
                <a:srgbClr val="0A0A23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</a:rPr>
              <a:t>Gitlab: gitlab.com</a:t>
            </a:r>
          </a:p>
        </p:txBody>
      </p:sp>
      <p:pic>
        <p:nvPicPr>
          <p:cNvPr id="1026" name="Picture 2" descr="Press kit | GitLab">
            <a:extLst>
              <a:ext uri="{FF2B5EF4-FFF2-40B4-BE49-F238E27FC236}">
                <a16:creationId xmlns:a16="http://schemas.microsoft.com/office/drawing/2014/main" id="{A5A46E38-5185-45D8-B51E-2C7E19B5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41" y="1864425"/>
            <a:ext cx="1877656" cy="82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STARTED WITH GITHUB(OPEN SOURCE)? | by Srimathi Jagadeesan |  hackgenius | Medium">
            <a:extLst>
              <a:ext uri="{FF2B5EF4-FFF2-40B4-BE49-F238E27FC236}">
                <a16:creationId xmlns:a16="http://schemas.microsoft.com/office/drawing/2014/main" id="{D014B09C-D135-4D7B-8AAD-D4DA0C08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797" y="1490144"/>
            <a:ext cx="2309132" cy="127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9DE17-53D3-46B8-BACB-808FC8827E96}"/>
              </a:ext>
            </a:extLst>
          </p:cNvPr>
          <p:cNvSpPr txBox="1"/>
          <p:nvPr/>
        </p:nvSpPr>
        <p:spPr>
          <a:xfrm>
            <a:off x="5529972" y="5874304"/>
            <a:ext cx="6317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rgbClr val="0A0A23"/>
                </a:solidFill>
              </a:rPr>
              <a:t>From </a:t>
            </a:r>
            <a:r>
              <a:rPr lang="en-US" sz="1400" dirty="0">
                <a:hlinkClick r:id="rId4"/>
              </a:rPr>
              <a:t>An introduction to Git: what it is, and how to use it (freecodecamp.org)</a:t>
            </a:r>
            <a:r>
              <a:rPr lang="en-US" sz="1400" dirty="0">
                <a:solidFill>
                  <a:srgbClr val="0A0A23"/>
                </a:solidFill>
              </a:rPr>
              <a:t> </a:t>
            </a:r>
            <a:endParaRPr lang="en-US" sz="1400" b="0" i="0" dirty="0">
              <a:solidFill>
                <a:srgbClr val="0A0A2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5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2D10E-4F91-4B82-8AAB-A0A041A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B39DE-C9F9-4423-A9EE-C38890EB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E3232-D21D-497A-A292-303C4F1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Scikit-learn: a library for nearly all machine learning methods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90463-3831-4C3B-ADA1-3E443D37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2200"/>
            <a:ext cx="4932632" cy="4456600"/>
          </a:xfrm>
        </p:spPr>
        <p:txBody>
          <a:bodyPr/>
          <a:lstStyle/>
          <a:p>
            <a:r>
              <a:rPr lang="en-US" b="1" i="0" dirty="0">
                <a:effectLst/>
              </a:rPr>
              <a:t>Scikit-learn</a:t>
            </a:r>
            <a:r>
              <a:rPr lang="en-US" b="0" i="0" dirty="0">
                <a:effectLst/>
              </a:rPr>
              <a:t> is a </a:t>
            </a:r>
            <a:r>
              <a:rPr lang="en-US" dirty="0"/>
              <a:t>free software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machine learning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library</a:t>
            </a:r>
            <a:r>
              <a:rPr lang="en-US" b="0" i="0" dirty="0">
                <a:effectLst/>
              </a:rPr>
              <a:t> for </a:t>
            </a:r>
            <a:r>
              <a:rPr lang="en-US" dirty="0"/>
              <a:t>Python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features various </a:t>
            </a:r>
            <a:r>
              <a:rPr lang="en-US" dirty="0"/>
              <a:t>classification</a:t>
            </a:r>
            <a:r>
              <a:rPr lang="en-US" b="0" i="0" dirty="0">
                <a:effectLst/>
              </a:rPr>
              <a:t>, </a:t>
            </a:r>
            <a:r>
              <a:rPr lang="en-US" dirty="0"/>
              <a:t>regression</a:t>
            </a:r>
            <a:r>
              <a:rPr lang="en-US" b="0" i="0" dirty="0">
                <a:effectLst/>
              </a:rPr>
              <a:t> and </a:t>
            </a:r>
            <a:r>
              <a:rPr lang="en-US" dirty="0"/>
              <a:t>clustering</a:t>
            </a:r>
            <a:r>
              <a:rPr lang="en-US" b="0" i="0" dirty="0">
                <a:effectLst/>
              </a:rPr>
              <a:t> algorithms including </a:t>
            </a:r>
            <a:r>
              <a:rPr lang="en-US" dirty="0"/>
              <a:t>support vector machines</a:t>
            </a:r>
            <a:r>
              <a:rPr lang="en-US" b="0" i="0" dirty="0">
                <a:effectLst/>
              </a:rPr>
              <a:t>, </a:t>
            </a:r>
            <a:r>
              <a:rPr lang="en-US" dirty="0"/>
              <a:t>random forests</a:t>
            </a:r>
            <a:r>
              <a:rPr lang="en-US" b="0" i="0" dirty="0">
                <a:effectLst/>
              </a:rPr>
              <a:t>, </a:t>
            </a:r>
            <a:r>
              <a:rPr lang="en-US" dirty="0"/>
              <a:t>gradient boosting,</a:t>
            </a:r>
            <a:r>
              <a:rPr lang="en-US" b="0" i="0" dirty="0">
                <a:effectLst/>
              </a:rPr>
              <a:t> </a:t>
            </a:r>
            <a:r>
              <a:rPr lang="en-US" i="1" dirty="0"/>
              <a:t>k</a:t>
            </a:r>
            <a:r>
              <a:rPr lang="en-US" dirty="0"/>
              <a:t>-means</a:t>
            </a:r>
            <a:r>
              <a:rPr lang="en-US" b="0" i="0" dirty="0">
                <a:effectLst/>
              </a:rPr>
              <a:t> and </a:t>
            </a:r>
            <a:r>
              <a:rPr lang="en-US" dirty="0"/>
              <a:t>DBSCAN</a:t>
            </a:r>
            <a:r>
              <a:rPr lang="en-US" b="0" i="0" dirty="0">
                <a:effectLst/>
              </a:rPr>
              <a:t>, </a:t>
            </a:r>
          </a:p>
          <a:p>
            <a:r>
              <a:rPr lang="en-US" b="0" i="0" dirty="0">
                <a:effectLst/>
              </a:rPr>
              <a:t>designed to interoperate with the Python numerical and scientific libraries </a:t>
            </a:r>
            <a:r>
              <a:rPr lang="en-US" dirty="0"/>
              <a:t>NumPy</a:t>
            </a:r>
            <a:r>
              <a:rPr lang="en-US" b="0" i="0" dirty="0">
                <a:effectLst/>
              </a:rPr>
              <a:t> and </a:t>
            </a:r>
            <a:r>
              <a:rPr lang="en-US" dirty="0"/>
              <a:t>SciPy</a:t>
            </a:r>
          </a:p>
          <a:p>
            <a:endParaRPr lang="en-US" dirty="0"/>
          </a:p>
          <a:p>
            <a:r>
              <a:rPr lang="en-US" dirty="0"/>
              <a:t>Many tutorials available, great documentation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C3262-D93C-4531-A9AB-1CC1C848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25" y="1317104"/>
            <a:ext cx="6096983" cy="32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5D427-B26F-434E-B2B5-6726184C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6366E-39E2-465B-B8CB-BAD2F06E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654117-EF74-4705-A894-98E52CD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Scikit-learn: Let us explore it together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1FD96-A76A-45F4-9277-8984B3A3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>
                <a:hlinkClick r:id="rId2"/>
              </a:rPr>
              <a:t>Getting Started — scikit-learn 0.24.2 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learning: </a:t>
            </a:r>
            <a:r>
              <a:rPr lang="en-US" dirty="0">
                <a:hlinkClick r:id="rId3"/>
              </a:rPr>
              <a:t>1. Supervised learning — scikit-learn 0.24.2 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Unsupervised learning: </a:t>
            </a:r>
            <a:r>
              <a:rPr lang="en-US" dirty="0">
                <a:hlinkClick r:id="rId4"/>
              </a:rPr>
              <a:t>2. Unsupervised learning — scikit-learn 0.24.2 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selection and evaluation: </a:t>
            </a:r>
            <a:r>
              <a:rPr lang="en-US" dirty="0">
                <a:hlinkClick r:id="rId5"/>
              </a:rPr>
              <a:t>3. Model selection and evaluation — scikit-learn 0.24.2 documentation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625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F0F78-3EC7-4C8D-BA01-75BDA21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7FC99-9595-4F1F-A732-C746CE20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3E2B8D-DA4F-431A-B872-56D21075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NumPy: working with arrays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14010-C9F7-46C7-A5FE-C65BDE6B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2200"/>
            <a:ext cx="4850274" cy="4456600"/>
          </a:xfrm>
        </p:spPr>
        <p:txBody>
          <a:bodyPr/>
          <a:lstStyle/>
          <a:p>
            <a:r>
              <a:rPr lang="en-US" b="1" i="0" dirty="0">
                <a:effectLst/>
              </a:rPr>
              <a:t>NumPy</a:t>
            </a:r>
            <a:r>
              <a:rPr lang="en-US" b="0" i="0" dirty="0">
                <a:effectLst/>
              </a:rPr>
              <a:t> is a </a:t>
            </a:r>
            <a:r>
              <a:rPr lang="en-US" dirty="0"/>
              <a:t>library</a:t>
            </a:r>
            <a:r>
              <a:rPr lang="en-US" b="0" i="0" dirty="0">
                <a:effectLst/>
              </a:rPr>
              <a:t> for Python adding support for large, multi-dimensional </a:t>
            </a:r>
            <a:r>
              <a:rPr lang="en-US" dirty="0"/>
              <a:t>arrays</a:t>
            </a:r>
            <a:r>
              <a:rPr lang="en-US" b="0" i="0" dirty="0">
                <a:effectLst/>
              </a:rPr>
              <a:t> and </a:t>
            </a:r>
            <a:r>
              <a:rPr lang="en-US" dirty="0"/>
              <a:t>matrices</a:t>
            </a:r>
            <a:r>
              <a:rPr lang="en-US" b="0" i="0" dirty="0">
                <a:effectLst/>
              </a:rPr>
              <a:t>, along with a large collection of </a:t>
            </a:r>
            <a:r>
              <a:rPr lang="en-US" dirty="0"/>
              <a:t>high-level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mathematical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functions</a:t>
            </a:r>
            <a:r>
              <a:rPr lang="en-US" b="0" i="0" dirty="0">
                <a:effectLst/>
              </a:rPr>
              <a:t> to operate on these arrays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fast operations on arrays, including mathematical, logical, shape manipulation, sorting, selecting, I/O, discrete Fourier transforms, basic linear algebra, basic statistical operations.</a:t>
            </a:r>
            <a:endParaRPr lang="en-US" b="0" i="0" dirty="0">
              <a:effectLst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At the core of the NumPy package, is the </a:t>
            </a:r>
            <a:r>
              <a:rPr lang="en-US" sz="2000" b="1" i="1" dirty="0" err="1">
                <a:solidFill>
                  <a:srgbClr val="333333"/>
                </a:solidFill>
                <a:effectLst/>
              </a:rPr>
              <a:t>ndarray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object. This encapsulates 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-dimensional arrays of homogeneous data types, with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many operations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being performed in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compiled code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for performance</a:t>
            </a:r>
            <a:endParaRPr kumimoji="0" lang="en-US" altLang="en-DE" sz="2000" u="none" strike="noStrike" cap="none" normalizeH="0" baseline="0" dirty="0">
              <a:ln>
                <a:noFill/>
              </a:ln>
              <a:solidFill>
                <a:srgbClr val="4D77CF"/>
              </a:solidFill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0B2E-13C9-4236-9594-3BD5BBCF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67" y="1402200"/>
            <a:ext cx="6179340" cy="42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79CDE-4769-4799-AA65-8B255947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368FC-9A07-4118-905D-05A63ADB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C10276-B5C7-4DBD-9584-C2AEBF4A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&amp; NumPy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D78E2-F2CD-45CC-BECC-3CBCEF39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DE" sz="2000" dirty="0"/>
              <a:t>Vectorization is at the core of NumPy</a:t>
            </a:r>
            <a:endParaRPr kumimoji="0" lang="en-US" altLang="en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en-US" altLang="en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Vectorization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describes the </a:t>
            </a: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absence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any explicit looping,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indexing, etc., in the code</a:t>
            </a:r>
            <a:r>
              <a:rPr lang="en-US" altLang="en-DE" dirty="0">
                <a:solidFill>
                  <a:schemeClr val="tx1"/>
                </a:solidFill>
              </a:rPr>
              <a:t>. T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hese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things are taking place, of course, just “behind the scenes” in optimized, pre-compiled C code. Vectorized code has many advantages, among which are:</a:t>
            </a:r>
            <a:endParaRPr kumimoji="0" lang="en-US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vectorized code is more concise and easier to read</a:t>
            </a:r>
            <a:endParaRPr kumimoji="0" lang="en-US" altLang="en-DE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</a:endParaRPr>
          </a:p>
          <a:p>
            <a:pPr lvl="1"/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fewer lines of code generally means fewer bugs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</a:endParaRPr>
          </a:p>
          <a:p>
            <a:pPr lvl="1"/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the code more closely resembles standard mathematical notation (making it easier, typically, to correctly code mathematical constructs)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</a:endParaRPr>
          </a:p>
          <a:p>
            <a:pPr lvl="1"/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vectorization results in more “Pythonic” code. Without vectorization, our code would be littered with inefficient and difficult to read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</a:rPr>
              <a:t>for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 loops.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</a:endParaRPr>
          </a:p>
          <a:p>
            <a:pPr lvl="1"/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</a:endParaRPr>
          </a:p>
          <a:p>
            <a:r>
              <a:rPr lang="en-US" dirty="0"/>
              <a:t>When possible, always write vectorized code (avoid for-loop whenever possible)</a:t>
            </a:r>
          </a:p>
        </p:txBody>
      </p:sp>
    </p:spTree>
    <p:extLst>
      <p:ext uri="{BB962C8B-B14F-4D97-AF65-F5344CB8AC3E}">
        <p14:creationId xmlns:p14="http://schemas.microsoft.com/office/powerpoint/2010/main" val="384401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C8AA8-E5FA-4819-9C34-9F6D5DAE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C9625-85D3-4592-83B9-F766C09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3970B-1F29-4CA2-82C7-CC8C7322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SciPy: 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4FB66-1B85-4777-AA56-B2AA6356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2200"/>
            <a:ext cx="6151203" cy="4456600"/>
          </a:xfrm>
        </p:spPr>
        <p:txBody>
          <a:bodyPr/>
          <a:lstStyle/>
          <a:p>
            <a:pPr algn="l"/>
            <a:r>
              <a:rPr lang="en-US" b="1" i="0" dirty="0">
                <a:effectLst/>
              </a:rPr>
              <a:t>SciPy</a:t>
            </a:r>
            <a:r>
              <a:rPr lang="en-US" b="0" i="0" dirty="0">
                <a:effectLst/>
              </a:rPr>
              <a:t> is a </a:t>
            </a:r>
            <a:r>
              <a:rPr lang="en-US" dirty="0"/>
              <a:t>free and open-source</a:t>
            </a:r>
            <a:r>
              <a:rPr lang="en-US" b="0" i="0" dirty="0">
                <a:effectLst/>
              </a:rPr>
              <a:t> </a:t>
            </a:r>
            <a:r>
              <a:rPr lang="en-US" dirty="0"/>
              <a:t>Python</a:t>
            </a:r>
            <a:r>
              <a:rPr lang="en-US" b="0" i="0" dirty="0">
                <a:effectLst/>
              </a:rPr>
              <a:t> library used for </a:t>
            </a:r>
            <a:r>
              <a:rPr lang="en-US" dirty="0"/>
              <a:t>scientific computing</a:t>
            </a:r>
            <a:r>
              <a:rPr lang="en-US" b="0" i="0" dirty="0">
                <a:effectLst/>
              </a:rPr>
              <a:t> and technical computing</a:t>
            </a:r>
          </a:p>
          <a:p>
            <a:pPr algn="l"/>
            <a:r>
              <a:rPr lang="en-US" b="0" i="0" dirty="0">
                <a:effectLst/>
              </a:rPr>
              <a:t>SciPy contains modules for </a:t>
            </a:r>
          </a:p>
          <a:p>
            <a:pPr lvl="1"/>
            <a:r>
              <a:rPr lang="en-US" dirty="0"/>
              <a:t>optimization</a:t>
            </a:r>
            <a:endParaRPr lang="en-US" b="0" i="0" dirty="0">
              <a:effectLst/>
            </a:endParaRP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integration</a:t>
            </a:r>
            <a:r>
              <a:rPr lang="en-US" b="0" i="0" dirty="0">
                <a:effectLst/>
              </a:rPr>
              <a:t>, </a:t>
            </a:r>
            <a:r>
              <a:rPr lang="en-US" dirty="0"/>
              <a:t>interpolation</a:t>
            </a:r>
            <a:r>
              <a:rPr lang="en-US" b="0" i="0" dirty="0">
                <a:effectLst/>
              </a:rPr>
              <a:t>,</a:t>
            </a:r>
          </a:p>
          <a:p>
            <a:pPr lvl="1"/>
            <a:r>
              <a:rPr lang="en-US" dirty="0"/>
              <a:t>special functions</a:t>
            </a:r>
            <a:endParaRPr lang="en-US" b="0" i="0" dirty="0">
              <a:effectLst/>
            </a:endParaRPr>
          </a:p>
          <a:p>
            <a:pPr lvl="1"/>
            <a:r>
              <a:rPr lang="en-US" dirty="0"/>
              <a:t>FFT</a:t>
            </a:r>
            <a:r>
              <a:rPr lang="en-US" b="0" i="0" dirty="0">
                <a:effectLst/>
              </a:rPr>
              <a:t>, </a:t>
            </a:r>
            <a:r>
              <a:rPr lang="en-US" dirty="0"/>
              <a:t>signal</a:t>
            </a:r>
            <a:r>
              <a:rPr lang="en-US" b="0" i="0" dirty="0">
                <a:effectLst/>
              </a:rPr>
              <a:t> and </a:t>
            </a:r>
          </a:p>
          <a:p>
            <a:pPr lvl="1"/>
            <a:r>
              <a:rPr lang="en-US" dirty="0"/>
              <a:t>image processing</a:t>
            </a:r>
            <a:r>
              <a:rPr lang="en-US" b="0" i="0" dirty="0">
                <a:effectLst/>
              </a:rPr>
              <a:t>, </a:t>
            </a:r>
          </a:p>
          <a:p>
            <a:pPr lvl="1"/>
            <a:r>
              <a:rPr lang="en-US" dirty="0"/>
              <a:t>ODE</a:t>
            </a:r>
            <a:r>
              <a:rPr lang="en-US" b="0" i="0" dirty="0">
                <a:effectLst/>
              </a:rPr>
              <a:t> solvers </a:t>
            </a:r>
          </a:p>
          <a:p>
            <a:pPr lvl="1"/>
            <a:r>
              <a:rPr lang="en-US" b="0" i="0" dirty="0">
                <a:effectLst/>
              </a:rPr>
              <a:t>and others….</a:t>
            </a:r>
          </a:p>
          <a:p>
            <a:pPr algn="l"/>
            <a:r>
              <a:rPr lang="en-US" b="0" i="0" dirty="0">
                <a:effectLst/>
              </a:rPr>
              <a:t>Let us have a look: </a:t>
            </a:r>
            <a:r>
              <a:rPr lang="en-US" dirty="0">
                <a:hlinkClick r:id="rId2"/>
              </a:rPr>
              <a:t>SciPy User Guide — SciPy v1.7.1 Manual</a:t>
            </a:r>
            <a:endParaRPr lang="en-US" b="0" i="0" dirty="0">
              <a:effectLst/>
            </a:endParaRPr>
          </a:p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4CCC2-5F39-4978-8C09-390342FC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84" y="1519213"/>
            <a:ext cx="5210409" cy="25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9BA59-EED4-4A3B-86E2-52A0295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8B252-F317-4349-8950-F1A26B9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Introduction to Deep Learning // Angelo Ziletti, PhD // 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40D0D3-8D96-48F4-83F8-FE81254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working with tables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6D75F-B2B5-4E9B-871C-4D940244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pandas</a:t>
            </a:r>
            <a:r>
              <a:rPr lang="en-US" b="0" i="0" dirty="0">
                <a:effectLst/>
              </a:rPr>
              <a:t> is a </a:t>
            </a:r>
            <a:r>
              <a:rPr lang="en-US" dirty="0"/>
              <a:t>software library</a:t>
            </a:r>
            <a:r>
              <a:rPr lang="en-US" b="0" i="0" dirty="0">
                <a:effectLst/>
              </a:rPr>
              <a:t> written for Python for data manipulation and </a:t>
            </a:r>
            <a:r>
              <a:rPr lang="en-US" dirty="0"/>
              <a:t>analysis</a:t>
            </a:r>
            <a:endParaRPr lang="en-US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it offers </a:t>
            </a:r>
            <a:r>
              <a:rPr lang="en-US" b="1" dirty="0"/>
              <a:t>data structures</a:t>
            </a:r>
            <a:r>
              <a:rPr lang="en-US" b="1" i="0" dirty="0">
                <a:effectLst/>
              </a:rPr>
              <a:t> </a:t>
            </a:r>
            <a:r>
              <a:rPr lang="en-US" b="0" i="0" dirty="0">
                <a:effectLst/>
              </a:rPr>
              <a:t>and </a:t>
            </a:r>
            <a:r>
              <a:rPr lang="en-US" b="1" i="0" dirty="0">
                <a:effectLst/>
              </a:rPr>
              <a:t>operations</a:t>
            </a:r>
            <a:r>
              <a:rPr lang="en-US" b="0" i="0" dirty="0">
                <a:effectLst/>
              </a:rPr>
              <a:t> for manipulating </a:t>
            </a:r>
            <a:r>
              <a:rPr lang="en-US" b="1" i="0" dirty="0">
                <a:effectLst/>
              </a:rPr>
              <a:t>numerical tables </a:t>
            </a:r>
            <a:r>
              <a:rPr lang="en-US" b="0" i="0" dirty="0">
                <a:effectLst/>
              </a:rPr>
              <a:t>and </a:t>
            </a:r>
            <a:r>
              <a:rPr lang="en-US" dirty="0"/>
              <a:t>time series</a:t>
            </a:r>
          </a:p>
          <a:p>
            <a:endParaRPr lang="en-US" dirty="0"/>
          </a:p>
          <a:p>
            <a:r>
              <a:rPr lang="en-US" dirty="0"/>
              <a:t>One of the central objects of the Pandas library is </a:t>
            </a:r>
            <a:r>
              <a:rPr lang="en-US" b="1" i="1" dirty="0" err="1"/>
              <a:t>dataframe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dirty="0"/>
              <a:t>Let us explore Pandas together: </a:t>
            </a:r>
            <a:r>
              <a:rPr lang="en-US" dirty="0">
                <a:hlinkClick r:id="rId2"/>
              </a:rPr>
              <a:t>Getting started — pandas 1.3.2 documentation (pydata.org)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88661-12ED-4CC6-B377-5D9072F9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32" y="3159707"/>
            <a:ext cx="3887561" cy="25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9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Microsoft Office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Wingdings</vt:lpstr>
      <vt:lpstr>Wingdings 2</vt:lpstr>
      <vt:lpstr>DividendVTI</vt:lpstr>
      <vt:lpstr>The basic computational tools for data science</vt:lpstr>
      <vt:lpstr>A data scientist minimal toolkit </vt:lpstr>
      <vt:lpstr>Git: a repository system for code</vt:lpstr>
      <vt:lpstr>Scikit-learn: a library for nearly all machine learning methods</vt:lpstr>
      <vt:lpstr>Scikit-learn: Let us explore it together</vt:lpstr>
      <vt:lpstr>NumPy: working with arrays</vt:lpstr>
      <vt:lpstr>Vectorization &amp; NumPy</vt:lpstr>
      <vt:lpstr>SciPy: </vt:lpstr>
      <vt:lpstr>Pandas: working with tables</vt:lpstr>
      <vt:lpstr>Matplotlib: visualization</vt:lpstr>
      <vt:lpstr>Seaborn: making nice and insightful plots easily</vt:lpstr>
      <vt:lpstr>Deep Learning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Angelo Ziletti</dc:creator>
  <cp:lastModifiedBy>Angelo Ziletti</cp:lastModifiedBy>
  <cp:revision>1</cp:revision>
  <dcterms:created xsi:type="dcterms:W3CDTF">2021-01-03T08:28:46Z</dcterms:created>
  <dcterms:modified xsi:type="dcterms:W3CDTF">2021-09-06T15:25:36Z</dcterms:modified>
</cp:coreProperties>
</file>