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37F21-625D-4B45-90FA-9DAF4AA78DB3}" v="1" dt="2024-05-22T23:39:47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Pérez" userId="d720c8d4284c0899" providerId="LiveId" clId="{5DB37F21-625D-4B45-90FA-9DAF4AA78DB3}"/>
    <pc:docChg chg="modSld">
      <pc:chgData name="Angel Pérez" userId="d720c8d4284c0899" providerId="LiveId" clId="{5DB37F21-625D-4B45-90FA-9DAF4AA78DB3}" dt="2024-05-22T23:40:47.133" v="3" actId="207"/>
      <pc:docMkLst>
        <pc:docMk/>
      </pc:docMkLst>
      <pc:sldChg chg="addSp modSp mod">
        <pc:chgData name="Angel Pérez" userId="d720c8d4284c0899" providerId="LiveId" clId="{5DB37F21-625D-4B45-90FA-9DAF4AA78DB3}" dt="2024-05-22T23:40:47.133" v="3" actId="207"/>
        <pc:sldMkLst>
          <pc:docMk/>
          <pc:sldMk cId="2301077781" sldId="256"/>
        </pc:sldMkLst>
        <pc:spChg chg="add mod">
          <ac:chgData name="Angel Pérez" userId="d720c8d4284c0899" providerId="LiveId" clId="{5DB37F21-625D-4B45-90FA-9DAF4AA78DB3}" dt="2024-05-22T23:40:47.133" v="3" actId="207"/>
          <ac:spMkLst>
            <pc:docMk/>
            <pc:sldMk cId="2301077781" sldId="256"/>
            <ac:spMk id="8" creationId="{BB8656A9-0F11-6108-92E0-A9F39BF699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232C-2074-9165-28FB-C14AA398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1CB03-022B-7256-7E94-F5C2F2456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A177E-3F1E-4436-3A7E-CCCAC5B7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144A-550D-007D-7858-9455D377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7D24-9250-64AD-869F-4F218FA2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0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0EA3-BF32-AED7-9AC0-38FB51E2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20D1A-2054-B145-CE23-0EFAFB234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A8C0-C340-D0DB-B9A8-320AC778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49512-7A35-B03C-4020-6D2E3697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52C4-284B-C6F6-7AD9-255514F7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9BB41-B2FD-17C4-775B-658F9D1CD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2CE84-D2AB-7830-EFC5-5AAB64390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30EF-2B10-597A-FD3F-B5C8BBCA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D84F-59C9-3729-506C-A1FAD41C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BB89-076E-B39C-198E-51472653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9D0E-6303-BD42-2E15-41D8E29D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B709-B954-BEF3-7372-92CBF9D9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A405-E8C1-B8B9-3CBB-A3CD5366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379D-6FEE-2601-27A8-FA70C867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E817-E299-ADF5-0D96-47652C1E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D29B-845C-803F-8093-B96FC497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AF38-88CD-73CD-3164-E57EBABE4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5792-8B7E-6A02-362E-8FF2DCEB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6F50A-31EE-51D5-4F76-401873F7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3842-6BDA-C7AD-088F-5E8B65DD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2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3042-51D2-8D41-CD16-E5C73491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C522-AF28-1D11-4402-3859F1F0D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2B287-4569-74C2-C0FE-1458047E2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7BE76-AB68-2FCE-F8C6-3BC89B2A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60723-4ABD-9FA5-0F4C-0E545B1A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1283-21EF-4E37-DA63-F09AB0EE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5792-E4EC-315E-3AC6-14151CAE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C1FC9-038D-DE94-2626-672C07094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1BE9-C21B-9538-CB44-802B0C93E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36FD4-F842-0300-4AA6-85C7B88A7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1AB84-2C45-CD6E-300A-3E02FC69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60A5B-7ADE-94F7-5440-7236E5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16584-B503-FA55-47C1-913B215D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CCCC1-A7B0-BEFD-2F57-C1EFF19F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103D-0D9C-8D72-A4B1-71B58028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AC54E-AA3A-BBDF-695B-CCE48FE6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012AC-3591-79DD-AA6B-33535CBB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1E749-6D54-4C05-4359-E7CD47A2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719CA-3DF2-BFCE-E1DC-6CD31513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6E01B-F2BB-C658-8DBE-0B28DD07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8DE3B-5A90-8D0F-21B0-1F594EEB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2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8789-6746-3F53-A50F-195DE417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91C2-DF5D-B855-88D9-4667407A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7F61E-57D9-7624-A5EF-F0251546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ABA14-E6B8-4A29-30BC-CFA9CFFD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3600-09CC-F4DA-2547-7F3E8156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AF19D-7662-EFA2-C1F6-DC264057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0BDD-3FC5-3A95-A0F7-9DA08D35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9C313-B7D9-F71D-DEFC-AF03C9470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280B4-CA73-1A23-8ABF-92DFDD7A7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847D2-098E-0705-C54E-39765A27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14ED9-F177-6A22-7AC9-0DB45B8B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85BD-A5CB-D7A9-EC31-1ECA430C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5C1B0-8F37-9F41-4FC6-2C79153C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4151-58F0-E1A1-C923-EAA1C96E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BD9B6-970F-CBF3-7574-5DA4ACAE8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A18F4-50B4-4907-9AB5-BA8852F9E9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670E-F510-BB65-DB31-D5A26A54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8262-5C99-1687-2F41-AFDB6EC55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27708-0580-4ABF-B661-E070C3FE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1132A68-BA2C-1859-F423-ED34474D9C72}"/>
              </a:ext>
            </a:extLst>
          </p:cNvPr>
          <p:cNvGrpSpPr/>
          <p:nvPr/>
        </p:nvGrpSpPr>
        <p:grpSpPr>
          <a:xfrm>
            <a:off x="362880" y="941718"/>
            <a:ext cx="11466240" cy="1494972"/>
            <a:chOff x="622312" y="941718"/>
            <a:chExt cx="11466240" cy="1494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C8C9BB-0306-C38C-AD6B-B92304345EDD}"/>
                </a:ext>
              </a:extLst>
            </p:cNvPr>
            <p:cNvSpPr/>
            <p:nvPr/>
          </p:nvSpPr>
          <p:spPr>
            <a:xfrm>
              <a:off x="622312" y="941718"/>
              <a:ext cx="3476172" cy="149497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627577-4C54-C5F2-3350-E63354BDD901}"/>
                </a:ext>
              </a:extLst>
            </p:cNvPr>
            <p:cNvSpPr/>
            <p:nvPr/>
          </p:nvSpPr>
          <p:spPr>
            <a:xfrm>
              <a:off x="4617346" y="941718"/>
              <a:ext cx="3476172" cy="14949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9A188C-96FE-997E-2A09-02FE47DC0505}"/>
                </a:ext>
              </a:extLst>
            </p:cNvPr>
            <p:cNvSpPr/>
            <p:nvPr/>
          </p:nvSpPr>
          <p:spPr>
            <a:xfrm>
              <a:off x="8612380" y="941718"/>
              <a:ext cx="3476172" cy="14949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B8656A9-0F11-6108-92E0-A9F39BF6993C}"/>
              </a:ext>
            </a:extLst>
          </p:cNvPr>
          <p:cNvSpPr/>
          <p:nvPr/>
        </p:nvSpPr>
        <p:spPr>
          <a:xfrm>
            <a:off x="4357914" y="4017868"/>
            <a:ext cx="3476172" cy="1494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7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070C0"/>
      </a:dk2>
      <a:lt2>
        <a:srgbClr val="D6D3CC"/>
      </a:lt2>
      <a:accent1>
        <a:srgbClr val="0070C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F PEREZ IRIZARRY</dc:creator>
  <cp:lastModifiedBy>Angel Pérez</cp:lastModifiedBy>
  <cp:revision>1</cp:revision>
  <dcterms:created xsi:type="dcterms:W3CDTF">2024-05-22T23:19:32Z</dcterms:created>
  <dcterms:modified xsi:type="dcterms:W3CDTF">2024-05-22T23:40:56Z</dcterms:modified>
</cp:coreProperties>
</file>