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 Martinez" initials="AM" lastIdx="1" clrIdx="0">
    <p:extLst>
      <p:ext uri="{19B8F6BF-5375-455C-9EA6-DF929625EA0E}">
        <p15:presenceInfo xmlns:p15="http://schemas.microsoft.com/office/powerpoint/2012/main" userId="S::angel.martinez@docente.unip.br::87e3d3d1-22b7-495e-b6e5-65a3631499c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22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5648F-9574-4550-9205-8CBC60CBD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8A9960-5110-4653-8417-D290B7250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971846-5F3C-43B3-B372-194F02E2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05CB-E0F2-4DB9-9A03-56B413BCA25E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839487-9C34-49FE-9188-0C70839B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1B1EEE-C2C9-472D-9DBF-43974EBF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7CBB-3243-4B35-A5A3-2BD316B1F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91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887C6-D63E-4F7B-A730-7B52C8E7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3D886E-30EC-43D0-A3C2-6D61E8743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C2378-C17E-4398-B1BD-1F2EC7A4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05CB-E0F2-4DB9-9A03-56B413BCA25E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012DA0-D6A3-40C8-8822-200B4345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7F4B78-D46D-473E-BF0F-F3CEA9DF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7CBB-3243-4B35-A5A3-2BD316B1F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0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B09CC1-8D9D-46D6-A4EE-F25E69ED5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8BEC5C-F4C0-4992-ADD3-705B12039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15AFD8-1639-489B-8845-1EBE5AAA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05CB-E0F2-4DB9-9A03-56B413BCA25E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AF8945-6282-474E-9410-CB4662A8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3B5BE2-35CE-46B9-9208-6335BFA3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7CBB-3243-4B35-A5A3-2BD316B1F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72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BEE88-5AC3-4594-AAFA-FCCB5BF0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1F30ED-B884-4085-8522-13414E0A5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F6AA8E-8245-4403-8A2D-70FF68D0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05CB-E0F2-4DB9-9A03-56B413BCA25E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BDB7D4-DD3D-4A36-8AE0-37086291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2C215E-88D8-4D35-8F24-092BF8F3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7CBB-3243-4B35-A5A3-2BD316B1F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3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8549B-BD3F-4BF7-BB96-DB905BB5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6F28BD-E4F0-4856-8C51-256B0F0D6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13D871-E451-479D-A64C-364C71E3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05CB-E0F2-4DB9-9A03-56B413BCA25E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B0351B-F5C8-441D-9C8F-A6351235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F90B18-76A1-4E58-A5A4-F772D6F1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7CBB-3243-4B35-A5A3-2BD316B1F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94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C2D60-F354-4CE0-A655-0B9E268A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31B10F-2B44-49B0-A9F9-55FE929CD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58CCA5-9B3A-4154-8F73-DCEAC29F7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CD146F-224E-4396-9B00-222E8B50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05CB-E0F2-4DB9-9A03-56B413BCA25E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55523B-1822-4A70-8FB6-F1C1C6A3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E56F48-3789-4E91-930A-25CA4E18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7CBB-3243-4B35-A5A3-2BD316B1F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65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167CB-4EB7-4134-BF77-F091F221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D00DCD-B326-4E61-8D12-04284CE24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55C93E-4639-45C2-8756-0B90E9531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0D0D41-3B92-4AF3-AB92-9BBF65128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EF957A-F0AD-463F-B6A5-F410146E8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2F44E16-9680-4520-8A98-3E45E50F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05CB-E0F2-4DB9-9A03-56B413BCA25E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2CA10D-4090-4E5A-A4A6-87A29503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535BBD-78A7-4394-88B4-4641EF96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7CBB-3243-4B35-A5A3-2BD316B1F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10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6346F-9474-4FD6-A7A2-E4CFDB80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AC74C9A-1FA7-464F-BBB1-6DABDBFC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05CB-E0F2-4DB9-9A03-56B413BCA25E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750442-93C8-4DA4-9071-0DE8C96D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084C7E-3B36-4FB5-BDAF-797352C2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7CBB-3243-4B35-A5A3-2BD316B1F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06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C852306-4E45-41B0-8907-A5E3199C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05CB-E0F2-4DB9-9A03-56B413BCA25E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017EED3-976A-4DBA-A9C0-2C8CD302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D806CB-2D9C-4A9A-8B42-8B48CE36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7CBB-3243-4B35-A5A3-2BD316B1F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3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DBD34-15D8-4A5A-8793-FC219F47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DDB87D-C4A3-4ABF-B10A-9369A12F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2EDB95-786F-402F-A6CA-D3C11217F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81039F-2619-4B8A-B70A-5CCB7620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05CB-E0F2-4DB9-9A03-56B413BCA25E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E3965D-323C-4AE1-B740-2D7ACF8C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46922B-304F-454F-8321-9B1DE1E3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7CBB-3243-4B35-A5A3-2BD316B1F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49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2D416-2418-44DC-8834-BFF41271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87E89B2-EEFA-44A0-AB8C-5AF39A86E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B0FC31-702E-438D-B0A5-88C28ABB6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A795C3-91E3-4075-BC11-C4524ADC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05CB-E0F2-4DB9-9A03-56B413BCA25E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EA9D70-D58C-45D9-BE05-32C67981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B7D15B-4FFD-4B6A-8FF3-C3CB21DB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7CBB-3243-4B35-A5A3-2BD316B1F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21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74FF20-9DF1-40D5-8588-2AF3CF6B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6EE5DB-CF26-48D8-87BB-B1E3E18CA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B81536-4175-497D-A554-5A28A5AD0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A05CB-E0F2-4DB9-9A03-56B413BCA25E}" type="datetimeFigureOut">
              <a:rPr lang="pt-BR" smtClean="0"/>
              <a:t>29/09/2020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ACA0CC-A7B7-4B9E-BB54-1299F04D5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168346-F0EE-4E6D-9659-2736E582C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A7CBB-3243-4B35-A5A3-2BD316B1F5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34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>
            <a:extLst>
              <a:ext uri="{FF2B5EF4-FFF2-40B4-BE49-F238E27FC236}">
                <a16:creationId xmlns:a16="http://schemas.microsoft.com/office/drawing/2014/main" id="{D02410B6-8214-4E8A-9DBB-717E20A32AA2}"/>
              </a:ext>
            </a:extLst>
          </p:cNvPr>
          <p:cNvSpPr/>
          <p:nvPr/>
        </p:nvSpPr>
        <p:spPr>
          <a:xfrm>
            <a:off x="2684404" y="818147"/>
            <a:ext cx="6580271" cy="351322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CAE4AAC-069B-4DA7-82F7-53A72931B881}"/>
              </a:ext>
            </a:extLst>
          </p:cNvPr>
          <p:cNvSpPr/>
          <p:nvPr/>
        </p:nvSpPr>
        <p:spPr>
          <a:xfrm>
            <a:off x="5390147" y="1251280"/>
            <a:ext cx="1155032" cy="26589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Camada de Negócio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2D9F5DA-A1C1-46DB-9840-295920B8F3C5}"/>
              </a:ext>
            </a:extLst>
          </p:cNvPr>
          <p:cNvSpPr/>
          <p:nvPr/>
        </p:nvSpPr>
        <p:spPr>
          <a:xfrm>
            <a:off x="7688179" y="1263313"/>
            <a:ext cx="1155032" cy="26589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Camada de Banco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5694519-3628-4883-B1D1-2A66DDAE6267}"/>
              </a:ext>
            </a:extLst>
          </p:cNvPr>
          <p:cNvSpPr/>
          <p:nvPr/>
        </p:nvSpPr>
        <p:spPr>
          <a:xfrm>
            <a:off x="3092114" y="1263313"/>
            <a:ext cx="1405691" cy="26589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Camada Visual</a:t>
            </a:r>
          </a:p>
          <a:p>
            <a:pPr algn="ctr"/>
            <a:r>
              <a:rPr lang="pt-BR" dirty="0"/>
              <a:t>OU INTERFACE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E11A537-EE0B-46B6-A7D7-B48D45754728}"/>
              </a:ext>
            </a:extLst>
          </p:cNvPr>
          <p:cNvSpPr/>
          <p:nvPr/>
        </p:nvSpPr>
        <p:spPr>
          <a:xfrm>
            <a:off x="526381" y="1919032"/>
            <a:ext cx="1570122" cy="15099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Usuário</a:t>
            </a:r>
          </a:p>
        </p:txBody>
      </p:sp>
      <p:sp>
        <p:nvSpPr>
          <p:cNvPr id="10" name="Cilindro 9">
            <a:extLst>
              <a:ext uri="{FF2B5EF4-FFF2-40B4-BE49-F238E27FC236}">
                <a16:creationId xmlns:a16="http://schemas.microsoft.com/office/drawing/2014/main" id="{3C3ACEA3-8BF1-4475-A796-A8857EE2F931}"/>
              </a:ext>
            </a:extLst>
          </p:cNvPr>
          <p:cNvSpPr/>
          <p:nvPr/>
        </p:nvSpPr>
        <p:spPr>
          <a:xfrm>
            <a:off x="10248900" y="1804739"/>
            <a:ext cx="1155032" cy="152800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129B304E-793E-466D-8A08-C953D1B53330}"/>
              </a:ext>
            </a:extLst>
          </p:cNvPr>
          <p:cNvSpPr/>
          <p:nvPr/>
        </p:nvSpPr>
        <p:spPr>
          <a:xfrm>
            <a:off x="3188368" y="4499811"/>
            <a:ext cx="6244390" cy="1323473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CONFIGURAÇÃO</a:t>
            </a:r>
          </a:p>
        </p:txBody>
      </p:sp>
      <p:sp>
        <p:nvSpPr>
          <p:cNvPr id="12" name="Seta: da Esquerda para a Direita 11">
            <a:extLst>
              <a:ext uri="{FF2B5EF4-FFF2-40B4-BE49-F238E27FC236}">
                <a16:creationId xmlns:a16="http://schemas.microsoft.com/office/drawing/2014/main" id="{FD845A11-410B-4679-BE0E-AE1E9A849575}"/>
              </a:ext>
            </a:extLst>
          </p:cNvPr>
          <p:cNvSpPr/>
          <p:nvPr/>
        </p:nvSpPr>
        <p:spPr>
          <a:xfrm>
            <a:off x="2096504" y="2394286"/>
            <a:ext cx="995612" cy="45719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da Esquerda para a Direita 13">
            <a:extLst>
              <a:ext uri="{FF2B5EF4-FFF2-40B4-BE49-F238E27FC236}">
                <a16:creationId xmlns:a16="http://schemas.microsoft.com/office/drawing/2014/main" id="{73F8FCDF-A5AE-4557-ABCE-00984681A716}"/>
              </a:ext>
            </a:extLst>
          </p:cNvPr>
          <p:cNvSpPr/>
          <p:nvPr/>
        </p:nvSpPr>
        <p:spPr>
          <a:xfrm>
            <a:off x="4497804" y="2406315"/>
            <a:ext cx="892343" cy="45719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da Esquerda para a Direita 14">
            <a:extLst>
              <a:ext uri="{FF2B5EF4-FFF2-40B4-BE49-F238E27FC236}">
                <a16:creationId xmlns:a16="http://schemas.microsoft.com/office/drawing/2014/main" id="{78CC1853-8484-4011-B146-CBC98B102607}"/>
              </a:ext>
            </a:extLst>
          </p:cNvPr>
          <p:cNvSpPr/>
          <p:nvPr/>
        </p:nvSpPr>
        <p:spPr>
          <a:xfrm>
            <a:off x="6545179" y="2445417"/>
            <a:ext cx="1143000" cy="45719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da Esquerda para a Direita 15">
            <a:extLst>
              <a:ext uri="{FF2B5EF4-FFF2-40B4-BE49-F238E27FC236}">
                <a16:creationId xmlns:a16="http://schemas.microsoft.com/office/drawing/2014/main" id="{B3BCDE42-B807-432C-8404-AF56176CFEC5}"/>
              </a:ext>
            </a:extLst>
          </p:cNvPr>
          <p:cNvSpPr/>
          <p:nvPr/>
        </p:nvSpPr>
        <p:spPr>
          <a:xfrm>
            <a:off x="8861257" y="2457448"/>
            <a:ext cx="1387643" cy="45719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de Cima para Baixo 19">
            <a:extLst>
              <a:ext uri="{FF2B5EF4-FFF2-40B4-BE49-F238E27FC236}">
                <a16:creationId xmlns:a16="http://schemas.microsoft.com/office/drawing/2014/main" id="{9971A520-36FF-4D12-9704-6CCE614A32EF}"/>
              </a:ext>
            </a:extLst>
          </p:cNvPr>
          <p:cNvSpPr/>
          <p:nvPr/>
        </p:nvSpPr>
        <p:spPr>
          <a:xfrm>
            <a:off x="3794959" y="3945395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de Cima para Baixo 20">
            <a:extLst>
              <a:ext uri="{FF2B5EF4-FFF2-40B4-BE49-F238E27FC236}">
                <a16:creationId xmlns:a16="http://schemas.microsoft.com/office/drawing/2014/main" id="{FE167F43-8B0D-4755-8693-F4BE05EFDF69}"/>
              </a:ext>
            </a:extLst>
          </p:cNvPr>
          <p:cNvSpPr/>
          <p:nvPr/>
        </p:nvSpPr>
        <p:spPr>
          <a:xfrm>
            <a:off x="5725347" y="3891735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de Cima para Baixo 21">
            <a:extLst>
              <a:ext uri="{FF2B5EF4-FFF2-40B4-BE49-F238E27FC236}">
                <a16:creationId xmlns:a16="http://schemas.microsoft.com/office/drawing/2014/main" id="{9857D49D-2BC5-413E-99D3-5FE12D741133}"/>
              </a:ext>
            </a:extLst>
          </p:cNvPr>
          <p:cNvSpPr/>
          <p:nvPr/>
        </p:nvSpPr>
        <p:spPr>
          <a:xfrm>
            <a:off x="8023379" y="3868632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da Esquerda para a Direita 23">
            <a:extLst>
              <a:ext uri="{FF2B5EF4-FFF2-40B4-BE49-F238E27FC236}">
                <a16:creationId xmlns:a16="http://schemas.microsoft.com/office/drawing/2014/main" id="{A5082D22-5D20-448C-B7A6-69D1CC9051AC}"/>
              </a:ext>
            </a:extLst>
          </p:cNvPr>
          <p:cNvSpPr/>
          <p:nvPr/>
        </p:nvSpPr>
        <p:spPr>
          <a:xfrm rot="19008040">
            <a:off x="9065070" y="3889652"/>
            <a:ext cx="1849471" cy="45719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ubo 24">
            <a:extLst>
              <a:ext uri="{FF2B5EF4-FFF2-40B4-BE49-F238E27FC236}">
                <a16:creationId xmlns:a16="http://schemas.microsoft.com/office/drawing/2014/main" id="{F9E38195-5D57-4B9B-8E1C-DA86370788BE}"/>
              </a:ext>
            </a:extLst>
          </p:cNvPr>
          <p:cNvSpPr/>
          <p:nvPr/>
        </p:nvSpPr>
        <p:spPr>
          <a:xfrm>
            <a:off x="4580199" y="1957657"/>
            <a:ext cx="727552" cy="436629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DADOS</a:t>
            </a:r>
          </a:p>
        </p:txBody>
      </p:sp>
      <p:sp>
        <p:nvSpPr>
          <p:cNvPr id="26" name="Cubo 25">
            <a:extLst>
              <a:ext uri="{FF2B5EF4-FFF2-40B4-BE49-F238E27FC236}">
                <a16:creationId xmlns:a16="http://schemas.microsoft.com/office/drawing/2014/main" id="{7EE63879-C5F1-48C7-917B-0B4BFDAC8406}"/>
              </a:ext>
            </a:extLst>
          </p:cNvPr>
          <p:cNvSpPr/>
          <p:nvPr/>
        </p:nvSpPr>
        <p:spPr>
          <a:xfrm>
            <a:off x="6780569" y="2002365"/>
            <a:ext cx="808179" cy="305922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DADOS</a:t>
            </a:r>
          </a:p>
        </p:txBody>
      </p:sp>
      <p:sp>
        <p:nvSpPr>
          <p:cNvPr id="27" name="Cubo 26">
            <a:extLst>
              <a:ext uri="{FF2B5EF4-FFF2-40B4-BE49-F238E27FC236}">
                <a16:creationId xmlns:a16="http://schemas.microsoft.com/office/drawing/2014/main" id="{B6939852-A7DB-47AD-A3D2-6D738F4DD03C}"/>
              </a:ext>
            </a:extLst>
          </p:cNvPr>
          <p:cNvSpPr/>
          <p:nvPr/>
        </p:nvSpPr>
        <p:spPr>
          <a:xfrm>
            <a:off x="9323415" y="1908662"/>
            <a:ext cx="721536" cy="426234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DADOS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0C7BF82-74A8-455F-B0B0-9CB56F14D60E}"/>
              </a:ext>
            </a:extLst>
          </p:cNvPr>
          <p:cNvSpPr txBox="1"/>
          <p:nvPr/>
        </p:nvSpPr>
        <p:spPr>
          <a:xfrm>
            <a:off x="4497804" y="794241"/>
            <a:ext cx="1080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Aplicação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4D8B4BD-4AC1-42E3-8B89-8D9831D800FE}"/>
              </a:ext>
            </a:extLst>
          </p:cNvPr>
          <p:cNvSpPr txBox="1"/>
          <p:nvPr/>
        </p:nvSpPr>
        <p:spPr>
          <a:xfrm>
            <a:off x="8439912" y="246888"/>
            <a:ext cx="162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DLL/Bibliotecas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0DB3B35E-D51B-4F4B-B40D-32BFFF324372}"/>
              </a:ext>
            </a:extLst>
          </p:cNvPr>
          <p:cNvCxnSpPr/>
          <p:nvPr/>
        </p:nvCxnSpPr>
        <p:spPr>
          <a:xfrm flipH="1">
            <a:off x="4580199" y="488037"/>
            <a:ext cx="3749985" cy="106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487369EB-E4CB-4113-A299-72E70C0B8FCA}"/>
              </a:ext>
            </a:extLst>
          </p:cNvPr>
          <p:cNvCxnSpPr>
            <a:cxnSpLocks/>
          </p:cNvCxnSpPr>
          <p:nvPr/>
        </p:nvCxnSpPr>
        <p:spPr>
          <a:xfrm flipH="1">
            <a:off x="5852160" y="640437"/>
            <a:ext cx="2630425" cy="1289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56E247B-3E86-4898-BF0F-47545EE1074F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8086268" y="616220"/>
            <a:ext cx="1166720" cy="163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63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B6537-E6C5-4D1A-AAE4-D4B15CD66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57" y="217686"/>
            <a:ext cx="1578429" cy="832304"/>
          </a:xfrm>
        </p:spPr>
        <p:txBody>
          <a:bodyPr/>
          <a:lstStyle/>
          <a:p>
            <a:r>
              <a:rPr lang="pt-BR" dirty="0"/>
              <a:t>MVC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D0E8A05-1106-4642-9900-262915915D67}"/>
              </a:ext>
            </a:extLst>
          </p:cNvPr>
          <p:cNvSpPr/>
          <p:nvPr/>
        </p:nvSpPr>
        <p:spPr>
          <a:xfrm>
            <a:off x="4618265" y="1197430"/>
            <a:ext cx="3390900" cy="1092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CONTROLADOR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EF421AF-08B5-4070-9954-0699BED8A07E}"/>
              </a:ext>
            </a:extLst>
          </p:cNvPr>
          <p:cNvSpPr/>
          <p:nvPr/>
        </p:nvSpPr>
        <p:spPr>
          <a:xfrm>
            <a:off x="6751864" y="4227287"/>
            <a:ext cx="3390900" cy="1092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MODELO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B230704-C973-42EF-8C0A-43B70ABAE9E2}"/>
              </a:ext>
            </a:extLst>
          </p:cNvPr>
          <p:cNvSpPr/>
          <p:nvPr/>
        </p:nvSpPr>
        <p:spPr>
          <a:xfrm>
            <a:off x="1831522" y="4227287"/>
            <a:ext cx="3390900" cy="1092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VISAO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BF84C68-F413-414F-81F3-DA2C422ED47C}"/>
              </a:ext>
            </a:extLst>
          </p:cNvPr>
          <p:cNvSpPr/>
          <p:nvPr/>
        </p:nvSpPr>
        <p:spPr>
          <a:xfrm>
            <a:off x="1255724" y="1202390"/>
            <a:ext cx="1570122" cy="15099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Usuário</a:t>
            </a:r>
          </a:p>
        </p:txBody>
      </p:sp>
      <p:sp>
        <p:nvSpPr>
          <p:cNvPr id="12" name="Seta: da Esquerda para a Direita 11">
            <a:extLst>
              <a:ext uri="{FF2B5EF4-FFF2-40B4-BE49-F238E27FC236}">
                <a16:creationId xmlns:a16="http://schemas.microsoft.com/office/drawing/2014/main" id="{1D087F24-E72C-4592-8936-D1349462E023}"/>
              </a:ext>
            </a:extLst>
          </p:cNvPr>
          <p:cNvSpPr/>
          <p:nvPr/>
        </p:nvSpPr>
        <p:spPr>
          <a:xfrm>
            <a:off x="2825846" y="1614714"/>
            <a:ext cx="1792419" cy="4499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9083665-7F47-47E1-9249-0B7C3498FBD4}"/>
              </a:ext>
            </a:extLst>
          </p:cNvPr>
          <p:cNvSpPr/>
          <p:nvPr/>
        </p:nvSpPr>
        <p:spPr>
          <a:xfrm>
            <a:off x="4770665" y="1349830"/>
            <a:ext cx="3390900" cy="1092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CONTROLADOR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B9EA1B4-82DF-4953-8C36-9B0DFC6C774C}"/>
              </a:ext>
            </a:extLst>
          </p:cNvPr>
          <p:cNvSpPr/>
          <p:nvPr/>
        </p:nvSpPr>
        <p:spPr>
          <a:xfrm>
            <a:off x="4923065" y="1502230"/>
            <a:ext cx="3390900" cy="1092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CONTROLADOR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5036C8A-ACDE-45D3-B36A-2AEAD7350802}"/>
              </a:ext>
            </a:extLst>
          </p:cNvPr>
          <p:cNvSpPr/>
          <p:nvPr/>
        </p:nvSpPr>
        <p:spPr>
          <a:xfrm>
            <a:off x="1983922" y="4379687"/>
            <a:ext cx="3390900" cy="1092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VISAO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E2DC44E-AE84-4D79-B500-2F33C0EA9782}"/>
              </a:ext>
            </a:extLst>
          </p:cNvPr>
          <p:cNvSpPr/>
          <p:nvPr/>
        </p:nvSpPr>
        <p:spPr>
          <a:xfrm>
            <a:off x="2136322" y="4532087"/>
            <a:ext cx="3390900" cy="1092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VISÃO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75291D5-CECF-460B-88B7-0165F0D5419A}"/>
              </a:ext>
            </a:extLst>
          </p:cNvPr>
          <p:cNvSpPr/>
          <p:nvPr/>
        </p:nvSpPr>
        <p:spPr>
          <a:xfrm>
            <a:off x="6904264" y="4379687"/>
            <a:ext cx="3390900" cy="1092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MODELO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EDAECE3-6E89-417A-B63E-E223563B3591}"/>
              </a:ext>
            </a:extLst>
          </p:cNvPr>
          <p:cNvSpPr/>
          <p:nvPr/>
        </p:nvSpPr>
        <p:spPr>
          <a:xfrm>
            <a:off x="7077385" y="4575435"/>
            <a:ext cx="3390900" cy="1092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MODELO</a:t>
            </a:r>
          </a:p>
        </p:txBody>
      </p:sp>
      <p:sp>
        <p:nvSpPr>
          <p:cNvPr id="25" name="Seta: da Esquerda para a Direita 24">
            <a:extLst>
              <a:ext uri="{FF2B5EF4-FFF2-40B4-BE49-F238E27FC236}">
                <a16:creationId xmlns:a16="http://schemas.microsoft.com/office/drawing/2014/main" id="{23084B10-C4F6-48EC-84F3-C8DFA8BB019A}"/>
              </a:ext>
            </a:extLst>
          </p:cNvPr>
          <p:cNvSpPr/>
          <p:nvPr/>
        </p:nvSpPr>
        <p:spPr>
          <a:xfrm rot="18776761">
            <a:off x="3173529" y="2824846"/>
            <a:ext cx="2238378" cy="11720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: da Esquerda para a Direita 25">
            <a:extLst>
              <a:ext uri="{FF2B5EF4-FFF2-40B4-BE49-F238E27FC236}">
                <a16:creationId xmlns:a16="http://schemas.microsoft.com/office/drawing/2014/main" id="{E70E6581-EF9C-45D1-A1E4-95EA71F24A97}"/>
              </a:ext>
            </a:extLst>
          </p:cNvPr>
          <p:cNvSpPr/>
          <p:nvPr/>
        </p:nvSpPr>
        <p:spPr>
          <a:xfrm rot="3495895">
            <a:off x="6925609" y="2901045"/>
            <a:ext cx="2238378" cy="11720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da Esquerda para a Direita 26">
            <a:extLst>
              <a:ext uri="{FF2B5EF4-FFF2-40B4-BE49-F238E27FC236}">
                <a16:creationId xmlns:a16="http://schemas.microsoft.com/office/drawing/2014/main" id="{0A2C1276-F263-4A51-8C51-80EC2B721DE8}"/>
              </a:ext>
            </a:extLst>
          </p:cNvPr>
          <p:cNvSpPr/>
          <p:nvPr/>
        </p:nvSpPr>
        <p:spPr>
          <a:xfrm>
            <a:off x="5527222" y="4807860"/>
            <a:ext cx="1224642" cy="4499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ilindro 27">
            <a:extLst>
              <a:ext uri="{FF2B5EF4-FFF2-40B4-BE49-F238E27FC236}">
                <a16:creationId xmlns:a16="http://schemas.microsoft.com/office/drawing/2014/main" id="{CD7E2552-6118-48AC-B3AD-056777FD5456}"/>
              </a:ext>
            </a:extLst>
          </p:cNvPr>
          <p:cNvSpPr/>
          <p:nvPr/>
        </p:nvSpPr>
        <p:spPr>
          <a:xfrm>
            <a:off x="10683711" y="4925787"/>
            <a:ext cx="1367390" cy="1650999"/>
          </a:xfrm>
          <a:prstGeom prst="ca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Persistência dos dados</a:t>
            </a:r>
          </a:p>
        </p:txBody>
      </p:sp>
      <p:sp>
        <p:nvSpPr>
          <p:cNvPr id="29" name="Cubo 28">
            <a:extLst>
              <a:ext uri="{FF2B5EF4-FFF2-40B4-BE49-F238E27FC236}">
                <a16:creationId xmlns:a16="http://schemas.microsoft.com/office/drawing/2014/main" id="{74194BDE-2888-4851-AA28-B227CBC4B3CF}"/>
              </a:ext>
            </a:extLst>
          </p:cNvPr>
          <p:cNvSpPr/>
          <p:nvPr/>
        </p:nvSpPr>
        <p:spPr>
          <a:xfrm>
            <a:off x="10662558" y="3681187"/>
            <a:ext cx="1529442" cy="109220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REGRA DO NEGOCIO</a:t>
            </a:r>
          </a:p>
        </p:txBody>
      </p:sp>
      <p:sp>
        <p:nvSpPr>
          <p:cNvPr id="31" name="Cubo 30">
            <a:extLst>
              <a:ext uri="{FF2B5EF4-FFF2-40B4-BE49-F238E27FC236}">
                <a16:creationId xmlns:a16="http://schemas.microsoft.com/office/drawing/2014/main" id="{6804566A-6227-4C67-AA0C-F187CED5BA24}"/>
              </a:ext>
            </a:extLst>
          </p:cNvPr>
          <p:cNvSpPr/>
          <p:nvPr/>
        </p:nvSpPr>
        <p:spPr>
          <a:xfrm>
            <a:off x="9526186" y="1120746"/>
            <a:ext cx="2149456" cy="1509968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CONFIGURAÇÃO</a:t>
            </a:r>
          </a:p>
        </p:txBody>
      </p:sp>
    </p:spTree>
    <p:extLst>
      <p:ext uri="{BB962C8B-B14F-4D97-AF65-F5344CB8AC3E}">
        <p14:creationId xmlns:p14="http://schemas.microsoft.com/office/powerpoint/2010/main" val="301490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2B4ED971-AFF9-4487-BD7E-94DFCFFC694C}"/>
              </a:ext>
            </a:extLst>
          </p:cNvPr>
          <p:cNvSpPr/>
          <p:nvPr/>
        </p:nvSpPr>
        <p:spPr>
          <a:xfrm>
            <a:off x="1255724" y="1224161"/>
            <a:ext cx="1570122" cy="15099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Usuário</a:t>
            </a:r>
          </a:p>
        </p:txBody>
      </p:sp>
      <p:sp>
        <p:nvSpPr>
          <p:cNvPr id="13" name="Seta: da Esquerda para a Direita 12">
            <a:extLst>
              <a:ext uri="{FF2B5EF4-FFF2-40B4-BE49-F238E27FC236}">
                <a16:creationId xmlns:a16="http://schemas.microsoft.com/office/drawing/2014/main" id="{856C1E8F-CAE7-4649-80D3-C4B4C81545E9}"/>
              </a:ext>
            </a:extLst>
          </p:cNvPr>
          <p:cNvSpPr/>
          <p:nvPr/>
        </p:nvSpPr>
        <p:spPr>
          <a:xfrm>
            <a:off x="2825847" y="1636485"/>
            <a:ext cx="995040" cy="4499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37A42DC-F899-4D5D-8BDE-FEFA5F464F2A}"/>
              </a:ext>
            </a:extLst>
          </p:cNvPr>
          <p:cNvSpPr/>
          <p:nvPr/>
        </p:nvSpPr>
        <p:spPr>
          <a:xfrm>
            <a:off x="3889017" y="1371603"/>
            <a:ext cx="1368227" cy="1092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VISÃO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3D3D430-912E-4489-9CBC-7885BBF899DB}"/>
              </a:ext>
            </a:extLst>
          </p:cNvPr>
          <p:cNvSpPr/>
          <p:nvPr/>
        </p:nvSpPr>
        <p:spPr>
          <a:xfrm>
            <a:off x="5896074" y="1407888"/>
            <a:ext cx="3390900" cy="1092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VISÃO-MODELO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6471261-229D-4E75-98BF-D879868A2E9D}"/>
              </a:ext>
            </a:extLst>
          </p:cNvPr>
          <p:cNvSpPr/>
          <p:nvPr/>
        </p:nvSpPr>
        <p:spPr>
          <a:xfrm>
            <a:off x="9925804" y="1411518"/>
            <a:ext cx="1999277" cy="1092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MODELO</a:t>
            </a:r>
          </a:p>
        </p:txBody>
      </p:sp>
      <p:sp>
        <p:nvSpPr>
          <p:cNvPr id="31" name="Seta: da Esquerda para a Direita 30">
            <a:extLst>
              <a:ext uri="{FF2B5EF4-FFF2-40B4-BE49-F238E27FC236}">
                <a16:creationId xmlns:a16="http://schemas.microsoft.com/office/drawing/2014/main" id="{7F0ADA28-4063-41E2-9A6F-6EA5E40173D8}"/>
              </a:ext>
            </a:extLst>
          </p:cNvPr>
          <p:cNvSpPr/>
          <p:nvPr/>
        </p:nvSpPr>
        <p:spPr>
          <a:xfrm>
            <a:off x="5257244" y="1692731"/>
            <a:ext cx="638830" cy="4499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ilindro 32">
            <a:extLst>
              <a:ext uri="{FF2B5EF4-FFF2-40B4-BE49-F238E27FC236}">
                <a16:creationId xmlns:a16="http://schemas.microsoft.com/office/drawing/2014/main" id="{97BE1F0E-F4AD-4AB1-A565-CA4947B2BE2A}"/>
              </a:ext>
            </a:extLst>
          </p:cNvPr>
          <p:cNvSpPr/>
          <p:nvPr/>
        </p:nvSpPr>
        <p:spPr>
          <a:xfrm>
            <a:off x="10325102" y="4164770"/>
            <a:ext cx="1367390" cy="1650999"/>
          </a:xfrm>
          <a:prstGeom prst="ca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Persistência dos dados</a:t>
            </a:r>
          </a:p>
        </p:txBody>
      </p:sp>
      <p:sp>
        <p:nvSpPr>
          <p:cNvPr id="35" name="Cubo 34">
            <a:extLst>
              <a:ext uri="{FF2B5EF4-FFF2-40B4-BE49-F238E27FC236}">
                <a16:creationId xmlns:a16="http://schemas.microsoft.com/office/drawing/2014/main" id="{CBA6292F-E51F-4812-BC78-A34CBFEF1C68}"/>
              </a:ext>
            </a:extLst>
          </p:cNvPr>
          <p:cNvSpPr/>
          <p:nvPr/>
        </p:nvSpPr>
        <p:spPr>
          <a:xfrm>
            <a:off x="10259787" y="2882900"/>
            <a:ext cx="1529442" cy="109220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REGRA DO NEGÓCIO</a:t>
            </a: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E2990FB7-46D3-4883-946E-A5F594E0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57" y="217686"/>
            <a:ext cx="2145489" cy="832304"/>
          </a:xfrm>
        </p:spPr>
        <p:txBody>
          <a:bodyPr>
            <a:normAutofit/>
          </a:bodyPr>
          <a:lstStyle/>
          <a:p>
            <a:r>
              <a:rPr lang="pt-BR" dirty="0"/>
              <a:t>M-V-VM</a:t>
            </a:r>
          </a:p>
        </p:txBody>
      </p:sp>
      <p:sp>
        <p:nvSpPr>
          <p:cNvPr id="37" name="Seta: da Esquerda para a Direita 36">
            <a:extLst>
              <a:ext uri="{FF2B5EF4-FFF2-40B4-BE49-F238E27FC236}">
                <a16:creationId xmlns:a16="http://schemas.microsoft.com/office/drawing/2014/main" id="{F9BEF394-6BE5-4EF3-A7E1-F01301397CC5}"/>
              </a:ext>
            </a:extLst>
          </p:cNvPr>
          <p:cNvSpPr/>
          <p:nvPr/>
        </p:nvSpPr>
        <p:spPr>
          <a:xfrm>
            <a:off x="9286974" y="1710874"/>
            <a:ext cx="638830" cy="4499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ubo 38">
            <a:extLst>
              <a:ext uri="{FF2B5EF4-FFF2-40B4-BE49-F238E27FC236}">
                <a16:creationId xmlns:a16="http://schemas.microsoft.com/office/drawing/2014/main" id="{857CCFBB-D422-40A1-9390-1F76B6FF936C}"/>
              </a:ext>
            </a:extLst>
          </p:cNvPr>
          <p:cNvSpPr/>
          <p:nvPr/>
        </p:nvSpPr>
        <p:spPr>
          <a:xfrm>
            <a:off x="7591524" y="4035092"/>
            <a:ext cx="2163155" cy="1465371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CONFIGURAÇÃO</a:t>
            </a:r>
          </a:p>
        </p:txBody>
      </p:sp>
      <p:sp>
        <p:nvSpPr>
          <p:cNvPr id="43" name="Cubo 42">
            <a:extLst>
              <a:ext uri="{FF2B5EF4-FFF2-40B4-BE49-F238E27FC236}">
                <a16:creationId xmlns:a16="http://schemas.microsoft.com/office/drawing/2014/main" id="{42DA48BD-1911-4BCB-A78C-5B5A495A6F28}"/>
              </a:ext>
            </a:extLst>
          </p:cNvPr>
          <p:cNvSpPr/>
          <p:nvPr/>
        </p:nvSpPr>
        <p:spPr>
          <a:xfrm>
            <a:off x="5251372" y="879672"/>
            <a:ext cx="727552" cy="436629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DADOS</a:t>
            </a:r>
          </a:p>
        </p:txBody>
      </p:sp>
      <p:sp>
        <p:nvSpPr>
          <p:cNvPr id="44" name="Cubo 43">
            <a:extLst>
              <a:ext uri="{FF2B5EF4-FFF2-40B4-BE49-F238E27FC236}">
                <a16:creationId xmlns:a16="http://schemas.microsoft.com/office/drawing/2014/main" id="{8A1A9D62-BC0A-4A28-9AA1-6640DC532E3F}"/>
              </a:ext>
            </a:extLst>
          </p:cNvPr>
          <p:cNvSpPr/>
          <p:nvPr/>
        </p:nvSpPr>
        <p:spPr>
          <a:xfrm>
            <a:off x="9198252" y="879672"/>
            <a:ext cx="727552" cy="436629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2953998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51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MVC</vt:lpstr>
      <vt:lpstr>M-V-VM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Angel Martinez</dc:creator>
  <cp:lastModifiedBy>Angel Martinez</cp:lastModifiedBy>
  <cp:revision>15</cp:revision>
  <dcterms:created xsi:type="dcterms:W3CDTF">2020-09-29T22:15:16Z</dcterms:created>
  <dcterms:modified xsi:type="dcterms:W3CDTF">2020-09-29T23:16:49Z</dcterms:modified>
</cp:coreProperties>
</file>