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9" r:id="rId2"/>
  </p:sldMasterIdLst>
  <p:notesMasterIdLst>
    <p:notesMasterId r:id="rId41"/>
  </p:notesMasterIdLst>
  <p:handoutMasterIdLst>
    <p:handoutMasterId r:id="rId42"/>
  </p:handoutMasterIdLst>
  <p:sldIdLst>
    <p:sldId id="438" r:id="rId3"/>
    <p:sldId id="257" r:id="rId4"/>
    <p:sldId id="258" r:id="rId5"/>
    <p:sldId id="324" r:id="rId6"/>
    <p:sldId id="323" r:id="rId7"/>
    <p:sldId id="376" r:id="rId8"/>
    <p:sldId id="326" r:id="rId9"/>
    <p:sldId id="259" r:id="rId10"/>
    <p:sldId id="385" r:id="rId11"/>
    <p:sldId id="386" r:id="rId12"/>
    <p:sldId id="387" r:id="rId13"/>
    <p:sldId id="375" r:id="rId14"/>
    <p:sldId id="329" r:id="rId15"/>
    <p:sldId id="362" r:id="rId16"/>
    <p:sldId id="377" r:id="rId17"/>
    <p:sldId id="378" r:id="rId18"/>
    <p:sldId id="330" r:id="rId19"/>
    <p:sldId id="373" r:id="rId20"/>
    <p:sldId id="357" r:id="rId21"/>
    <p:sldId id="358" r:id="rId22"/>
    <p:sldId id="340" r:id="rId23"/>
    <p:sldId id="370" r:id="rId24"/>
    <p:sldId id="371" r:id="rId25"/>
    <p:sldId id="276" r:id="rId26"/>
    <p:sldId id="364" r:id="rId27"/>
    <p:sldId id="365" r:id="rId28"/>
    <p:sldId id="260" r:id="rId29"/>
    <p:sldId id="366" r:id="rId30"/>
    <p:sldId id="367" r:id="rId31"/>
    <p:sldId id="368" r:id="rId32"/>
    <p:sldId id="369" r:id="rId33"/>
    <p:sldId id="381" r:id="rId34"/>
    <p:sldId id="382" r:id="rId35"/>
    <p:sldId id="573" r:id="rId36"/>
    <p:sldId id="379" r:id="rId37"/>
    <p:sldId id="380" r:id="rId38"/>
    <p:sldId id="342" r:id="rId39"/>
    <p:sldId id="467" r:id="rId40"/>
  </p:sldIdLst>
  <p:sldSz cx="24382413" cy="13716000"/>
  <p:notesSz cx="6858000" cy="9144000"/>
  <p:defaultTextStyle>
    <a:defPPr>
      <a:defRPr lang="e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00"/>
    <a:srgbClr val="2A2859"/>
    <a:srgbClr val="F4F4F7"/>
    <a:srgbClr val="403E6A"/>
    <a:srgbClr val="92A1B4"/>
    <a:srgbClr val="41CFFD"/>
    <a:srgbClr val="E9E9EE"/>
    <a:srgbClr val="67D9FD"/>
    <a:srgbClr val="8DE2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771" autoAdjust="0"/>
    <p:restoredTop sz="71608" autoAdjust="0"/>
  </p:normalViewPr>
  <p:slideViewPr>
    <p:cSldViewPr snapToGrid="0">
      <p:cViewPr varScale="1">
        <p:scale>
          <a:sx n="43" d="100"/>
          <a:sy n="43" d="100"/>
        </p:scale>
        <p:origin x="23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C0FD2-9C52-4B0A-84C5-4F23CD538C90}" type="datetimeFigureOut">
              <a:rPr lang="bg-BG" smtClean="0"/>
              <a:t>14.5.2024 г.</a:t>
            </a:fld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0322B-894A-4068-89CC-A2C9D8171B4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9831311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467955-FDC7-4567-8D00-867BE7D50A8B}" type="datetimeFigureOut">
              <a:rPr lang="bg-BG" smtClean="0"/>
              <a:t>14.5.2024 г.</a:t>
            </a:fld>
            <a:endParaRPr lang="bg-BG"/>
          </a:p>
        </p:txBody>
      </p:sp>
      <p:sp>
        <p:nvSpPr>
          <p:cNvPr id="4" name="Контейнер за изображение на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146463-3B0F-4722-BB97-411B3FF6239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6191410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354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709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3063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7417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1771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6126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400480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4834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47802" y="4857750"/>
            <a:ext cx="11608724" cy="1619250"/>
          </a:xfrm>
        </p:spPr>
        <p:txBody>
          <a:bodyPr anchor="b">
            <a:noAutofit/>
          </a:bodyPr>
          <a:lstStyle>
            <a:lvl1pPr algn="l">
              <a:defRPr sz="8800" b="1">
                <a:solidFill>
                  <a:srgbClr val="41CFFD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7802" y="6858000"/>
            <a:ext cx="11608724" cy="1619250"/>
          </a:xfrm>
        </p:spPr>
        <p:txBody>
          <a:bodyPr>
            <a:normAutofit/>
          </a:bodyPr>
          <a:lstStyle>
            <a:lvl1pPr marL="0" indent="0" algn="l">
              <a:buNone/>
              <a:defRPr sz="4800" b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en-US" dirty="0"/>
              <a:t>Presentation </a:t>
            </a:r>
          </a:p>
          <a:p>
            <a:r>
              <a:rPr lang="en-US" dirty="0"/>
              <a:t>Title</a:t>
            </a:r>
          </a:p>
        </p:txBody>
      </p:sp>
      <p:pic>
        <p:nvPicPr>
          <p:cNvPr id="26" name="Картина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84" y="12852389"/>
            <a:ext cx="257189" cy="254013"/>
          </a:xfrm>
          <a:prstGeom prst="rect">
            <a:avLst/>
          </a:prstGeom>
        </p:spPr>
      </p:pic>
      <p:sp>
        <p:nvSpPr>
          <p:cNvPr id="30" name="Текстово поле 29"/>
          <p:cNvSpPr txBox="1"/>
          <p:nvPr userDrawn="1"/>
        </p:nvSpPr>
        <p:spPr>
          <a:xfrm rot="16200000">
            <a:off x="-163975" y="11763127"/>
            <a:ext cx="1805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sirma.com</a:t>
            </a:r>
            <a:endParaRPr lang="bg-BG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17525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0" userDrawn="1">
          <p15:clr>
            <a:srgbClr val="FBAE40"/>
          </p15:clr>
        </p15:guide>
        <p15:guide id="2" pos="1964" userDrawn="1">
          <p15:clr>
            <a:srgbClr val="FBAE40"/>
          </p15:clr>
        </p15:guide>
        <p15:guide id="3" pos="7779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E73F8A0-68A3-4894-A385-852ADAB9CD72}"/>
              </a:ext>
            </a:extLst>
          </p:cNvPr>
          <p:cNvSpPr/>
          <p:nvPr userDrawn="1"/>
        </p:nvSpPr>
        <p:spPr>
          <a:xfrm>
            <a:off x="1676292" y="480984"/>
            <a:ext cx="16770484" cy="2178979"/>
          </a:xfrm>
          <a:prstGeom prst="rect">
            <a:avLst/>
          </a:prstGeom>
          <a:solidFill>
            <a:srgbClr val="F4F4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7627182-7F52-428A-8ED6-E03409AF0B2F}"/>
              </a:ext>
            </a:extLst>
          </p:cNvPr>
          <p:cNvCxnSpPr>
            <a:cxnSpLocks/>
          </p:cNvCxnSpPr>
          <p:nvPr userDrawn="1"/>
        </p:nvCxnSpPr>
        <p:spPr>
          <a:xfrm>
            <a:off x="1676293" y="2224966"/>
            <a:ext cx="18372701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21">
            <a:extLst>
              <a:ext uri="{FF2B5EF4-FFF2-40B4-BE49-F238E27FC236}">
                <a16:creationId xmlns:a16="http://schemas.microsoft.com/office/drawing/2014/main" id="{42BCB099-5337-4FB4-94AD-EBAD7CE135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52652" y="3435927"/>
            <a:ext cx="20585799" cy="9267250"/>
          </a:xfrm>
          <a:noFill/>
          <a:ln w="28575">
            <a:solidFill>
              <a:schemeClr val="tx2"/>
            </a:solidFill>
          </a:ln>
        </p:spPr>
        <p:txBody>
          <a:bodyPr>
            <a:normAutofit/>
          </a:bodyPr>
          <a:lstStyle>
            <a:lvl1pPr>
              <a:defRPr sz="40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1pPr>
            <a:lvl2pPr>
              <a:defRPr sz="40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2pPr>
            <a:lvl3pPr>
              <a:defRPr sz="40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3pPr>
            <a:lvl4pPr>
              <a:defRPr sz="40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4pPr>
            <a:lvl5pPr>
              <a:defRPr sz="40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Google Shape;521;p46">
            <a:extLst>
              <a:ext uri="{FF2B5EF4-FFF2-40B4-BE49-F238E27FC236}">
                <a16:creationId xmlns:a16="http://schemas.microsoft.com/office/drawing/2014/main" id="{109A188B-2C2A-48F2-B333-3B12AFF519B1}"/>
              </a:ext>
            </a:extLst>
          </p:cNvPr>
          <p:cNvSpPr/>
          <p:nvPr userDrawn="1"/>
        </p:nvSpPr>
        <p:spPr>
          <a:xfrm>
            <a:off x="23062183" y="10475300"/>
            <a:ext cx="859744" cy="859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7" name="Google Shape;522;p46">
            <a:extLst>
              <a:ext uri="{FF2B5EF4-FFF2-40B4-BE49-F238E27FC236}">
                <a16:creationId xmlns:a16="http://schemas.microsoft.com/office/drawing/2014/main" id="{A6C850C8-22B0-4367-87C6-8E7D42541FB1}"/>
              </a:ext>
            </a:extLst>
          </p:cNvPr>
          <p:cNvSpPr/>
          <p:nvPr userDrawn="1"/>
        </p:nvSpPr>
        <p:spPr>
          <a:xfrm>
            <a:off x="277430" y="7086374"/>
            <a:ext cx="1075130" cy="1075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8" name="Google Shape;523;p46">
            <a:extLst>
              <a:ext uri="{FF2B5EF4-FFF2-40B4-BE49-F238E27FC236}">
                <a16:creationId xmlns:a16="http://schemas.microsoft.com/office/drawing/2014/main" id="{D8F7ECA8-F820-4149-AB7C-2B56A4FC7B6C}"/>
              </a:ext>
            </a:extLst>
          </p:cNvPr>
          <p:cNvSpPr/>
          <p:nvPr userDrawn="1"/>
        </p:nvSpPr>
        <p:spPr>
          <a:xfrm>
            <a:off x="23334297" y="3916218"/>
            <a:ext cx="859744" cy="8598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ABCD34A-92E2-C2E9-B662-9420AF145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1" y="730254"/>
            <a:ext cx="17896344" cy="1444835"/>
          </a:xfrm>
        </p:spPr>
        <p:txBody>
          <a:bodyPr anchor="ctr"/>
          <a:lstStyle>
            <a:lvl1pPr>
              <a:defRPr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86984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F8639C6-147F-4294-8944-BCA67649DB03}"/>
              </a:ext>
            </a:extLst>
          </p:cNvPr>
          <p:cNvSpPr/>
          <p:nvPr userDrawn="1"/>
        </p:nvSpPr>
        <p:spPr>
          <a:xfrm>
            <a:off x="1676292" y="480984"/>
            <a:ext cx="16770484" cy="2178979"/>
          </a:xfrm>
          <a:prstGeom prst="rect">
            <a:avLst/>
          </a:prstGeom>
          <a:solidFill>
            <a:srgbClr val="F4F4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7627182-7F52-428A-8ED6-E03409AF0B2F}"/>
              </a:ext>
            </a:extLst>
          </p:cNvPr>
          <p:cNvCxnSpPr>
            <a:cxnSpLocks/>
          </p:cNvCxnSpPr>
          <p:nvPr userDrawn="1"/>
        </p:nvCxnSpPr>
        <p:spPr>
          <a:xfrm>
            <a:off x="1676293" y="2224966"/>
            <a:ext cx="18372701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1">
            <a:extLst>
              <a:ext uri="{FF2B5EF4-FFF2-40B4-BE49-F238E27FC236}">
                <a16:creationId xmlns:a16="http://schemas.microsoft.com/office/drawing/2014/main" id="{3F18E08F-1F12-D326-DCBE-4D762900C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1" y="730254"/>
            <a:ext cx="17896344" cy="1444835"/>
          </a:xfrm>
        </p:spPr>
        <p:txBody>
          <a:bodyPr anchor="ctr"/>
          <a:lstStyle>
            <a:lvl1pPr>
              <a:defRPr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032059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96FAD54-8CC4-4547-89CD-CC1300D427ED}"/>
              </a:ext>
            </a:extLst>
          </p:cNvPr>
          <p:cNvSpPr txBox="1"/>
          <p:nvPr userDrawn="1"/>
        </p:nvSpPr>
        <p:spPr>
          <a:xfrm>
            <a:off x="5321025" y="3887957"/>
            <a:ext cx="13740364" cy="59400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90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0010597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ext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61A54-6A45-4B9D-952D-9F5724B6FE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76292" y="730252"/>
            <a:ext cx="18372702" cy="1680440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Phenomena Bold" panose="00000800000000000000" pitchFamily="50" charset="-52"/>
              </a:defRPr>
            </a:lvl1pPr>
          </a:lstStyle>
          <a:p>
            <a:r>
              <a:rPr lang="en-US" dirty="0"/>
              <a:t>Important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7627182-7F52-428A-8ED6-E03409AF0B2F}"/>
              </a:ext>
            </a:extLst>
          </p:cNvPr>
          <p:cNvCxnSpPr>
            <a:cxnSpLocks/>
          </p:cNvCxnSpPr>
          <p:nvPr userDrawn="1"/>
        </p:nvCxnSpPr>
        <p:spPr>
          <a:xfrm>
            <a:off x="1676292" y="2224966"/>
            <a:ext cx="18372702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21">
            <a:extLst>
              <a:ext uri="{FF2B5EF4-FFF2-40B4-BE49-F238E27FC236}">
                <a16:creationId xmlns:a16="http://schemas.microsoft.com/office/drawing/2014/main" id="{42BCB099-5337-4FB4-94AD-EBAD7CE135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6291" y="5547987"/>
            <a:ext cx="7855485" cy="2081982"/>
          </a:xfrm>
        </p:spPr>
        <p:txBody>
          <a:bodyPr>
            <a:normAutofit/>
          </a:bodyPr>
          <a:lstStyle>
            <a:lvl1pPr algn="ctr">
              <a:defRPr sz="480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1pPr>
            <a:lvl2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2pPr>
            <a:lvl3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3pPr>
            <a:lvl4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4pPr>
            <a:lvl5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6" name="Google Shape;521;p46">
            <a:extLst>
              <a:ext uri="{FF2B5EF4-FFF2-40B4-BE49-F238E27FC236}">
                <a16:creationId xmlns:a16="http://schemas.microsoft.com/office/drawing/2014/main" id="{109A188B-2C2A-48F2-B333-3B12AFF519B1}"/>
              </a:ext>
            </a:extLst>
          </p:cNvPr>
          <p:cNvSpPr/>
          <p:nvPr userDrawn="1"/>
        </p:nvSpPr>
        <p:spPr>
          <a:xfrm>
            <a:off x="13441979" y="11579448"/>
            <a:ext cx="859744" cy="859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7" name="Google Shape;522;p46">
            <a:extLst>
              <a:ext uri="{FF2B5EF4-FFF2-40B4-BE49-F238E27FC236}">
                <a16:creationId xmlns:a16="http://schemas.microsoft.com/office/drawing/2014/main" id="{A6C850C8-22B0-4367-87C6-8E7D42541FB1}"/>
              </a:ext>
            </a:extLst>
          </p:cNvPr>
          <p:cNvSpPr/>
          <p:nvPr userDrawn="1"/>
        </p:nvSpPr>
        <p:spPr>
          <a:xfrm>
            <a:off x="277430" y="7086374"/>
            <a:ext cx="1075130" cy="1075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8" name="Google Shape;523;p46">
            <a:extLst>
              <a:ext uri="{FF2B5EF4-FFF2-40B4-BE49-F238E27FC236}">
                <a16:creationId xmlns:a16="http://schemas.microsoft.com/office/drawing/2014/main" id="{D8F7ECA8-F820-4149-AB7C-2B56A4FC7B6C}"/>
              </a:ext>
            </a:extLst>
          </p:cNvPr>
          <p:cNvSpPr/>
          <p:nvPr userDrawn="1"/>
        </p:nvSpPr>
        <p:spPr>
          <a:xfrm>
            <a:off x="23334297" y="3916218"/>
            <a:ext cx="859744" cy="8598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78B15D83-4AF9-4533-919F-709545C43C5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685799" y="2939662"/>
            <a:ext cx="1462945" cy="146304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Text Placeholder 21">
            <a:extLst>
              <a:ext uri="{FF2B5EF4-FFF2-40B4-BE49-F238E27FC236}">
                <a16:creationId xmlns:a16="http://schemas.microsoft.com/office/drawing/2014/main" id="{30EB253D-65B5-4830-BC46-BF324BEAA87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676294" y="4455439"/>
            <a:ext cx="7855483" cy="1075202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  <a:latin typeface="Phenomena Bold" panose="00000800000000000000" pitchFamily="50" charset="-52"/>
                <a:ea typeface="Roboto Condensed" panose="02000000000000000000" pitchFamily="2" charset="0"/>
              </a:defRPr>
            </a:lvl1pPr>
            <a:lvl2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2pPr>
            <a:lvl3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3pPr>
            <a:lvl4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4pPr>
            <a:lvl5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CB8E611C-4FDE-4138-B35B-AD1AEEFE52F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738655" y="5684329"/>
            <a:ext cx="7855485" cy="2081982"/>
          </a:xfrm>
        </p:spPr>
        <p:txBody>
          <a:bodyPr>
            <a:normAutofit/>
          </a:bodyPr>
          <a:lstStyle>
            <a:lvl1pPr algn="ctr">
              <a:defRPr sz="480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1pPr>
            <a:lvl2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2pPr>
            <a:lvl3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3pPr>
            <a:lvl4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4pPr>
            <a:lvl5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C26CB5BF-E838-479E-9DB6-910CEF9600F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48163" y="3076004"/>
            <a:ext cx="1462945" cy="146304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A007A04E-AEC9-48C4-8A9C-10729AB5245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4738658" y="4591781"/>
            <a:ext cx="7855483" cy="1075202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  <a:latin typeface="Phenomena Bold" panose="00000800000000000000" pitchFamily="50" charset="-52"/>
                <a:ea typeface="Roboto Condensed" panose="02000000000000000000" pitchFamily="2" charset="0"/>
              </a:defRPr>
            </a:lvl1pPr>
            <a:lvl2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2pPr>
            <a:lvl3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3pPr>
            <a:lvl4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4pPr>
            <a:lvl5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3" name="Text Placeholder 21">
            <a:extLst>
              <a:ext uri="{FF2B5EF4-FFF2-40B4-BE49-F238E27FC236}">
                <a16:creationId xmlns:a16="http://schemas.microsoft.com/office/drawing/2014/main" id="{ABAFB35F-C398-4D20-ABE7-895A976F593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4738655" y="10771087"/>
            <a:ext cx="7855485" cy="2081982"/>
          </a:xfrm>
        </p:spPr>
        <p:txBody>
          <a:bodyPr>
            <a:normAutofit/>
          </a:bodyPr>
          <a:lstStyle>
            <a:lvl1pPr algn="ctr">
              <a:defRPr sz="480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1pPr>
            <a:lvl2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2pPr>
            <a:lvl3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3pPr>
            <a:lvl4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4pPr>
            <a:lvl5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4276BA17-371A-4910-9363-3A73CB9719D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7748163" y="8162762"/>
            <a:ext cx="1462945" cy="146304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5" name="Text Placeholder 21">
            <a:extLst>
              <a:ext uri="{FF2B5EF4-FFF2-40B4-BE49-F238E27FC236}">
                <a16:creationId xmlns:a16="http://schemas.microsoft.com/office/drawing/2014/main" id="{BFE6EEBE-A060-47BC-8AE6-FAC96D60790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4738658" y="9678539"/>
            <a:ext cx="7855483" cy="1075202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  <a:latin typeface="Phenomena Bold" panose="00000800000000000000" pitchFamily="50" charset="-52"/>
                <a:ea typeface="Roboto Condensed" panose="02000000000000000000" pitchFamily="2" charset="0"/>
              </a:defRPr>
            </a:lvl1pPr>
            <a:lvl2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2pPr>
            <a:lvl3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3pPr>
            <a:lvl4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4pPr>
            <a:lvl5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207FEA51-E80D-45A6-A839-8506735F553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676291" y="10771087"/>
            <a:ext cx="7855485" cy="2081982"/>
          </a:xfrm>
          <a:noFill/>
        </p:spPr>
        <p:txBody>
          <a:bodyPr>
            <a:normAutofit/>
          </a:bodyPr>
          <a:lstStyle>
            <a:lvl1pPr algn="ctr">
              <a:defRPr sz="480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1pPr>
            <a:lvl2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2pPr>
            <a:lvl3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3pPr>
            <a:lvl4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4pPr>
            <a:lvl5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7" name="Picture Placeholder 8">
            <a:extLst>
              <a:ext uri="{FF2B5EF4-FFF2-40B4-BE49-F238E27FC236}">
                <a16:creationId xmlns:a16="http://schemas.microsoft.com/office/drawing/2014/main" id="{33003648-E950-4F88-9FDD-4B180F8DC9A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685799" y="8162762"/>
            <a:ext cx="1462945" cy="146304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8" name="Text Placeholder 21">
            <a:extLst>
              <a:ext uri="{FF2B5EF4-FFF2-40B4-BE49-F238E27FC236}">
                <a16:creationId xmlns:a16="http://schemas.microsoft.com/office/drawing/2014/main" id="{1C33B778-0C19-420D-B2BD-16E42344E8F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676294" y="9678539"/>
            <a:ext cx="7855483" cy="1075202"/>
          </a:xfrm>
          <a:noFill/>
        </p:spPr>
        <p:txBody>
          <a:bodyPr/>
          <a:lstStyle>
            <a:lvl1pPr algn="ctr">
              <a:defRPr>
                <a:solidFill>
                  <a:schemeClr val="tx2"/>
                </a:solidFill>
                <a:latin typeface="Phenomena Bold" panose="00000800000000000000" pitchFamily="50" charset="-52"/>
                <a:ea typeface="Roboto Condensed" panose="02000000000000000000" pitchFamily="2" charset="0"/>
              </a:defRPr>
            </a:lvl1pPr>
            <a:lvl2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2pPr>
            <a:lvl3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3pPr>
            <a:lvl4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4pPr>
            <a:lvl5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grpSp>
        <p:nvGrpSpPr>
          <p:cNvPr id="29" name="Google Shape;1299;p65">
            <a:extLst>
              <a:ext uri="{FF2B5EF4-FFF2-40B4-BE49-F238E27FC236}">
                <a16:creationId xmlns:a16="http://schemas.microsoft.com/office/drawing/2014/main" id="{324E4678-38E1-4D8C-867C-0A030B67A754}"/>
              </a:ext>
            </a:extLst>
          </p:cNvPr>
          <p:cNvGrpSpPr/>
          <p:nvPr userDrawn="1"/>
        </p:nvGrpSpPr>
        <p:grpSpPr>
          <a:xfrm>
            <a:off x="10303631" y="5474397"/>
            <a:ext cx="3775152" cy="4299154"/>
            <a:chOff x="7668625" y="1383375"/>
            <a:chExt cx="402750" cy="458625"/>
          </a:xfrm>
          <a:solidFill>
            <a:schemeClr val="tx2"/>
          </a:solidFill>
        </p:grpSpPr>
        <p:sp>
          <p:nvSpPr>
            <p:cNvPr id="30" name="Google Shape;1300;p65">
              <a:extLst>
                <a:ext uri="{FF2B5EF4-FFF2-40B4-BE49-F238E27FC236}">
                  <a16:creationId xmlns:a16="http://schemas.microsoft.com/office/drawing/2014/main" id="{2C9274B5-85CA-4B4F-81E6-4DC012390798}"/>
                </a:ext>
              </a:extLst>
            </p:cNvPr>
            <p:cNvSpPr/>
            <p:nvPr/>
          </p:nvSpPr>
          <p:spPr>
            <a:xfrm>
              <a:off x="7715250" y="1465275"/>
              <a:ext cx="293250" cy="376725"/>
            </a:xfrm>
            <a:custGeom>
              <a:avLst/>
              <a:gdLst/>
              <a:ahLst/>
              <a:cxnLst/>
              <a:rect l="l" t="t" r="r" b="b"/>
              <a:pathLst>
                <a:path w="11730" h="15069" extrusionOk="0">
                  <a:moveTo>
                    <a:pt x="4405" y="3659"/>
                  </a:moveTo>
                  <a:cubicBezTo>
                    <a:pt x="4425" y="3659"/>
                    <a:pt x="4446" y="3661"/>
                    <a:pt x="4467" y="3664"/>
                  </a:cubicBezTo>
                  <a:cubicBezTo>
                    <a:pt x="4640" y="3686"/>
                    <a:pt x="4770" y="3860"/>
                    <a:pt x="4770" y="4033"/>
                  </a:cubicBezTo>
                  <a:lnTo>
                    <a:pt x="4770" y="4380"/>
                  </a:lnTo>
                  <a:lnTo>
                    <a:pt x="4423" y="4380"/>
                  </a:lnTo>
                  <a:cubicBezTo>
                    <a:pt x="4228" y="4380"/>
                    <a:pt x="4076" y="4250"/>
                    <a:pt x="4055" y="4076"/>
                  </a:cubicBezTo>
                  <a:cubicBezTo>
                    <a:pt x="4015" y="3859"/>
                    <a:pt x="4192" y="3659"/>
                    <a:pt x="4405" y="3659"/>
                  </a:cubicBezTo>
                  <a:close/>
                  <a:moveTo>
                    <a:pt x="7915" y="3662"/>
                  </a:moveTo>
                  <a:cubicBezTo>
                    <a:pt x="8133" y="3662"/>
                    <a:pt x="8304" y="3810"/>
                    <a:pt x="8304" y="4033"/>
                  </a:cubicBezTo>
                  <a:cubicBezTo>
                    <a:pt x="8304" y="4217"/>
                    <a:pt x="8150" y="4382"/>
                    <a:pt x="7969" y="4382"/>
                  </a:cubicBezTo>
                  <a:cubicBezTo>
                    <a:pt x="7958" y="4382"/>
                    <a:pt x="7947" y="4381"/>
                    <a:pt x="7935" y="4380"/>
                  </a:cubicBezTo>
                  <a:lnTo>
                    <a:pt x="7567" y="4380"/>
                  </a:lnTo>
                  <a:lnTo>
                    <a:pt x="7567" y="4033"/>
                  </a:lnTo>
                  <a:cubicBezTo>
                    <a:pt x="7567" y="3860"/>
                    <a:pt x="7697" y="3708"/>
                    <a:pt x="7870" y="3664"/>
                  </a:cubicBezTo>
                  <a:cubicBezTo>
                    <a:pt x="7886" y="3663"/>
                    <a:pt x="7900" y="3662"/>
                    <a:pt x="7915" y="3662"/>
                  </a:cubicBezTo>
                  <a:close/>
                  <a:moveTo>
                    <a:pt x="7047" y="4922"/>
                  </a:moveTo>
                  <a:lnTo>
                    <a:pt x="7047" y="8694"/>
                  </a:lnTo>
                  <a:lnTo>
                    <a:pt x="5312" y="8694"/>
                  </a:lnTo>
                  <a:lnTo>
                    <a:pt x="5312" y="4922"/>
                  </a:lnTo>
                  <a:close/>
                  <a:moveTo>
                    <a:pt x="6174" y="521"/>
                  </a:moveTo>
                  <a:cubicBezTo>
                    <a:pt x="6183" y="521"/>
                    <a:pt x="6192" y="521"/>
                    <a:pt x="6201" y="521"/>
                  </a:cubicBezTo>
                  <a:lnTo>
                    <a:pt x="6244" y="521"/>
                  </a:lnTo>
                  <a:cubicBezTo>
                    <a:pt x="9908" y="542"/>
                    <a:pt x="11730" y="4944"/>
                    <a:pt x="9171" y="7567"/>
                  </a:cubicBezTo>
                  <a:cubicBezTo>
                    <a:pt x="8868" y="7870"/>
                    <a:pt x="8673" y="8261"/>
                    <a:pt x="8629" y="8673"/>
                  </a:cubicBezTo>
                  <a:lnTo>
                    <a:pt x="8608" y="8694"/>
                  </a:lnTo>
                  <a:lnTo>
                    <a:pt x="7567" y="8694"/>
                  </a:lnTo>
                  <a:lnTo>
                    <a:pt x="7567" y="4922"/>
                  </a:lnTo>
                  <a:lnTo>
                    <a:pt x="7935" y="4922"/>
                  </a:lnTo>
                  <a:cubicBezTo>
                    <a:pt x="8738" y="4922"/>
                    <a:pt x="9150" y="3968"/>
                    <a:pt x="8586" y="3404"/>
                  </a:cubicBezTo>
                  <a:cubicBezTo>
                    <a:pt x="8402" y="3214"/>
                    <a:pt x="8175" y="3129"/>
                    <a:pt x="7952" y="3129"/>
                  </a:cubicBezTo>
                  <a:cubicBezTo>
                    <a:pt x="7490" y="3129"/>
                    <a:pt x="7047" y="3492"/>
                    <a:pt x="7047" y="4033"/>
                  </a:cubicBezTo>
                  <a:lnTo>
                    <a:pt x="7047" y="4380"/>
                  </a:lnTo>
                  <a:lnTo>
                    <a:pt x="5312" y="4380"/>
                  </a:lnTo>
                  <a:lnTo>
                    <a:pt x="5312" y="4033"/>
                  </a:lnTo>
                  <a:cubicBezTo>
                    <a:pt x="5312" y="3599"/>
                    <a:pt x="5009" y="3231"/>
                    <a:pt x="4575" y="3144"/>
                  </a:cubicBezTo>
                  <a:cubicBezTo>
                    <a:pt x="4519" y="3134"/>
                    <a:pt x="4463" y="3129"/>
                    <a:pt x="4409" y="3129"/>
                  </a:cubicBezTo>
                  <a:cubicBezTo>
                    <a:pt x="3876" y="3129"/>
                    <a:pt x="3454" y="3591"/>
                    <a:pt x="3513" y="4141"/>
                  </a:cubicBezTo>
                  <a:cubicBezTo>
                    <a:pt x="3578" y="4575"/>
                    <a:pt x="3968" y="4922"/>
                    <a:pt x="4423" y="4922"/>
                  </a:cubicBezTo>
                  <a:lnTo>
                    <a:pt x="4792" y="4922"/>
                  </a:lnTo>
                  <a:lnTo>
                    <a:pt x="4792" y="8694"/>
                  </a:lnTo>
                  <a:lnTo>
                    <a:pt x="3773" y="8694"/>
                  </a:lnTo>
                  <a:cubicBezTo>
                    <a:pt x="3708" y="8261"/>
                    <a:pt x="3513" y="7870"/>
                    <a:pt x="3231" y="7567"/>
                  </a:cubicBezTo>
                  <a:cubicBezTo>
                    <a:pt x="657" y="4928"/>
                    <a:pt x="2528" y="521"/>
                    <a:pt x="6174" y="521"/>
                  </a:cubicBezTo>
                  <a:close/>
                  <a:moveTo>
                    <a:pt x="8836" y="9235"/>
                  </a:moveTo>
                  <a:cubicBezTo>
                    <a:pt x="9037" y="9235"/>
                    <a:pt x="9193" y="9421"/>
                    <a:pt x="9193" y="9627"/>
                  </a:cubicBezTo>
                  <a:cubicBezTo>
                    <a:pt x="9193" y="9692"/>
                    <a:pt x="9128" y="9757"/>
                    <a:pt x="9041" y="9757"/>
                  </a:cubicBezTo>
                  <a:lnTo>
                    <a:pt x="8174" y="9757"/>
                  </a:lnTo>
                  <a:cubicBezTo>
                    <a:pt x="8044" y="9757"/>
                    <a:pt x="7914" y="9865"/>
                    <a:pt x="7892" y="9995"/>
                  </a:cubicBezTo>
                  <a:cubicBezTo>
                    <a:pt x="7892" y="10169"/>
                    <a:pt x="8000" y="10299"/>
                    <a:pt x="8174" y="10299"/>
                  </a:cubicBezTo>
                  <a:lnTo>
                    <a:pt x="8803" y="10299"/>
                  </a:lnTo>
                  <a:cubicBezTo>
                    <a:pt x="9019" y="10299"/>
                    <a:pt x="9193" y="10472"/>
                    <a:pt x="9193" y="10711"/>
                  </a:cubicBezTo>
                  <a:cubicBezTo>
                    <a:pt x="9193" y="10776"/>
                    <a:pt x="9128" y="10841"/>
                    <a:pt x="9041" y="10841"/>
                  </a:cubicBezTo>
                  <a:lnTo>
                    <a:pt x="3361" y="10841"/>
                  </a:lnTo>
                  <a:cubicBezTo>
                    <a:pt x="3274" y="10841"/>
                    <a:pt x="3231" y="10776"/>
                    <a:pt x="3209" y="10711"/>
                  </a:cubicBezTo>
                  <a:cubicBezTo>
                    <a:pt x="3209" y="10472"/>
                    <a:pt x="3404" y="10299"/>
                    <a:pt x="3621" y="10299"/>
                  </a:cubicBezTo>
                  <a:lnTo>
                    <a:pt x="6938" y="10299"/>
                  </a:lnTo>
                  <a:cubicBezTo>
                    <a:pt x="7068" y="10299"/>
                    <a:pt x="7198" y="10212"/>
                    <a:pt x="7198" y="10060"/>
                  </a:cubicBezTo>
                  <a:cubicBezTo>
                    <a:pt x="7220" y="9908"/>
                    <a:pt x="7090" y="9757"/>
                    <a:pt x="6938" y="9757"/>
                  </a:cubicBezTo>
                  <a:lnTo>
                    <a:pt x="3339" y="9757"/>
                  </a:lnTo>
                  <a:cubicBezTo>
                    <a:pt x="3252" y="9757"/>
                    <a:pt x="3187" y="9713"/>
                    <a:pt x="3187" y="9627"/>
                  </a:cubicBezTo>
                  <a:cubicBezTo>
                    <a:pt x="3187" y="9421"/>
                    <a:pt x="3363" y="9235"/>
                    <a:pt x="3566" y="9235"/>
                  </a:cubicBezTo>
                  <a:cubicBezTo>
                    <a:pt x="3577" y="9235"/>
                    <a:pt x="3588" y="9235"/>
                    <a:pt x="3599" y="9236"/>
                  </a:cubicBezTo>
                  <a:lnTo>
                    <a:pt x="8803" y="9236"/>
                  </a:lnTo>
                  <a:cubicBezTo>
                    <a:pt x="8814" y="9235"/>
                    <a:pt x="8825" y="9235"/>
                    <a:pt x="8836" y="9235"/>
                  </a:cubicBezTo>
                  <a:close/>
                  <a:moveTo>
                    <a:pt x="8781" y="11383"/>
                  </a:moveTo>
                  <a:cubicBezTo>
                    <a:pt x="8998" y="11383"/>
                    <a:pt x="9171" y="11556"/>
                    <a:pt x="9171" y="11773"/>
                  </a:cubicBezTo>
                  <a:cubicBezTo>
                    <a:pt x="9171" y="11860"/>
                    <a:pt x="9106" y="11925"/>
                    <a:pt x="9041" y="11925"/>
                  </a:cubicBezTo>
                  <a:lnTo>
                    <a:pt x="5876" y="11925"/>
                  </a:lnTo>
                  <a:cubicBezTo>
                    <a:pt x="5863" y="11923"/>
                    <a:pt x="5850" y="11922"/>
                    <a:pt x="5837" y="11922"/>
                  </a:cubicBezTo>
                  <a:cubicBezTo>
                    <a:pt x="5706" y="11922"/>
                    <a:pt x="5614" y="12023"/>
                    <a:pt x="5594" y="12142"/>
                  </a:cubicBezTo>
                  <a:cubicBezTo>
                    <a:pt x="5572" y="12315"/>
                    <a:pt x="5702" y="12445"/>
                    <a:pt x="5876" y="12445"/>
                  </a:cubicBezTo>
                  <a:lnTo>
                    <a:pt x="8564" y="12445"/>
                  </a:lnTo>
                  <a:lnTo>
                    <a:pt x="8564" y="12835"/>
                  </a:lnTo>
                  <a:cubicBezTo>
                    <a:pt x="8564" y="13052"/>
                    <a:pt x="8391" y="13204"/>
                    <a:pt x="8196" y="13204"/>
                  </a:cubicBezTo>
                  <a:lnTo>
                    <a:pt x="4228" y="13204"/>
                  </a:lnTo>
                  <a:cubicBezTo>
                    <a:pt x="4033" y="13204"/>
                    <a:pt x="3859" y="13052"/>
                    <a:pt x="3859" y="12835"/>
                  </a:cubicBezTo>
                  <a:lnTo>
                    <a:pt x="3859" y="12445"/>
                  </a:lnTo>
                  <a:lnTo>
                    <a:pt x="4618" y="12445"/>
                  </a:lnTo>
                  <a:cubicBezTo>
                    <a:pt x="4748" y="12445"/>
                    <a:pt x="4878" y="12358"/>
                    <a:pt x="4878" y="12228"/>
                  </a:cubicBezTo>
                  <a:cubicBezTo>
                    <a:pt x="4899" y="12066"/>
                    <a:pt x="4786" y="11923"/>
                    <a:pt x="4647" y="11923"/>
                  </a:cubicBezTo>
                  <a:cubicBezTo>
                    <a:pt x="4638" y="11923"/>
                    <a:pt x="4628" y="11923"/>
                    <a:pt x="4618" y="11925"/>
                  </a:cubicBezTo>
                  <a:lnTo>
                    <a:pt x="3339" y="11925"/>
                  </a:lnTo>
                  <a:cubicBezTo>
                    <a:pt x="3252" y="11925"/>
                    <a:pt x="3187" y="11860"/>
                    <a:pt x="3187" y="11773"/>
                  </a:cubicBezTo>
                  <a:cubicBezTo>
                    <a:pt x="3187" y="11556"/>
                    <a:pt x="3361" y="11383"/>
                    <a:pt x="3578" y="11383"/>
                  </a:cubicBezTo>
                  <a:close/>
                  <a:moveTo>
                    <a:pt x="7372" y="13746"/>
                  </a:moveTo>
                  <a:lnTo>
                    <a:pt x="7372" y="14526"/>
                  </a:lnTo>
                  <a:lnTo>
                    <a:pt x="5030" y="14526"/>
                  </a:lnTo>
                  <a:lnTo>
                    <a:pt x="5030" y="13746"/>
                  </a:lnTo>
                  <a:close/>
                  <a:moveTo>
                    <a:pt x="6201" y="0"/>
                  </a:moveTo>
                  <a:cubicBezTo>
                    <a:pt x="2082" y="22"/>
                    <a:pt x="0" y="4987"/>
                    <a:pt x="2862" y="7936"/>
                  </a:cubicBezTo>
                  <a:cubicBezTo>
                    <a:pt x="3079" y="8152"/>
                    <a:pt x="3231" y="8434"/>
                    <a:pt x="3252" y="8759"/>
                  </a:cubicBezTo>
                  <a:cubicBezTo>
                    <a:pt x="2906" y="8889"/>
                    <a:pt x="2689" y="9236"/>
                    <a:pt x="2689" y="9605"/>
                  </a:cubicBezTo>
                  <a:cubicBezTo>
                    <a:pt x="2689" y="9800"/>
                    <a:pt x="2754" y="9974"/>
                    <a:pt x="2906" y="10104"/>
                  </a:cubicBezTo>
                  <a:cubicBezTo>
                    <a:pt x="2775" y="10277"/>
                    <a:pt x="2689" y="10472"/>
                    <a:pt x="2689" y="10689"/>
                  </a:cubicBezTo>
                  <a:cubicBezTo>
                    <a:pt x="2689" y="10862"/>
                    <a:pt x="2775" y="11036"/>
                    <a:pt x="2906" y="11166"/>
                  </a:cubicBezTo>
                  <a:cubicBezTo>
                    <a:pt x="2754" y="11339"/>
                    <a:pt x="2667" y="11535"/>
                    <a:pt x="2689" y="11751"/>
                  </a:cubicBezTo>
                  <a:cubicBezTo>
                    <a:pt x="2689" y="12120"/>
                    <a:pt x="2971" y="12423"/>
                    <a:pt x="3339" y="12445"/>
                  </a:cubicBezTo>
                  <a:lnTo>
                    <a:pt x="3339" y="12987"/>
                  </a:lnTo>
                  <a:cubicBezTo>
                    <a:pt x="3339" y="13399"/>
                    <a:pt x="3664" y="13746"/>
                    <a:pt x="4076" y="13746"/>
                  </a:cubicBezTo>
                  <a:lnTo>
                    <a:pt x="4510" y="13746"/>
                  </a:lnTo>
                  <a:lnTo>
                    <a:pt x="4510" y="14787"/>
                  </a:lnTo>
                  <a:cubicBezTo>
                    <a:pt x="4510" y="14938"/>
                    <a:pt x="4640" y="15068"/>
                    <a:pt x="4792" y="15068"/>
                  </a:cubicBezTo>
                  <a:lnTo>
                    <a:pt x="7654" y="15068"/>
                  </a:lnTo>
                  <a:cubicBezTo>
                    <a:pt x="7805" y="15068"/>
                    <a:pt x="7914" y="14938"/>
                    <a:pt x="7914" y="14787"/>
                  </a:cubicBezTo>
                  <a:lnTo>
                    <a:pt x="7914" y="13746"/>
                  </a:lnTo>
                  <a:lnTo>
                    <a:pt x="8347" y="13746"/>
                  </a:lnTo>
                  <a:cubicBezTo>
                    <a:pt x="8759" y="13724"/>
                    <a:pt x="9106" y="13399"/>
                    <a:pt x="9106" y="12987"/>
                  </a:cubicBezTo>
                  <a:lnTo>
                    <a:pt x="9106" y="12445"/>
                  </a:lnTo>
                  <a:cubicBezTo>
                    <a:pt x="9453" y="12402"/>
                    <a:pt x="9713" y="12120"/>
                    <a:pt x="9713" y="11773"/>
                  </a:cubicBezTo>
                  <a:cubicBezTo>
                    <a:pt x="9713" y="11556"/>
                    <a:pt x="9648" y="11361"/>
                    <a:pt x="9518" y="11188"/>
                  </a:cubicBezTo>
                  <a:cubicBezTo>
                    <a:pt x="9648" y="11058"/>
                    <a:pt x="9735" y="10884"/>
                    <a:pt x="9735" y="10689"/>
                  </a:cubicBezTo>
                  <a:cubicBezTo>
                    <a:pt x="9735" y="10472"/>
                    <a:pt x="9670" y="10255"/>
                    <a:pt x="9518" y="10104"/>
                  </a:cubicBezTo>
                  <a:cubicBezTo>
                    <a:pt x="9648" y="9974"/>
                    <a:pt x="9735" y="9800"/>
                    <a:pt x="9713" y="9627"/>
                  </a:cubicBezTo>
                  <a:cubicBezTo>
                    <a:pt x="9713" y="9236"/>
                    <a:pt x="9496" y="8889"/>
                    <a:pt x="9150" y="8759"/>
                  </a:cubicBezTo>
                  <a:cubicBezTo>
                    <a:pt x="9193" y="8456"/>
                    <a:pt x="9323" y="8152"/>
                    <a:pt x="9540" y="7936"/>
                  </a:cubicBezTo>
                  <a:cubicBezTo>
                    <a:pt x="10407" y="7068"/>
                    <a:pt x="10884" y="5898"/>
                    <a:pt x="10884" y="4662"/>
                  </a:cubicBezTo>
                  <a:lnTo>
                    <a:pt x="10884" y="4662"/>
                  </a:lnTo>
                  <a:lnTo>
                    <a:pt x="10862" y="4683"/>
                  </a:lnTo>
                  <a:cubicBezTo>
                    <a:pt x="10862" y="2125"/>
                    <a:pt x="8803" y="44"/>
                    <a:pt x="624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31" name="Google Shape;1301;p65">
              <a:extLst>
                <a:ext uri="{FF2B5EF4-FFF2-40B4-BE49-F238E27FC236}">
                  <a16:creationId xmlns:a16="http://schemas.microsoft.com/office/drawing/2014/main" id="{C1B69697-D015-447C-9046-6CBD20D6D635}"/>
                </a:ext>
              </a:extLst>
            </p:cNvPr>
            <p:cNvSpPr/>
            <p:nvPr/>
          </p:nvSpPr>
          <p:spPr>
            <a:xfrm>
              <a:off x="7863250" y="1383375"/>
              <a:ext cx="14075" cy="57050"/>
            </a:xfrm>
            <a:custGeom>
              <a:avLst/>
              <a:gdLst/>
              <a:ahLst/>
              <a:cxnLst/>
              <a:rect l="l" t="t" r="r" b="b"/>
              <a:pathLst>
                <a:path w="563" h="2282" extrusionOk="0">
                  <a:moveTo>
                    <a:pt x="287" y="0"/>
                  </a:moveTo>
                  <a:cubicBezTo>
                    <a:pt x="130" y="0"/>
                    <a:pt x="1" y="124"/>
                    <a:pt x="21" y="285"/>
                  </a:cubicBezTo>
                  <a:lnTo>
                    <a:pt x="21" y="2019"/>
                  </a:lnTo>
                  <a:cubicBezTo>
                    <a:pt x="1" y="2160"/>
                    <a:pt x="129" y="2282"/>
                    <a:pt x="286" y="2282"/>
                  </a:cubicBezTo>
                  <a:cubicBezTo>
                    <a:pt x="299" y="2282"/>
                    <a:pt x="312" y="2281"/>
                    <a:pt x="324" y="2279"/>
                  </a:cubicBezTo>
                  <a:cubicBezTo>
                    <a:pt x="454" y="2279"/>
                    <a:pt x="563" y="2149"/>
                    <a:pt x="541" y="1997"/>
                  </a:cubicBezTo>
                  <a:lnTo>
                    <a:pt x="541" y="285"/>
                  </a:lnTo>
                  <a:cubicBezTo>
                    <a:pt x="541" y="133"/>
                    <a:pt x="454" y="24"/>
                    <a:pt x="324" y="3"/>
                  </a:cubicBezTo>
                  <a:cubicBezTo>
                    <a:pt x="312" y="1"/>
                    <a:pt x="299" y="0"/>
                    <a:pt x="28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32" name="Google Shape;1302;p65">
              <a:extLst>
                <a:ext uri="{FF2B5EF4-FFF2-40B4-BE49-F238E27FC236}">
                  <a16:creationId xmlns:a16="http://schemas.microsoft.com/office/drawing/2014/main" id="{3A6194CE-730F-4EB8-8699-E1ED661DD029}"/>
                </a:ext>
              </a:extLst>
            </p:cNvPr>
            <p:cNvSpPr/>
            <p:nvPr/>
          </p:nvSpPr>
          <p:spPr>
            <a:xfrm>
              <a:off x="7668625" y="1575850"/>
              <a:ext cx="58025" cy="13575"/>
            </a:xfrm>
            <a:custGeom>
              <a:avLst/>
              <a:gdLst/>
              <a:ahLst/>
              <a:cxnLst/>
              <a:rect l="l" t="t" r="r" b="b"/>
              <a:pathLst>
                <a:path w="2321" h="543" extrusionOk="0">
                  <a:moveTo>
                    <a:pt x="283" y="0"/>
                  </a:moveTo>
                  <a:cubicBezTo>
                    <a:pt x="153" y="0"/>
                    <a:pt x="44" y="109"/>
                    <a:pt x="22" y="239"/>
                  </a:cubicBezTo>
                  <a:cubicBezTo>
                    <a:pt x="1" y="391"/>
                    <a:pt x="131" y="542"/>
                    <a:pt x="283" y="542"/>
                  </a:cubicBezTo>
                  <a:lnTo>
                    <a:pt x="2039" y="542"/>
                  </a:lnTo>
                  <a:cubicBezTo>
                    <a:pt x="2169" y="542"/>
                    <a:pt x="2277" y="434"/>
                    <a:pt x="2299" y="304"/>
                  </a:cubicBezTo>
                  <a:cubicBezTo>
                    <a:pt x="2321" y="152"/>
                    <a:pt x="2191" y="0"/>
                    <a:pt x="203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33" name="Google Shape;1303;p65">
              <a:extLst>
                <a:ext uri="{FF2B5EF4-FFF2-40B4-BE49-F238E27FC236}">
                  <a16:creationId xmlns:a16="http://schemas.microsoft.com/office/drawing/2014/main" id="{606E8448-F04C-4460-AEB6-30BF21E92C77}"/>
                </a:ext>
              </a:extLst>
            </p:cNvPr>
            <p:cNvSpPr/>
            <p:nvPr/>
          </p:nvSpPr>
          <p:spPr>
            <a:xfrm>
              <a:off x="8012800" y="1575850"/>
              <a:ext cx="58575" cy="13575"/>
            </a:xfrm>
            <a:custGeom>
              <a:avLst/>
              <a:gdLst/>
              <a:ahLst/>
              <a:cxnLst/>
              <a:rect l="l" t="t" r="r" b="b"/>
              <a:pathLst>
                <a:path w="2343" h="543" extrusionOk="0">
                  <a:moveTo>
                    <a:pt x="304" y="0"/>
                  </a:moveTo>
                  <a:cubicBezTo>
                    <a:pt x="174" y="0"/>
                    <a:pt x="44" y="109"/>
                    <a:pt x="23" y="239"/>
                  </a:cubicBezTo>
                  <a:cubicBezTo>
                    <a:pt x="1" y="391"/>
                    <a:pt x="131" y="542"/>
                    <a:pt x="304" y="542"/>
                  </a:cubicBezTo>
                  <a:lnTo>
                    <a:pt x="2039" y="542"/>
                  </a:lnTo>
                  <a:cubicBezTo>
                    <a:pt x="2191" y="542"/>
                    <a:pt x="2299" y="434"/>
                    <a:pt x="2321" y="304"/>
                  </a:cubicBezTo>
                  <a:cubicBezTo>
                    <a:pt x="2342" y="152"/>
                    <a:pt x="2212" y="0"/>
                    <a:pt x="203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34" name="Google Shape;1304;p65">
              <a:extLst>
                <a:ext uri="{FF2B5EF4-FFF2-40B4-BE49-F238E27FC236}">
                  <a16:creationId xmlns:a16="http://schemas.microsoft.com/office/drawing/2014/main" id="{0DC1B5C1-9E78-4F59-85A4-F1AC1D2C6153}"/>
                </a:ext>
              </a:extLst>
            </p:cNvPr>
            <p:cNvSpPr/>
            <p:nvPr/>
          </p:nvSpPr>
          <p:spPr>
            <a:xfrm>
              <a:off x="7724950" y="1438850"/>
              <a:ext cx="47225" cy="43800"/>
            </a:xfrm>
            <a:custGeom>
              <a:avLst/>
              <a:gdLst/>
              <a:ahLst/>
              <a:cxnLst/>
              <a:rect l="l" t="t" r="r" b="b"/>
              <a:pathLst>
                <a:path w="1889" h="1752" extrusionOk="0">
                  <a:moveTo>
                    <a:pt x="375" y="1"/>
                  </a:moveTo>
                  <a:cubicBezTo>
                    <a:pt x="169" y="1"/>
                    <a:pt x="1" y="246"/>
                    <a:pt x="154" y="450"/>
                  </a:cubicBezTo>
                  <a:lnTo>
                    <a:pt x="1390" y="1686"/>
                  </a:lnTo>
                  <a:cubicBezTo>
                    <a:pt x="1455" y="1730"/>
                    <a:pt x="1520" y="1751"/>
                    <a:pt x="1585" y="1751"/>
                  </a:cubicBezTo>
                  <a:cubicBezTo>
                    <a:pt x="1650" y="1751"/>
                    <a:pt x="1715" y="1730"/>
                    <a:pt x="1780" y="1686"/>
                  </a:cubicBezTo>
                  <a:cubicBezTo>
                    <a:pt x="1889" y="1578"/>
                    <a:pt x="1889" y="1404"/>
                    <a:pt x="1780" y="1296"/>
                  </a:cubicBezTo>
                  <a:lnTo>
                    <a:pt x="545" y="60"/>
                  </a:lnTo>
                  <a:cubicBezTo>
                    <a:pt x="489" y="19"/>
                    <a:pt x="431" y="1"/>
                    <a:pt x="37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35" name="Google Shape;1305;p65">
              <a:extLst>
                <a:ext uri="{FF2B5EF4-FFF2-40B4-BE49-F238E27FC236}">
                  <a16:creationId xmlns:a16="http://schemas.microsoft.com/office/drawing/2014/main" id="{A82A6CBC-664C-4872-BD77-968BD5E0E440}"/>
                </a:ext>
              </a:extLst>
            </p:cNvPr>
            <p:cNvSpPr/>
            <p:nvPr/>
          </p:nvSpPr>
          <p:spPr>
            <a:xfrm>
              <a:off x="7967825" y="1438300"/>
              <a:ext cx="47175" cy="44350"/>
            </a:xfrm>
            <a:custGeom>
              <a:avLst/>
              <a:gdLst/>
              <a:ahLst/>
              <a:cxnLst/>
              <a:rect l="l" t="t" r="r" b="b"/>
              <a:pathLst>
                <a:path w="1887" h="1774" extrusionOk="0">
                  <a:moveTo>
                    <a:pt x="1602" y="1"/>
                  </a:moveTo>
                  <a:cubicBezTo>
                    <a:pt x="1534" y="1"/>
                    <a:pt x="1464" y="28"/>
                    <a:pt x="1410" y="82"/>
                  </a:cubicBezTo>
                  <a:lnTo>
                    <a:pt x="174" y="1318"/>
                  </a:lnTo>
                  <a:cubicBezTo>
                    <a:pt x="0" y="1491"/>
                    <a:pt x="131" y="1773"/>
                    <a:pt x="369" y="1773"/>
                  </a:cubicBezTo>
                  <a:cubicBezTo>
                    <a:pt x="434" y="1773"/>
                    <a:pt x="499" y="1752"/>
                    <a:pt x="542" y="1708"/>
                  </a:cubicBezTo>
                  <a:lnTo>
                    <a:pt x="1778" y="472"/>
                  </a:lnTo>
                  <a:cubicBezTo>
                    <a:pt x="1887" y="364"/>
                    <a:pt x="1887" y="191"/>
                    <a:pt x="1778" y="82"/>
                  </a:cubicBezTo>
                  <a:cubicBezTo>
                    <a:pt x="1735" y="28"/>
                    <a:pt x="1670" y="1"/>
                    <a:pt x="160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510871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Картина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3032" y="123825"/>
            <a:ext cx="24136350" cy="134683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47802" y="4857750"/>
            <a:ext cx="11608724" cy="1619250"/>
          </a:xfrm>
        </p:spPr>
        <p:txBody>
          <a:bodyPr anchor="b">
            <a:noAutofit/>
          </a:bodyPr>
          <a:lstStyle>
            <a:lvl1pPr algn="l">
              <a:defRPr sz="8800" b="1">
                <a:solidFill>
                  <a:srgbClr val="41CFFD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7802" y="6858000"/>
            <a:ext cx="11608724" cy="1619250"/>
          </a:xfrm>
        </p:spPr>
        <p:txBody>
          <a:bodyPr>
            <a:normAutofit/>
          </a:bodyPr>
          <a:lstStyle>
            <a:lvl1pPr marL="0" indent="0" algn="l">
              <a:buNone/>
              <a:defRPr sz="48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en-US" dirty="0"/>
              <a:t>Presentation </a:t>
            </a:r>
          </a:p>
          <a:p>
            <a:r>
              <a:rPr lang="en-US" dirty="0"/>
              <a:t>Title</a:t>
            </a:r>
          </a:p>
        </p:txBody>
      </p:sp>
      <p:pic>
        <p:nvPicPr>
          <p:cNvPr id="21" name="Картина 2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577" y="923862"/>
            <a:ext cx="3143250" cy="1228852"/>
          </a:xfrm>
          <a:prstGeom prst="rect">
            <a:avLst/>
          </a:prstGeom>
        </p:spPr>
      </p:pic>
      <p:pic>
        <p:nvPicPr>
          <p:cNvPr id="26" name="Картина 2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84" y="12852389"/>
            <a:ext cx="257189" cy="254013"/>
          </a:xfrm>
          <a:prstGeom prst="rect">
            <a:avLst/>
          </a:prstGeom>
        </p:spPr>
      </p:pic>
      <p:sp>
        <p:nvSpPr>
          <p:cNvPr id="30" name="Текстово поле 29"/>
          <p:cNvSpPr txBox="1"/>
          <p:nvPr userDrawn="1"/>
        </p:nvSpPr>
        <p:spPr>
          <a:xfrm rot="16200000">
            <a:off x="-163975" y="11763127"/>
            <a:ext cx="1805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sirma.com</a:t>
            </a:r>
            <a:endParaRPr lang="bg-BG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96364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0" userDrawn="1">
          <p15:clr>
            <a:srgbClr val="FBAE40"/>
          </p15:clr>
        </p15:guide>
        <p15:guide id="2" pos="1964" userDrawn="1">
          <p15:clr>
            <a:srgbClr val="FBAE40"/>
          </p15:clr>
        </p15:guide>
        <p15:guide id="3" pos="7779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79526582-04C0-4004-8F3E-0A09328369F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642986" y="3936767"/>
            <a:ext cx="11096444" cy="1733550"/>
          </a:xfrm>
        </p:spPr>
        <p:txBody>
          <a:bodyPr anchor="ctr">
            <a:noAutofit/>
          </a:bodyPr>
          <a:lstStyle>
            <a:lvl1pPr algn="ctr">
              <a:defRPr sz="96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Introduction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FF4F68EA-2B55-49FA-B787-EBA739E8FB0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642986" y="5703568"/>
            <a:ext cx="11096444" cy="5352360"/>
          </a:xfrm>
        </p:spPr>
        <p:txBody>
          <a:bodyPr anchor="t">
            <a:noAutofit/>
          </a:bodyPr>
          <a:lstStyle>
            <a:lvl1pPr algn="ctr">
              <a:defRPr sz="56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introduction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C4C338B-4AB9-49BA-8932-794D89B5F701}"/>
              </a:ext>
            </a:extLst>
          </p:cNvPr>
          <p:cNvCxnSpPr/>
          <p:nvPr userDrawn="1"/>
        </p:nvCxnSpPr>
        <p:spPr>
          <a:xfrm>
            <a:off x="6642986" y="5420934"/>
            <a:ext cx="11096444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78397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46EA12F-5BCA-4980-8514-AD16F40DD1C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027268" y="6896099"/>
            <a:ext cx="14080609" cy="1733550"/>
          </a:xfrm>
        </p:spPr>
        <p:txBody>
          <a:bodyPr anchor="ctr">
            <a:noAutofit/>
          </a:bodyPr>
          <a:lstStyle>
            <a:lvl1pPr algn="r">
              <a:defRPr sz="10799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3F2FBDC6-7603-4BE7-93A9-39F5A13DB2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8793839" y="4686302"/>
            <a:ext cx="4314038" cy="2171700"/>
          </a:xfrm>
        </p:spPr>
        <p:txBody>
          <a:bodyPr anchor="ctr">
            <a:noAutofit/>
          </a:bodyPr>
          <a:lstStyle>
            <a:lvl1pPr algn="r">
              <a:defRPr sz="17599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55199E-DD3D-48C4-B8BF-7C46A4A12CF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010719" y="9391652"/>
            <a:ext cx="11098604" cy="1485900"/>
          </a:xfrm>
          <a:ln w="28575">
            <a:solidFill>
              <a:schemeClr val="bg2"/>
            </a:solidFill>
          </a:ln>
        </p:spPr>
        <p:txBody>
          <a:bodyPr>
            <a:normAutofit/>
          </a:bodyPr>
          <a:lstStyle>
            <a:lvl1pPr algn="r">
              <a:defRPr sz="48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Concept description…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AE9C564-2C30-40C5-83D6-518630286C78}"/>
              </a:ext>
            </a:extLst>
          </p:cNvPr>
          <p:cNvSpPr/>
          <p:nvPr userDrawn="1"/>
        </p:nvSpPr>
        <p:spPr>
          <a:xfrm>
            <a:off x="2" y="1"/>
            <a:ext cx="6527824" cy="7813650"/>
          </a:xfrm>
          <a:custGeom>
            <a:avLst/>
            <a:gdLst>
              <a:gd name="connsiteX0" fmla="*/ 0 w 3264125"/>
              <a:gd name="connsiteY0" fmla="*/ 0 h 3906825"/>
              <a:gd name="connsiteX1" fmla="*/ 2298721 w 3264125"/>
              <a:gd name="connsiteY1" fmla="*/ 0 h 3906825"/>
              <a:gd name="connsiteX2" fmla="*/ 2326549 w 3264125"/>
              <a:gd name="connsiteY2" fmla="*/ 16906 h 3906825"/>
              <a:gd name="connsiteX3" fmla="*/ 3264125 w 3264125"/>
              <a:gd name="connsiteY3" fmla="*/ 1780275 h 3906825"/>
              <a:gd name="connsiteX4" fmla="*/ 1137575 w 3264125"/>
              <a:gd name="connsiteY4" fmla="*/ 3906825 h 3906825"/>
              <a:gd name="connsiteX5" fmla="*/ 123935 w 3264125"/>
              <a:gd name="connsiteY5" fmla="*/ 3650162 h 3906825"/>
              <a:gd name="connsiteX6" fmla="*/ 0 w 3264125"/>
              <a:gd name="connsiteY6" fmla="*/ 3574870 h 3906825"/>
              <a:gd name="connsiteX7" fmla="*/ 0 w 3264125"/>
              <a:gd name="connsiteY7" fmla="*/ 0 h 3906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64125" h="3906825">
                <a:moveTo>
                  <a:pt x="0" y="0"/>
                </a:moveTo>
                <a:lnTo>
                  <a:pt x="2298721" y="0"/>
                </a:lnTo>
                <a:lnTo>
                  <a:pt x="2326549" y="16906"/>
                </a:lnTo>
                <a:cubicBezTo>
                  <a:pt x="2892215" y="399063"/>
                  <a:pt x="3264125" y="1046237"/>
                  <a:pt x="3264125" y="1780275"/>
                </a:cubicBezTo>
                <a:cubicBezTo>
                  <a:pt x="3264125" y="2954736"/>
                  <a:pt x="2312036" y="3906825"/>
                  <a:pt x="1137575" y="3906825"/>
                </a:cubicBezTo>
                <a:cubicBezTo>
                  <a:pt x="770556" y="3906825"/>
                  <a:pt x="425253" y="3813848"/>
                  <a:pt x="123935" y="3650162"/>
                </a:cubicBezTo>
                <a:lnTo>
                  <a:pt x="0" y="357487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600" dirty="0"/>
          </a:p>
        </p:txBody>
      </p:sp>
      <p:grpSp>
        <p:nvGrpSpPr>
          <p:cNvPr id="23" name="Google Shape;255;p34">
            <a:extLst>
              <a:ext uri="{FF2B5EF4-FFF2-40B4-BE49-F238E27FC236}">
                <a16:creationId xmlns:a16="http://schemas.microsoft.com/office/drawing/2014/main" id="{49F5EDAF-CB7E-4A4E-886C-76629793D5AD}"/>
              </a:ext>
            </a:extLst>
          </p:cNvPr>
          <p:cNvGrpSpPr/>
          <p:nvPr userDrawn="1"/>
        </p:nvGrpSpPr>
        <p:grpSpPr>
          <a:xfrm flipH="1">
            <a:off x="2926937" y="2175528"/>
            <a:ext cx="5020253" cy="5020580"/>
            <a:chOff x="6807950" y="3072775"/>
            <a:chExt cx="2165350" cy="2165350"/>
          </a:xfrm>
          <a:solidFill>
            <a:schemeClr val="tx2"/>
          </a:solidFill>
        </p:grpSpPr>
        <p:sp>
          <p:nvSpPr>
            <p:cNvPr id="24" name="Google Shape;256;p34">
              <a:extLst>
                <a:ext uri="{FF2B5EF4-FFF2-40B4-BE49-F238E27FC236}">
                  <a16:creationId xmlns:a16="http://schemas.microsoft.com/office/drawing/2014/main" id="{BB83060E-6D04-4C88-9CC7-C497111EEE8E}"/>
                </a:ext>
              </a:extLst>
            </p:cNvPr>
            <p:cNvSpPr/>
            <p:nvPr/>
          </p:nvSpPr>
          <p:spPr>
            <a:xfrm>
              <a:off x="6807950" y="3072775"/>
              <a:ext cx="1540825" cy="1536700"/>
            </a:xfrm>
            <a:custGeom>
              <a:avLst/>
              <a:gdLst/>
              <a:ahLst/>
              <a:cxnLst/>
              <a:rect l="l" t="t" r="r" b="b"/>
              <a:pathLst>
                <a:path w="61633" h="61468" fill="none" extrusionOk="0">
                  <a:moveTo>
                    <a:pt x="61632" y="30734"/>
                  </a:moveTo>
                  <a:cubicBezTo>
                    <a:pt x="61632" y="47827"/>
                    <a:pt x="47827" y="61468"/>
                    <a:pt x="30734" y="61468"/>
                  </a:cubicBezTo>
                  <a:cubicBezTo>
                    <a:pt x="13806" y="61468"/>
                    <a:pt x="1" y="47827"/>
                    <a:pt x="1" y="30734"/>
                  </a:cubicBezTo>
                  <a:cubicBezTo>
                    <a:pt x="1" y="13806"/>
                    <a:pt x="13806" y="0"/>
                    <a:pt x="30734" y="0"/>
                  </a:cubicBezTo>
                  <a:cubicBezTo>
                    <a:pt x="47827" y="0"/>
                    <a:pt x="61632" y="13806"/>
                    <a:pt x="61632" y="30734"/>
                  </a:cubicBezTo>
                  <a:close/>
                </a:path>
              </a:pathLst>
            </a:custGeom>
            <a:grpFill/>
            <a:ln w="76200" cap="rnd" cmpd="sng">
              <a:solidFill>
                <a:schemeClr val="bg1"/>
              </a:solidFill>
              <a:prstDash val="solid"/>
              <a:miter lim="1643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25" name="Google Shape;257;p34">
              <a:extLst>
                <a:ext uri="{FF2B5EF4-FFF2-40B4-BE49-F238E27FC236}">
                  <a16:creationId xmlns:a16="http://schemas.microsoft.com/office/drawing/2014/main" id="{5E3D04D4-94ED-44FA-821F-33FD59F568F6}"/>
                </a:ext>
              </a:extLst>
            </p:cNvPr>
            <p:cNvSpPr/>
            <p:nvPr/>
          </p:nvSpPr>
          <p:spPr>
            <a:xfrm>
              <a:off x="6968200" y="3233000"/>
              <a:ext cx="1220325" cy="1220350"/>
            </a:xfrm>
            <a:custGeom>
              <a:avLst/>
              <a:gdLst/>
              <a:ahLst/>
              <a:cxnLst/>
              <a:rect l="l" t="t" r="r" b="b"/>
              <a:pathLst>
                <a:path w="48813" h="48814" fill="none" extrusionOk="0">
                  <a:moveTo>
                    <a:pt x="48813" y="24325"/>
                  </a:moveTo>
                  <a:cubicBezTo>
                    <a:pt x="48813" y="37802"/>
                    <a:pt x="37801" y="48814"/>
                    <a:pt x="24324" y="48814"/>
                  </a:cubicBezTo>
                  <a:cubicBezTo>
                    <a:pt x="10847" y="48814"/>
                    <a:pt x="0" y="37802"/>
                    <a:pt x="0" y="24325"/>
                  </a:cubicBezTo>
                  <a:cubicBezTo>
                    <a:pt x="0" y="10848"/>
                    <a:pt x="10847" y="1"/>
                    <a:pt x="24324" y="1"/>
                  </a:cubicBezTo>
                  <a:cubicBezTo>
                    <a:pt x="37801" y="1"/>
                    <a:pt x="48813" y="10848"/>
                    <a:pt x="48813" y="24325"/>
                  </a:cubicBezTo>
                  <a:close/>
                </a:path>
              </a:pathLst>
            </a:custGeom>
            <a:grpFill/>
            <a:ln w="76200" cap="rnd" cmpd="sng">
              <a:solidFill>
                <a:schemeClr val="bg1"/>
              </a:solidFill>
              <a:prstDash val="solid"/>
              <a:miter lim="1643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26" name="Google Shape;258;p34">
              <a:extLst>
                <a:ext uri="{FF2B5EF4-FFF2-40B4-BE49-F238E27FC236}">
                  <a16:creationId xmlns:a16="http://schemas.microsoft.com/office/drawing/2014/main" id="{4C91389B-A9EB-44AE-93E3-C8B2C6829068}"/>
                </a:ext>
              </a:extLst>
            </p:cNvPr>
            <p:cNvSpPr/>
            <p:nvPr/>
          </p:nvSpPr>
          <p:spPr>
            <a:xfrm>
              <a:off x="8061125" y="4325950"/>
              <a:ext cx="912175" cy="912175"/>
            </a:xfrm>
            <a:custGeom>
              <a:avLst/>
              <a:gdLst/>
              <a:ahLst/>
              <a:cxnLst/>
              <a:rect l="l" t="t" r="r" b="b"/>
              <a:pathLst>
                <a:path w="36487" h="36487" fill="none" extrusionOk="0">
                  <a:moveTo>
                    <a:pt x="35172" y="35172"/>
                  </a:moveTo>
                  <a:lnTo>
                    <a:pt x="35172" y="35172"/>
                  </a:lnTo>
                  <a:cubicBezTo>
                    <a:pt x="33857" y="36487"/>
                    <a:pt x="31721" y="36487"/>
                    <a:pt x="30406" y="35172"/>
                  </a:cubicBezTo>
                  <a:lnTo>
                    <a:pt x="1" y="4767"/>
                  </a:lnTo>
                  <a:lnTo>
                    <a:pt x="4931" y="1"/>
                  </a:lnTo>
                  <a:lnTo>
                    <a:pt x="35172" y="30242"/>
                  </a:lnTo>
                  <a:cubicBezTo>
                    <a:pt x="36487" y="31556"/>
                    <a:pt x="36487" y="33857"/>
                    <a:pt x="35172" y="35172"/>
                  </a:cubicBezTo>
                  <a:close/>
                </a:path>
              </a:pathLst>
            </a:custGeom>
            <a:grpFill/>
            <a:ln w="76200" cap="rnd" cmpd="sng">
              <a:solidFill>
                <a:schemeClr val="bg1"/>
              </a:solidFill>
              <a:prstDash val="solid"/>
              <a:miter lim="1643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</p:grpSp>
      <p:sp>
        <p:nvSpPr>
          <p:cNvPr id="27" name="Google Shape;259;p34">
            <a:extLst>
              <a:ext uri="{FF2B5EF4-FFF2-40B4-BE49-F238E27FC236}">
                <a16:creationId xmlns:a16="http://schemas.microsoft.com/office/drawing/2014/main" id="{4C8E57B8-F670-422A-A5E0-3D57237C61B9}"/>
              </a:ext>
            </a:extLst>
          </p:cNvPr>
          <p:cNvSpPr/>
          <p:nvPr userDrawn="1"/>
        </p:nvSpPr>
        <p:spPr>
          <a:xfrm>
            <a:off x="5041766" y="11843748"/>
            <a:ext cx="866944" cy="86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53E99D4-9AAB-4FF4-A0CB-5DAB0C254B71}"/>
              </a:ext>
            </a:extLst>
          </p:cNvPr>
          <p:cNvSpPr/>
          <p:nvPr userDrawn="1"/>
        </p:nvSpPr>
        <p:spPr>
          <a:xfrm>
            <a:off x="23674419" y="8214304"/>
            <a:ext cx="707994" cy="867000"/>
          </a:xfrm>
          <a:custGeom>
            <a:avLst/>
            <a:gdLst>
              <a:gd name="connsiteX0" fmla="*/ 216750 w 354020"/>
              <a:gd name="connsiteY0" fmla="*/ 0 h 433500"/>
              <a:gd name="connsiteX1" fmla="*/ 301119 w 354020"/>
              <a:gd name="connsiteY1" fmla="*/ 17033 h 433500"/>
              <a:gd name="connsiteX2" fmla="*/ 354020 w 354020"/>
              <a:gd name="connsiteY2" fmla="*/ 52700 h 433500"/>
              <a:gd name="connsiteX3" fmla="*/ 354020 w 354020"/>
              <a:gd name="connsiteY3" fmla="*/ 380801 h 433500"/>
              <a:gd name="connsiteX4" fmla="*/ 301119 w 354020"/>
              <a:gd name="connsiteY4" fmla="*/ 416467 h 433500"/>
              <a:gd name="connsiteX5" fmla="*/ 216750 w 354020"/>
              <a:gd name="connsiteY5" fmla="*/ 433500 h 433500"/>
              <a:gd name="connsiteX6" fmla="*/ 0 w 354020"/>
              <a:gd name="connsiteY6" fmla="*/ 216750 h 433500"/>
              <a:gd name="connsiteX7" fmla="*/ 216750 w 354020"/>
              <a:gd name="connsiteY7" fmla="*/ 0 h 43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4020" h="433500">
                <a:moveTo>
                  <a:pt x="216750" y="0"/>
                </a:moveTo>
                <a:cubicBezTo>
                  <a:pt x="246677" y="0"/>
                  <a:pt x="275187" y="6065"/>
                  <a:pt x="301119" y="17033"/>
                </a:cubicBezTo>
                <a:lnTo>
                  <a:pt x="354020" y="52700"/>
                </a:lnTo>
                <a:lnTo>
                  <a:pt x="354020" y="380801"/>
                </a:lnTo>
                <a:lnTo>
                  <a:pt x="301119" y="416467"/>
                </a:lnTo>
                <a:cubicBezTo>
                  <a:pt x="275187" y="427435"/>
                  <a:pt x="246677" y="433500"/>
                  <a:pt x="216750" y="433500"/>
                </a:cubicBezTo>
                <a:cubicBezTo>
                  <a:pt x="97042" y="433500"/>
                  <a:pt x="0" y="336458"/>
                  <a:pt x="0" y="216750"/>
                </a:cubicBezTo>
                <a:cubicBezTo>
                  <a:pt x="0" y="97042"/>
                  <a:pt x="97042" y="0"/>
                  <a:pt x="216750" y="0"/>
                </a:cubicBezTo>
                <a:close/>
              </a:path>
            </a:pathLst>
          </a:custGeom>
          <a:solidFill>
            <a:schemeClr val="tx2"/>
          </a:solidFill>
          <a:ln>
            <a:solidFill>
              <a:schemeClr val="tx2"/>
            </a:solidFill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4EEAEE80-AFF2-4BA8-9AF9-2257AFDD7C49}"/>
              </a:ext>
            </a:extLst>
          </p:cNvPr>
          <p:cNvSpPr/>
          <p:nvPr userDrawn="1"/>
        </p:nvSpPr>
        <p:spPr>
          <a:xfrm>
            <a:off x="9898255" y="1"/>
            <a:ext cx="2112463" cy="1627650"/>
          </a:xfrm>
          <a:custGeom>
            <a:avLst/>
            <a:gdLst>
              <a:gd name="connsiteX0" fmla="*/ 84979 w 1056300"/>
              <a:gd name="connsiteY0" fmla="*/ 0 h 813825"/>
              <a:gd name="connsiteX1" fmla="*/ 971321 w 1056300"/>
              <a:gd name="connsiteY1" fmla="*/ 0 h 813825"/>
              <a:gd name="connsiteX2" fmla="*/ 1014795 w 1056300"/>
              <a:gd name="connsiteY2" fmla="*/ 80095 h 813825"/>
              <a:gd name="connsiteX3" fmla="*/ 1056300 w 1056300"/>
              <a:gd name="connsiteY3" fmla="*/ 285675 h 813825"/>
              <a:gd name="connsiteX4" fmla="*/ 528150 w 1056300"/>
              <a:gd name="connsiteY4" fmla="*/ 813825 h 813825"/>
              <a:gd name="connsiteX5" fmla="*/ 0 w 1056300"/>
              <a:gd name="connsiteY5" fmla="*/ 285675 h 813825"/>
              <a:gd name="connsiteX6" fmla="*/ 41505 w 1056300"/>
              <a:gd name="connsiteY6" fmla="*/ 80095 h 813825"/>
              <a:gd name="connsiteX7" fmla="*/ 84979 w 1056300"/>
              <a:gd name="connsiteY7" fmla="*/ 0 h 81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300" h="813825">
                <a:moveTo>
                  <a:pt x="84979" y="0"/>
                </a:moveTo>
                <a:lnTo>
                  <a:pt x="971321" y="0"/>
                </a:lnTo>
                <a:lnTo>
                  <a:pt x="1014795" y="80095"/>
                </a:lnTo>
                <a:cubicBezTo>
                  <a:pt x="1041521" y="143282"/>
                  <a:pt x="1056300" y="212753"/>
                  <a:pt x="1056300" y="285675"/>
                </a:cubicBezTo>
                <a:cubicBezTo>
                  <a:pt x="1056300" y="577364"/>
                  <a:pt x="819839" y="813825"/>
                  <a:pt x="528150" y="813825"/>
                </a:cubicBezTo>
                <a:cubicBezTo>
                  <a:pt x="236461" y="813825"/>
                  <a:pt x="0" y="577364"/>
                  <a:pt x="0" y="285675"/>
                </a:cubicBezTo>
                <a:cubicBezTo>
                  <a:pt x="0" y="212753"/>
                  <a:pt x="14779" y="143282"/>
                  <a:pt x="41505" y="80095"/>
                </a:cubicBezTo>
                <a:lnTo>
                  <a:pt x="8497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6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784578B-A52F-43BC-8DB9-E8132296A578}"/>
              </a:ext>
            </a:extLst>
          </p:cNvPr>
          <p:cNvCxnSpPr>
            <a:cxnSpLocks/>
          </p:cNvCxnSpPr>
          <p:nvPr userDrawn="1"/>
        </p:nvCxnSpPr>
        <p:spPr>
          <a:xfrm>
            <a:off x="12010718" y="8413514"/>
            <a:ext cx="11097158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39374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59A1CB87-3117-4E15-9281-EA342CEFF5B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22047" y="7121210"/>
            <a:ext cx="14014974" cy="1737360"/>
          </a:xfrm>
        </p:spPr>
        <p:txBody>
          <a:bodyPr anchor="ctr">
            <a:noAutofit/>
          </a:bodyPr>
          <a:lstStyle>
            <a:lvl1pPr algn="l">
              <a:defRPr sz="10799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00A8E619-6F21-447D-86B3-35D849CFDC4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21761" y="4762501"/>
            <a:ext cx="5163091" cy="2339662"/>
          </a:xfrm>
        </p:spPr>
        <p:txBody>
          <a:bodyPr anchor="ctr">
            <a:noAutofit/>
          </a:bodyPr>
          <a:lstStyle>
            <a:lvl1pPr algn="l">
              <a:defRPr sz="17599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13C3EFA5-C654-4829-B84D-D3491E9A2F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519725" y="9442357"/>
            <a:ext cx="11936248" cy="1241738"/>
          </a:xfrm>
          <a:ln w="28575">
            <a:solidFill>
              <a:schemeClr val="tx2"/>
            </a:solidFill>
          </a:ln>
        </p:spPr>
        <p:txBody>
          <a:bodyPr>
            <a:normAutofit/>
          </a:bodyPr>
          <a:lstStyle>
            <a:lvl1pPr algn="l">
              <a:defRPr sz="4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Concept description…</a:t>
            </a:r>
          </a:p>
        </p:txBody>
      </p:sp>
      <p:sp>
        <p:nvSpPr>
          <p:cNvPr id="6" name="Google Shape;323;p38">
            <a:extLst>
              <a:ext uri="{FF2B5EF4-FFF2-40B4-BE49-F238E27FC236}">
                <a16:creationId xmlns:a16="http://schemas.microsoft.com/office/drawing/2014/main" id="{49BF7270-2667-462B-8639-1DDD7705307A}"/>
              </a:ext>
            </a:extLst>
          </p:cNvPr>
          <p:cNvSpPr/>
          <p:nvPr userDrawn="1"/>
        </p:nvSpPr>
        <p:spPr>
          <a:xfrm>
            <a:off x="18147799" y="6195300"/>
            <a:ext cx="6234616" cy="752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grpSp>
        <p:nvGrpSpPr>
          <p:cNvPr id="7" name="Google Shape;324;p38">
            <a:extLst>
              <a:ext uri="{FF2B5EF4-FFF2-40B4-BE49-F238E27FC236}">
                <a16:creationId xmlns:a16="http://schemas.microsoft.com/office/drawing/2014/main" id="{19F2B8EC-ADF8-44E1-A5C9-C317FCE16C4D}"/>
              </a:ext>
            </a:extLst>
          </p:cNvPr>
          <p:cNvGrpSpPr/>
          <p:nvPr userDrawn="1"/>
        </p:nvGrpSpPr>
        <p:grpSpPr>
          <a:xfrm rot="10800000">
            <a:off x="18787231" y="4598576"/>
            <a:ext cx="947788" cy="6415776"/>
            <a:chOff x="3419800" y="255950"/>
            <a:chExt cx="762550" cy="5161525"/>
          </a:xfrm>
          <a:solidFill>
            <a:schemeClr val="accent1"/>
          </a:solidFill>
        </p:grpSpPr>
        <p:sp>
          <p:nvSpPr>
            <p:cNvPr id="8" name="Google Shape;325;p38">
              <a:extLst>
                <a:ext uri="{FF2B5EF4-FFF2-40B4-BE49-F238E27FC236}">
                  <a16:creationId xmlns:a16="http://schemas.microsoft.com/office/drawing/2014/main" id="{643FF487-04DB-41D1-88E1-D983ACB58822}"/>
                </a:ext>
              </a:extLst>
            </p:cNvPr>
            <p:cNvSpPr/>
            <p:nvPr/>
          </p:nvSpPr>
          <p:spPr>
            <a:xfrm>
              <a:off x="3419800" y="927375"/>
              <a:ext cx="186200" cy="3689925"/>
            </a:xfrm>
            <a:custGeom>
              <a:avLst/>
              <a:gdLst/>
              <a:ahLst/>
              <a:cxnLst/>
              <a:rect l="l" t="t" r="r" b="b"/>
              <a:pathLst>
                <a:path w="7448" h="147597" fill="none" extrusionOk="0">
                  <a:moveTo>
                    <a:pt x="0" y="0"/>
                  </a:moveTo>
                  <a:lnTo>
                    <a:pt x="7447" y="0"/>
                  </a:lnTo>
                  <a:lnTo>
                    <a:pt x="7447" y="147596"/>
                  </a:lnTo>
                  <a:lnTo>
                    <a:pt x="0" y="147596"/>
                  </a:lnTo>
                  <a:close/>
                </a:path>
              </a:pathLst>
            </a:custGeom>
            <a:grpFill/>
            <a:ln w="76200" cap="flat" cmpd="sng">
              <a:solidFill>
                <a:schemeClr val="bg1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9" name="Google Shape;326;p38">
              <a:extLst>
                <a:ext uri="{FF2B5EF4-FFF2-40B4-BE49-F238E27FC236}">
                  <a16:creationId xmlns:a16="http://schemas.microsoft.com/office/drawing/2014/main" id="{2DD5DE7C-7F39-4CDA-A722-F226E2B254F7}"/>
                </a:ext>
              </a:extLst>
            </p:cNvPr>
            <p:cNvSpPr/>
            <p:nvPr/>
          </p:nvSpPr>
          <p:spPr>
            <a:xfrm>
              <a:off x="3800075" y="927375"/>
              <a:ext cx="382275" cy="3689925"/>
            </a:xfrm>
            <a:custGeom>
              <a:avLst/>
              <a:gdLst/>
              <a:ahLst/>
              <a:cxnLst/>
              <a:rect l="l" t="t" r="r" b="b"/>
              <a:pathLst>
                <a:path w="15291" h="147597" fill="none" extrusionOk="0">
                  <a:moveTo>
                    <a:pt x="15291" y="0"/>
                  </a:moveTo>
                  <a:lnTo>
                    <a:pt x="15291" y="80"/>
                  </a:lnTo>
                  <a:lnTo>
                    <a:pt x="7844" y="80"/>
                  </a:lnTo>
                  <a:lnTo>
                    <a:pt x="7844" y="147596"/>
                  </a:lnTo>
                  <a:lnTo>
                    <a:pt x="0" y="147596"/>
                  </a:lnTo>
                  <a:lnTo>
                    <a:pt x="15291" y="147596"/>
                  </a:lnTo>
                  <a:close/>
                </a:path>
              </a:pathLst>
            </a:custGeom>
            <a:grpFill/>
            <a:ln w="76200" cap="flat" cmpd="sng">
              <a:solidFill>
                <a:schemeClr val="bg1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0" name="Google Shape;327;p38">
              <a:extLst>
                <a:ext uri="{FF2B5EF4-FFF2-40B4-BE49-F238E27FC236}">
                  <a16:creationId xmlns:a16="http://schemas.microsoft.com/office/drawing/2014/main" id="{B157F315-BDE8-48E7-A0FE-EFB92CA820F3}"/>
                </a:ext>
              </a:extLst>
            </p:cNvPr>
            <p:cNvSpPr/>
            <p:nvPr/>
          </p:nvSpPr>
          <p:spPr>
            <a:xfrm>
              <a:off x="3419800" y="685725"/>
              <a:ext cx="762550" cy="241675"/>
            </a:xfrm>
            <a:custGeom>
              <a:avLst/>
              <a:gdLst/>
              <a:ahLst/>
              <a:cxnLst/>
              <a:rect l="l" t="t" r="r" b="b"/>
              <a:pathLst>
                <a:path w="30502" h="9667" fill="none" extrusionOk="0">
                  <a:moveTo>
                    <a:pt x="0" y="1"/>
                  </a:moveTo>
                  <a:lnTo>
                    <a:pt x="30502" y="1"/>
                  </a:lnTo>
                  <a:lnTo>
                    <a:pt x="30502" y="9666"/>
                  </a:lnTo>
                  <a:lnTo>
                    <a:pt x="0" y="9666"/>
                  </a:lnTo>
                  <a:close/>
                </a:path>
              </a:pathLst>
            </a:custGeom>
            <a:grpFill/>
            <a:ln w="76200" cap="flat" cmpd="sng">
              <a:solidFill>
                <a:schemeClr val="bg1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1" name="Google Shape;328;p38">
              <a:extLst>
                <a:ext uri="{FF2B5EF4-FFF2-40B4-BE49-F238E27FC236}">
                  <a16:creationId xmlns:a16="http://schemas.microsoft.com/office/drawing/2014/main" id="{B04A2A4C-BF04-459B-A6A0-2F22F6624EFA}"/>
                </a:ext>
              </a:extLst>
            </p:cNvPr>
            <p:cNvSpPr/>
            <p:nvPr/>
          </p:nvSpPr>
          <p:spPr>
            <a:xfrm>
              <a:off x="3419800" y="927375"/>
              <a:ext cx="25" cy="2000"/>
            </a:xfrm>
            <a:custGeom>
              <a:avLst/>
              <a:gdLst/>
              <a:ahLst/>
              <a:cxnLst/>
              <a:rect l="l" t="t" r="r" b="b"/>
              <a:pathLst>
                <a:path w="1" h="80" fill="none" extrusionOk="0">
                  <a:moveTo>
                    <a:pt x="0" y="80"/>
                  </a:moveTo>
                  <a:lnTo>
                    <a:pt x="0" y="8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76200" cap="flat" cmpd="sng">
              <a:solidFill>
                <a:schemeClr val="bg1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2" name="Google Shape;329;p38">
              <a:extLst>
                <a:ext uri="{FF2B5EF4-FFF2-40B4-BE49-F238E27FC236}">
                  <a16:creationId xmlns:a16="http://schemas.microsoft.com/office/drawing/2014/main" id="{73945205-B7A6-4B15-A941-39DA0E45D9D3}"/>
                </a:ext>
              </a:extLst>
            </p:cNvPr>
            <p:cNvSpPr/>
            <p:nvPr/>
          </p:nvSpPr>
          <p:spPr>
            <a:xfrm>
              <a:off x="3419800" y="927375"/>
              <a:ext cx="762550" cy="2000"/>
            </a:xfrm>
            <a:custGeom>
              <a:avLst/>
              <a:gdLst/>
              <a:ahLst/>
              <a:cxnLst/>
              <a:rect l="l" t="t" r="r" b="b"/>
              <a:pathLst>
                <a:path w="30502" h="80" fill="none" extrusionOk="0">
                  <a:moveTo>
                    <a:pt x="7447" y="0"/>
                  </a:moveTo>
                  <a:lnTo>
                    <a:pt x="23055" y="0"/>
                  </a:lnTo>
                  <a:lnTo>
                    <a:pt x="23055" y="80"/>
                  </a:lnTo>
                  <a:lnTo>
                    <a:pt x="30502" y="80"/>
                  </a:lnTo>
                  <a:lnTo>
                    <a:pt x="30502" y="0"/>
                  </a:lnTo>
                  <a:lnTo>
                    <a:pt x="0" y="0"/>
                  </a:lnTo>
                  <a:lnTo>
                    <a:pt x="0" y="80"/>
                  </a:lnTo>
                  <a:lnTo>
                    <a:pt x="7447" y="80"/>
                  </a:lnTo>
                  <a:close/>
                </a:path>
              </a:pathLst>
            </a:custGeom>
            <a:grpFill/>
            <a:ln w="76200" cap="flat" cmpd="sng">
              <a:solidFill>
                <a:schemeClr val="bg1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3" name="Google Shape;330;p38">
              <a:extLst>
                <a:ext uri="{FF2B5EF4-FFF2-40B4-BE49-F238E27FC236}">
                  <a16:creationId xmlns:a16="http://schemas.microsoft.com/office/drawing/2014/main" id="{E2A0CA52-E174-493B-838F-9B897D8F5E3D}"/>
                </a:ext>
              </a:extLst>
            </p:cNvPr>
            <p:cNvSpPr/>
            <p:nvPr/>
          </p:nvSpPr>
          <p:spPr>
            <a:xfrm>
              <a:off x="3419800" y="4617275"/>
              <a:ext cx="762550" cy="578375"/>
            </a:xfrm>
            <a:custGeom>
              <a:avLst/>
              <a:gdLst/>
              <a:ahLst/>
              <a:cxnLst/>
              <a:rect l="l" t="t" r="r" b="b"/>
              <a:pathLst>
                <a:path w="30502" h="23135" fill="none" extrusionOk="0">
                  <a:moveTo>
                    <a:pt x="10775" y="23134"/>
                  </a:moveTo>
                  <a:lnTo>
                    <a:pt x="19252" y="23134"/>
                  </a:lnTo>
                  <a:lnTo>
                    <a:pt x="30502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76200" cap="flat" cmpd="sng">
              <a:solidFill>
                <a:schemeClr val="bg1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4" name="Google Shape;331;p38">
              <a:extLst>
                <a:ext uri="{FF2B5EF4-FFF2-40B4-BE49-F238E27FC236}">
                  <a16:creationId xmlns:a16="http://schemas.microsoft.com/office/drawing/2014/main" id="{6BDAFDD0-9B94-4F9E-8225-0D092310DCE2}"/>
                </a:ext>
              </a:extLst>
            </p:cNvPr>
            <p:cNvSpPr/>
            <p:nvPr/>
          </p:nvSpPr>
          <p:spPr>
            <a:xfrm>
              <a:off x="3419800" y="255950"/>
              <a:ext cx="762550" cy="431800"/>
            </a:xfrm>
            <a:custGeom>
              <a:avLst/>
              <a:gdLst/>
              <a:ahLst/>
              <a:cxnLst/>
              <a:rect l="l" t="t" r="r" b="b"/>
              <a:pathLst>
                <a:path w="30502" h="17272" fill="none" extrusionOk="0">
                  <a:moveTo>
                    <a:pt x="30502" y="15290"/>
                  </a:moveTo>
                  <a:cubicBezTo>
                    <a:pt x="30502" y="6813"/>
                    <a:pt x="23688" y="0"/>
                    <a:pt x="15211" y="0"/>
                  </a:cubicBezTo>
                  <a:lnTo>
                    <a:pt x="15211" y="0"/>
                  </a:lnTo>
                  <a:cubicBezTo>
                    <a:pt x="6814" y="0"/>
                    <a:pt x="0" y="6893"/>
                    <a:pt x="0" y="15290"/>
                  </a:cubicBezTo>
                  <a:lnTo>
                    <a:pt x="0" y="17271"/>
                  </a:lnTo>
                  <a:lnTo>
                    <a:pt x="30502" y="17271"/>
                  </a:lnTo>
                  <a:close/>
                </a:path>
              </a:pathLst>
            </a:custGeom>
            <a:grpFill/>
            <a:ln w="76200" cap="flat" cmpd="sng">
              <a:solidFill>
                <a:schemeClr val="bg1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5" name="Google Shape;332;p38">
              <a:extLst>
                <a:ext uri="{FF2B5EF4-FFF2-40B4-BE49-F238E27FC236}">
                  <a16:creationId xmlns:a16="http://schemas.microsoft.com/office/drawing/2014/main" id="{042B53E2-3FA8-4F82-BA35-1289803A8CC6}"/>
                </a:ext>
              </a:extLst>
            </p:cNvPr>
            <p:cNvSpPr/>
            <p:nvPr/>
          </p:nvSpPr>
          <p:spPr>
            <a:xfrm>
              <a:off x="3605975" y="4617275"/>
              <a:ext cx="194125" cy="25"/>
            </a:xfrm>
            <a:custGeom>
              <a:avLst/>
              <a:gdLst/>
              <a:ahLst/>
              <a:cxnLst/>
              <a:rect l="l" t="t" r="r" b="b"/>
              <a:pathLst>
                <a:path w="7765" h="1" fill="none" extrusionOk="0">
                  <a:moveTo>
                    <a:pt x="0" y="0"/>
                  </a:moveTo>
                  <a:lnTo>
                    <a:pt x="7764" y="0"/>
                  </a:lnTo>
                  <a:close/>
                </a:path>
              </a:pathLst>
            </a:custGeom>
            <a:grpFill/>
            <a:ln w="76200" cap="flat" cmpd="sng">
              <a:solidFill>
                <a:schemeClr val="bg1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6" name="Google Shape;333;p38">
              <a:extLst>
                <a:ext uri="{FF2B5EF4-FFF2-40B4-BE49-F238E27FC236}">
                  <a16:creationId xmlns:a16="http://schemas.microsoft.com/office/drawing/2014/main" id="{F3F4B1CC-88AB-45D5-A5B8-B899A36F0F96}"/>
                </a:ext>
              </a:extLst>
            </p:cNvPr>
            <p:cNvSpPr/>
            <p:nvPr/>
          </p:nvSpPr>
          <p:spPr>
            <a:xfrm>
              <a:off x="3605975" y="925265"/>
              <a:ext cx="390200" cy="3687950"/>
            </a:xfrm>
            <a:custGeom>
              <a:avLst/>
              <a:gdLst/>
              <a:ahLst/>
              <a:cxnLst/>
              <a:rect l="l" t="t" r="r" b="b"/>
              <a:pathLst>
                <a:path w="15608" h="147518" fill="none" extrusionOk="0">
                  <a:moveTo>
                    <a:pt x="15608" y="1"/>
                  </a:moveTo>
                  <a:lnTo>
                    <a:pt x="0" y="1"/>
                  </a:lnTo>
                  <a:lnTo>
                    <a:pt x="0" y="147517"/>
                  </a:lnTo>
                  <a:lnTo>
                    <a:pt x="7764" y="147517"/>
                  </a:lnTo>
                  <a:lnTo>
                    <a:pt x="15608" y="147517"/>
                  </a:lnTo>
                  <a:close/>
                </a:path>
              </a:pathLst>
            </a:custGeom>
            <a:grpFill/>
            <a:ln w="76200" cap="flat" cmpd="sng">
              <a:solidFill>
                <a:schemeClr val="bg1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7" name="Google Shape;334;p38">
              <a:extLst>
                <a:ext uri="{FF2B5EF4-FFF2-40B4-BE49-F238E27FC236}">
                  <a16:creationId xmlns:a16="http://schemas.microsoft.com/office/drawing/2014/main" id="{818796B9-8F17-4C30-A240-9CF8DA5CAC40}"/>
                </a:ext>
              </a:extLst>
            </p:cNvPr>
            <p:cNvSpPr/>
            <p:nvPr/>
          </p:nvSpPr>
          <p:spPr>
            <a:xfrm>
              <a:off x="3605975" y="927375"/>
              <a:ext cx="390200" cy="2000"/>
            </a:xfrm>
            <a:custGeom>
              <a:avLst/>
              <a:gdLst/>
              <a:ahLst/>
              <a:cxnLst/>
              <a:rect l="l" t="t" r="r" b="b"/>
              <a:pathLst>
                <a:path w="15608" h="80" fill="none" extrusionOk="0">
                  <a:moveTo>
                    <a:pt x="0" y="0"/>
                  </a:moveTo>
                  <a:lnTo>
                    <a:pt x="15608" y="0"/>
                  </a:lnTo>
                  <a:lnTo>
                    <a:pt x="15608" y="80"/>
                  </a:lnTo>
                  <a:lnTo>
                    <a:pt x="0" y="80"/>
                  </a:lnTo>
                  <a:close/>
                </a:path>
              </a:pathLst>
            </a:custGeom>
            <a:grpFill/>
            <a:ln w="76200" cap="flat" cmpd="sng">
              <a:solidFill>
                <a:schemeClr val="bg1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8" name="Google Shape;335;p38">
              <a:extLst>
                <a:ext uri="{FF2B5EF4-FFF2-40B4-BE49-F238E27FC236}">
                  <a16:creationId xmlns:a16="http://schemas.microsoft.com/office/drawing/2014/main" id="{ADEC5310-08F7-43D2-8C60-ECA2CA70A3AD}"/>
                </a:ext>
              </a:extLst>
            </p:cNvPr>
            <p:cNvSpPr/>
            <p:nvPr/>
          </p:nvSpPr>
          <p:spPr>
            <a:xfrm>
              <a:off x="3689150" y="5195625"/>
              <a:ext cx="211950" cy="221850"/>
            </a:xfrm>
            <a:custGeom>
              <a:avLst/>
              <a:gdLst/>
              <a:ahLst/>
              <a:cxnLst/>
              <a:rect l="l" t="t" r="r" b="b"/>
              <a:pathLst>
                <a:path w="8478" h="8874" extrusionOk="0">
                  <a:moveTo>
                    <a:pt x="1" y="0"/>
                  </a:moveTo>
                  <a:lnTo>
                    <a:pt x="4120" y="8873"/>
                  </a:lnTo>
                  <a:lnTo>
                    <a:pt x="8478" y="0"/>
                  </a:lnTo>
                  <a:close/>
                </a:path>
              </a:pathLst>
            </a:custGeom>
            <a:grpFill/>
            <a:ln w="76200" cap="flat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</p:grpSp>
      <p:sp>
        <p:nvSpPr>
          <p:cNvPr id="19" name="Google Shape;336;p38">
            <a:extLst>
              <a:ext uri="{FF2B5EF4-FFF2-40B4-BE49-F238E27FC236}">
                <a16:creationId xmlns:a16="http://schemas.microsoft.com/office/drawing/2014/main" id="{51017E00-1E3E-4B74-BE89-EE909C389596}"/>
              </a:ext>
            </a:extLst>
          </p:cNvPr>
          <p:cNvSpPr/>
          <p:nvPr userDrawn="1"/>
        </p:nvSpPr>
        <p:spPr>
          <a:xfrm>
            <a:off x="502766" y="8249872"/>
            <a:ext cx="1021136" cy="1054488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20" name="Google Shape;337;p38">
            <a:extLst>
              <a:ext uri="{FF2B5EF4-FFF2-40B4-BE49-F238E27FC236}">
                <a16:creationId xmlns:a16="http://schemas.microsoft.com/office/drawing/2014/main" id="{85B27DAF-7C89-49EE-892A-FDB2D020CCB1}"/>
              </a:ext>
            </a:extLst>
          </p:cNvPr>
          <p:cNvSpPr/>
          <p:nvPr userDrawn="1"/>
        </p:nvSpPr>
        <p:spPr>
          <a:xfrm>
            <a:off x="6969646" y="816650"/>
            <a:ext cx="1781884" cy="178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21" name="Google Shape;338;p38">
            <a:extLst>
              <a:ext uri="{FF2B5EF4-FFF2-40B4-BE49-F238E27FC236}">
                <a16:creationId xmlns:a16="http://schemas.microsoft.com/office/drawing/2014/main" id="{1A7842F8-DDB5-4243-BDC5-1CD4219194EE}"/>
              </a:ext>
            </a:extLst>
          </p:cNvPr>
          <p:cNvSpPr/>
          <p:nvPr userDrawn="1"/>
        </p:nvSpPr>
        <p:spPr>
          <a:xfrm>
            <a:off x="14228460" y="4273644"/>
            <a:ext cx="866944" cy="867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2B0A522-7D31-4010-92ED-DFB7BD4F2B36}"/>
              </a:ext>
            </a:extLst>
          </p:cNvPr>
          <p:cNvCxnSpPr>
            <a:cxnSpLocks/>
          </p:cNvCxnSpPr>
          <p:nvPr userDrawn="1"/>
        </p:nvCxnSpPr>
        <p:spPr>
          <a:xfrm>
            <a:off x="2519725" y="8666556"/>
            <a:ext cx="11936248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43687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ADAA8547-A077-43F7-A734-C7FC333D124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45299" y="5713638"/>
            <a:ext cx="16988626" cy="1737360"/>
          </a:xfrm>
        </p:spPr>
        <p:txBody>
          <a:bodyPr anchor="ctr">
            <a:noAutofit/>
          </a:bodyPr>
          <a:lstStyle>
            <a:lvl1pPr algn="ctr">
              <a:defRPr sz="10799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BE86E9DF-6E22-4C91-BD39-F129A493586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824938" y="3295651"/>
            <a:ext cx="5229352" cy="2398938"/>
          </a:xfrm>
        </p:spPr>
        <p:txBody>
          <a:bodyPr anchor="ctr">
            <a:noAutofit/>
          </a:bodyPr>
          <a:lstStyle>
            <a:lvl1pPr algn="ctr">
              <a:defRPr sz="17599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DCD20617-886D-4ECD-A561-10BD7E06147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930625" y="8056790"/>
            <a:ext cx="11017974" cy="1200504"/>
          </a:xfrm>
          <a:ln w="28575">
            <a:solidFill>
              <a:schemeClr val="tx2"/>
            </a:solidFill>
          </a:ln>
        </p:spPr>
        <p:txBody>
          <a:bodyPr>
            <a:normAutofit/>
          </a:bodyPr>
          <a:lstStyle>
            <a:lvl1pPr algn="ctr">
              <a:defRPr sz="4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Concept description…</a:t>
            </a:r>
          </a:p>
        </p:txBody>
      </p:sp>
      <p:sp>
        <p:nvSpPr>
          <p:cNvPr id="16" name="Google Shape;440;p42">
            <a:extLst>
              <a:ext uri="{FF2B5EF4-FFF2-40B4-BE49-F238E27FC236}">
                <a16:creationId xmlns:a16="http://schemas.microsoft.com/office/drawing/2014/main" id="{B5C3D971-7E3C-4B07-AA0A-0D89E576E9A4}"/>
              </a:ext>
            </a:extLst>
          </p:cNvPr>
          <p:cNvSpPr/>
          <p:nvPr userDrawn="1"/>
        </p:nvSpPr>
        <p:spPr>
          <a:xfrm>
            <a:off x="2091465" y="9835101"/>
            <a:ext cx="1574100" cy="1574202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17" name="Google Shape;441;p42">
            <a:extLst>
              <a:ext uri="{FF2B5EF4-FFF2-40B4-BE49-F238E27FC236}">
                <a16:creationId xmlns:a16="http://schemas.microsoft.com/office/drawing/2014/main" id="{670FCA21-6AEC-46FE-9559-9EF3671FF3C9}"/>
              </a:ext>
            </a:extLst>
          </p:cNvPr>
          <p:cNvSpPr/>
          <p:nvPr userDrawn="1"/>
        </p:nvSpPr>
        <p:spPr>
          <a:xfrm>
            <a:off x="16544686" y="761215"/>
            <a:ext cx="1040290" cy="104035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DFE81B1-57C4-401D-9228-E86186775939}"/>
              </a:ext>
            </a:extLst>
          </p:cNvPr>
          <p:cNvSpPr/>
          <p:nvPr userDrawn="1"/>
        </p:nvSpPr>
        <p:spPr>
          <a:xfrm>
            <a:off x="0" y="0"/>
            <a:ext cx="4444105" cy="4634300"/>
          </a:xfrm>
          <a:custGeom>
            <a:avLst/>
            <a:gdLst>
              <a:gd name="connsiteX0" fmla="*/ 0 w 2222197"/>
              <a:gd name="connsiteY0" fmla="*/ 0 h 2317150"/>
              <a:gd name="connsiteX1" fmla="*/ 1820110 w 2222197"/>
              <a:gd name="connsiteY1" fmla="*/ 0 h 2317150"/>
              <a:gd name="connsiteX2" fmla="*/ 1825473 w 2222197"/>
              <a:gd name="connsiteY2" fmla="*/ 4874 h 2317150"/>
              <a:gd name="connsiteX3" fmla="*/ 2222197 w 2222197"/>
              <a:gd name="connsiteY3" fmla="*/ 962650 h 2317150"/>
              <a:gd name="connsiteX4" fmla="*/ 867697 w 2222197"/>
              <a:gd name="connsiteY4" fmla="*/ 2317150 h 2317150"/>
              <a:gd name="connsiteX5" fmla="*/ 6109 w 2222197"/>
              <a:gd name="connsiteY5" fmla="*/ 2007848 h 2317150"/>
              <a:gd name="connsiteX6" fmla="*/ 0 w 2222197"/>
              <a:gd name="connsiteY6" fmla="*/ 2002296 h 2317150"/>
              <a:gd name="connsiteX7" fmla="*/ 0 w 2222197"/>
              <a:gd name="connsiteY7" fmla="*/ 0 h 231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22197" h="2317150">
                <a:moveTo>
                  <a:pt x="0" y="0"/>
                </a:moveTo>
                <a:lnTo>
                  <a:pt x="1820110" y="0"/>
                </a:lnTo>
                <a:lnTo>
                  <a:pt x="1825473" y="4874"/>
                </a:lnTo>
                <a:cubicBezTo>
                  <a:pt x="2070590" y="249990"/>
                  <a:pt x="2222197" y="588615"/>
                  <a:pt x="2222197" y="962650"/>
                </a:cubicBezTo>
                <a:cubicBezTo>
                  <a:pt x="2222197" y="1710720"/>
                  <a:pt x="1615767" y="2317150"/>
                  <a:pt x="867697" y="2317150"/>
                </a:cubicBezTo>
                <a:cubicBezTo>
                  <a:pt x="540416" y="2317150"/>
                  <a:pt x="240247" y="2201076"/>
                  <a:pt x="6109" y="2007848"/>
                </a:cubicBezTo>
                <a:lnTo>
                  <a:pt x="0" y="20022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600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CAE6057-131D-4CE4-92D7-C0CB71764575}"/>
              </a:ext>
            </a:extLst>
          </p:cNvPr>
          <p:cNvSpPr/>
          <p:nvPr userDrawn="1"/>
        </p:nvSpPr>
        <p:spPr>
          <a:xfrm>
            <a:off x="21673589" y="6858000"/>
            <a:ext cx="2708824" cy="5418000"/>
          </a:xfrm>
          <a:custGeom>
            <a:avLst/>
            <a:gdLst>
              <a:gd name="connsiteX0" fmla="*/ 1354500 w 1354500"/>
              <a:gd name="connsiteY0" fmla="*/ 0 h 2709000"/>
              <a:gd name="connsiteX1" fmla="*/ 1354500 w 1354500"/>
              <a:gd name="connsiteY1" fmla="*/ 2709000 h 2709000"/>
              <a:gd name="connsiteX2" fmla="*/ 0 w 1354500"/>
              <a:gd name="connsiteY2" fmla="*/ 1354500 h 2709000"/>
              <a:gd name="connsiteX3" fmla="*/ 1354500 w 1354500"/>
              <a:gd name="connsiteY3" fmla="*/ 0 h 270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54500" h="2709000">
                <a:moveTo>
                  <a:pt x="1354500" y="0"/>
                </a:moveTo>
                <a:lnTo>
                  <a:pt x="1354500" y="2709000"/>
                </a:lnTo>
                <a:cubicBezTo>
                  <a:pt x="606430" y="2709000"/>
                  <a:pt x="0" y="2102570"/>
                  <a:pt x="0" y="1354500"/>
                </a:cubicBezTo>
                <a:cubicBezTo>
                  <a:pt x="0" y="606430"/>
                  <a:pt x="606430" y="0"/>
                  <a:pt x="1354500" y="0"/>
                </a:cubicBezTo>
                <a:close/>
              </a:path>
            </a:pathLst>
          </a:cu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60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D00623F-C23E-4687-A7C3-F7A54B0A71F2}"/>
              </a:ext>
            </a:extLst>
          </p:cNvPr>
          <p:cNvCxnSpPr>
            <a:cxnSpLocks/>
          </p:cNvCxnSpPr>
          <p:nvPr userDrawn="1"/>
        </p:nvCxnSpPr>
        <p:spPr>
          <a:xfrm>
            <a:off x="6930625" y="7286644"/>
            <a:ext cx="11017974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58603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75118880-2F22-4B76-843E-ED6C4C1F7E2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242663" y="6776974"/>
            <a:ext cx="14500606" cy="1737360"/>
          </a:xfrm>
        </p:spPr>
        <p:txBody>
          <a:bodyPr anchor="ctr">
            <a:noAutofit/>
          </a:bodyPr>
          <a:lstStyle>
            <a:lvl1pPr algn="ctr">
              <a:defRPr sz="10799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4E85ED36-A248-4B13-8B06-29ABF673BAF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542293" y="4358987"/>
            <a:ext cx="5901351" cy="2398938"/>
          </a:xfrm>
        </p:spPr>
        <p:txBody>
          <a:bodyPr anchor="ctr">
            <a:noAutofit/>
          </a:bodyPr>
          <a:lstStyle>
            <a:lvl1pPr algn="ctr">
              <a:defRPr sz="17599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8B2D1E86-D548-476D-8FFD-787DA9EBDD5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83979" y="9120126"/>
            <a:ext cx="11017974" cy="1200504"/>
          </a:xfrm>
          <a:ln w="28575">
            <a:solidFill>
              <a:schemeClr val="tx2"/>
            </a:solidFill>
          </a:ln>
        </p:spPr>
        <p:txBody>
          <a:bodyPr>
            <a:normAutofit/>
          </a:bodyPr>
          <a:lstStyle>
            <a:lvl1pPr algn="ctr">
              <a:defRPr sz="4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Concept description…</a:t>
            </a:r>
          </a:p>
        </p:txBody>
      </p:sp>
      <p:sp>
        <p:nvSpPr>
          <p:cNvPr id="6" name="Google Shape;504;p46">
            <a:extLst>
              <a:ext uri="{FF2B5EF4-FFF2-40B4-BE49-F238E27FC236}">
                <a16:creationId xmlns:a16="http://schemas.microsoft.com/office/drawing/2014/main" id="{1FAA6426-9852-43D7-99BD-23545577ADA6}"/>
              </a:ext>
            </a:extLst>
          </p:cNvPr>
          <p:cNvSpPr/>
          <p:nvPr userDrawn="1"/>
        </p:nvSpPr>
        <p:spPr>
          <a:xfrm>
            <a:off x="0" y="0"/>
            <a:ext cx="4012539" cy="95688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23" name="Google Shape;521;p46">
            <a:extLst>
              <a:ext uri="{FF2B5EF4-FFF2-40B4-BE49-F238E27FC236}">
                <a16:creationId xmlns:a16="http://schemas.microsoft.com/office/drawing/2014/main" id="{5E0E9587-FE6D-4B82-B248-E812F3E88961}"/>
              </a:ext>
            </a:extLst>
          </p:cNvPr>
          <p:cNvSpPr/>
          <p:nvPr userDrawn="1"/>
        </p:nvSpPr>
        <p:spPr>
          <a:xfrm>
            <a:off x="15903933" y="756800"/>
            <a:ext cx="859744" cy="859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24" name="Google Shape;522;p46">
            <a:extLst>
              <a:ext uri="{FF2B5EF4-FFF2-40B4-BE49-F238E27FC236}">
                <a16:creationId xmlns:a16="http://schemas.microsoft.com/office/drawing/2014/main" id="{083E32E2-F914-4F2A-AB0B-7D6AAD06BEB2}"/>
              </a:ext>
            </a:extLst>
          </p:cNvPr>
          <p:cNvSpPr/>
          <p:nvPr userDrawn="1"/>
        </p:nvSpPr>
        <p:spPr>
          <a:xfrm>
            <a:off x="7247774" y="1633200"/>
            <a:ext cx="1075130" cy="1075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25" name="Google Shape;523;p46">
            <a:extLst>
              <a:ext uri="{FF2B5EF4-FFF2-40B4-BE49-F238E27FC236}">
                <a16:creationId xmlns:a16="http://schemas.microsoft.com/office/drawing/2014/main" id="{53931E0D-26A5-4000-B18B-B5B79CAB9DC3}"/>
              </a:ext>
            </a:extLst>
          </p:cNvPr>
          <p:cNvSpPr/>
          <p:nvPr userDrawn="1"/>
        </p:nvSpPr>
        <p:spPr>
          <a:xfrm>
            <a:off x="22417900" y="8188806"/>
            <a:ext cx="859744" cy="8598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26" name="Google Shape;521;p46">
            <a:extLst>
              <a:ext uri="{FF2B5EF4-FFF2-40B4-BE49-F238E27FC236}">
                <a16:creationId xmlns:a16="http://schemas.microsoft.com/office/drawing/2014/main" id="{CFCF95E0-E841-490E-81D7-5559D79E43C6}"/>
              </a:ext>
            </a:extLst>
          </p:cNvPr>
          <p:cNvSpPr/>
          <p:nvPr userDrawn="1"/>
        </p:nvSpPr>
        <p:spPr>
          <a:xfrm>
            <a:off x="5630581" y="11446223"/>
            <a:ext cx="1040290" cy="10403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1F51EA1-D089-4405-AF8C-5E4EA3EA526C}"/>
              </a:ext>
            </a:extLst>
          </p:cNvPr>
          <p:cNvCxnSpPr>
            <a:cxnSpLocks/>
          </p:cNvCxnSpPr>
          <p:nvPr userDrawn="1"/>
        </p:nvCxnSpPr>
        <p:spPr>
          <a:xfrm>
            <a:off x="9983979" y="8309882"/>
            <a:ext cx="11017974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42" descr="A picture containing text, plate, tableware, dishware&#10;&#10;Description automatically generated">
            <a:extLst>
              <a:ext uri="{FF2B5EF4-FFF2-40B4-BE49-F238E27FC236}">
                <a16:creationId xmlns:a16="http://schemas.microsoft.com/office/drawing/2014/main" id="{206240B5-E692-4491-9B60-0888AD9E200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239355" y="5175907"/>
            <a:ext cx="5247942" cy="4322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068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79526582-04C0-4004-8F3E-0A09328369F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642986" y="3936767"/>
            <a:ext cx="11096444" cy="1733550"/>
          </a:xfrm>
        </p:spPr>
        <p:txBody>
          <a:bodyPr anchor="ctr">
            <a:noAutofit/>
          </a:bodyPr>
          <a:lstStyle>
            <a:lvl1pPr algn="ctr">
              <a:defRPr sz="96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Introduction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FF4F68EA-2B55-49FA-B787-EBA739E8FB0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642986" y="5703568"/>
            <a:ext cx="11096444" cy="5352360"/>
          </a:xfrm>
        </p:spPr>
        <p:txBody>
          <a:bodyPr anchor="t">
            <a:noAutofit/>
          </a:bodyPr>
          <a:lstStyle>
            <a:lvl1pPr algn="ctr">
              <a:defRPr sz="56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introduction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C4C338B-4AB9-49BA-8932-794D89B5F701}"/>
              </a:ext>
            </a:extLst>
          </p:cNvPr>
          <p:cNvCxnSpPr/>
          <p:nvPr userDrawn="1"/>
        </p:nvCxnSpPr>
        <p:spPr>
          <a:xfrm>
            <a:off x="6642986" y="5420934"/>
            <a:ext cx="11096444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09593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61A54-6A45-4B9D-952D-9F5724B6FE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005" y="734282"/>
            <a:ext cx="15684403" cy="168044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Comparison</a:t>
            </a:r>
          </a:p>
        </p:txBody>
      </p:sp>
      <p:sp>
        <p:nvSpPr>
          <p:cNvPr id="4" name="Google Shape;521;p46">
            <a:extLst>
              <a:ext uri="{FF2B5EF4-FFF2-40B4-BE49-F238E27FC236}">
                <a16:creationId xmlns:a16="http://schemas.microsoft.com/office/drawing/2014/main" id="{5B00E446-CF89-44CA-BAF9-988651817BC8}"/>
              </a:ext>
            </a:extLst>
          </p:cNvPr>
          <p:cNvSpPr/>
          <p:nvPr userDrawn="1"/>
        </p:nvSpPr>
        <p:spPr>
          <a:xfrm>
            <a:off x="22636805" y="6226574"/>
            <a:ext cx="859744" cy="859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6" name="Google Shape;523;p46">
            <a:extLst>
              <a:ext uri="{FF2B5EF4-FFF2-40B4-BE49-F238E27FC236}">
                <a16:creationId xmlns:a16="http://schemas.microsoft.com/office/drawing/2014/main" id="{E1D932C5-8F36-4E7B-B543-6BF2EECFA457}"/>
              </a:ext>
            </a:extLst>
          </p:cNvPr>
          <p:cNvSpPr/>
          <p:nvPr userDrawn="1"/>
        </p:nvSpPr>
        <p:spPr>
          <a:xfrm>
            <a:off x="16757071" y="3194428"/>
            <a:ext cx="859744" cy="8598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88FA1B8-ABB6-489A-A350-B9D5221E8B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44796" y="5893712"/>
            <a:ext cx="9581830" cy="6036256"/>
          </a:xfrm>
          <a:solidFill>
            <a:schemeClr val="accent2"/>
          </a:solidFill>
        </p:spPr>
        <p:txBody>
          <a:bodyPr anchor="ctr">
            <a:normAutofit/>
          </a:bodyPr>
          <a:lstStyle>
            <a:lvl1pPr marL="1828709" indent="-914354">
              <a:buFont typeface="Arial" panose="020B0604020202020204" pitchFamily="34" charset="0"/>
              <a:buChar char="•"/>
              <a:defRPr sz="48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36DEF43B-759C-44E5-ABE1-E85520E8E67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755790" y="5893712"/>
            <a:ext cx="9581830" cy="6036256"/>
          </a:xfrm>
          <a:solidFill>
            <a:schemeClr val="accent4"/>
          </a:solidFill>
        </p:spPr>
        <p:txBody>
          <a:bodyPr anchor="ctr">
            <a:normAutofit/>
          </a:bodyPr>
          <a:lstStyle>
            <a:lvl1pPr marL="1828709" indent="-914354">
              <a:buFont typeface="Arial" panose="020B0604020202020204" pitchFamily="34" charset="0"/>
              <a:buChar char="•"/>
              <a:defRPr sz="48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80D1B92-EF62-4AED-94AC-921B0DC8FE9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166113" y="4854577"/>
            <a:ext cx="7198971" cy="765174"/>
          </a:xfrm>
          <a:ln w="28575">
            <a:solidFill>
              <a:schemeClr val="tx2"/>
            </a:solidFill>
          </a:ln>
        </p:spPr>
        <p:txBody>
          <a:bodyPr anchor="ctr"/>
          <a:lstStyle>
            <a:lvl1pPr algn="ctr">
              <a:defRPr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A23DD322-6948-4F9B-A0C6-84BB595A76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17331" y="4854575"/>
            <a:ext cx="7198971" cy="765174"/>
          </a:xfrm>
          <a:ln w="28575">
            <a:solidFill>
              <a:schemeClr val="tx2"/>
            </a:solidFill>
          </a:ln>
        </p:spPr>
        <p:txBody>
          <a:bodyPr anchor="ctr"/>
          <a:lstStyle>
            <a:lvl1pPr algn="ctr">
              <a:defRPr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0F59A57-4202-4E04-8CB8-396C0252F187}"/>
              </a:ext>
            </a:extLst>
          </p:cNvPr>
          <p:cNvCxnSpPr>
            <a:cxnSpLocks/>
          </p:cNvCxnSpPr>
          <p:nvPr userDrawn="1"/>
        </p:nvCxnSpPr>
        <p:spPr>
          <a:xfrm>
            <a:off x="4349005" y="2224966"/>
            <a:ext cx="15684403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76505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BA6C4F7-EC07-49CB-ACDD-6014293496BD}"/>
              </a:ext>
            </a:extLst>
          </p:cNvPr>
          <p:cNvSpPr/>
          <p:nvPr userDrawn="1"/>
        </p:nvSpPr>
        <p:spPr>
          <a:xfrm>
            <a:off x="-44136" y="5017738"/>
            <a:ext cx="4279537" cy="8698262"/>
          </a:xfrm>
          <a:custGeom>
            <a:avLst/>
            <a:gdLst>
              <a:gd name="connsiteX0" fmla="*/ 0 w 2139908"/>
              <a:gd name="connsiteY0" fmla="*/ 0 h 4349131"/>
              <a:gd name="connsiteX1" fmla="*/ 157415 w 2139908"/>
              <a:gd name="connsiteY1" fmla="*/ 7949 h 4349131"/>
              <a:gd name="connsiteX2" fmla="*/ 2139908 w 2139908"/>
              <a:gd name="connsiteY2" fmla="*/ 2204824 h 4349131"/>
              <a:gd name="connsiteX3" fmla="*/ 588306 w 2139908"/>
              <a:gd name="connsiteY3" fmla="*/ 4313820 h 4349131"/>
              <a:gd name="connsiteX4" fmla="*/ 450978 w 2139908"/>
              <a:gd name="connsiteY4" fmla="*/ 4349131 h 4349131"/>
              <a:gd name="connsiteX5" fmla="*/ 0 w 2139908"/>
              <a:gd name="connsiteY5" fmla="*/ 4349131 h 4349131"/>
              <a:gd name="connsiteX6" fmla="*/ 0 w 2139908"/>
              <a:gd name="connsiteY6" fmla="*/ 0 h 434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39908" h="4349131">
                <a:moveTo>
                  <a:pt x="0" y="0"/>
                </a:moveTo>
                <a:lnTo>
                  <a:pt x="157415" y="7949"/>
                </a:lnTo>
                <a:cubicBezTo>
                  <a:pt x="1270952" y="121035"/>
                  <a:pt x="2139908" y="1061452"/>
                  <a:pt x="2139908" y="2204824"/>
                </a:cubicBezTo>
                <a:cubicBezTo>
                  <a:pt x="2139908" y="3195746"/>
                  <a:pt x="1487225" y="4034227"/>
                  <a:pt x="588306" y="4313820"/>
                </a:cubicBezTo>
                <a:lnTo>
                  <a:pt x="450978" y="4349131"/>
                </a:lnTo>
                <a:lnTo>
                  <a:pt x="0" y="434913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961A54-6A45-4B9D-952D-9F5724B6F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9136" y="730252"/>
            <a:ext cx="15959859" cy="168044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21368893-0460-416B-B7B0-E4D52CB5F4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89136" y="3266402"/>
            <a:ext cx="19083685" cy="9436776"/>
          </a:xfrm>
        </p:spPr>
        <p:txBody>
          <a:bodyPr>
            <a:normAutofit/>
          </a:bodyPr>
          <a:lstStyle>
            <a:lvl1pPr>
              <a:defRPr sz="54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 sz="54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 sz="54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 sz="54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 sz="54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Google Shape;521;p46">
            <a:extLst>
              <a:ext uri="{FF2B5EF4-FFF2-40B4-BE49-F238E27FC236}">
                <a16:creationId xmlns:a16="http://schemas.microsoft.com/office/drawing/2014/main" id="{F2566569-E722-431D-9CB9-AC3A2B37BFC3}"/>
              </a:ext>
            </a:extLst>
          </p:cNvPr>
          <p:cNvSpPr/>
          <p:nvPr userDrawn="1"/>
        </p:nvSpPr>
        <p:spPr>
          <a:xfrm>
            <a:off x="23302039" y="8115506"/>
            <a:ext cx="859744" cy="859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A1BCED7-21F9-4CE1-B4FD-D1A0630A53CA}"/>
              </a:ext>
            </a:extLst>
          </p:cNvPr>
          <p:cNvCxnSpPr>
            <a:cxnSpLocks/>
          </p:cNvCxnSpPr>
          <p:nvPr userDrawn="1"/>
        </p:nvCxnSpPr>
        <p:spPr>
          <a:xfrm>
            <a:off x="4089136" y="2175090"/>
            <a:ext cx="15959859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 descr="Icon&#10;&#10;Description automatically generated">
            <a:extLst>
              <a:ext uri="{FF2B5EF4-FFF2-40B4-BE49-F238E27FC236}">
                <a16:creationId xmlns:a16="http://schemas.microsoft.com/office/drawing/2014/main" id="{A42149A9-E8E5-4716-8BB6-7E25E34506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9622" y="6929175"/>
            <a:ext cx="4279537" cy="4875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5933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4F09CB2-34EF-45EB-8425-9B3B8E47234B}"/>
              </a:ext>
            </a:extLst>
          </p:cNvPr>
          <p:cNvSpPr/>
          <p:nvPr userDrawn="1"/>
        </p:nvSpPr>
        <p:spPr>
          <a:xfrm>
            <a:off x="1676292" y="480984"/>
            <a:ext cx="16770484" cy="217897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961A54-6A45-4B9D-952D-9F5724B6F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293" y="730252"/>
            <a:ext cx="18372701" cy="168044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7627182-7F52-428A-8ED6-E03409AF0B2F}"/>
              </a:ext>
            </a:extLst>
          </p:cNvPr>
          <p:cNvCxnSpPr>
            <a:cxnSpLocks/>
          </p:cNvCxnSpPr>
          <p:nvPr userDrawn="1"/>
        </p:nvCxnSpPr>
        <p:spPr>
          <a:xfrm>
            <a:off x="1676293" y="2224966"/>
            <a:ext cx="18372701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21">
            <a:extLst>
              <a:ext uri="{FF2B5EF4-FFF2-40B4-BE49-F238E27FC236}">
                <a16:creationId xmlns:a16="http://schemas.microsoft.com/office/drawing/2014/main" id="{42BCB099-5337-4FB4-94AD-EBAD7CE135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6293" y="3266402"/>
            <a:ext cx="21496528" cy="9436776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 sz="48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 sz="48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 sz="48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 sz="48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Google Shape;521;p46">
            <a:extLst>
              <a:ext uri="{FF2B5EF4-FFF2-40B4-BE49-F238E27FC236}">
                <a16:creationId xmlns:a16="http://schemas.microsoft.com/office/drawing/2014/main" id="{109A188B-2C2A-48F2-B333-3B12AFF519B1}"/>
              </a:ext>
            </a:extLst>
          </p:cNvPr>
          <p:cNvSpPr/>
          <p:nvPr userDrawn="1"/>
        </p:nvSpPr>
        <p:spPr>
          <a:xfrm>
            <a:off x="23320586" y="9939592"/>
            <a:ext cx="859744" cy="859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8" name="Google Shape;523;p46">
            <a:extLst>
              <a:ext uri="{FF2B5EF4-FFF2-40B4-BE49-F238E27FC236}">
                <a16:creationId xmlns:a16="http://schemas.microsoft.com/office/drawing/2014/main" id="{D8F7ECA8-F820-4149-AB7C-2B56A4FC7B6C}"/>
              </a:ext>
            </a:extLst>
          </p:cNvPr>
          <p:cNvSpPr/>
          <p:nvPr userDrawn="1"/>
        </p:nvSpPr>
        <p:spPr>
          <a:xfrm>
            <a:off x="23334297" y="3916218"/>
            <a:ext cx="859744" cy="8598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220391204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E73F8A0-68A3-4894-A385-852ADAB9CD72}"/>
              </a:ext>
            </a:extLst>
          </p:cNvPr>
          <p:cNvSpPr/>
          <p:nvPr userDrawn="1"/>
        </p:nvSpPr>
        <p:spPr>
          <a:xfrm>
            <a:off x="1676292" y="480984"/>
            <a:ext cx="16770484" cy="217897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961A54-6A45-4B9D-952D-9F5724B6F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293" y="730252"/>
            <a:ext cx="18372701" cy="168044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7627182-7F52-428A-8ED6-E03409AF0B2F}"/>
              </a:ext>
            </a:extLst>
          </p:cNvPr>
          <p:cNvCxnSpPr>
            <a:cxnSpLocks/>
          </p:cNvCxnSpPr>
          <p:nvPr userDrawn="1"/>
        </p:nvCxnSpPr>
        <p:spPr>
          <a:xfrm>
            <a:off x="1676293" y="2224966"/>
            <a:ext cx="18372701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21">
            <a:extLst>
              <a:ext uri="{FF2B5EF4-FFF2-40B4-BE49-F238E27FC236}">
                <a16:creationId xmlns:a16="http://schemas.microsoft.com/office/drawing/2014/main" id="{42BCB099-5337-4FB4-94AD-EBAD7CE135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6294" y="3435927"/>
            <a:ext cx="21062157" cy="9267250"/>
          </a:xfrm>
          <a:noFill/>
          <a:ln w="28575">
            <a:solidFill>
              <a:schemeClr val="tx2"/>
            </a:solidFill>
          </a:ln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1pPr>
            <a:lvl2pPr>
              <a:defRPr sz="4000">
                <a:solidFill>
                  <a:schemeClr val="bg1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2pPr>
            <a:lvl3pPr>
              <a:defRPr sz="4000">
                <a:solidFill>
                  <a:schemeClr val="bg1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3pPr>
            <a:lvl4pPr>
              <a:defRPr sz="4000">
                <a:solidFill>
                  <a:schemeClr val="bg1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4pPr>
            <a:lvl5pPr>
              <a:defRPr sz="4000">
                <a:solidFill>
                  <a:schemeClr val="bg1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Google Shape;521;p46">
            <a:extLst>
              <a:ext uri="{FF2B5EF4-FFF2-40B4-BE49-F238E27FC236}">
                <a16:creationId xmlns:a16="http://schemas.microsoft.com/office/drawing/2014/main" id="{109A188B-2C2A-48F2-B333-3B12AFF519B1}"/>
              </a:ext>
            </a:extLst>
          </p:cNvPr>
          <p:cNvSpPr/>
          <p:nvPr userDrawn="1"/>
        </p:nvSpPr>
        <p:spPr>
          <a:xfrm>
            <a:off x="23062183" y="10475300"/>
            <a:ext cx="859744" cy="859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8" name="Google Shape;523;p46">
            <a:extLst>
              <a:ext uri="{FF2B5EF4-FFF2-40B4-BE49-F238E27FC236}">
                <a16:creationId xmlns:a16="http://schemas.microsoft.com/office/drawing/2014/main" id="{D8F7ECA8-F820-4149-AB7C-2B56A4FC7B6C}"/>
              </a:ext>
            </a:extLst>
          </p:cNvPr>
          <p:cNvSpPr/>
          <p:nvPr userDrawn="1"/>
        </p:nvSpPr>
        <p:spPr>
          <a:xfrm>
            <a:off x="23334297" y="3916218"/>
            <a:ext cx="859744" cy="8598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140659872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F8639C6-147F-4294-8944-BCA67649DB03}"/>
              </a:ext>
            </a:extLst>
          </p:cNvPr>
          <p:cNvSpPr/>
          <p:nvPr userDrawn="1"/>
        </p:nvSpPr>
        <p:spPr>
          <a:xfrm>
            <a:off x="1676292" y="480984"/>
            <a:ext cx="16770484" cy="217897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961A54-6A45-4B9D-952D-9F5724B6F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293" y="730252"/>
            <a:ext cx="18372701" cy="168044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7627182-7F52-428A-8ED6-E03409AF0B2F}"/>
              </a:ext>
            </a:extLst>
          </p:cNvPr>
          <p:cNvCxnSpPr>
            <a:cxnSpLocks/>
          </p:cNvCxnSpPr>
          <p:nvPr userDrawn="1"/>
        </p:nvCxnSpPr>
        <p:spPr>
          <a:xfrm>
            <a:off x="1676293" y="2224966"/>
            <a:ext cx="18372701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838271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96FAD54-8CC4-4547-89CD-CC1300D427ED}"/>
              </a:ext>
            </a:extLst>
          </p:cNvPr>
          <p:cNvSpPr txBox="1"/>
          <p:nvPr userDrawn="1"/>
        </p:nvSpPr>
        <p:spPr>
          <a:xfrm>
            <a:off x="5321025" y="3887957"/>
            <a:ext cx="13740364" cy="59400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9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878470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46EA12F-5BCA-4980-8514-AD16F40DD1C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027268" y="6896099"/>
            <a:ext cx="14080609" cy="1733550"/>
          </a:xfrm>
        </p:spPr>
        <p:txBody>
          <a:bodyPr anchor="ctr">
            <a:noAutofit/>
          </a:bodyPr>
          <a:lstStyle>
            <a:lvl1pPr algn="r">
              <a:defRPr sz="10799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3F2FBDC6-7603-4BE7-93A9-39F5A13DB2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8793839" y="4686302"/>
            <a:ext cx="4314038" cy="2171700"/>
          </a:xfrm>
        </p:spPr>
        <p:txBody>
          <a:bodyPr anchor="ctr">
            <a:noAutofit/>
          </a:bodyPr>
          <a:lstStyle>
            <a:lvl1pPr algn="r">
              <a:defRPr sz="17599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55199E-DD3D-48C4-B8BF-7C46A4A12CF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010719" y="9391652"/>
            <a:ext cx="11098604" cy="1485900"/>
          </a:xfrm>
          <a:ln w="28575">
            <a:solidFill>
              <a:schemeClr val="tx2"/>
            </a:solidFill>
          </a:ln>
        </p:spPr>
        <p:txBody>
          <a:bodyPr>
            <a:normAutofit/>
          </a:bodyPr>
          <a:lstStyle>
            <a:lvl1pPr algn="r">
              <a:defRPr sz="4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Concept description…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AE9C564-2C30-40C5-83D6-518630286C78}"/>
              </a:ext>
            </a:extLst>
          </p:cNvPr>
          <p:cNvSpPr/>
          <p:nvPr userDrawn="1"/>
        </p:nvSpPr>
        <p:spPr>
          <a:xfrm>
            <a:off x="2" y="1"/>
            <a:ext cx="6527824" cy="7813650"/>
          </a:xfrm>
          <a:custGeom>
            <a:avLst/>
            <a:gdLst>
              <a:gd name="connsiteX0" fmla="*/ 0 w 3264125"/>
              <a:gd name="connsiteY0" fmla="*/ 0 h 3906825"/>
              <a:gd name="connsiteX1" fmla="*/ 2298721 w 3264125"/>
              <a:gd name="connsiteY1" fmla="*/ 0 h 3906825"/>
              <a:gd name="connsiteX2" fmla="*/ 2326549 w 3264125"/>
              <a:gd name="connsiteY2" fmla="*/ 16906 h 3906825"/>
              <a:gd name="connsiteX3" fmla="*/ 3264125 w 3264125"/>
              <a:gd name="connsiteY3" fmla="*/ 1780275 h 3906825"/>
              <a:gd name="connsiteX4" fmla="*/ 1137575 w 3264125"/>
              <a:gd name="connsiteY4" fmla="*/ 3906825 h 3906825"/>
              <a:gd name="connsiteX5" fmla="*/ 123935 w 3264125"/>
              <a:gd name="connsiteY5" fmla="*/ 3650162 h 3906825"/>
              <a:gd name="connsiteX6" fmla="*/ 0 w 3264125"/>
              <a:gd name="connsiteY6" fmla="*/ 3574870 h 3906825"/>
              <a:gd name="connsiteX7" fmla="*/ 0 w 3264125"/>
              <a:gd name="connsiteY7" fmla="*/ 0 h 3906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64125" h="3906825">
                <a:moveTo>
                  <a:pt x="0" y="0"/>
                </a:moveTo>
                <a:lnTo>
                  <a:pt x="2298721" y="0"/>
                </a:lnTo>
                <a:lnTo>
                  <a:pt x="2326549" y="16906"/>
                </a:lnTo>
                <a:cubicBezTo>
                  <a:pt x="2892215" y="399063"/>
                  <a:pt x="3264125" y="1046237"/>
                  <a:pt x="3264125" y="1780275"/>
                </a:cubicBezTo>
                <a:cubicBezTo>
                  <a:pt x="3264125" y="2954736"/>
                  <a:pt x="2312036" y="3906825"/>
                  <a:pt x="1137575" y="3906825"/>
                </a:cubicBezTo>
                <a:cubicBezTo>
                  <a:pt x="770556" y="3906825"/>
                  <a:pt x="425253" y="3813848"/>
                  <a:pt x="123935" y="3650162"/>
                </a:cubicBezTo>
                <a:lnTo>
                  <a:pt x="0" y="357487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600" dirty="0"/>
          </a:p>
        </p:txBody>
      </p:sp>
      <p:grpSp>
        <p:nvGrpSpPr>
          <p:cNvPr id="23" name="Google Shape;255;p34">
            <a:extLst>
              <a:ext uri="{FF2B5EF4-FFF2-40B4-BE49-F238E27FC236}">
                <a16:creationId xmlns:a16="http://schemas.microsoft.com/office/drawing/2014/main" id="{49F5EDAF-CB7E-4A4E-886C-76629793D5AD}"/>
              </a:ext>
            </a:extLst>
          </p:cNvPr>
          <p:cNvGrpSpPr/>
          <p:nvPr userDrawn="1"/>
        </p:nvGrpSpPr>
        <p:grpSpPr>
          <a:xfrm flipH="1">
            <a:off x="2926937" y="2175528"/>
            <a:ext cx="5020253" cy="5020580"/>
            <a:chOff x="6807950" y="3072775"/>
            <a:chExt cx="2165350" cy="2165350"/>
          </a:xfrm>
          <a:solidFill>
            <a:schemeClr val="tx2"/>
          </a:solidFill>
        </p:grpSpPr>
        <p:sp>
          <p:nvSpPr>
            <p:cNvPr id="24" name="Google Shape;256;p34">
              <a:extLst>
                <a:ext uri="{FF2B5EF4-FFF2-40B4-BE49-F238E27FC236}">
                  <a16:creationId xmlns:a16="http://schemas.microsoft.com/office/drawing/2014/main" id="{BB83060E-6D04-4C88-9CC7-C497111EEE8E}"/>
                </a:ext>
              </a:extLst>
            </p:cNvPr>
            <p:cNvSpPr/>
            <p:nvPr/>
          </p:nvSpPr>
          <p:spPr>
            <a:xfrm>
              <a:off x="6807950" y="3072775"/>
              <a:ext cx="1540825" cy="1536700"/>
            </a:xfrm>
            <a:custGeom>
              <a:avLst/>
              <a:gdLst/>
              <a:ahLst/>
              <a:cxnLst/>
              <a:rect l="l" t="t" r="r" b="b"/>
              <a:pathLst>
                <a:path w="61633" h="61468" fill="none" extrusionOk="0">
                  <a:moveTo>
                    <a:pt x="61632" y="30734"/>
                  </a:moveTo>
                  <a:cubicBezTo>
                    <a:pt x="61632" y="47827"/>
                    <a:pt x="47827" y="61468"/>
                    <a:pt x="30734" y="61468"/>
                  </a:cubicBezTo>
                  <a:cubicBezTo>
                    <a:pt x="13806" y="61468"/>
                    <a:pt x="1" y="47827"/>
                    <a:pt x="1" y="30734"/>
                  </a:cubicBezTo>
                  <a:cubicBezTo>
                    <a:pt x="1" y="13806"/>
                    <a:pt x="13806" y="0"/>
                    <a:pt x="30734" y="0"/>
                  </a:cubicBezTo>
                  <a:cubicBezTo>
                    <a:pt x="47827" y="0"/>
                    <a:pt x="61632" y="13806"/>
                    <a:pt x="61632" y="30734"/>
                  </a:cubicBezTo>
                  <a:close/>
                </a:path>
              </a:pathLst>
            </a:custGeom>
            <a:grpFill/>
            <a:ln w="28575" cap="rnd" cmpd="sng">
              <a:solidFill>
                <a:schemeClr val="tx2"/>
              </a:solidFill>
              <a:prstDash val="solid"/>
              <a:miter lim="1643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25" name="Google Shape;257;p34">
              <a:extLst>
                <a:ext uri="{FF2B5EF4-FFF2-40B4-BE49-F238E27FC236}">
                  <a16:creationId xmlns:a16="http://schemas.microsoft.com/office/drawing/2014/main" id="{5E3D04D4-94ED-44FA-821F-33FD59F568F6}"/>
                </a:ext>
              </a:extLst>
            </p:cNvPr>
            <p:cNvSpPr/>
            <p:nvPr/>
          </p:nvSpPr>
          <p:spPr>
            <a:xfrm>
              <a:off x="6968200" y="3233000"/>
              <a:ext cx="1220325" cy="1220350"/>
            </a:xfrm>
            <a:custGeom>
              <a:avLst/>
              <a:gdLst/>
              <a:ahLst/>
              <a:cxnLst/>
              <a:rect l="l" t="t" r="r" b="b"/>
              <a:pathLst>
                <a:path w="48813" h="48814" fill="none" extrusionOk="0">
                  <a:moveTo>
                    <a:pt x="48813" y="24325"/>
                  </a:moveTo>
                  <a:cubicBezTo>
                    <a:pt x="48813" y="37802"/>
                    <a:pt x="37801" y="48814"/>
                    <a:pt x="24324" y="48814"/>
                  </a:cubicBezTo>
                  <a:cubicBezTo>
                    <a:pt x="10847" y="48814"/>
                    <a:pt x="0" y="37802"/>
                    <a:pt x="0" y="24325"/>
                  </a:cubicBezTo>
                  <a:cubicBezTo>
                    <a:pt x="0" y="10848"/>
                    <a:pt x="10847" y="1"/>
                    <a:pt x="24324" y="1"/>
                  </a:cubicBezTo>
                  <a:cubicBezTo>
                    <a:pt x="37801" y="1"/>
                    <a:pt x="48813" y="10848"/>
                    <a:pt x="48813" y="24325"/>
                  </a:cubicBezTo>
                  <a:close/>
                </a:path>
              </a:pathLst>
            </a:custGeom>
            <a:grpFill/>
            <a:ln w="28575" cap="rnd" cmpd="sng">
              <a:solidFill>
                <a:schemeClr val="tx2"/>
              </a:solidFill>
              <a:prstDash val="solid"/>
              <a:miter lim="1643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26" name="Google Shape;258;p34">
              <a:extLst>
                <a:ext uri="{FF2B5EF4-FFF2-40B4-BE49-F238E27FC236}">
                  <a16:creationId xmlns:a16="http://schemas.microsoft.com/office/drawing/2014/main" id="{4C91389B-A9EB-44AE-93E3-C8B2C6829068}"/>
                </a:ext>
              </a:extLst>
            </p:cNvPr>
            <p:cNvSpPr/>
            <p:nvPr/>
          </p:nvSpPr>
          <p:spPr>
            <a:xfrm>
              <a:off x="8061125" y="4325950"/>
              <a:ext cx="912175" cy="912175"/>
            </a:xfrm>
            <a:custGeom>
              <a:avLst/>
              <a:gdLst/>
              <a:ahLst/>
              <a:cxnLst/>
              <a:rect l="l" t="t" r="r" b="b"/>
              <a:pathLst>
                <a:path w="36487" h="36487" fill="none" extrusionOk="0">
                  <a:moveTo>
                    <a:pt x="35172" y="35172"/>
                  </a:moveTo>
                  <a:lnTo>
                    <a:pt x="35172" y="35172"/>
                  </a:lnTo>
                  <a:cubicBezTo>
                    <a:pt x="33857" y="36487"/>
                    <a:pt x="31721" y="36487"/>
                    <a:pt x="30406" y="35172"/>
                  </a:cubicBezTo>
                  <a:lnTo>
                    <a:pt x="1" y="4767"/>
                  </a:lnTo>
                  <a:lnTo>
                    <a:pt x="4931" y="1"/>
                  </a:lnTo>
                  <a:lnTo>
                    <a:pt x="35172" y="30242"/>
                  </a:lnTo>
                  <a:cubicBezTo>
                    <a:pt x="36487" y="31556"/>
                    <a:pt x="36487" y="33857"/>
                    <a:pt x="35172" y="35172"/>
                  </a:cubicBezTo>
                  <a:close/>
                </a:path>
              </a:pathLst>
            </a:custGeom>
            <a:grpFill/>
            <a:ln w="28575" cap="rnd" cmpd="sng">
              <a:solidFill>
                <a:schemeClr val="tx2"/>
              </a:solidFill>
              <a:prstDash val="solid"/>
              <a:miter lim="1643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</p:grpSp>
      <p:sp>
        <p:nvSpPr>
          <p:cNvPr id="27" name="Google Shape;259;p34">
            <a:extLst>
              <a:ext uri="{FF2B5EF4-FFF2-40B4-BE49-F238E27FC236}">
                <a16:creationId xmlns:a16="http://schemas.microsoft.com/office/drawing/2014/main" id="{4C8E57B8-F670-422A-A5E0-3D57237C61B9}"/>
              </a:ext>
            </a:extLst>
          </p:cNvPr>
          <p:cNvSpPr/>
          <p:nvPr userDrawn="1"/>
        </p:nvSpPr>
        <p:spPr>
          <a:xfrm>
            <a:off x="5041766" y="11843748"/>
            <a:ext cx="866944" cy="86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53E99D4-9AAB-4FF4-A0CB-5DAB0C254B71}"/>
              </a:ext>
            </a:extLst>
          </p:cNvPr>
          <p:cNvSpPr/>
          <p:nvPr userDrawn="1"/>
        </p:nvSpPr>
        <p:spPr>
          <a:xfrm>
            <a:off x="23674419" y="8214304"/>
            <a:ext cx="707994" cy="867000"/>
          </a:xfrm>
          <a:custGeom>
            <a:avLst/>
            <a:gdLst>
              <a:gd name="connsiteX0" fmla="*/ 216750 w 354020"/>
              <a:gd name="connsiteY0" fmla="*/ 0 h 433500"/>
              <a:gd name="connsiteX1" fmla="*/ 301119 w 354020"/>
              <a:gd name="connsiteY1" fmla="*/ 17033 h 433500"/>
              <a:gd name="connsiteX2" fmla="*/ 354020 w 354020"/>
              <a:gd name="connsiteY2" fmla="*/ 52700 h 433500"/>
              <a:gd name="connsiteX3" fmla="*/ 354020 w 354020"/>
              <a:gd name="connsiteY3" fmla="*/ 380801 h 433500"/>
              <a:gd name="connsiteX4" fmla="*/ 301119 w 354020"/>
              <a:gd name="connsiteY4" fmla="*/ 416467 h 433500"/>
              <a:gd name="connsiteX5" fmla="*/ 216750 w 354020"/>
              <a:gd name="connsiteY5" fmla="*/ 433500 h 433500"/>
              <a:gd name="connsiteX6" fmla="*/ 0 w 354020"/>
              <a:gd name="connsiteY6" fmla="*/ 216750 h 433500"/>
              <a:gd name="connsiteX7" fmla="*/ 216750 w 354020"/>
              <a:gd name="connsiteY7" fmla="*/ 0 h 43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4020" h="433500">
                <a:moveTo>
                  <a:pt x="216750" y="0"/>
                </a:moveTo>
                <a:cubicBezTo>
                  <a:pt x="246677" y="0"/>
                  <a:pt x="275187" y="6065"/>
                  <a:pt x="301119" y="17033"/>
                </a:cubicBezTo>
                <a:lnTo>
                  <a:pt x="354020" y="52700"/>
                </a:lnTo>
                <a:lnTo>
                  <a:pt x="354020" y="380801"/>
                </a:lnTo>
                <a:lnTo>
                  <a:pt x="301119" y="416467"/>
                </a:lnTo>
                <a:cubicBezTo>
                  <a:pt x="275187" y="427435"/>
                  <a:pt x="246677" y="433500"/>
                  <a:pt x="216750" y="433500"/>
                </a:cubicBezTo>
                <a:cubicBezTo>
                  <a:pt x="97042" y="433500"/>
                  <a:pt x="0" y="336458"/>
                  <a:pt x="0" y="216750"/>
                </a:cubicBezTo>
                <a:cubicBezTo>
                  <a:pt x="0" y="97042"/>
                  <a:pt x="97042" y="0"/>
                  <a:pt x="216750" y="0"/>
                </a:cubicBezTo>
                <a:close/>
              </a:path>
            </a:pathLst>
          </a:custGeom>
          <a:solidFill>
            <a:schemeClr val="tx2"/>
          </a:solidFill>
          <a:ln>
            <a:solidFill>
              <a:schemeClr val="tx2"/>
            </a:solidFill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4EEAEE80-AFF2-4BA8-9AF9-2257AFDD7C49}"/>
              </a:ext>
            </a:extLst>
          </p:cNvPr>
          <p:cNvSpPr/>
          <p:nvPr userDrawn="1"/>
        </p:nvSpPr>
        <p:spPr>
          <a:xfrm>
            <a:off x="9898255" y="1"/>
            <a:ext cx="2112463" cy="1627650"/>
          </a:xfrm>
          <a:custGeom>
            <a:avLst/>
            <a:gdLst>
              <a:gd name="connsiteX0" fmla="*/ 84979 w 1056300"/>
              <a:gd name="connsiteY0" fmla="*/ 0 h 813825"/>
              <a:gd name="connsiteX1" fmla="*/ 971321 w 1056300"/>
              <a:gd name="connsiteY1" fmla="*/ 0 h 813825"/>
              <a:gd name="connsiteX2" fmla="*/ 1014795 w 1056300"/>
              <a:gd name="connsiteY2" fmla="*/ 80095 h 813825"/>
              <a:gd name="connsiteX3" fmla="*/ 1056300 w 1056300"/>
              <a:gd name="connsiteY3" fmla="*/ 285675 h 813825"/>
              <a:gd name="connsiteX4" fmla="*/ 528150 w 1056300"/>
              <a:gd name="connsiteY4" fmla="*/ 813825 h 813825"/>
              <a:gd name="connsiteX5" fmla="*/ 0 w 1056300"/>
              <a:gd name="connsiteY5" fmla="*/ 285675 h 813825"/>
              <a:gd name="connsiteX6" fmla="*/ 41505 w 1056300"/>
              <a:gd name="connsiteY6" fmla="*/ 80095 h 813825"/>
              <a:gd name="connsiteX7" fmla="*/ 84979 w 1056300"/>
              <a:gd name="connsiteY7" fmla="*/ 0 h 81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300" h="813825">
                <a:moveTo>
                  <a:pt x="84979" y="0"/>
                </a:moveTo>
                <a:lnTo>
                  <a:pt x="971321" y="0"/>
                </a:lnTo>
                <a:lnTo>
                  <a:pt x="1014795" y="80095"/>
                </a:lnTo>
                <a:cubicBezTo>
                  <a:pt x="1041521" y="143282"/>
                  <a:pt x="1056300" y="212753"/>
                  <a:pt x="1056300" y="285675"/>
                </a:cubicBezTo>
                <a:cubicBezTo>
                  <a:pt x="1056300" y="577364"/>
                  <a:pt x="819839" y="813825"/>
                  <a:pt x="528150" y="813825"/>
                </a:cubicBezTo>
                <a:cubicBezTo>
                  <a:pt x="236461" y="813825"/>
                  <a:pt x="0" y="577364"/>
                  <a:pt x="0" y="285675"/>
                </a:cubicBezTo>
                <a:cubicBezTo>
                  <a:pt x="0" y="212753"/>
                  <a:pt x="14779" y="143282"/>
                  <a:pt x="41505" y="80095"/>
                </a:cubicBezTo>
                <a:lnTo>
                  <a:pt x="8497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6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784578B-A52F-43BC-8DB9-E8132296A578}"/>
              </a:ext>
            </a:extLst>
          </p:cNvPr>
          <p:cNvCxnSpPr>
            <a:cxnSpLocks/>
          </p:cNvCxnSpPr>
          <p:nvPr userDrawn="1"/>
        </p:nvCxnSpPr>
        <p:spPr>
          <a:xfrm>
            <a:off x="12010718" y="8413514"/>
            <a:ext cx="11097158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5739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59A1CB87-3117-4E15-9281-EA342CEFF5B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22047" y="7121210"/>
            <a:ext cx="14014974" cy="1737360"/>
          </a:xfrm>
        </p:spPr>
        <p:txBody>
          <a:bodyPr anchor="ctr">
            <a:noAutofit/>
          </a:bodyPr>
          <a:lstStyle>
            <a:lvl1pPr algn="l">
              <a:defRPr sz="10799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00A8E619-6F21-447D-86B3-35D849CFDC4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21761" y="4762501"/>
            <a:ext cx="5163091" cy="2339662"/>
          </a:xfrm>
        </p:spPr>
        <p:txBody>
          <a:bodyPr anchor="ctr">
            <a:noAutofit/>
          </a:bodyPr>
          <a:lstStyle>
            <a:lvl1pPr algn="l">
              <a:defRPr sz="17599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13C3EFA5-C654-4829-B84D-D3491E9A2F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519725" y="9442357"/>
            <a:ext cx="11936248" cy="1241738"/>
          </a:xfrm>
          <a:ln w="28575">
            <a:solidFill>
              <a:schemeClr val="tx2"/>
            </a:solidFill>
          </a:ln>
        </p:spPr>
        <p:txBody>
          <a:bodyPr>
            <a:normAutofit/>
          </a:bodyPr>
          <a:lstStyle>
            <a:lvl1pPr algn="l">
              <a:defRPr sz="4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Concept description…</a:t>
            </a:r>
          </a:p>
        </p:txBody>
      </p:sp>
      <p:sp>
        <p:nvSpPr>
          <p:cNvPr id="6" name="Google Shape;323;p38">
            <a:extLst>
              <a:ext uri="{FF2B5EF4-FFF2-40B4-BE49-F238E27FC236}">
                <a16:creationId xmlns:a16="http://schemas.microsoft.com/office/drawing/2014/main" id="{49BF7270-2667-462B-8639-1DDD7705307A}"/>
              </a:ext>
            </a:extLst>
          </p:cNvPr>
          <p:cNvSpPr/>
          <p:nvPr userDrawn="1"/>
        </p:nvSpPr>
        <p:spPr>
          <a:xfrm>
            <a:off x="18147799" y="6195300"/>
            <a:ext cx="6234616" cy="752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grpSp>
        <p:nvGrpSpPr>
          <p:cNvPr id="7" name="Google Shape;324;p38">
            <a:extLst>
              <a:ext uri="{FF2B5EF4-FFF2-40B4-BE49-F238E27FC236}">
                <a16:creationId xmlns:a16="http://schemas.microsoft.com/office/drawing/2014/main" id="{19F2B8EC-ADF8-44E1-A5C9-C317FCE16C4D}"/>
              </a:ext>
            </a:extLst>
          </p:cNvPr>
          <p:cNvGrpSpPr/>
          <p:nvPr userDrawn="1"/>
        </p:nvGrpSpPr>
        <p:grpSpPr>
          <a:xfrm rot="10800000">
            <a:off x="18787231" y="4598576"/>
            <a:ext cx="947788" cy="6415776"/>
            <a:chOff x="3419800" y="255950"/>
            <a:chExt cx="762550" cy="5161525"/>
          </a:xfrm>
          <a:solidFill>
            <a:schemeClr val="accent1"/>
          </a:solidFill>
        </p:grpSpPr>
        <p:sp>
          <p:nvSpPr>
            <p:cNvPr id="8" name="Google Shape;325;p38">
              <a:extLst>
                <a:ext uri="{FF2B5EF4-FFF2-40B4-BE49-F238E27FC236}">
                  <a16:creationId xmlns:a16="http://schemas.microsoft.com/office/drawing/2014/main" id="{643FF487-04DB-41D1-88E1-D983ACB58822}"/>
                </a:ext>
              </a:extLst>
            </p:cNvPr>
            <p:cNvSpPr/>
            <p:nvPr/>
          </p:nvSpPr>
          <p:spPr>
            <a:xfrm>
              <a:off x="3419800" y="927375"/>
              <a:ext cx="186200" cy="3689925"/>
            </a:xfrm>
            <a:custGeom>
              <a:avLst/>
              <a:gdLst/>
              <a:ahLst/>
              <a:cxnLst/>
              <a:rect l="l" t="t" r="r" b="b"/>
              <a:pathLst>
                <a:path w="7448" h="147597" fill="none" extrusionOk="0">
                  <a:moveTo>
                    <a:pt x="0" y="0"/>
                  </a:moveTo>
                  <a:lnTo>
                    <a:pt x="7447" y="0"/>
                  </a:lnTo>
                  <a:lnTo>
                    <a:pt x="7447" y="147596"/>
                  </a:lnTo>
                  <a:lnTo>
                    <a:pt x="0" y="147596"/>
                  </a:lnTo>
                  <a:close/>
                </a:path>
              </a:pathLst>
            </a:custGeom>
            <a:grpFill/>
            <a:ln w="28575" cap="flat" cmpd="sng">
              <a:solidFill>
                <a:schemeClr val="tx2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9" name="Google Shape;326;p38">
              <a:extLst>
                <a:ext uri="{FF2B5EF4-FFF2-40B4-BE49-F238E27FC236}">
                  <a16:creationId xmlns:a16="http://schemas.microsoft.com/office/drawing/2014/main" id="{2DD5DE7C-7F39-4CDA-A722-F226E2B254F7}"/>
                </a:ext>
              </a:extLst>
            </p:cNvPr>
            <p:cNvSpPr/>
            <p:nvPr/>
          </p:nvSpPr>
          <p:spPr>
            <a:xfrm>
              <a:off x="3800075" y="927375"/>
              <a:ext cx="382275" cy="3689925"/>
            </a:xfrm>
            <a:custGeom>
              <a:avLst/>
              <a:gdLst/>
              <a:ahLst/>
              <a:cxnLst/>
              <a:rect l="l" t="t" r="r" b="b"/>
              <a:pathLst>
                <a:path w="15291" h="147597" fill="none" extrusionOk="0">
                  <a:moveTo>
                    <a:pt x="15291" y="0"/>
                  </a:moveTo>
                  <a:lnTo>
                    <a:pt x="15291" y="80"/>
                  </a:lnTo>
                  <a:lnTo>
                    <a:pt x="7844" y="80"/>
                  </a:lnTo>
                  <a:lnTo>
                    <a:pt x="7844" y="147596"/>
                  </a:lnTo>
                  <a:lnTo>
                    <a:pt x="0" y="147596"/>
                  </a:lnTo>
                  <a:lnTo>
                    <a:pt x="15291" y="147596"/>
                  </a:lnTo>
                  <a:close/>
                </a:path>
              </a:pathLst>
            </a:custGeom>
            <a:grpFill/>
            <a:ln w="28575" cap="flat" cmpd="sng">
              <a:solidFill>
                <a:schemeClr val="tx2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0" name="Google Shape;327;p38">
              <a:extLst>
                <a:ext uri="{FF2B5EF4-FFF2-40B4-BE49-F238E27FC236}">
                  <a16:creationId xmlns:a16="http://schemas.microsoft.com/office/drawing/2014/main" id="{B157F315-BDE8-48E7-A0FE-EFB92CA820F3}"/>
                </a:ext>
              </a:extLst>
            </p:cNvPr>
            <p:cNvSpPr/>
            <p:nvPr/>
          </p:nvSpPr>
          <p:spPr>
            <a:xfrm>
              <a:off x="3419800" y="685725"/>
              <a:ext cx="762550" cy="241675"/>
            </a:xfrm>
            <a:custGeom>
              <a:avLst/>
              <a:gdLst/>
              <a:ahLst/>
              <a:cxnLst/>
              <a:rect l="l" t="t" r="r" b="b"/>
              <a:pathLst>
                <a:path w="30502" h="9667" fill="none" extrusionOk="0">
                  <a:moveTo>
                    <a:pt x="0" y="1"/>
                  </a:moveTo>
                  <a:lnTo>
                    <a:pt x="30502" y="1"/>
                  </a:lnTo>
                  <a:lnTo>
                    <a:pt x="30502" y="9666"/>
                  </a:lnTo>
                  <a:lnTo>
                    <a:pt x="0" y="9666"/>
                  </a:lnTo>
                  <a:close/>
                </a:path>
              </a:pathLst>
            </a:custGeom>
            <a:grpFill/>
            <a:ln w="28575" cap="flat" cmpd="sng">
              <a:solidFill>
                <a:schemeClr val="tx2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1" name="Google Shape;328;p38">
              <a:extLst>
                <a:ext uri="{FF2B5EF4-FFF2-40B4-BE49-F238E27FC236}">
                  <a16:creationId xmlns:a16="http://schemas.microsoft.com/office/drawing/2014/main" id="{B04A2A4C-BF04-459B-A6A0-2F22F6624EFA}"/>
                </a:ext>
              </a:extLst>
            </p:cNvPr>
            <p:cNvSpPr/>
            <p:nvPr/>
          </p:nvSpPr>
          <p:spPr>
            <a:xfrm>
              <a:off x="3419800" y="927375"/>
              <a:ext cx="25" cy="2000"/>
            </a:xfrm>
            <a:custGeom>
              <a:avLst/>
              <a:gdLst/>
              <a:ahLst/>
              <a:cxnLst/>
              <a:rect l="l" t="t" r="r" b="b"/>
              <a:pathLst>
                <a:path w="1" h="80" fill="none" extrusionOk="0">
                  <a:moveTo>
                    <a:pt x="0" y="80"/>
                  </a:moveTo>
                  <a:lnTo>
                    <a:pt x="0" y="8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28575" cap="flat" cmpd="sng">
              <a:solidFill>
                <a:schemeClr val="tx2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2" name="Google Shape;329;p38">
              <a:extLst>
                <a:ext uri="{FF2B5EF4-FFF2-40B4-BE49-F238E27FC236}">
                  <a16:creationId xmlns:a16="http://schemas.microsoft.com/office/drawing/2014/main" id="{73945205-B7A6-4B15-A941-39DA0E45D9D3}"/>
                </a:ext>
              </a:extLst>
            </p:cNvPr>
            <p:cNvSpPr/>
            <p:nvPr/>
          </p:nvSpPr>
          <p:spPr>
            <a:xfrm>
              <a:off x="3419800" y="927375"/>
              <a:ext cx="762550" cy="2000"/>
            </a:xfrm>
            <a:custGeom>
              <a:avLst/>
              <a:gdLst/>
              <a:ahLst/>
              <a:cxnLst/>
              <a:rect l="l" t="t" r="r" b="b"/>
              <a:pathLst>
                <a:path w="30502" h="80" fill="none" extrusionOk="0">
                  <a:moveTo>
                    <a:pt x="7447" y="0"/>
                  </a:moveTo>
                  <a:lnTo>
                    <a:pt x="23055" y="0"/>
                  </a:lnTo>
                  <a:lnTo>
                    <a:pt x="23055" y="80"/>
                  </a:lnTo>
                  <a:lnTo>
                    <a:pt x="30502" y="80"/>
                  </a:lnTo>
                  <a:lnTo>
                    <a:pt x="30502" y="0"/>
                  </a:lnTo>
                  <a:lnTo>
                    <a:pt x="0" y="0"/>
                  </a:lnTo>
                  <a:lnTo>
                    <a:pt x="0" y="80"/>
                  </a:lnTo>
                  <a:lnTo>
                    <a:pt x="7447" y="80"/>
                  </a:lnTo>
                  <a:close/>
                </a:path>
              </a:pathLst>
            </a:custGeom>
            <a:grpFill/>
            <a:ln w="28575" cap="flat" cmpd="sng">
              <a:solidFill>
                <a:schemeClr val="tx2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3" name="Google Shape;330;p38">
              <a:extLst>
                <a:ext uri="{FF2B5EF4-FFF2-40B4-BE49-F238E27FC236}">
                  <a16:creationId xmlns:a16="http://schemas.microsoft.com/office/drawing/2014/main" id="{E2A0CA52-E174-493B-838F-9B897D8F5E3D}"/>
                </a:ext>
              </a:extLst>
            </p:cNvPr>
            <p:cNvSpPr/>
            <p:nvPr/>
          </p:nvSpPr>
          <p:spPr>
            <a:xfrm>
              <a:off x="3419800" y="4617275"/>
              <a:ext cx="762550" cy="578375"/>
            </a:xfrm>
            <a:custGeom>
              <a:avLst/>
              <a:gdLst/>
              <a:ahLst/>
              <a:cxnLst/>
              <a:rect l="l" t="t" r="r" b="b"/>
              <a:pathLst>
                <a:path w="30502" h="23135" fill="none" extrusionOk="0">
                  <a:moveTo>
                    <a:pt x="10775" y="23134"/>
                  </a:moveTo>
                  <a:lnTo>
                    <a:pt x="19252" y="23134"/>
                  </a:lnTo>
                  <a:lnTo>
                    <a:pt x="30502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28575" cap="flat" cmpd="sng">
              <a:solidFill>
                <a:schemeClr val="tx2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4" name="Google Shape;331;p38">
              <a:extLst>
                <a:ext uri="{FF2B5EF4-FFF2-40B4-BE49-F238E27FC236}">
                  <a16:creationId xmlns:a16="http://schemas.microsoft.com/office/drawing/2014/main" id="{6BDAFDD0-9B94-4F9E-8225-0D092310DCE2}"/>
                </a:ext>
              </a:extLst>
            </p:cNvPr>
            <p:cNvSpPr/>
            <p:nvPr/>
          </p:nvSpPr>
          <p:spPr>
            <a:xfrm>
              <a:off x="3419800" y="255950"/>
              <a:ext cx="762550" cy="431800"/>
            </a:xfrm>
            <a:custGeom>
              <a:avLst/>
              <a:gdLst/>
              <a:ahLst/>
              <a:cxnLst/>
              <a:rect l="l" t="t" r="r" b="b"/>
              <a:pathLst>
                <a:path w="30502" h="17272" fill="none" extrusionOk="0">
                  <a:moveTo>
                    <a:pt x="30502" y="15290"/>
                  </a:moveTo>
                  <a:cubicBezTo>
                    <a:pt x="30502" y="6813"/>
                    <a:pt x="23688" y="0"/>
                    <a:pt x="15211" y="0"/>
                  </a:cubicBezTo>
                  <a:lnTo>
                    <a:pt x="15211" y="0"/>
                  </a:lnTo>
                  <a:cubicBezTo>
                    <a:pt x="6814" y="0"/>
                    <a:pt x="0" y="6893"/>
                    <a:pt x="0" y="15290"/>
                  </a:cubicBezTo>
                  <a:lnTo>
                    <a:pt x="0" y="17271"/>
                  </a:lnTo>
                  <a:lnTo>
                    <a:pt x="30502" y="17271"/>
                  </a:lnTo>
                  <a:close/>
                </a:path>
              </a:pathLst>
            </a:custGeom>
            <a:grpFill/>
            <a:ln w="28575" cap="flat" cmpd="sng">
              <a:solidFill>
                <a:schemeClr val="tx2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5" name="Google Shape;332;p38">
              <a:extLst>
                <a:ext uri="{FF2B5EF4-FFF2-40B4-BE49-F238E27FC236}">
                  <a16:creationId xmlns:a16="http://schemas.microsoft.com/office/drawing/2014/main" id="{042B53E2-3FA8-4F82-BA35-1289803A8CC6}"/>
                </a:ext>
              </a:extLst>
            </p:cNvPr>
            <p:cNvSpPr/>
            <p:nvPr/>
          </p:nvSpPr>
          <p:spPr>
            <a:xfrm>
              <a:off x="3605975" y="4617275"/>
              <a:ext cx="194125" cy="25"/>
            </a:xfrm>
            <a:custGeom>
              <a:avLst/>
              <a:gdLst/>
              <a:ahLst/>
              <a:cxnLst/>
              <a:rect l="l" t="t" r="r" b="b"/>
              <a:pathLst>
                <a:path w="7765" h="1" fill="none" extrusionOk="0">
                  <a:moveTo>
                    <a:pt x="0" y="0"/>
                  </a:moveTo>
                  <a:lnTo>
                    <a:pt x="7764" y="0"/>
                  </a:lnTo>
                  <a:close/>
                </a:path>
              </a:pathLst>
            </a:custGeom>
            <a:grpFill/>
            <a:ln w="28575" cap="flat" cmpd="sng">
              <a:solidFill>
                <a:schemeClr val="tx2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6" name="Google Shape;333;p38">
              <a:extLst>
                <a:ext uri="{FF2B5EF4-FFF2-40B4-BE49-F238E27FC236}">
                  <a16:creationId xmlns:a16="http://schemas.microsoft.com/office/drawing/2014/main" id="{F3F4B1CC-88AB-45D5-A5B8-B899A36F0F96}"/>
                </a:ext>
              </a:extLst>
            </p:cNvPr>
            <p:cNvSpPr/>
            <p:nvPr/>
          </p:nvSpPr>
          <p:spPr>
            <a:xfrm>
              <a:off x="3605975" y="929350"/>
              <a:ext cx="390200" cy="3687950"/>
            </a:xfrm>
            <a:custGeom>
              <a:avLst/>
              <a:gdLst/>
              <a:ahLst/>
              <a:cxnLst/>
              <a:rect l="l" t="t" r="r" b="b"/>
              <a:pathLst>
                <a:path w="15608" h="147518" fill="none" extrusionOk="0">
                  <a:moveTo>
                    <a:pt x="15608" y="1"/>
                  </a:moveTo>
                  <a:lnTo>
                    <a:pt x="0" y="1"/>
                  </a:lnTo>
                  <a:lnTo>
                    <a:pt x="0" y="147517"/>
                  </a:lnTo>
                  <a:lnTo>
                    <a:pt x="7764" y="147517"/>
                  </a:lnTo>
                  <a:lnTo>
                    <a:pt x="15608" y="147517"/>
                  </a:lnTo>
                  <a:close/>
                </a:path>
              </a:pathLst>
            </a:custGeom>
            <a:grpFill/>
            <a:ln w="28575" cap="flat" cmpd="sng">
              <a:solidFill>
                <a:schemeClr val="tx2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7" name="Google Shape;334;p38">
              <a:extLst>
                <a:ext uri="{FF2B5EF4-FFF2-40B4-BE49-F238E27FC236}">
                  <a16:creationId xmlns:a16="http://schemas.microsoft.com/office/drawing/2014/main" id="{818796B9-8F17-4C30-A240-9CF8DA5CAC40}"/>
                </a:ext>
              </a:extLst>
            </p:cNvPr>
            <p:cNvSpPr/>
            <p:nvPr/>
          </p:nvSpPr>
          <p:spPr>
            <a:xfrm>
              <a:off x="3605975" y="927375"/>
              <a:ext cx="390200" cy="2000"/>
            </a:xfrm>
            <a:custGeom>
              <a:avLst/>
              <a:gdLst/>
              <a:ahLst/>
              <a:cxnLst/>
              <a:rect l="l" t="t" r="r" b="b"/>
              <a:pathLst>
                <a:path w="15608" h="80" fill="none" extrusionOk="0">
                  <a:moveTo>
                    <a:pt x="0" y="0"/>
                  </a:moveTo>
                  <a:lnTo>
                    <a:pt x="15608" y="0"/>
                  </a:lnTo>
                  <a:lnTo>
                    <a:pt x="15608" y="80"/>
                  </a:lnTo>
                  <a:lnTo>
                    <a:pt x="0" y="80"/>
                  </a:lnTo>
                  <a:close/>
                </a:path>
              </a:pathLst>
            </a:custGeom>
            <a:grpFill/>
            <a:ln w="28575" cap="flat" cmpd="sng">
              <a:solidFill>
                <a:schemeClr val="tx2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8" name="Google Shape;335;p38">
              <a:extLst>
                <a:ext uri="{FF2B5EF4-FFF2-40B4-BE49-F238E27FC236}">
                  <a16:creationId xmlns:a16="http://schemas.microsoft.com/office/drawing/2014/main" id="{ADEC5310-08F7-43D2-8C60-ECA2CA70A3AD}"/>
                </a:ext>
              </a:extLst>
            </p:cNvPr>
            <p:cNvSpPr/>
            <p:nvPr/>
          </p:nvSpPr>
          <p:spPr>
            <a:xfrm>
              <a:off x="3689150" y="5195625"/>
              <a:ext cx="211950" cy="221850"/>
            </a:xfrm>
            <a:custGeom>
              <a:avLst/>
              <a:gdLst/>
              <a:ahLst/>
              <a:cxnLst/>
              <a:rect l="l" t="t" r="r" b="b"/>
              <a:pathLst>
                <a:path w="8478" h="8874" extrusionOk="0">
                  <a:moveTo>
                    <a:pt x="1" y="0"/>
                  </a:moveTo>
                  <a:lnTo>
                    <a:pt x="4120" y="8873"/>
                  </a:lnTo>
                  <a:lnTo>
                    <a:pt x="8478" y="0"/>
                  </a:lnTo>
                  <a:close/>
                </a:path>
              </a:pathLst>
            </a:custGeom>
            <a:grpFill/>
            <a:ln w="28575" cap="flat" cmpd="sng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</p:grpSp>
      <p:sp>
        <p:nvSpPr>
          <p:cNvPr id="19" name="Google Shape;336;p38">
            <a:extLst>
              <a:ext uri="{FF2B5EF4-FFF2-40B4-BE49-F238E27FC236}">
                <a16:creationId xmlns:a16="http://schemas.microsoft.com/office/drawing/2014/main" id="{51017E00-1E3E-4B74-BE89-EE909C389596}"/>
              </a:ext>
            </a:extLst>
          </p:cNvPr>
          <p:cNvSpPr/>
          <p:nvPr userDrawn="1"/>
        </p:nvSpPr>
        <p:spPr>
          <a:xfrm>
            <a:off x="502766" y="8249872"/>
            <a:ext cx="1021136" cy="1054488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20" name="Google Shape;337;p38">
            <a:extLst>
              <a:ext uri="{FF2B5EF4-FFF2-40B4-BE49-F238E27FC236}">
                <a16:creationId xmlns:a16="http://schemas.microsoft.com/office/drawing/2014/main" id="{85B27DAF-7C89-49EE-892A-FDB2D020CCB1}"/>
              </a:ext>
            </a:extLst>
          </p:cNvPr>
          <p:cNvSpPr/>
          <p:nvPr userDrawn="1"/>
        </p:nvSpPr>
        <p:spPr>
          <a:xfrm>
            <a:off x="6969646" y="816650"/>
            <a:ext cx="1781884" cy="178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21" name="Google Shape;338;p38">
            <a:extLst>
              <a:ext uri="{FF2B5EF4-FFF2-40B4-BE49-F238E27FC236}">
                <a16:creationId xmlns:a16="http://schemas.microsoft.com/office/drawing/2014/main" id="{1A7842F8-DDB5-4243-BDC5-1CD4219194EE}"/>
              </a:ext>
            </a:extLst>
          </p:cNvPr>
          <p:cNvSpPr/>
          <p:nvPr userDrawn="1"/>
        </p:nvSpPr>
        <p:spPr>
          <a:xfrm>
            <a:off x="14228460" y="4273644"/>
            <a:ext cx="866944" cy="867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2B0A522-7D31-4010-92ED-DFB7BD4F2B36}"/>
              </a:ext>
            </a:extLst>
          </p:cNvPr>
          <p:cNvCxnSpPr>
            <a:cxnSpLocks/>
          </p:cNvCxnSpPr>
          <p:nvPr userDrawn="1"/>
        </p:nvCxnSpPr>
        <p:spPr>
          <a:xfrm>
            <a:off x="2519725" y="8666556"/>
            <a:ext cx="11936248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7353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ADAA8547-A077-43F7-A734-C7FC333D124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45299" y="5713638"/>
            <a:ext cx="16988626" cy="1737360"/>
          </a:xfrm>
        </p:spPr>
        <p:txBody>
          <a:bodyPr anchor="ctr">
            <a:noAutofit/>
          </a:bodyPr>
          <a:lstStyle>
            <a:lvl1pPr algn="ctr">
              <a:defRPr sz="10799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BE86E9DF-6E22-4C91-BD39-F129A493586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824938" y="3295651"/>
            <a:ext cx="5229352" cy="2398938"/>
          </a:xfrm>
        </p:spPr>
        <p:txBody>
          <a:bodyPr anchor="ctr">
            <a:noAutofit/>
          </a:bodyPr>
          <a:lstStyle>
            <a:lvl1pPr algn="ctr">
              <a:defRPr sz="17599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DCD20617-886D-4ECD-A561-10BD7E06147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930625" y="8056790"/>
            <a:ext cx="11017974" cy="1200504"/>
          </a:xfrm>
          <a:ln w="28575">
            <a:solidFill>
              <a:schemeClr val="tx2"/>
            </a:solidFill>
          </a:ln>
        </p:spPr>
        <p:txBody>
          <a:bodyPr>
            <a:normAutofit/>
          </a:bodyPr>
          <a:lstStyle>
            <a:lvl1pPr algn="ctr">
              <a:defRPr sz="4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Concept description…</a:t>
            </a:r>
          </a:p>
        </p:txBody>
      </p:sp>
      <p:sp>
        <p:nvSpPr>
          <p:cNvPr id="16" name="Google Shape;440;p42">
            <a:extLst>
              <a:ext uri="{FF2B5EF4-FFF2-40B4-BE49-F238E27FC236}">
                <a16:creationId xmlns:a16="http://schemas.microsoft.com/office/drawing/2014/main" id="{B5C3D971-7E3C-4B07-AA0A-0D89E576E9A4}"/>
              </a:ext>
            </a:extLst>
          </p:cNvPr>
          <p:cNvSpPr/>
          <p:nvPr userDrawn="1"/>
        </p:nvSpPr>
        <p:spPr>
          <a:xfrm>
            <a:off x="2091465" y="9835101"/>
            <a:ext cx="1574100" cy="1574202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17" name="Google Shape;441;p42">
            <a:extLst>
              <a:ext uri="{FF2B5EF4-FFF2-40B4-BE49-F238E27FC236}">
                <a16:creationId xmlns:a16="http://schemas.microsoft.com/office/drawing/2014/main" id="{670FCA21-6AEC-46FE-9559-9EF3671FF3C9}"/>
              </a:ext>
            </a:extLst>
          </p:cNvPr>
          <p:cNvSpPr/>
          <p:nvPr userDrawn="1"/>
        </p:nvSpPr>
        <p:spPr>
          <a:xfrm>
            <a:off x="16544686" y="761215"/>
            <a:ext cx="1040290" cy="104035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DFE81B1-57C4-401D-9228-E86186775939}"/>
              </a:ext>
            </a:extLst>
          </p:cNvPr>
          <p:cNvSpPr/>
          <p:nvPr userDrawn="1"/>
        </p:nvSpPr>
        <p:spPr>
          <a:xfrm>
            <a:off x="0" y="0"/>
            <a:ext cx="4444105" cy="4634300"/>
          </a:xfrm>
          <a:custGeom>
            <a:avLst/>
            <a:gdLst>
              <a:gd name="connsiteX0" fmla="*/ 0 w 2222197"/>
              <a:gd name="connsiteY0" fmla="*/ 0 h 2317150"/>
              <a:gd name="connsiteX1" fmla="*/ 1820110 w 2222197"/>
              <a:gd name="connsiteY1" fmla="*/ 0 h 2317150"/>
              <a:gd name="connsiteX2" fmla="*/ 1825473 w 2222197"/>
              <a:gd name="connsiteY2" fmla="*/ 4874 h 2317150"/>
              <a:gd name="connsiteX3" fmla="*/ 2222197 w 2222197"/>
              <a:gd name="connsiteY3" fmla="*/ 962650 h 2317150"/>
              <a:gd name="connsiteX4" fmla="*/ 867697 w 2222197"/>
              <a:gd name="connsiteY4" fmla="*/ 2317150 h 2317150"/>
              <a:gd name="connsiteX5" fmla="*/ 6109 w 2222197"/>
              <a:gd name="connsiteY5" fmla="*/ 2007848 h 2317150"/>
              <a:gd name="connsiteX6" fmla="*/ 0 w 2222197"/>
              <a:gd name="connsiteY6" fmla="*/ 2002296 h 2317150"/>
              <a:gd name="connsiteX7" fmla="*/ 0 w 2222197"/>
              <a:gd name="connsiteY7" fmla="*/ 0 h 231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22197" h="2317150">
                <a:moveTo>
                  <a:pt x="0" y="0"/>
                </a:moveTo>
                <a:lnTo>
                  <a:pt x="1820110" y="0"/>
                </a:lnTo>
                <a:lnTo>
                  <a:pt x="1825473" y="4874"/>
                </a:lnTo>
                <a:cubicBezTo>
                  <a:pt x="2070590" y="249990"/>
                  <a:pt x="2222197" y="588615"/>
                  <a:pt x="2222197" y="962650"/>
                </a:cubicBezTo>
                <a:cubicBezTo>
                  <a:pt x="2222197" y="1710720"/>
                  <a:pt x="1615767" y="2317150"/>
                  <a:pt x="867697" y="2317150"/>
                </a:cubicBezTo>
                <a:cubicBezTo>
                  <a:pt x="540416" y="2317150"/>
                  <a:pt x="240247" y="2201076"/>
                  <a:pt x="6109" y="2007848"/>
                </a:cubicBezTo>
                <a:lnTo>
                  <a:pt x="0" y="20022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600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CAE6057-131D-4CE4-92D7-C0CB71764575}"/>
              </a:ext>
            </a:extLst>
          </p:cNvPr>
          <p:cNvSpPr/>
          <p:nvPr userDrawn="1"/>
        </p:nvSpPr>
        <p:spPr>
          <a:xfrm>
            <a:off x="21673589" y="6858000"/>
            <a:ext cx="2708824" cy="5418000"/>
          </a:xfrm>
          <a:custGeom>
            <a:avLst/>
            <a:gdLst>
              <a:gd name="connsiteX0" fmla="*/ 1354500 w 1354500"/>
              <a:gd name="connsiteY0" fmla="*/ 0 h 2709000"/>
              <a:gd name="connsiteX1" fmla="*/ 1354500 w 1354500"/>
              <a:gd name="connsiteY1" fmla="*/ 2709000 h 2709000"/>
              <a:gd name="connsiteX2" fmla="*/ 0 w 1354500"/>
              <a:gd name="connsiteY2" fmla="*/ 1354500 h 2709000"/>
              <a:gd name="connsiteX3" fmla="*/ 1354500 w 1354500"/>
              <a:gd name="connsiteY3" fmla="*/ 0 h 270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54500" h="2709000">
                <a:moveTo>
                  <a:pt x="1354500" y="0"/>
                </a:moveTo>
                <a:lnTo>
                  <a:pt x="1354500" y="2709000"/>
                </a:lnTo>
                <a:cubicBezTo>
                  <a:pt x="606430" y="2709000"/>
                  <a:pt x="0" y="2102570"/>
                  <a:pt x="0" y="1354500"/>
                </a:cubicBezTo>
                <a:cubicBezTo>
                  <a:pt x="0" y="606430"/>
                  <a:pt x="606430" y="0"/>
                  <a:pt x="1354500" y="0"/>
                </a:cubicBezTo>
                <a:close/>
              </a:path>
            </a:pathLst>
          </a:cu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60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D00623F-C23E-4687-A7C3-F7A54B0A71F2}"/>
              </a:ext>
            </a:extLst>
          </p:cNvPr>
          <p:cNvCxnSpPr>
            <a:cxnSpLocks/>
          </p:cNvCxnSpPr>
          <p:nvPr userDrawn="1"/>
        </p:nvCxnSpPr>
        <p:spPr>
          <a:xfrm>
            <a:off x="6930625" y="7286644"/>
            <a:ext cx="11017974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2435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75118880-2F22-4B76-843E-ED6C4C1F7E2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242663" y="6776974"/>
            <a:ext cx="14500606" cy="1737360"/>
          </a:xfrm>
        </p:spPr>
        <p:txBody>
          <a:bodyPr anchor="ctr">
            <a:noAutofit/>
          </a:bodyPr>
          <a:lstStyle>
            <a:lvl1pPr algn="ctr">
              <a:defRPr sz="10799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4E85ED36-A248-4B13-8B06-29ABF673BAF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542293" y="4358987"/>
            <a:ext cx="5901351" cy="2398938"/>
          </a:xfrm>
        </p:spPr>
        <p:txBody>
          <a:bodyPr anchor="ctr">
            <a:noAutofit/>
          </a:bodyPr>
          <a:lstStyle>
            <a:lvl1pPr algn="ctr">
              <a:defRPr sz="17599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8B2D1E86-D548-476D-8FFD-787DA9EBDD5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83979" y="9120126"/>
            <a:ext cx="11017974" cy="1200504"/>
          </a:xfrm>
          <a:ln w="28575">
            <a:solidFill>
              <a:schemeClr val="tx2"/>
            </a:solidFill>
          </a:ln>
        </p:spPr>
        <p:txBody>
          <a:bodyPr>
            <a:normAutofit/>
          </a:bodyPr>
          <a:lstStyle>
            <a:lvl1pPr algn="ctr">
              <a:defRPr sz="4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Concept description…</a:t>
            </a:r>
          </a:p>
        </p:txBody>
      </p:sp>
      <p:sp>
        <p:nvSpPr>
          <p:cNvPr id="6" name="Google Shape;504;p46">
            <a:extLst>
              <a:ext uri="{FF2B5EF4-FFF2-40B4-BE49-F238E27FC236}">
                <a16:creationId xmlns:a16="http://schemas.microsoft.com/office/drawing/2014/main" id="{1FAA6426-9852-43D7-99BD-23545577ADA6}"/>
              </a:ext>
            </a:extLst>
          </p:cNvPr>
          <p:cNvSpPr/>
          <p:nvPr userDrawn="1"/>
        </p:nvSpPr>
        <p:spPr>
          <a:xfrm>
            <a:off x="0" y="0"/>
            <a:ext cx="4012539" cy="95688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23" name="Google Shape;521;p46">
            <a:extLst>
              <a:ext uri="{FF2B5EF4-FFF2-40B4-BE49-F238E27FC236}">
                <a16:creationId xmlns:a16="http://schemas.microsoft.com/office/drawing/2014/main" id="{5E0E9587-FE6D-4B82-B248-E812F3E88961}"/>
              </a:ext>
            </a:extLst>
          </p:cNvPr>
          <p:cNvSpPr/>
          <p:nvPr userDrawn="1"/>
        </p:nvSpPr>
        <p:spPr>
          <a:xfrm>
            <a:off x="15903933" y="756800"/>
            <a:ext cx="859744" cy="859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24" name="Google Shape;522;p46">
            <a:extLst>
              <a:ext uri="{FF2B5EF4-FFF2-40B4-BE49-F238E27FC236}">
                <a16:creationId xmlns:a16="http://schemas.microsoft.com/office/drawing/2014/main" id="{083E32E2-F914-4F2A-AB0B-7D6AAD06BEB2}"/>
              </a:ext>
            </a:extLst>
          </p:cNvPr>
          <p:cNvSpPr/>
          <p:nvPr userDrawn="1"/>
        </p:nvSpPr>
        <p:spPr>
          <a:xfrm>
            <a:off x="7247774" y="1633200"/>
            <a:ext cx="1075130" cy="1075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25" name="Google Shape;523;p46">
            <a:extLst>
              <a:ext uri="{FF2B5EF4-FFF2-40B4-BE49-F238E27FC236}">
                <a16:creationId xmlns:a16="http://schemas.microsoft.com/office/drawing/2014/main" id="{53931E0D-26A5-4000-B18B-B5B79CAB9DC3}"/>
              </a:ext>
            </a:extLst>
          </p:cNvPr>
          <p:cNvSpPr/>
          <p:nvPr userDrawn="1"/>
        </p:nvSpPr>
        <p:spPr>
          <a:xfrm>
            <a:off x="22417900" y="8188806"/>
            <a:ext cx="859744" cy="8598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26" name="Google Shape;521;p46">
            <a:extLst>
              <a:ext uri="{FF2B5EF4-FFF2-40B4-BE49-F238E27FC236}">
                <a16:creationId xmlns:a16="http://schemas.microsoft.com/office/drawing/2014/main" id="{CFCF95E0-E841-490E-81D7-5559D79E43C6}"/>
              </a:ext>
            </a:extLst>
          </p:cNvPr>
          <p:cNvSpPr/>
          <p:nvPr userDrawn="1"/>
        </p:nvSpPr>
        <p:spPr>
          <a:xfrm>
            <a:off x="5630581" y="11446223"/>
            <a:ext cx="1040290" cy="10403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1F51EA1-D089-4405-AF8C-5E4EA3EA526C}"/>
              </a:ext>
            </a:extLst>
          </p:cNvPr>
          <p:cNvCxnSpPr>
            <a:cxnSpLocks/>
          </p:cNvCxnSpPr>
          <p:nvPr userDrawn="1"/>
        </p:nvCxnSpPr>
        <p:spPr>
          <a:xfrm>
            <a:off x="9983979" y="8309882"/>
            <a:ext cx="11017974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42" descr="A picture containing text, plate, tableware, dishware&#10;&#10;Description automatically generated">
            <a:extLst>
              <a:ext uri="{FF2B5EF4-FFF2-40B4-BE49-F238E27FC236}">
                <a16:creationId xmlns:a16="http://schemas.microsoft.com/office/drawing/2014/main" id="{206240B5-E692-4491-9B60-0888AD9E200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239355" y="5175907"/>
            <a:ext cx="5247942" cy="4322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290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61A54-6A45-4B9D-952D-9F5724B6FE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005" y="734282"/>
            <a:ext cx="15684403" cy="1680440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Comparison</a:t>
            </a:r>
          </a:p>
        </p:txBody>
      </p:sp>
      <p:sp>
        <p:nvSpPr>
          <p:cNvPr id="4" name="Google Shape;521;p46">
            <a:extLst>
              <a:ext uri="{FF2B5EF4-FFF2-40B4-BE49-F238E27FC236}">
                <a16:creationId xmlns:a16="http://schemas.microsoft.com/office/drawing/2014/main" id="{5B00E446-CF89-44CA-BAF9-988651817BC8}"/>
              </a:ext>
            </a:extLst>
          </p:cNvPr>
          <p:cNvSpPr/>
          <p:nvPr userDrawn="1"/>
        </p:nvSpPr>
        <p:spPr>
          <a:xfrm>
            <a:off x="22636805" y="6226574"/>
            <a:ext cx="859744" cy="859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6" name="Google Shape;523;p46">
            <a:extLst>
              <a:ext uri="{FF2B5EF4-FFF2-40B4-BE49-F238E27FC236}">
                <a16:creationId xmlns:a16="http://schemas.microsoft.com/office/drawing/2014/main" id="{E1D932C5-8F36-4E7B-B543-6BF2EECFA457}"/>
              </a:ext>
            </a:extLst>
          </p:cNvPr>
          <p:cNvSpPr/>
          <p:nvPr userDrawn="1"/>
        </p:nvSpPr>
        <p:spPr>
          <a:xfrm>
            <a:off x="16757071" y="3194428"/>
            <a:ext cx="859744" cy="8598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88FA1B8-ABB6-489A-A350-B9D5221E8B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44796" y="5893712"/>
            <a:ext cx="9581830" cy="6036256"/>
          </a:xfrm>
          <a:solidFill>
            <a:schemeClr val="accent2"/>
          </a:solidFill>
        </p:spPr>
        <p:txBody>
          <a:bodyPr anchor="ctr">
            <a:normAutofit/>
          </a:bodyPr>
          <a:lstStyle>
            <a:lvl1pPr marL="1828709" indent="-914354">
              <a:buFont typeface="Arial" panose="020B0604020202020204" pitchFamily="34" charset="0"/>
              <a:buChar char="•"/>
              <a:defRPr sz="4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36DEF43B-759C-44E5-ABE1-E85520E8E67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755790" y="5893712"/>
            <a:ext cx="9581830" cy="6036256"/>
          </a:xfrm>
          <a:solidFill>
            <a:schemeClr val="accent4"/>
          </a:solidFill>
        </p:spPr>
        <p:txBody>
          <a:bodyPr anchor="ctr">
            <a:normAutofit/>
          </a:bodyPr>
          <a:lstStyle>
            <a:lvl1pPr marL="1828709" indent="-914354">
              <a:buFont typeface="Arial" panose="020B0604020202020204" pitchFamily="34" charset="0"/>
              <a:buChar char="•"/>
              <a:defRPr sz="4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80D1B92-EF62-4AED-94AC-921B0DC8FE9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166113" y="4854577"/>
            <a:ext cx="7198971" cy="765174"/>
          </a:xfrm>
          <a:ln w="28575">
            <a:solidFill>
              <a:schemeClr val="tx2"/>
            </a:solidFill>
          </a:ln>
        </p:spPr>
        <p:txBody>
          <a:bodyPr anchor="ctr"/>
          <a:lstStyle>
            <a:lvl1pPr algn="ctr">
              <a:defRPr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A23DD322-6948-4F9B-A0C6-84BB595A76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17331" y="4854575"/>
            <a:ext cx="7198971" cy="765174"/>
          </a:xfrm>
          <a:ln w="28575">
            <a:solidFill>
              <a:schemeClr val="tx2"/>
            </a:solidFill>
          </a:ln>
        </p:spPr>
        <p:txBody>
          <a:bodyPr anchor="ctr"/>
          <a:lstStyle>
            <a:lvl1pPr algn="ctr">
              <a:defRPr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0F59A57-4202-4E04-8CB8-396C0252F187}"/>
              </a:ext>
            </a:extLst>
          </p:cNvPr>
          <p:cNvCxnSpPr>
            <a:cxnSpLocks/>
          </p:cNvCxnSpPr>
          <p:nvPr userDrawn="1"/>
        </p:nvCxnSpPr>
        <p:spPr>
          <a:xfrm>
            <a:off x="4349005" y="2224966"/>
            <a:ext cx="15684403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0508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BA6C4F7-EC07-49CB-ACDD-6014293496BD}"/>
              </a:ext>
            </a:extLst>
          </p:cNvPr>
          <p:cNvSpPr/>
          <p:nvPr userDrawn="1"/>
        </p:nvSpPr>
        <p:spPr>
          <a:xfrm>
            <a:off x="-190402" y="5017738"/>
            <a:ext cx="4279537" cy="8698262"/>
          </a:xfrm>
          <a:custGeom>
            <a:avLst/>
            <a:gdLst>
              <a:gd name="connsiteX0" fmla="*/ 0 w 2139908"/>
              <a:gd name="connsiteY0" fmla="*/ 0 h 4349131"/>
              <a:gd name="connsiteX1" fmla="*/ 157415 w 2139908"/>
              <a:gd name="connsiteY1" fmla="*/ 7949 h 4349131"/>
              <a:gd name="connsiteX2" fmla="*/ 2139908 w 2139908"/>
              <a:gd name="connsiteY2" fmla="*/ 2204824 h 4349131"/>
              <a:gd name="connsiteX3" fmla="*/ 588306 w 2139908"/>
              <a:gd name="connsiteY3" fmla="*/ 4313820 h 4349131"/>
              <a:gd name="connsiteX4" fmla="*/ 450978 w 2139908"/>
              <a:gd name="connsiteY4" fmla="*/ 4349131 h 4349131"/>
              <a:gd name="connsiteX5" fmla="*/ 0 w 2139908"/>
              <a:gd name="connsiteY5" fmla="*/ 4349131 h 4349131"/>
              <a:gd name="connsiteX6" fmla="*/ 0 w 2139908"/>
              <a:gd name="connsiteY6" fmla="*/ 0 h 434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39908" h="4349131">
                <a:moveTo>
                  <a:pt x="0" y="0"/>
                </a:moveTo>
                <a:lnTo>
                  <a:pt x="157415" y="7949"/>
                </a:lnTo>
                <a:cubicBezTo>
                  <a:pt x="1270952" y="121035"/>
                  <a:pt x="2139908" y="1061452"/>
                  <a:pt x="2139908" y="2204824"/>
                </a:cubicBezTo>
                <a:cubicBezTo>
                  <a:pt x="2139908" y="3195746"/>
                  <a:pt x="1487225" y="4034227"/>
                  <a:pt x="588306" y="4313820"/>
                </a:cubicBezTo>
                <a:lnTo>
                  <a:pt x="450978" y="4349131"/>
                </a:lnTo>
                <a:lnTo>
                  <a:pt x="0" y="434913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961A54-6A45-4B9D-952D-9F5724B6F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9136" y="730254"/>
            <a:ext cx="15959859" cy="1444835"/>
          </a:xfrm>
        </p:spPr>
        <p:txBody>
          <a:bodyPr anchor="ctr"/>
          <a:lstStyle>
            <a:lvl1pPr>
              <a:defRPr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21368893-0460-416B-B7B0-E4D52CB5F4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89136" y="3266402"/>
            <a:ext cx="19083685" cy="9436776"/>
          </a:xfrm>
        </p:spPr>
        <p:txBody>
          <a:bodyPr>
            <a:normAutofit/>
          </a:bodyPr>
          <a:lstStyle>
            <a:lvl1pPr>
              <a:defRPr sz="54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 sz="54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 sz="54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 sz="54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 sz="54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Google Shape;521;p46">
            <a:extLst>
              <a:ext uri="{FF2B5EF4-FFF2-40B4-BE49-F238E27FC236}">
                <a16:creationId xmlns:a16="http://schemas.microsoft.com/office/drawing/2014/main" id="{F2566569-E722-431D-9CB9-AC3A2B37BFC3}"/>
              </a:ext>
            </a:extLst>
          </p:cNvPr>
          <p:cNvSpPr/>
          <p:nvPr userDrawn="1"/>
        </p:nvSpPr>
        <p:spPr>
          <a:xfrm>
            <a:off x="23302039" y="8115506"/>
            <a:ext cx="859744" cy="859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A1BCED7-21F9-4CE1-B4FD-D1A0630A53CA}"/>
              </a:ext>
            </a:extLst>
          </p:cNvPr>
          <p:cNvCxnSpPr>
            <a:cxnSpLocks/>
          </p:cNvCxnSpPr>
          <p:nvPr userDrawn="1"/>
        </p:nvCxnSpPr>
        <p:spPr>
          <a:xfrm>
            <a:off x="4089136" y="2175090"/>
            <a:ext cx="15959859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 descr="Icon&#10;&#10;Description automatically generated">
            <a:extLst>
              <a:ext uri="{FF2B5EF4-FFF2-40B4-BE49-F238E27FC236}">
                <a16:creationId xmlns:a16="http://schemas.microsoft.com/office/drawing/2014/main" id="{A42149A9-E8E5-4716-8BB6-7E25E34506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76821" y="6929175"/>
            <a:ext cx="4279537" cy="4875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053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4F09CB2-34EF-45EB-8425-9B3B8E47234B}"/>
              </a:ext>
            </a:extLst>
          </p:cNvPr>
          <p:cNvSpPr/>
          <p:nvPr userDrawn="1"/>
        </p:nvSpPr>
        <p:spPr>
          <a:xfrm>
            <a:off x="1676292" y="480984"/>
            <a:ext cx="16770484" cy="2178979"/>
          </a:xfrm>
          <a:prstGeom prst="rect">
            <a:avLst/>
          </a:prstGeom>
          <a:solidFill>
            <a:srgbClr val="F4F4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7627182-7F52-428A-8ED6-E03409AF0B2F}"/>
              </a:ext>
            </a:extLst>
          </p:cNvPr>
          <p:cNvCxnSpPr>
            <a:cxnSpLocks/>
          </p:cNvCxnSpPr>
          <p:nvPr userDrawn="1"/>
        </p:nvCxnSpPr>
        <p:spPr>
          <a:xfrm>
            <a:off x="1676293" y="2224966"/>
            <a:ext cx="18372701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21">
            <a:extLst>
              <a:ext uri="{FF2B5EF4-FFF2-40B4-BE49-F238E27FC236}">
                <a16:creationId xmlns:a16="http://schemas.microsoft.com/office/drawing/2014/main" id="{42BCB099-5337-4FB4-94AD-EBAD7CE135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52650" y="3266402"/>
            <a:ext cx="21020168" cy="9436776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 sz="4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 sz="4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 sz="4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 sz="4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Google Shape;521;p46">
            <a:extLst>
              <a:ext uri="{FF2B5EF4-FFF2-40B4-BE49-F238E27FC236}">
                <a16:creationId xmlns:a16="http://schemas.microsoft.com/office/drawing/2014/main" id="{109A188B-2C2A-48F2-B333-3B12AFF519B1}"/>
              </a:ext>
            </a:extLst>
          </p:cNvPr>
          <p:cNvSpPr/>
          <p:nvPr userDrawn="1"/>
        </p:nvSpPr>
        <p:spPr>
          <a:xfrm>
            <a:off x="23320586" y="9939592"/>
            <a:ext cx="859744" cy="859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7" name="Google Shape;522;p46">
            <a:extLst>
              <a:ext uri="{FF2B5EF4-FFF2-40B4-BE49-F238E27FC236}">
                <a16:creationId xmlns:a16="http://schemas.microsoft.com/office/drawing/2014/main" id="{A6C850C8-22B0-4367-87C6-8E7D42541FB1}"/>
              </a:ext>
            </a:extLst>
          </p:cNvPr>
          <p:cNvSpPr/>
          <p:nvPr userDrawn="1"/>
        </p:nvSpPr>
        <p:spPr>
          <a:xfrm>
            <a:off x="277430" y="7086374"/>
            <a:ext cx="1075130" cy="1075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8" name="Google Shape;523;p46">
            <a:extLst>
              <a:ext uri="{FF2B5EF4-FFF2-40B4-BE49-F238E27FC236}">
                <a16:creationId xmlns:a16="http://schemas.microsoft.com/office/drawing/2014/main" id="{D8F7ECA8-F820-4149-AB7C-2B56A4FC7B6C}"/>
              </a:ext>
            </a:extLst>
          </p:cNvPr>
          <p:cNvSpPr/>
          <p:nvPr userDrawn="1"/>
        </p:nvSpPr>
        <p:spPr>
          <a:xfrm>
            <a:off x="23334297" y="3916218"/>
            <a:ext cx="859744" cy="8598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5FE4105-8AA1-7FFC-0750-BE372AA5C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1" y="730254"/>
            <a:ext cx="17896344" cy="1444835"/>
          </a:xfrm>
        </p:spPr>
        <p:txBody>
          <a:bodyPr anchor="ctr"/>
          <a:lstStyle>
            <a:lvl1pPr>
              <a:defRPr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41516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Закръглен правоъгълник 15"/>
          <p:cNvSpPr/>
          <p:nvPr userDrawn="1"/>
        </p:nvSpPr>
        <p:spPr>
          <a:xfrm>
            <a:off x="1649398" y="123827"/>
            <a:ext cx="22594903" cy="13468985"/>
          </a:xfrm>
          <a:prstGeom prst="roundRect">
            <a:avLst>
              <a:gd name="adj" fmla="val 2149"/>
            </a:avLst>
          </a:prstGeom>
          <a:solidFill>
            <a:srgbClr val="F4F4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9152" y="2025321"/>
            <a:ext cx="19838987" cy="34427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Slide Title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9152" y="6230074"/>
            <a:ext cx="19838987" cy="5603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Lorem Ipsum is simply dummy text of the printing and typesetting industry. Lorem Ipsum has been the industry's standard dummy text ever since the 1500s, when an unknown printer took a galley of type and scrambled it to make a type specimen book.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291" y="12712701"/>
            <a:ext cx="5486043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6F25E3CD-121F-46B1-8EAA-E751C0C960D9}" type="datetimeFigureOut">
              <a:rPr lang="bg-BG" smtClean="0"/>
              <a:pPr/>
              <a:t>14.5.2024 г.</a:t>
            </a:fld>
            <a:endParaRPr lang="bg-B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6675" y="12712701"/>
            <a:ext cx="8229064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endParaRPr lang="bg-BG" dirty="0"/>
          </a:p>
        </p:txBody>
      </p:sp>
      <p:pic>
        <p:nvPicPr>
          <p:cNvPr id="7" name="Картина 6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84" y="12852389"/>
            <a:ext cx="257189" cy="254013"/>
          </a:xfrm>
          <a:prstGeom prst="rect">
            <a:avLst/>
          </a:prstGeom>
        </p:spPr>
      </p:pic>
      <p:sp>
        <p:nvSpPr>
          <p:cNvPr id="8" name="Текстово поле 7"/>
          <p:cNvSpPr txBox="1"/>
          <p:nvPr userDrawn="1"/>
        </p:nvSpPr>
        <p:spPr>
          <a:xfrm rot="16200000">
            <a:off x="-163975" y="11763127"/>
            <a:ext cx="1805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2A2859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sirma.com</a:t>
            </a:r>
            <a:endParaRPr lang="bg-BG" sz="2400" dirty="0">
              <a:solidFill>
                <a:srgbClr val="2A2859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3" name="Картина 12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1" y="647700"/>
            <a:ext cx="763200" cy="763200"/>
          </a:xfrm>
          <a:prstGeom prst="rect">
            <a:avLst/>
          </a:prstGeom>
        </p:spPr>
      </p:pic>
      <p:sp>
        <p:nvSpPr>
          <p:cNvPr id="14" name="Овал 13"/>
          <p:cNvSpPr/>
          <p:nvPr userDrawn="1"/>
        </p:nvSpPr>
        <p:spPr>
          <a:xfrm>
            <a:off x="23173220" y="647700"/>
            <a:ext cx="763200" cy="763200"/>
          </a:xfrm>
          <a:prstGeom prst="ellipse">
            <a:avLst/>
          </a:prstGeom>
          <a:solidFill>
            <a:srgbClr val="E9E9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7" name="Текстово поле 16"/>
          <p:cNvSpPr txBox="1"/>
          <p:nvPr userDrawn="1"/>
        </p:nvSpPr>
        <p:spPr>
          <a:xfrm>
            <a:off x="2979152" y="850888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>
                <a:solidFill>
                  <a:srgbClr val="2A2859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Sirma</a:t>
            </a:r>
            <a:endParaRPr lang="bg-BG" sz="1600" b="1" dirty="0">
              <a:solidFill>
                <a:srgbClr val="2A2859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22" name="Право съединение 21"/>
          <p:cNvCxnSpPr/>
          <p:nvPr userDrawn="1"/>
        </p:nvCxnSpPr>
        <p:spPr>
          <a:xfrm>
            <a:off x="3902877" y="888765"/>
            <a:ext cx="0" cy="262800"/>
          </a:xfrm>
          <a:prstGeom prst="line">
            <a:avLst/>
          </a:prstGeom>
          <a:ln w="12700">
            <a:solidFill>
              <a:srgbClr val="92A1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42109" y="645126"/>
            <a:ext cx="628595" cy="75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rgbClr val="2A2859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/>
              <a:t>1</a:t>
            </a:r>
            <a:endParaRPr lang="bg-BG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4535C15-B1FA-B8A6-9EB6-114659B271C1}"/>
              </a:ext>
            </a:extLst>
          </p:cNvPr>
          <p:cNvGrpSpPr/>
          <p:nvPr userDrawn="1"/>
        </p:nvGrpSpPr>
        <p:grpSpPr>
          <a:xfrm>
            <a:off x="18795633" y="-1"/>
            <a:ext cx="5586780" cy="4327071"/>
            <a:chOff x="10083338" y="0"/>
            <a:chExt cx="2108662" cy="16332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0337E03-234D-4A8B-30B6-D6DFE218CDCB}"/>
                </a:ext>
              </a:extLst>
            </p:cNvPr>
            <p:cNvSpPr/>
            <p:nvPr userDrawn="1"/>
          </p:nvSpPr>
          <p:spPr>
            <a:xfrm>
              <a:off x="10083338" y="0"/>
              <a:ext cx="2108662" cy="1633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pic>
          <p:nvPicPr>
            <p:cNvPr id="10" name="Picture 9" descr="Icon&#10;&#10;Description automatically generated">
              <a:extLst>
                <a:ext uri="{FF2B5EF4-FFF2-40B4-BE49-F238E27FC236}">
                  <a16:creationId xmlns:a16="http://schemas.microsoft.com/office/drawing/2014/main" id="{AC759B51-EBE4-4FE4-E5C6-7001F85622E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10924" y="179710"/>
              <a:ext cx="1453490" cy="14534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54837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8" r:id="rId2"/>
    <p:sldLayoutId id="2147483679" r:id="rId3"/>
    <p:sldLayoutId id="2147483680" r:id="rId4"/>
    <p:sldLayoutId id="2147483682" r:id="rId5"/>
    <p:sldLayoutId id="2147483681" r:id="rId6"/>
    <p:sldLayoutId id="2147483683" r:id="rId7"/>
    <p:sldLayoutId id="2147483684" r:id="rId8"/>
    <p:sldLayoutId id="2147483685" r:id="rId9"/>
    <p:sldLayoutId id="2147483686" r:id="rId10"/>
    <p:sldLayoutId id="2147483688" r:id="rId11"/>
    <p:sldLayoutId id="2147483687" r:id="rId12"/>
    <p:sldLayoutId id="2147483703" r:id="rId13"/>
  </p:sldLayoutIdLst>
  <p:txStyles>
    <p:titleStyle>
      <a:lvl1pPr algn="l" defTabSz="1828709" rtl="0" eaLnBrk="1" latinLnBrk="0" hangingPunct="1">
        <a:lnSpc>
          <a:spcPct val="90000"/>
        </a:lnSpc>
        <a:spcBef>
          <a:spcPct val="0"/>
        </a:spcBef>
        <a:buNone/>
        <a:defRPr sz="7200" b="0" kern="1200">
          <a:solidFill>
            <a:srgbClr val="2A2859"/>
          </a:solidFill>
          <a:latin typeface="Verdana" panose="020B0604030504040204" pitchFamily="34" charset="0"/>
          <a:ea typeface="Verdana" panose="020B0604030504040204" pitchFamily="34" charset="0"/>
          <a:cs typeface="+mj-cs"/>
        </a:defRPr>
      </a:lvl1pPr>
    </p:titleStyle>
    <p:bodyStyle>
      <a:lvl1pPr marL="0" indent="0" algn="l" defTabSz="1828709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3000" b="0" kern="1200">
          <a:solidFill>
            <a:srgbClr val="2A2859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1pPr>
      <a:lvl2pPr marL="914354" indent="0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000" kern="1200">
          <a:solidFill>
            <a:srgbClr val="2A2859"/>
          </a:solidFill>
          <a:latin typeface="TT Norms Pro" panose="02000503030000020003" pitchFamily="50" charset="0"/>
          <a:ea typeface="+mn-ea"/>
          <a:cs typeface="+mn-cs"/>
        </a:defRPr>
      </a:lvl2pPr>
      <a:lvl3pPr marL="1828709" indent="0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000" kern="1200">
          <a:solidFill>
            <a:srgbClr val="2A2859"/>
          </a:solidFill>
          <a:latin typeface="TT Norms Pro" panose="02000503030000020003" pitchFamily="50" charset="0"/>
          <a:ea typeface="+mn-ea"/>
          <a:cs typeface="+mn-cs"/>
        </a:defRPr>
      </a:lvl3pPr>
      <a:lvl4pPr marL="2743063" indent="0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000" kern="1200">
          <a:solidFill>
            <a:srgbClr val="2A2859"/>
          </a:solidFill>
          <a:latin typeface="TT Norms Pro" panose="02000503030000020003" pitchFamily="50" charset="0"/>
          <a:ea typeface="+mn-ea"/>
          <a:cs typeface="+mn-cs"/>
        </a:defRPr>
      </a:lvl4pPr>
      <a:lvl5pPr marL="3657417" indent="0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000" kern="1200">
          <a:solidFill>
            <a:srgbClr val="2A2859"/>
          </a:solidFill>
          <a:latin typeface="TT Norms Pro" panose="02000503030000020003" pitchFamily="50" charset="0"/>
          <a:ea typeface="+mn-ea"/>
          <a:cs typeface="+mn-cs"/>
        </a:defRPr>
      </a:lvl5pPr>
      <a:lvl6pPr marL="5028949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303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657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011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5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709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063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417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771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126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48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483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Закръглен правоъгълник 15"/>
          <p:cNvSpPr/>
          <p:nvPr userDrawn="1"/>
        </p:nvSpPr>
        <p:spPr>
          <a:xfrm>
            <a:off x="1649398" y="123827"/>
            <a:ext cx="22594903" cy="13468985"/>
          </a:xfrm>
          <a:prstGeom prst="roundRect">
            <a:avLst>
              <a:gd name="adj" fmla="val 2149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9152" y="2025321"/>
            <a:ext cx="19838987" cy="34427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Slide Title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9152" y="6230074"/>
            <a:ext cx="19838987" cy="5603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Lorem Ipsum is simply dummy text of the printing and typesetting industry. Lorem Ipsum has been the industry's standard dummy text ever since the 1500s, when an unknown printer took a galley of type and scrambled it to make a type specimen book.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291" y="12712701"/>
            <a:ext cx="5486043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6F25E3CD-121F-46B1-8EAA-E751C0C960D9}" type="datetimeFigureOut">
              <a:rPr lang="bg-BG" smtClean="0"/>
              <a:pPr/>
              <a:t>14.5.2024 г.</a:t>
            </a:fld>
            <a:endParaRPr lang="bg-B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6675" y="12712701"/>
            <a:ext cx="8229064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endParaRPr lang="bg-BG" dirty="0"/>
          </a:p>
        </p:txBody>
      </p:sp>
      <p:pic>
        <p:nvPicPr>
          <p:cNvPr id="7" name="Картина 6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84" y="12852389"/>
            <a:ext cx="257189" cy="254013"/>
          </a:xfrm>
          <a:prstGeom prst="rect">
            <a:avLst/>
          </a:prstGeom>
        </p:spPr>
      </p:pic>
      <p:sp>
        <p:nvSpPr>
          <p:cNvPr id="8" name="Текстово поле 7"/>
          <p:cNvSpPr txBox="1"/>
          <p:nvPr userDrawn="1"/>
        </p:nvSpPr>
        <p:spPr>
          <a:xfrm rot="16200000">
            <a:off x="-163975" y="11763127"/>
            <a:ext cx="1805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2A2859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sirma.com</a:t>
            </a:r>
            <a:endParaRPr lang="bg-BG" sz="2400" dirty="0">
              <a:solidFill>
                <a:srgbClr val="2A2859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3" name="Картина 12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1" y="647700"/>
            <a:ext cx="763200" cy="763200"/>
          </a:xfrm>
          <a:prstGeom prst="rect">
            <a:avLst/>
          </a:prstGeom>
        </p:spPr>
      </p:pic>
      <p:sp>
        <p:nvSpPr>
          <p:cNvPr id="14" name="Овал 13"/>
          <p:cNvSpPr/>
          <p:nvPr userDrawn="1"/>
        </p:nvSpPr>
        <p:spPr>
          <a:xfrm>
            <a:off x="23173220" y="647700"/>
            <a:ext cx="763200" cy="763200"/>
          </a:xfrm>
          <a:prstGeom prst="ellipse">
            <a:avLst/>
          </a:prstGeom>
          <a:solidFill>
            <a:srgbClr val="E9E9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7" name="Текстово поле 16"/>
          <p:cNvSpPr txBox="1"/>
          <p:nvPr userDrawn="1"/>
        </p:nvSpPr>
        <p:spPr>
          <a:xfrm>
            <a:off x="2979152" y="850888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Sirma</a:t>
            </a:r>
            <a:endParaRPr lang="bg-BG" sz="16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22" name="Право съединение 21"/>
          <p:cNvCxnSpPr/>
          <p:nvPr userDrawn="1"/>
        </p:nvCxnSpPr>
        <p:spPr>
          <a:xfrm>
            <a:off x="3902877" y="888765"/>
            <a:ext cx="0" cy="262800"/>
          </a:xfrm>
          <a:prstGeom prst="line">
            <a:avLst/>
          </a:prstGeom>
          <a:ln w="12700">
            <a:solidFill>
              <a:srgbClr val="92A1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42109" y="645126"/>
            <a:ext cx="628595" cy="75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rgbClr val="2A2859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/>
              <a:t>1</a:t>
            </a:r>
            <a:endParaRPr lang="bg-BG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7F0D99D-8702-41DD-A9DD-47CECE363FE5}"/>
              </a:ext>
            </a:extLst>
          </p:cNvPr>
          <p:cNvGrpSpPr/>
          <p:nvPr userDrawn="1"/>
        </p:nvGrpSpPr>
        <p:grpSpPr>
          <a:xfrm>
            <a:off x="18795633" y="-1"/>
            <a:ext cx="5586780" cy="4327071"/>
            <a:chOff x="10083338" y="0"/>
            <a:chExt cx="2108662" cy="163320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96C9A5D-5C6F-434B-B15C-FEC83185EB28}"/>
                </a:ext>
              </a:extLst>
            </p:cNvPr>
            <p:cNvSpPr/>
            <p:nvPr userDrawn="1"/>
          </p:nvSpPr>
          <p:spPr>
            <a:xfrm>
              <a:off x="10083338" y="0"/>
              <a:ext cx="2108662" cy="1633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pic>
          <p:nvPicPr>
            <p:cNvPr id="20" name="Picture 19" descr="Icon&#10;&#10;Description automatically generated">
              <a:extLst>
                <a:ext uri="{FF2B5EF4-FFF2-40B4-BE49-F238E27FC236}">
                  <a16:creationId xmlns:a16="http://schemas.microsoft.com/office/drawing/2014/main" id="{7BA3EFE9-1832-4BD5-92A9-69D6DE497A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10924" y="179710"/>
              <a:ext cx="1453490" cy="14534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19094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</p:sldLayoutIdLst>
  <p:txStyles>
    <p:titleStyle>
      <a:lvl1pPr algn="l" defTabSz="1828709" rtl="0" eaLnBrk="1" latinLnBrk="0" hangingPunct="1">
        <a:lnSpc>
          <a:spcPct val="90000"/>
        </a:lnSpc>
        <a:spcBef>
          <a:spcPct val="0"/>
        </a:spcBef>
        <a:buNone/>
        <a:defRPr sz="7200" b="0" kern="1200">
          <a:solidFill>
            <a:schemeClr val="bg1"/>
          </a:solidFill>
          <a:latin typeface="Verdana" panose="020B0604030504040204" pitchFamily="34" charset="0"/>
          <a:ea typeface="Verdana" panose="020B0604030504040204" pitchFamily="34" charset="0"/>
          <a:cs typeface="+mj-cs"/>
        </a:defRPr>
      </a:lvl1pPr>
    </p:titleStyle>
    <p:bodyStyle>
      <a:lvl1pPr marL="0" indent="0" algn="l" defTabSz="1828709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3000" b="0" kern="1200">
          <a:solidFill>
            <a:schemeClr val="bg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1pPr>
      <a:lvl2pPr marL="914354" indent="0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000" kern="1200">
          <a:solidFill>
            <a:srgbClr val="2A2859"/>
          </a:solidFill>
          <a:latin typeface="TT Norms Pro" panose="02000503030000020003" pitchFamily="50" charset="0"/>
          <a:ea typeface="+mn-ea"/>
          <a:cs typeface="+mn-cs"/>
        </a:defRPr>
      </a:lvl2pPr>
      <a:lvl3pPr marL="1828709" indent="0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000" kern="1200">
          <a:solidFill>
            <a:srgbClr val="2A2859"/>
          </a:solidFill>
          <a:latin typeface="TT Norms Pro" panose="02000503030000020003" pitchFamily="50" charset="0"/>
          <a:ea typeface="+mn-ea"/>
          <a:cs typeface="+mn-cs"/>
        </a:defRPr>
      </a:lvl3pPr>
      <a:lvl4pPr marL="2743063" indent="0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000" kern="1200">
          <a:solidFill>
            <a:srgbClr val="2A2859"/>
          </a:solidFill>
          <a:latin typeface="TT Norms Pro" panose="02000503030000020003" pitchFamily="50" charset="0"/>
          <a:ea typeface="+mn-ea"/>
          <a:cs typeface="+mn-cs"/>
        </a:defRPr>
      </a:lvl4pPr>
      <a:lvl5pPr marL="3657417" indent="0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000" kern="1200">
          <a:solidFill>
            <a:srgbClr val="2A2859"/>
          </a:solidFill>
          <a:latin typeface="TT Norms Pro" panose="02000503030000020003" pitchFamily="50" charset="0"/>
          <a:ea typeface="+mn-ea"/>
          <a:cs typeface="+mn-cs"/>
        </a:defRPr>
      </a:lvl5pPr>
      <a:lvl6pPr marL="5028949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303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657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011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5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709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063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417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771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126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48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483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CF924-31AE-4834-94D8-61AF45C99A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7803" y="5497830"/>
            <a:ext cx="17086927" cy="1619250"/>
          </a:xfrm>
        </p:spPr>
        <p:txBody>
          <a:bodyPr/>
          <a:lstStyle/>
          <a:p>
            <a:r>
              <a:rPr lang="en" sz="19900" dirty="0">
                <a:solidFill>
                  <a:schemeClr val="tx1"/>
                </a:solidFill>
              </a:rPr>
              <a:t>Loops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AA98C5-AECC-4062-B937-CBA0E55EE6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7802" y="7498080"/>
            <a:ext cx="12999022" cy="1619250"/>
          </a:xfrm>
        </p:spPr>
        <p:txBody>
          <a:bodyPr>
            <a:normAutofit fontScale="92500" lnSpcReduction="10000"/>
          </a:bodyPr>
          <a:lstStyle/>
          <a:p>
            <a:r>
              <a:rPr lang="en" sz="5400" dirty="0"/>
              <a:t>For Loop</a:t>
            </a:r>
          </a:p>
          <a:p>
            <a:r>
              <a:rPr lang="en" sz="5400" dirty="0"/>
              <a:t>While Loop</a:t>
            </a:r>
          </a:p>
        </p:txBody>
      </p:sp>
      <p:pic>
        <p:nvPicPr>
          <p:cNvPr id="4" name="Picture 3" descr="Logo, company name&#10;&#10;Description automatically generated">
            <a:extLst>
              <a:ext uri="{FF2B5EF4-FFF2-40B4-BE49-F238E27FC236}">
                <a16:creationId xmlns:a16="http://schemas.microsoft.com/office/drawing/2014/main" id="{D39B1DDA-2E23-34E1-2F5C-EA40B2B7236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8779" y="5022442"/>
            <a:ext cx="8348728" cy="5565818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6A04B874-D039-4D24-830A-019B574BD546}"/>
              </a:ext>
            </a:extLst>
          </p:cNvPr>
          <p:cNvGrpSpPr/>
          <p:nvPr/>
        </p:nvGrpSpPr>
        <p:grpSpPr>
          <a:xfrm>
            <a:off x="-3150868" y="2596279"/>
            <a:ext cx="1770435" cy="1545658"/>
            <a:chOff x="759115" y="1338128"/>
            <a:chExt cx="703262" cy="613975"/>
          </a:xfrm>
        </p:grpSpPr>
        <p:sp>
          <p:nvSpPr>
            <p:cNvPr id="6" name="Google Shape;222;p33">
              <a:hlinkClick r:id="" action="ppaction://noaction"/>
              <a:extLst>
                <a:ext uri="{FF2B5EF4-FFF2-40B4-BE49-F238E27FC236}">
                  <a16:creationId xmlns:a16="http://schemas.microsoft.com/office/drawing/2014/main" id="{9ABE433C-206E-AA3F-0558-FD9FE44DCCBA}"/>
                </a:ext>
              </a:extLst>
            </p:cNvPr>
            <p:cNvSpPr/>
            <p:nvPr/>
          </p:nvSpPr>
          <p:spPr>
            <a:xfrm>
              <a:off x="805783" y="1338128"/>
              <a:ext cx="613975" cy="61397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82838" tIns="182838" rIns="182838" bIns="182838" anchor="ctr" anchorCtr="0">
              <a:noAutofit/>
            </a:bodyPr>
            <a:lstStyle/>
            <a:p>
              <a:endParaRPr sz="16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693E358-0C7E-314F-3DD1-05C2CDA47449}"/>
                </a:ext>
              </a:extLst>
            </p:cNvPr>
            <p:cNvSpPr txBox="1"/>
            <p:nvPr/>
          </p:nvSpPr>
          <p:spPr>
            <a:xfrm>
              <a:off x="759115" y="1432116"/>
              <a:ext cx="703262" cy="403447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6000" b="1" dirty="0">
                  <a:solidFill>
                    <a:srgbClr val="FEF6F0"/>
                  </a:solidFill>
                  <a:latin typeface="Phenomena Black" panose="00000A00000000000000" pitchFamily="50" charset="-52"/>
                </a:rPr>
                <a:t>01</a:t>
              </a:r>
              <a:endParaRPr lang="en-US" sz="5400" b="1" dirty="0">
                <a:solidFill>
                  <a:srgbClr val="FEF6F0"/>
                </a:solidFill>
                <a:latin typeface="Phenomena Black" panose="00000A00000000000000" pitchFamily="50" charset="-52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E13E5B6-5956-CD15-099A-AF9ECC6CB453}"/>
              </a:ext>
            </a:extLst>
          </p:cNvPr>
          <p:cNvGrpSpPr/>
          <p:nvPr/>
        </p:nvGrpSpPr>
        <p:grpSpPr>
          <a:xfrm>
            <a:off x="-4934249" y="4645500"/>
            <a:ext cx="1770433" cy="1545660"/>
            <a:chOff x="761807" y="2099096"/>
            <a:chExt cx="703261" cy="613975"/>
          </a:xfrm>
        </p:grpSpPr>
        <p:sp>
          <p:nvSpPr>
            <p:cNvPr id="18" name="Google Shape;227;p33">
              <a:hlinkClick r:id="" action="ppaction://noaction"/>
              <a:extLst>
                <a:ext uri="{FF2B5EF4-FFF2-40B4-BE49-F238E27FC236}">
                  <a16:creationId xmlns:a16="http://schemas.microsoft.com/office/drawing/2014/main" id="{EB2FAA0D-1743-7CDD-3242-E7D364E2E725}"/>
                </a:ext>
              </a:extLst>
            </p:cNvPr>
            <p:cNvSpPr/>
            <p:nvPr/>
          </p:nvSpPr>
          <p:spPr>
            <a:xfrm>
              <a:off x="813241" y="2099096"/>
              <a:ext cx="613975" cy="6139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82838" tIns="182838" rIns="182838" bIns="182838" anchor="ctr" anchorCtr="0">
              <a:noAutofit/>
            </a:bodyPr>
            <a:lstStyle/>
            <a:p>
              <a:endParaRPr sz="16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031A521-ECA1-9AF3-DB2F-A5628DA1703C}"/>
                </a:ext>
              </a:extLst>
            </p:cNvPr>
            <p:cNvSpPr txBox="1"/>
            <p:nvPr/>
          </p:nvSpPr>
          <p:spPr>
            <a:xfrm>
              <a:off x="761807" y="2193354"/>
              <a:ext cx="703261" cy="403447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6000" b="1" dirty="0">
                  <a:latin typeface="Phenomena Black" panose="00000A00000000000000" pitchFamily="50" charset="-52"/>
                </a:rPr>
                <a:t>0</a:t>
              </a:r>
              <a:r>
                <a:rPr lang="bg-BG" sz="6000" b="1" dirty="0">
                  <a:latin typeface="Phenomena Black" panose="00000A00000000000000" pitchFamily="50" charset="-52"/>
                </a:rPr>
                <a:t>2</a:t>
              </a:r>
              <a:endParaRPr lang="en-US" sz="5400" b="1" dirty="0">
                <a:latin typeface="Phenomena Black" panose="00000A00000000000000" pitchFamily="50" charset="-52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0C57571-7018-569D-6AB2-0E13E1B37351}"/>
              </a:ext>
            </a:extLst>
          </p:cNvPr>
          <p:cNvGrpSpPr/>
          <p:nvPr/>
        </p:nvGrpSpPr>
        <p:grpSpPr>
          <a:xfrm>
            <a:off x="-7403129" y="6694723"/>
            <a:ext cx="1816850" cy="1545658"/>
            <a:chOff x="756722" y="2811160"/>
            <a:chExt cx="721699" cy="613975"/>
          </a:xfrm>
        </p:grpSpPr>
        <p:sp>
          <p:nvSpPr>
            <p:cNvPr id="21" name="Google Shape;222;p33">
              <a:hlinkClick r:id="" action="ppaction://noaction"/>
              <a:extLst>
                <a:ext uri="{FF2B5EF4-FFF2-40B4-BE49-F238E27FC236}">
                  <a16:creationId xmlns:a16="http://schemas.microsoft.com/office/drawing/2014/main" id="{97C46E7D-1A39-0751-B93B-ED99E27BED4E}"/>
                </a:ext>
              </a:extLst>
            </p:cNvPr>
            <p:cNvSpPr/>
            <p:nvPr/>
          </p:nvSpPr>
          <p:spPr>
            <a:xfrm>
              <a:off x="810584" y="2811160"/>
              <a:ext cx="613975" cy="61397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82838" tIns="182838" rIns="182838" bIns="182838" anchor="ctr" anchorCtr="0">
              <a:noAutofit/>
            </a:bodyPr>
            <a:lstStyle/>
            <a:p>
              <a:endParaRPr sz="16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8464F31-4FB9-44FD-EDF7-7D786EA9EC8E}"/>
                </a:ext>
              </a:extLst>
            </p:cNvPr>
            <p:cNvSpPr txBox="1"/>
            <p:nvPr/>
          </p:nvSpPr>
          <p:spPr>
            <a:xfrm>
              <a:off x="756722" y="2905416"/>
              <a:ext cx="721699" cy="403447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6000" b="1" dirty="0">
                  <a:solidFill>
                    <a:srgbClr val="FEF6F0"/>
                  </a:solidFill>
                  <a:latin typeface="Phenomena Black" panose="00000A00000000000000" pitchFamily="50" charset="-52"/>
                </a:rPr>
                <a:t>0</a:t>
              </a:r>
              <a:r>
                <a:rPr lang="bg-BG" sz="6000" b="1" dirty="0">
                  <a:solidFill>
                    <a:srgbClr val="FEF6F0"/>
                  </a:solidFill>
                  <a:latin typeface="Phenomena Black" panose="00000A00000000000000" pitchFamily="50" charset="-52"/>
                </a:rPr>
                <a:t>3</a:t>
              </a:r>
              <a:endParaRPr lang="en-US" sz="5400" b="1" dirty="0">
                <a:solidFill>
                  <a:srgbClr val="FEF6F0"/>
                </a:solidFill>
                <a:latin typeface="Phenomena Black" panose="00000A00000000000000" pitchFamily="50" charset="-52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F091D35-3180-ABEB-BC8D-D1188A6734A2}"/>
              </a:ext>
            </a:extLst>
          </p:cNvPr>
          <p:cNvGrpSpPr/>
          <p:nvPr/>
        </p:nvGrpSpPr>
        <p:grpSpPr>
          <a:xfrm>
            <a:off x="-9754211" y="8743944"/>
            <a:ext cx="1819656" cy="1545336"/>
            <a:chOff x="759115" y="1338128"/>
            <a:chExt cx="703262" cy="613975"/>
          </a:xfrm>
        </p:grpSpPr>
        <p:sp>
          <p:nvSpPr>
            <p:cNvPr id="24" name="Google Shape;222;p33">
              <a:hlinkClick r:id="" action="ppaction://noaction"/>
              <a:extLst>
                <a:ext uri="{FF2B5EF4-FFF2-40B4-BE49-F238E27FC236}">
                  <a16:creationId xmlns:a16="http://schemas.microsoft.com/office/drawing/2014/main" id="{93D46C8A-B68F-8F35-C603-8439AD8780B5}"/>
                </a:ext>
              </a:extLst>
            </p:cNvPr>
            <p:cNvSpPr/>
            <p:nvPr/>
          </p:nvSpPr>
          <p:spPr>
            <a:xfrm>
              <a:off x="805783" y="1338128"/>
              <a:ext cx="613975" cy="61397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82838" tIns="182838" rIns="182838" bIns="182838" anchor="ctr" anchorCtr="0">
              <a:noAutofit/>
            </a:bodyPr>
            <a:lstStyle/>
            <a:p>
              <a:endParaRPr sz="3600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DFD3C0D-FB42-ACEB-4C7C-69E84D39C8D7}"/>
                </a:ext>
              </a:extLst>
            </p:cNvPr>
            <p:cNvSpPr txBox="1"/>
            <p:nvPr/>
          </p:nvSpPr>
          <p:spPr>
            <a:xfrm>
              <a:off x="759115" y="1395348"/>
              <a:ext cx="703262" cy="440216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6600" b="1" dirty="0">
                  <a:solidFill>
                    <a:srgbClr val="FEF6F0"/>
                  </a:solidFill>
                  <a:latin typeface="Phenomena Black" panose="00000A00000000000000" pitchFamily="50" charset="-52"/>
                </a:rPr>
                <a:t>04</a:t>
              </a:r>
              <a:endParaRPr lang="en-US" sz="9600" b="1" dirty="0">
                <a:solidFill>
                  <a:srgbClr val="FEF6F0"/>
                </a:solidFill>
                <a:latin typeface="Phenomena Black" panose="00000A00000000000000" pitchFamily="50" charset="-52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AAE05BF-B9D9-D29F-1B07-100EF2C34CA7}"/>
              </a:ext>
            </a:extLst>
          </p:cNvPr>
          <p:cNvGrpSpPr/>
          <p:nvPr/>
        </p:nvGrpSpPr>
        <p:grpSpPr>
          <a:xfrm>
            <a:off x="-11451226" y="10792843"/>
            <a:ext cx="1819656" cy="1545336"/>
            <a:chOff x="761807" y="2099096"/>
            <a:chExt cx="703261" cy="613975"/>
          </a:xfrm>
        </p:grpSpPr>
        <p:sp>
          <p:nvSpPr>
            <p:cNvPr id="27" name="Google Shape;227;p33">
              <a:hlinkClick r:id="" action="ppaction://noaction"/>
              <a:extLst>
                <a:ext uri="{FF2B5EF4-FFF2-40B4-BE49-F238E27FC236}">
                  <a16:creationId xmlns:a16="http://schemas.microsoft.com/office/drawing/2014/main" id="{92F7AE50-77B9-724C-285E-2ED366FCF7F2}"/>
                </a:ext>
              </a:extLst>
            </p:cNvPr>
            <p:cNvSpPr/>
            <p:nvPr/>
          </p:nvSpPr>
          <p:spPr>
            <a:xfrm>
              <a:off x="813241" y="2099096"/>
              <a:ext cx="613975" cy="6139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82838" tIns="182838" rIns="182838" bIns="182838" anchor="ctr" anchorCtr="0">
              <a:noAutofit/>
            </a:bodyPr>
            <a:lstStyle/>
            <a:p>
              <a:endParaRPr sz="3600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EF623E8-B4B8-048E-B26D-C5C284D6ACAB}"/>
                </a:ext>
              </a:extLst>
            </p:cNvPr>
            <p:cNvSpPr txBox="1"/>
            <p:nvPr/>
          </p:nvSpPr>
          <p:spPr>
            <a:xfrm>
              <a:off x="761807" y="2193270"/>
              <a:ext cx="703261" cy="403531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6000" b="1" dirty="0">
                  <a:latin typeface="Phenomena Black" panose="00000A00000000000000" pitchFamily="50" charset="-52"/>
                </a:rPr>
                <a:t>05</a:t>
              </a:r>
              <a:endParaRPr lang="en-US" sz="9600" b="1" dirty="0">
                <a:latin typeface="Phenomena Black" panose="00000A00000000000000" pitchFamily="50" charset="-5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5162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38CD4-7E01-4443-9CB4-01CE7F6C0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Let's count to 10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250E382F-BB72-4F1E-8C23-FAC94CF965EE}"/>
              </a:ext>
            </a:extLst>
          </p:cNvPr>
          <p:cNvSpPr txBox="1">
            <a:spLocks/>
          </p:cNvSpPr>
          <p:nvPr/>
        </p:nvSpPr>
        <p:spPr>
          <a:xfrm flipH="1">
            <a:off x="1318334" y="3884219"/>
            <a:ext cx="11525970" cy="8387076"/>
          </a:xfrm>
          <a:prstGeom prst="rect">
            <a:avLst/>
          </a:prstGeom>
        </p:spPr>
        <p:txBody>
          <a:bodyPr vert="horz" lIns="182868" tIns="91434" rIns="182868" bIns="91434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354" indent="-914354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" sz="4800" dirty="0"/>
              <a:t>We start with the initial value</a:t>
            </a:r>
          </a:p>
          <a:p>
            <a:pPr marL="914354" indent="-914354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" sz="4800" dirty="0"/>
              <a:t>We check if the number is less than or equal to a number we are counting to</a:t>
            </a:r>
          </a:p>
          <a:p>
            <a:pPr marL="914354" indent="-914354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" sz="4800" dirty="0"/>
              <a:t>We say the number</a:t>
            </a:r>
          </a:p>
          <a:p>
            <a:pPr marL="914354" indent="-914354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" sz="4800" dirty="0"/>
              <a:t>We increase the number</a:t>
            </a:r>
          </a:p>
          <a:p>
            <a:pPr marL="914354" indent="-914354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" sz="4800" dirty="0"/>
              <a:t>We are checking again</a:t>
            </a:r>
          </a:p>
          <a:p>
            <a:pPr marL="914354" indent="-914354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" sz="4800" dirty="0"/>
              <a:t>We say the number</a:t>
            </a:r>
          </a:p>
          <a:p>
            <a:pPr marL="914354" indent="-914354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" sz="4800" dirty="0"/>
              <a:t>We increase the number</a:t>
            </a:r>
          </a:p>
          <a:p>
            <a:pPr marL="914354" indent="-914354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" sz="4800" dirty="0"/>
              <a:t>When our number becomes greater than the final we stop</a:t>
            </a:r>
          </a:p>
        </p:txBody>
      </p:sp>
      <p:sp>
        <p:nvSpPr>
          <p:cNvPr id="19" name="Text Placeholder 12">
            <a:extLst>
              <a:ext uri="{FF2B5EF4-FFF2-40B4-BE49-F238E27FC236}">
                <a16:creationId xmlns:a16="http://schemas.microsoft.com/office/drawing/2014/main" id="{10019B47-5517-47F7-9BF5-9526702949B9}"/>
              </a:ext>
            </a:extLst>
          </p:cNvPr>
          <p:cNvSpPr txBox="1">
            <a:spLocks/>
          </p:cNvSpPr>
          <p:nvPr/>
        </p:nvSpPr>
        <p:spPr>
          <a:xfrm>
            <a:off x="13410328" y="8140786"/>
            <a:ext cx="3866354" cy="818551"/>
          </a:xfrm>
          <a:prstGeom prst="rect">
            <a:avLst/>
          </a:prstGeom>
          <a:noFill/>
          <a:ln w="28575">
            <a:noFill/>
          </a:ln>
        </p:spPr>
        <p:txBody>
          <a:bodyPr vert="horz" lIns="182868" tIns="91434" rIns="182868" bIns="91434" rtlCol="0">
            <a:normAutofit lnSpcReduction="10000"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>
                <a:solidFill>
                  <a:srgbClr val="0000FF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" sz="4800" dirty="0">
                <a:solidFill>
                  <a:srgbClr val="000000"/>
                </a:solidFill>
              </a:rPr>
              <a:t>i &lt;= 10;</a:t>
            </a:r>
            <a:endParaRPr lang="en-US" sz="4800" dirty="0"/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D16A96EA-5904-4021-B41D-80190EDD8D4B}"/>
              </a:ext>
            </a:extLst>
          </p:cNvPr>
          <p:cNvSpPr txBox="1">
            <a:spLocks/>
          </p:cNvSpPr>
          <p:nvPr/>
        </p:nvSpPr>
        <p:spPr>
          <a:xfrm>
            <a:off x="13410327" y="8991616"/>
            <a:ext cx="5729867" cy="818551"/>
          </a:xfrm>
          <a:prstGeom prst="rect">
            <a:avLst/>
          </a:prstGeom>
          <a:noFill/>
          <a:ln w="28575">
            <a:noFill/>
          </a:ln>
        </p:spPr>
        <p:txBody>
          <a:bodyPr vert="horz" lIns="182868" tIns="91434" rIns="182868" bIns="91434" rtlCol="0">
            <a:normAutofit lnSpcReduction="10000"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>
                <a:solidFill>
                  <a:srgbClr val="0000FF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" sz="4800" dirty="0">
                <a:solidFill>
                  <a:srgbClr val="000000"/>
                </a:solidFill>
              </a:rPr>
              <a:t>console.log(i);</a:t>
            </a:r>
          </a:p>
        </p:txBody>
      </p:sp>
      <p:sp>
        <p:nvSpPr>
          <p:cNvPr id="21" name="Text Placeholder 12">
            <a:extLst>
              <a:ext uri="{FF2B5EF4-FFF2-40B4-BE49-F238E27FC236}">
                <a16:creationId xmlns:a16="http://schemas.microsoft.com/office/drawing/2014/main" id="{94E3BF43-454D-4CC8-87D7-50AD0929F672}"/>
              </a:ext>
            </a:extLst>
          </p:cNvPr>
          <p:cNvSpPr txBox="1">
            <a:spLocks/>
          </p:cNvSpPr>
          <p:nvPr/>
        </p:nvSpPr>
        <p:spPr>
          <a:xfrm>
            <a:off x="13410328" y="9918621"/>
            <a:ext cx="3866354" cy="818551"/>
          </a:xfrm>
          <a:prstGeom prst="rect">
            <a:avLst/>
          </a:prstGeom>
          <a:noFill/>
          <a:ln w="28575">
            <a:noFill/>
          </a:ln>
        </p:spPr>
        <p:txBody>
          <a:bodyPr vert="horz" lIns="182868" tIns="91434" rIns="182868" bIns="91434" rtlCol="0">
            <a:normAutofit lnSpcReduction="10000"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>
                <a:solidFill>
                  <a:srgbClr val="0000FF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" sz="4800" dirty="0">
                <a:solidFill>
                  <a:srgbClr val="000000"/>
                </a:solidFill>
              </a:rPr>
              <a:t>i +=1</a:t>
            </a:r>
            <a:endParaRPr lang="en-US" sz="4800" dirty="0"/>
          </a:p>
        </p:txBody>
      </p:sp>
      <p:sp>
        <p:nvSpPr>
          <p:cNvPr id="26" name="!!Init">
            <a:extLst>
              <a:ext uri="{FF2B5EF4-FFF2-40B4-BE49-F238E27FC236}">
                <a16:creationId xmlns:a16="http://schemas.microsoft.com/office/drawing/2014/main" id="{BD22F02A-634D-49EE-9E3B-EDE709609C4B}"/>
              </a:ext>
            </a:extLst>
          </p:cNvPr>
          <p:cNvSpPr/>
          <p:nvPr/>
        </p:nvSpPr>
        <p:spPr>
          <a:xfrm>
            <a:off x="13407947" y="3922023"/>
            <a:ext cx="6136504" cy="8185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828709">
              <a:defRPr/>
            </a:pPr>
            <a:r>
              <a:rPr lang="en" sz="4800" dirty="0">
                <a:solidFill>
                  <a:srgbClr val="0000FF"/>
                </a:solidFill>
                <a:latin typeface="Consolas" panose="020B0609020204030204" pitchFamily="49" charset="0"/>
              </a:rPr>
              <a:t>let </a:t>
            </a:r>
            <a:r>
              <a:rPr lang="en" sz="4800" dirty="0">
                <a:solidFill>
                  <a:srgbClr val="000000"/>
                </a:solidFill>
                <a:latin typeface="Consolas" panose="020B0609020204030204" pitchFamily="49" charset="0"/>
              </a:rPr>
              <a:t>i = 1;</a:t>
            </a:r>
            <a:endParaRPr lang="en-US" sz="480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!!condition">
            <a:extLst>
              <a:ext uri="{FF2B5EF4-FFF2-40B4-BE49-F238E27FC236}">
                <a16:creationId xmlns:a16="http://schemas.microsoft.com/office/drawing/2014/main" id="{C473A079-DFB6-4CBB-8B04-F7BE0EC446CC}"/>
              </a:ext>
            </a:extLst>
          </p:cNvPr>
          <p:cNvSpPr/>
          <p:nvPr/>
        </p:nvSpPr>
        <p:spPr>
          <a:xfrm>
            <a:off x="13407948" y="4993745"/>
            <a:ext cx="6008923" cy="8185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828709">
              <a:defRPr/>
            </a:pPr>
            <a:r>
              <a:rPr lang="en" sz="4800" dirty="0">
                <a:solidFill>
                  <a:srgbClr val="000000"/>
                </a:solidFill>
                <a:latin typeface="Consolas" panose="020B0609020204030204" pitchFamily="49" charset="0"/>
              </a:rPr>
              <a:t>i &lt;= 10;</a:t>
            </a:r>
            <a:endParaRPr lang="en-US" sz="480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!!log">
            <a:extLst>
              <a:ext uri="{FF2B5EF4-FFF2-40B4-BE49-F238E27FC236}">
                <a16:creationId xmlns:a16="http://schemas.microsoft.com/office/drawing/2014/main" id="{EA75B48B-82D5-4EB7-AA49-A2B1ECC79261}"/>
              </a:ext>
            </a:extLst>
          </p:cNvPr>
          <p:cNvSpPr/>
          <p:nvPr/>
        </p:nvSpPr>
        <p:spPr>
          <a:xfrm>
            <a:off x="13309256" y="6168348"/>
            <a:ext cx="6008923" cy="8185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828709">
              <a:defRPr/>
            </a:pPr>
            <a:r>
              <a:rPr lang="en" sz="4800" dirty="0">
                <a:solidFill>
                  <a:srgbClr val="000000"/>
                </a:solidFill>
                <a:latin typeface="Consolas" panose="020B0609020204030204" pitchFamily="49" charset="0"/>
              </a:rPr>
              <a:t>console.log(i);</a:t>
            </a:r>
          </a:p>
        </p:txBody>
      </p:sp>
      <p:sp>
        <p:nvSpPr>
          <p:cNvPr id="31" name="!!increment">
            <a:extLst>
              <a:ext uri="{FF2B5EF4-FFF2-40B4-BE49-F238E27FC236}">
                <a16:creationId xmlns:a16="http://schemas.microsoft.com/office/drawing/2014/main" id="{349EEA29-F3EC-4071-8212-2F18A2CF6736}"/>
              </a:ext>
            </a:extLst>
          </p:cNvPr>
          <p:cNvSpPr/>
          <p:nvPr/>
        </p:nvSpPr>
        <p:spPr>
          <a:xfrm>
            <a:off x="13407950" y="7154567"/>
            <a:ext cx="6008923" cy="8185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828709">
              <a:defRPr/>
            </a:pPr>
            <a:r>
              <a:rPr lang="en" sz="4800" dirty="0">
                <a:solidFill>
                  <a:srgbClr val="000000"/>
                </a:solidFill>
                <a:latin typeface="Consolas" panose="020B0609020204030204" pitchFamily="49" charset="0"/>
              </a:rPr>
              <a:t>i+=1</a:t>
            </a:r>
            <a:endParaRPr lang="en-US" sz="480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1374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6" grpId="0"/>
      <p:bldP spid="29" grpId="0"/>
      <p:bldP spid="30" grpId="0" animBg="1"/>
      <p:bldP spid="3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C98D4BE-0028-4354-85C7-E221E1B98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for- loop - construct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7BB85FA-2B17-4807-AC0E-64D9578CA5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89136" y="3004429"/>
            <a:ext cx="14568359" cy="9698369"/>
          </a:xfrm>
        </p:spPr>
        <p:txBody>
          <a:bodyPr/>
          <a:lstStyle/>
          <a:p>
            <a:r>
              <a:rPr lang="en" dirty="0"/>
              <a:t>We can repeat actions up to a certain point using for-loops</a:t>
            </a:r>
          </a:p>
          <a:p>
            <a:endParaRPr lang="bg-BG" dirty="0"/>
          </a:p>
        </p:txBody>
      </p:sp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3521B068-E294-4290-9F99-306843CED5E4}"/>
              </a:ext>
            </a:extLst>
          </p:cNvPr>
          <p:cNvSpPr txBox="1">
            <a:spLocks/>
          </p:cNvSpPr>
          <p:nvPr/>
        </p:nvSpPr>
        <p:spPr>
          <a:xfrm>
            <a:off x="5099961" y="7430044"/>
            <a:ext cx="11929967" cy="3709097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vert="horz" lIns="182868" tIns="91434" rIns="182868" bIns="91434" rtlCol="0">
            <a:normAutofit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>
                <a:solidFill>
                  <a:srgbClr val="0000FF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" sz="4800" dirty="0"/>
              <a:t>for </a:t>
            </a:r>
            <a:r>
              <a:rPr lang="en" sz="4800" dirty="0">
                <a:solidFill>
                  <a:srgbClr val="000000"/>
                </a:solidFill>
              </a:rPr>
              <a:t>( </a:t>
            </a:r>
            <a:r>
              <a:rPr lang="en" sz="4800" dirty="0"/>
              <a:t>let </a:t>
            </a:r>
            <a:r>
              <a:rPr lang="en" sz="4800" dirty="0">
                <a:solidFill>
                  <a:srgbClr val="000000"/>
                </a:solidFill>
              </a:rPr>
              <a:t>i = 1; i &lt;= 10;  i+=1 ) {</a:t>
            </a:r>
          </a:p>
          <a:p>
            <a:r>
              <a:rPr lang="en" sz="4800" dirty="0">
                <a:solidFill>
                  <a:srgbClr val="000000"/>
                </a:solidFill>
              </a:rPr>
              <a:t>		console.log(i);</a:t>
            </a:r>
          </a:p>
          <a:p>
            <a:r>
              <a:rPr lang="en" sz="4800" dirty="0">
                <a:solidFill>
                  <a:srgbClr val="000000"/>
                </a:solidFill>
              </a:rPr>
              <a:t>}</a:t>
            </a:r>
            <a:endParaRPr lang="en-US" sz="4800" dirty="0"/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B0B0CDE8-BEB4-46E7-AF6A-7A3906E4CD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9073" y="5100138"/>
            <a:ext cx="3962144" cy="1757206"/>
          </a:xfrm>
          <a:prstGeom prst="wedgeRoundRectCallout">
            <a:avLst>
              <a:gd name="adj1" fmla="val 14325"/>
              <a:gd name="adj2" fmla="val 78209"/>
              <a:gd name="adj3" fmla="val 16667"/>
            </a:avLst>
          </a:prstGeom>
          <a:solidFill>
            <a:schemeClr val="bg1">
              <a:lumMod val="20000"/>
              <a:lumOff val="80000"/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68" tIns="91434" rIns="182868" bIns="914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" sz="5600" b="1" dirty="0">
                <a:solidFill>
                  <a:schemeClr val="tx2"/>
                </a:solidFill>
              </a:rPr>
              <a:t>Initial value</a:t>
            </a: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DC744C37-7F72-40E2-9934-3FE208828B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51024" y="5083877"/>
            <a:ext cx="3962142" cy="1757206"/>
          </a:xfrm>
          <a:prstGeom prst="wedgeRoundRectCallout">
            <a:avLst>
              <a:gd name="adj1" fmla="val -27711"/>
              <a:gd name="adj2" fmla="val 82468"/>
              <a:gd name="adj3" fmla="val 16667"/>
            </a:avLst>
          </a:prstGeom>
          <a:solidFill>
            <a:schemeClr val="bg1">
              <a:lumMod val="20000"/>
              <a:lumOff val="80000"/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68" tIns="91434" rIns="182868" bIns="914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" sz="5600" b="1" dirty="0">
                <a:solidFill>
                  <a:schemeClr val="tx2"/>
                </a:solidFill>
              </a:rPr>
              <a:t>Final value</a:t>
            </a:r>
          </a:p>
        </p:txBody>
      </p:sp>
      <p:sp>
        <p:nvSpPr>
          <p:cNvPr id="11" name="AutoShape 7">
            <a:extLst>
              <a:ext uri="{FF2B5EF4-FFF2-40B4-BE49-F238E27FC236}">
                <a16:creationId xmlns:a16="http://schemas.microsoft.com/office/drawing/2014/main" id="{FEC33B9F-0740-4F66-8A0F-A1AB1E272F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74672" y="5595286"/>
            <a:ext cx="6400383" cy="1757206"/>
          </a:xfrm>
          <a:prstGeom prst="wedgeRoundRectCallout">
            <a:avLst>
              <a:gd name="adj1" fmla="val -59722"/>
              <a:gd name="adj2" fmla="val 49274"/>
              <a:gd name="adj3" fmla="val 16667"/>
            </a:avLst>
          </a:prstGeom>
          <a:solidFill>
            <a:schemeClr val="bg1">
              <a:lumMod val="20000"/>
              <a:lumOff val="80000"/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68" tIns="91434" rIns="182868" bIns="914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" sz="5600" b="1" dirty="0">
                <a:solidFill>
                  <a:schemeClr val="tx2"/>
                </a:solidFill>
              </a:rPr>
              <a:t>Increment ( i )</a:t>
            </a:r>
            <a:endParaRPr lang="bg-BG" sz="5600" b="1" dirty="0">
              <a:solidFill>
                <a:schemeClr val="tx2"/>
              </a:solidFill>
            </a:endParaRPr>
          </a:p>
        </p:txBody>
      </p:sp>
      <p:sp>
        <p:nvSpPr>
          <p:cNvPr id="12" name="AutoShape 7">
            <a:extLst>
              <a:ext uri="{FF2B5EF4-FFF2-40B4-BE49-F238E27FC236}">
                <a16:creationId xmlns:a16="http://schemas.microsoft.com/office/drawing/2014/main" id="{6EBE9DC3-9237-4C8F-9333-4C3060BE8A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25130" y="9082436"/>
            <a:ext cx="6657322" cy="3016486"/>
          </a:xfrm>
          <a:prstGeom prst="wedgeRoundRectCallout">
            <a:avLst>
              <a:gd name="adj1" fmla="val -56494"/>
              <a:gd name="adj2" fmla="val -46473"/>
              <a:gd name="adj3" fmla="val 16667"/>
            </a:avLst>
          </a:prstGeom>
          <a:solidFill>
            <a:schemeClr val="bg1">
              <a:lumMod val="20000"/>
              <a:lumOff val="80000"/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68" tIns="91434" rIns="182868" bIns="914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" sz="5600" b="1" dirty="0">
                <a:solidFill>
                  <a:schemeClr val="tx2"/>
                </a:solidFill>
              </a:rPr>
              <a:t>Loop Body: A block of code to </a:t>
            </a:r>
            <a:br>
              <a:rPr lang="bg-BG" sz="5600" b="1" dirty="0">
                <a:solidFill>
                  <a:schemeClr val="tx2"/>
                </a:solidFill>
              </a:rPr>
            </a:br>
            <a:r>
              <a:rPr lang="en" sz="5600" b="1" dirty="0">
                <a:solidFill>
                  <a:schemeClr val="tx2"/>
                </a:solidFill>
              </a:rPr>
              <a:t>repeat</a:t>
            </a:r>
          </a:p>
        </p:txBody>
      </p:sp>
      <p:sp>
        <p:nvSpPr>
          <p:cNvPr id="13" name="!!Init">
            <a:extLst>
              <a:ext uri="{FF2B5EF4-FFF2-40B4-BE49-F238E27FC236}">
                <a16:creationId xmlns:a16="http://schemas.microsoft.com/office/drawing/2014/main" id="{DE4C76A2-369A-4B8A-AB03-CED75E9F8DCF}"/>
              </a:ext>
            </a:extLst>
          </p:cNvPr>
          <p:cNvSpPr/>
          <p:nvPr/>
        </p:nvSpPr>
        <p:spPr>
          <a:xfrm>
            <a:off x="7201780" y="7412263"/>
            <a:ext cx="3590077" cy="8185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828709">
              <a:defRPr/>
            </a:pPr>
            <a:r>
              <a:rPr lang="en" sz="4800" dirty="0">
                <a:solidFill>
                  <a:srgbClr val="0000FF"/>
                </a:solidFill>
                <a:latin typeface="Consolas" panose="020B0609020204030204" pitchFamily="49" charset="0"/>
              </a:rPr>
              <a:t>let </a:t>
            </a:r>
            <a:r>
              <a:rPr lang="en" sz="4800" dirty="0">
                <a:solidFill>
                  <a:srgbClr val="000000"/>
                </a:solidFill>
                <a:latin typeface="Consolas" panose="020B0609020204030204" pitchFamily="49" charset="0"/>
              </a:rPr>
              <a:t>i = 1;</a:t>
            </a:r>
            <a:endParaRPr lang="en-US" sz="480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!!condition">
            <a:extLst>
              <a:ext uri="{FF2B5EF4-FFF2-40B4-BE49-F238E27FC236}">
                <a16:creationId xmlns:a16="http://schemas.microsoft.com/office/drawing/2014/main" id="{E8868267-3FDD-47F2-9DDC-058D3D11F21D}"/>
              </a:ext>
            </a:extLst>
          </p:cNvPr>
          <p:cNvSpPr/>
          <p:nvPr/>
        </p:nvSpPr>
        <p:spPr>
          <a:xfrm>
            <a:off x="10891139" y="7412999"/>
            <a:ext cx="6008923" cy="8185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828709">
              <a:defRPr/>
            </a:pPr>
            <a:r>
              <a:rPr lang="en" sz="4800" dirty="0">
                <a:solidFill>
                  <a:srgbClr val="000000"/>
                </a:solidFill>
                <a:latin typeface="Consolas" panose="020B0609020204030204" pitchFamily="49" charset="0"/>
              </a:rPr>
              <a:t>i &lt;= 10;</a:t>
            </a:r>
            <a:endParaRPr lang="en-US" sz="480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!!log">
            <a:extLst>
              <a:ext uri="{FF2B5EF4-FFF2-40B4-BE49-F238E27FC236}">
                <a16:creationId xmlns:a16="http://schemas.microsoft.com/office/drawing/2014/main" id="{536E0E3D-F20D-402D-84D1-169CBC5A75D4}"/>
              </a:ext>
            </a:extLst>
          </p:cNvPr>
          <p:cNvSpPr/>
          <p:nvPr/>
        </p:nvSpPr>
        <p:spPr>
          <a:xfrm>
            <a:off x="6100782" y="8876391"/>
            <a:ext cx="6008923" cy="8185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828709">
              <a:defRPr/>
            </a:pPr>
            <a:r>
              <a:rPr lang="en" sz="4800" dirty="0">
                <a:solidFill>
                  <a:srgbClr val="000000"/>
                </a:solidFill>
                <a:latin typeface="Consolas" panose="020B0609020204030204" pitchFamily="49" charset="0"/>
              </a:rPr>
              <a:t>console.log(i);</a:t>
            </a:r>
          </a:p>
        </p:txBody>
      </p:sp>
      <p:sp>
        <p:nvSpPr>
          <p:cNvPr id="16" name="!!increment">
            <a:extLst>
              <a:ext uri="{FF2B5EF4-FFF2-40B4-BE49-F238E27FC236}">
                <a16:creationId xmlns:a16="http://schemas.microsoft.com/office/drawing/2014/main" id="{D26E8EA8-ED92-4C70-85CE-B7ED68518496}"/>
              </a:ext>
            </a:extLst>
          </p:cNvPr>
          <p:cNvSpPr/>
          <p:nvPr/>
        </p:nvSpPr>
        <p:spPr>
          <a:xfrm>
            <a:off x="14230879" y="7411099"/>
            <a:ext cx="3376402" cy="8185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828709">
              <a:defRPr/>
            </a:pPr>
            <a:r>
              <a:rPr lang="en" sz="4800" dirty="0">
                <a:solidFill>
                  <a:srgbClr val="000000"/>
                </a:solidFill>
                <a:latin typeface="Consolas" panose="020B0609020204030204" pitchFamily="49" charset="0"/>
              </a:rPr>
              <a:t>i+=1</a:t>
            </a:r>
            <a:endParaRPr lang="en-US" sz="480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73596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BFCFB-4E31-4935-A102-1021C9512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Increment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666A35-7AB1-4C98-86A1-A30E0D4A823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89135" y="2543185"/>
            <a:ext cx="19660568" cy="1015961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" dirty="0">
                <a:latin typeface="Calibri" panose="020F0502020204030204" pitchFamily="34" charset="0"/>
                <a:cs typeface="Calibri" panose="020F0502020204030204" pitchFamily="34" charset="0"/>
              </a:rPr>
              <a:t>And increment/decrement</a:t>
            </a:r>
            <a:endParaRPr lang="bg-BG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354" indent="-914354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" dirty="0">
                <a:latin typeface="Calibri" panose="020F0502020204030204" pitchFamily="34" charset="0"/>
                <a:cs typeface="Calibri" panose="020F0502020204030204" pitchFamily="34" charset="0"/>
              </a:rPr>
              <a:t>the increment/decrement of the value 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" dirty="0">
                <a:latin typeface="Calibri" panose="020F0502020204030204" pitchFamily="34" charset="0"/>
                <a:cs typeface="Calibri" panose="020F0502020204030204" pitchFamily="34" charset="0"/>
              </a:rPr>
              <a:t>of a variable </a:t>
            </a:r>
          </a:p>
          <a:p>
            <a:pPr lvl="1">
              <a:lnSpc>
                <a:spcPct val="100000"/>
              </a:lnSpc>
            </a:pPr>
            <a:r>
              <a:rPr lang="en" dirty="0">
                <a:latin typeface="Calibri" panose="020F0502020204030204" pitchFamily="34" charset="0"/>
                <a:cs typeface="Calibri" panose="020F0502020204030204" pitchFamily="34" charset="0"/>
              </a:rPr>
              <a:t>It is performed using prefix and postfix operators </a:t>
            </a:r>
            <a:endParaRPr lang="bg-BG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bg-BG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F7AB691-C04E-443D-97CB-D29D79A07C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237550"/>
              </p:ext>
            </p:extLst>
          </p:nvPr>
        </p:nvGraphicFramePr>
        <p:xfrm>
          <a:off x="4440371" y="6553738"/>
          <a:ext cx="18958096" cy="4838084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23565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86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728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63944"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sz="4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example</a:t>
                      </a:r>
                    </a:p>
                  </a:txBody>
                  <a:tcPr marL="137151" marR="137151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" sz="4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endParaRPr kumimoji="1" lang="en-US" sz="4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7151" marR="137151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" sz="4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  <a:endParaRPr kumimoji="1" lang="en-US" sz="4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7151" marR="137151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353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" sz="4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++a</a:t>
                      </a:r>
                      <a:endParaRPr kumimoji="1" lang="en-US" sz="4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7151" marR="137151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" sz="4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Pre-increment</a:t>
                      </a:r>
                      <a:endParaRPr kumimoji="1" lang="en-US" sz="4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7151" marR="137151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" sz="4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Increments the value by one and returns a</a:t>
                      </a:r>
                    </a:p>
                  </a:txBody>
                  <a:tcPr marL="137151" marR="137151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9353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" sz="4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a++</a:t>
                      </a:r>
                      <a:endParaRPr kumimoji="1" lang="en-US" sz="4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7151" marR="137151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" sz="4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Post-increment</a:t>
                      </a:r>
                    </a:p>
                  </a:txBody>
                  <a:tcPr marL="137151" marR="137151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" sz="4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a and increments the value by one</a:t>
                      </a:r>
                    </a:p>
                  </a:txBody>
                  <a:tcPr marL="137151" marR="137151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868555"/>
                  </a:ext>
                </a:extLst>
              </a:tr>
              <a:tr h="99353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" sz="4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--a</a:t>
                      </a:r>
                      <a:endParaRPr kumimoji="1" lang="en-US" sz="4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7151" marR="137151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" sz="4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Pre-decrement</a:t>
                      </a:r>
                    </a:p>
                  </a:txBody>
                  <a:tcPr marL="137151" marR="137151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" sz="4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Decrements the value by one and returns a</a:t>
                      </a:r>
                    </a:p>
                  </a:txBody>
                  <a:tcPr marL="137151" marR="137151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7474691"/>
                  </a:ext>
                </a:extLst>
              </a:tr>
              <a:tr h="99353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" sz="4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a--</a:t>
                      </a:r>
                      <a:endParaRPr kumimoji="1" lang="en-US" sz="4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7151" marR="137151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" sz="4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Post-decrement</a:t>
                      </a:r>
                    </a:p>
                  </a:txBody>
                  <a:tcPr marL="137151" marR="137151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" sz="4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a and decrements the value by one</a:t>
                      </a:r>
                    </a:p>
                  </a:txBody>
                  <a:tcPr marL="137151" marR="137151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99970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2798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C98D4BE-0028-4354-85C7-E221E1B98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The numbers from 0 to 100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2FCB03-13A5-4E04-85EF-47BD10F5F9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914354" indent="-914354">
              <a:buFont typeface="Arial" panose="020B0604020202020204" pitchFamily="34" charset="0"/>
              <a:buChar char="•"/>
            </a:pPr>
            <a:r>
              <a:rPr lang="en" dirty="0"/>
              <a:t>Write a function that:</a:t>
            </a:r>
          </a:p>
          <a:p>
            <a:pPr marL="2285886" lvl="1" indent="-914354"/>
            <a:r>
              <a:rPr lang="en" dirty="0"/>
              <a:t>Outputs the numbers [0…100] each on a new line</a:t>
            </a:r>
          </a:p>
          <a:p>
            <a:pPr marL="914354" indent="-914354">
              <a:buFont typeface="Arial" panose="020B0604020202020204" pitchFamily="34" charset="0"/>
              <a:buChar char="•"/>
            </a:pPr>
            <a:endParaRPr lang="ru-RU" dirty="0"/>
          </a:p>
          <a:p>
            <a:pPr marL="914354" indent="-914354">
              <a:buFont typeface="Arial" panose="020B0604020202020204" pitchFamily="34" charset="0"/>
              <a:buChar char="•"/>
            </a:pPr>
            <a:endParaRPr lang="bg-BG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585F6D3-D060-49AB-A3A4-CE21335F3197}"/>
              </a:ext>
            </a:extLst>
          </p:cNvPr>
          <p:cNvSpPr txBox="1"/>
          <p:nvPr/>
        </p:nvSpPr>
        <p:spPr>
          <a:xfrm>
            <a:off x="5371022" y="5153373"/>
            <a:ext cx="2189225" cy="1159209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 w="1905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68" tIns="91434" rIns="182868" bIns="91434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800">
                <a:solidFill>
                  <a:schemeClr val="accen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" sz="5600" dirty="0">
                <a:solidFill>
                  <a:schemeClr val="tx2"/>
                </a:solidFill>
              </a:rPr>
              <a:t>i = 0</a:t>
            </a:r>
            <a:endParaRPr lang="bg-BG" sz="5600" dirty="0">
              <a:solidFill>
                <a:schemeClr val="tx2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79D4EF7-A3FA-47BD-9455-C384DAB630B8}"/>
              </a:ext>
            </a:extLst>
          </p:cNvPr>
          <p:cNvGrpSpPr/>
          <p:nvPr/>
        </p:nvGrpSpPr>
        <p:grpSpPr>
          <a:xfrm>
            <a:off x="4873957" y="7038188"/>
            <a:ext cx="3183355" cy="2911382"/>
            <a:chOff x="2014345" y="3870685"/>
            <a:chExt cx="1485907" cy="944561"/>
          </a:xfrm>
        </p:grpSpPr>
        <p:sp>
          <p:nvSpPr>
            <p:cNvPr id="20" name="Diamond 19">
              <a:extLst>
                <a:ext uri="{FF2B5EF4-FFF2-40B4-BE49-F238E27FC236}">
                  <a16:creationId xmlns:a16="http://schemas.microsoft.com/office/drawing/2014/main" id="{BC1FCEB7-9121-4F08-A6E0-D4053CF20EBA}"/>
                </a:ext>
              </a:extLst>
            </p:cNvPr>
            <p:cNvSpPr/>
            <p:nvPr/>
          </p:nvSpPr>
          <p:spPr bwMode="auto">
            <a:xfrm>
              <a:off x="2014345" y="3870685"/>
              <a:ext cx="1485907" cy="944561"/>
            </a:xfrm>
            <a:prstGeom prst="diamond">
              <a:avLst/>
            </a:prstGeom>
            <a:solidFill>
              <a:schemeClr val="bg1">
                <a:lumMod val="20000"/>
                <a:lumOff val="80000"/>
              </a:schemeClr>
            </a:solidFill>
            <a:ln w="19050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68" tIns="91434" rIns="182868" bIns="9143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5600" dirty="0">
                <a:solidFill>
                  <a:schemeClr val="tx2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378DBFA-F83B-4D8F-A9FD-5683E4F66ED5}"/>
                </a:ext>
              </a:extLst>
            </p:cNvPr>
            <p:cNvSpPr txBox="1"/>
            <p:nvPr/>
          </p:nvSpPr>
          <p:spPr>
            <a:xfrm>
              <a:off x="2150962" y="4029836"/>
              <a:ext cx="1295606" cy="571924"/>
            </a:xfrm>
            <a:prstGeom prst="rect">
              <a:avLst/>
            </a:prstGeom>
            <a:no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68" tIns="91434" rIns="182868" bIns="9143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>
                  <a:solidFill>
                    <a:schemeClr val="accen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" sz="4800" dirty="0">
                  <a:solidFill>
                    <a:schemeClr val="tx2"/>
                  </a:solidFill>
                </a:rPr>
                <a:t>i &lt;= 100</a:t>
              </a:r>
              <a:endParaRPr lang="bg-BG" sz="4800" dirty="0">
                <a:solidFill>
                  <a:schemeClr val="tx2"/>
                </a:solidFill>
              </a:endParaRPr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DE937CA-7DA6-4FA3-ACB8-1AF52880F7A8}"/>
              </a:ext>
            </a:extLst>
          </p:cNvPr>
          <p:cNvCxnSpPr>
            <a:cxnSpLocks/>
            <a:stCxn id="18" idx="2"/>
            <a:endCxn id="20" idx="0"/>
          </p:cNvCxnSpPr>
          <p:nvPr/>
        </p:nvCxnSpPr>
        <p:spPr>
          <a:xfrm>
            <a:off x="6465635" y="6312582"/>
            <a:ext cx="0" cy="72560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C61E50A-8BF1-4C3E-8E86-029F53F7A229}"/>
              </a:ext>
            </a:extLst>
          </p:cNvPr>
          <p:cNvSpPr txBox="1"/>
          <p:nvPr/>
        </p:nvSpPr>
        <p:spPr>
          <a:xfrm>
            <a:off x="8259187" y="7162025"/>
            <a:ext cx="1874592" cy="120806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287981" tIns="215986" rIns="287981" bIns="215986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>
                <a:solidFill>
                  <a:schemeClr val="accent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" sz="4800" dirty="0">
                <a:solidFill>
                  <a:schemeClr val="tx2"/>
                </a:solidFill>
              </a:rPr>
              <a:t>false</a:t>
            </a:r>
            <a:endParaRPr lang="en-US" sz="4800" dirty="0">
              <a:solidFill>
                <a:schemeClr val="tx2"/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61B2363-16B4-4D4E-8AA9-FBE6B078C6A5}"/>
              </a:ext>
            </a:extLst>
          </p:cNvPr>
          <p:cNvCxnSpPr>
            <a:cxnSpLocks/>
            <a:stCxn id="20" idx="3"/>
            <a:endCxn id="25" idx="1"/>
          </p:cNvCxnSpPr>
          <p:nvPr/>
        </p:nvCxnSpPr>
        <p:spPr>
          <a:xfrm>
            <a:off x="8057311" y="8493879"/>
            <a:ext cx="219147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lowchart: Terminator 24">
            <a:extLst>
              <a:ext uri="{FF2B5EF4-FFF2-40B4-BE49-F238E27FC236}">
                <a16:creationId xmlns:a16="http://schemas.microsoft.com/office/drawing/2014/main" id="{8847D4BD-22D6-4F2B-8756-32729D18CFB2}"/>
              </a:ext>
            </a:extLst>
          </p:cNvPr>
          <p:cNvSpPr/>
          <p:nvPr/>
        </p:nvSpPr>
        <p:spPr bwMode="auto">
          <a:xfrm>
            <a:off x="10248789" y="8032244"/>
            <a:ext cx="3541129" cy="923270"/>
          </a:xfrm>
          <a:prstGeom prst="flowChartTerminator">
            <a:avLst/>
          </a:prstGeom>
          <a:solidFill>
            <a:schemeClr val="bg1">
              <a:lumMod val="20000"/>
              <a:lumOff val="80000"/>
            </a:schemeClr>
          </a:solidFill>
          <a:ln w="1905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68" tIns="91434" rIns="182868" bIns="914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" sz="5600" dirty="0">
                <a:solidFill>
                  <a:schemeClr val="tx2"/>
                </a:solidFill>
              </a:rPr>
              <a:t>End loop</a:t>
            </a:r>
            <a:endParaRPr lang="en-US" sz="5600" dirty="0">
              <a:solidFill>
                <a:schemeClr val="tx2"/>
              </a:solidFill>
            </a:endParaRPr>
          </a:p>
        </p:txBody>
      </p:sp>
      <p:sp>
        <p:nvSpPr>
          <p:cNvPr id="26" name="Parallelogram 25">
            <a:extLst>
              <a:ext uri="{FF2B5EF4-FFF2-40B4-BE49-F238E27FC236}">
                <a16:creationId xmlns:a16="http://schemas.microsoft.com/office/drawing/2014/main" id="{635CFF86-2F9A-4215-9D17-B2113ED1C742}"/>
              </a:ext>
            </a:extLst>
          </p:cNvPr>
          <p:cNvSpPr/>
          <p:nvPr/>
        </p:nvSpPr>
        <p:spPr bwMode="auto">
          <a:xfrm>
            <a:off x="4676494" y="11543589"/>
            <a:ext cx="3380818" cy="1159209"/>
          </a:xfrm>
          <a:prstGeom prst="parallelogram">
            <a:avLst/>
          </a:prstGeom>
          <a:solidFill>
            <a:schemeClr val="bg1">
              <a:lumMod val="20000"/>
              <a:lumOff val="80000"/>
            </a:schemeClr>
          </a:solidFill>
          <a:ln w="1905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68" tIns="91434" rIns="182868" bIns="914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" sz="5600" dirty="0">
                <a:solidFill>
                  <a:schemeClr val="tx2"/>
                </a:solidFill>
              </a:rPr>
              <a:t>Print </a:t>
            </a:r>
            <a:r>
              <a:rPr lang="en" sz="5600" dirty="0" err="1">
                <a:solidFill>
                  <a:schemeClr val="tx2"/>
                </a:solidFill>
              </a:rPr>
              <a:t>i</a:t>
            </a:r>
            <a:endParaRPr lang="en-US" sz="5600" dirty="0">
              <a:solidFill>
                <a:schemeClr val="tx2"/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0867F41-D09E-4A78-8F37-B9E289BB7EC1}"/>
              </a:ext>
            </a:extLst>
          </p:cNvPr>
          <p:cNvCxnSpPr>
            <a:cxnSpLocks/>
            <a:stCxn id="20" idx="2"/>
            <a:endCxn id="26" idx="1"/>
          </p:cNvCxnSpPr>
          <p:nvPr/>
        </p:nvCxnSpPr>
        <p:spPr>
          <a:xfrm>
            <a:off x="6465635" y="9949572"/>
            <a:ext cx="46169" cy="159401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0848577-ADC0-414D-835C-98445B886499}"/>
              </a:ext>
            </a:extLst>
          </p:cNvPr>
          <p:cNvSpPr txBox="1"/>
          <p:nvPr/>
        </p:nvSpPr>
        <p:spPr>
          <a:xfrm>
            <a:off x="6697970" y="9673149"/>
            <a:ext cx="1801043" cy="120806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287981" tIns="215986" rIns="287981" bIns="215986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>
                <a:solidFill>
                  <a:schemeClr val="accent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" sz="4800" dirty="0">
                <a:solidFill>
                  <a:schemeClr val="tx2"/>
                </a:solidFill>
              </a:rPr>
              <a:t>true</a:t>
            </a:r>
            <a:endParaRPr lang="en-US" sz="4800" dirty="0">
              <a:solidFill>
                <a:schemeClr val="tx2"/>
              </a:solidFill>
            </a:endParaRP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1C1447BC-F68D-44D9-AB11-70BA8DBBD4BB}"/>
              </a:ext>
            </a:extLst>
          </p:cNvPr>
          <p:cNvCxnSpPr>
            <a:cxnSpLocks/>
            <a:stCxn id="26" idx="5"/>
            <a:endCxn id="20" idx="1"/>
          </p:cNvCxnSpPr>
          <p:nvPr/>
        </p:nvCxnSpPr>
        <p:spPr>
          <a:xfrm rot="10800000" flipH="1">
            <a:off x="4821393" y="8493882"/>
            <a:ext cx="52563" cy="3629314"/>
          </a:xfrm>
          <a:prstGeom prst="bentConnector3">
            <a:avLst>
              <a:gd name="adj1" fmla="val -3796146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6398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5" grpId="0" animBg="1"/>
      <p:bldP spid="26" grpId="0" animBg="1"/>
      <p:bldP spid="2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AACE8-03C2-467E-A48D-36C37D3E8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Numbers in reverse order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89E51B-EC37-4A1F-BC39-5FA5805B2F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6290" y="3266636"/>
            <a:ext cx="12138658" cy="9436162"/>
          </a:xfrm>
        </p:spPr>
        <p:txBody>
          <a:bodyPr>
            <a:normAutofit/>
          </a:bodyPr>
          <a:lstStyle/>
          <a:p>
            <a:r>
              <a:rPr lang="en" sz="6000" dirty="0"/>
              <a:t>Write a function that:</a:t>
            </a:r>
          </a:p>
          <a:p>
            <a:pPr marL="2285886" lvl="1" indent="-914354"/>
            <a:r>
              <a:rPr lang="en" sz="5400" dirty="0"/>
              <a:t>Accepts an integer n</a:t>
            </a:r>
          </a:p>
          <a:p>
            <a:pPr marL="2285886" lvl="1" indent="-914354"/>
            <a:r>
              <a:rPr lang="en" sz="5400" dirty="0"/>
              <a:t>Prints the numbers n to 0 in reverse order (step -1)</a:t>
            </a: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FD209C6F-F5FD-438F-BEF4-2D3A282909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7997" y="7643357"/>
            <a:ext cx="9969949" cy="915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" sz="4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100, 99, 98, …, 3, 2, 1 , 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E79A12-C72F-4A15-B813-2706190F0797}"/>
              </a:ext>
            </a:extLst>
          </p:cNvPr>
          <p:cNvSpPr txBox="1"/>
          <p:nvPr/>
        </p:nvSpPr>
        <p:spPr>
          <a:xfrm>
            <a:off x="15113942" y="4512954"/>
            <a:ext cx="2189225" cy="1159209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 w="1905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68" tIns="91434" rIns="182868" bIns="91434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800">
                <a:solidFill>
                  <a:schemeClr val="accen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" sz="5600" dirty="0">
                <a:solidFill>
                  <a:schemeClr val="tx2"/>
                </a:solidFill>
              </a:rPr>
              <a:t>i = n</a:t>
            </a:r>
            <a:endParaRPr lang="bg-BG" sz="5600" dirty="0">
              <a:solidFill>
                <a:schemeClr val="tx2"/>
              </a:solidFill>
            </a:endParaRPr>
          </a:p>
        </p:txBody>
      </p:sp>
      <p:sp>
        <p:nvSpPr>
          <p:cNvPr id="14" name="Diamond 13">
            <a:extLst>
              <a:ext uri="{FF2B5EF4-FFF2-40B4-BE49-F238E27FC236}">
                <a16:creationId xmlns:a16="http://schemas.microsoft.com/office/drawing/2014/main" id="{FBB62064-4880-4353-B217-0DEE074BB500}"/>
              </a:ext>
            </a:extLst>
          </p:cNvPr>
          <p:cNvSpPr/>
          <p:nvPr/>
        </p:nvSpPr>
        <p:spPr bwMode="auto">
          <a:xfrm>
            <a:off x="14392564" y="6397770"/>
            <a:ext cx="3631980" cy="2911382"/>
          </a:xfrm>
          <a:prstGeom prst="diamond">
            <a:avLst/>
          </a:prstGeom>
          <a:solidFill>
            <a:schemeClr val="bg1">
              <a:lumMod val="20000"/>
              <a:lumOff val="80000"/>
            </a:schemeClr>
          </a:solidFill>
          <a:ln w="1905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68" tIns="91434" rIns="182868" bIns="914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" sz="4800" dirty="0" err="1">
                <a:solidFill>
                  <a:schemeClr val="tx2"/>
                </a:solidFill>
              </a:rPr>
              <a:t>i </a:t>
            </a:r>
            <a:r>
              <a:rPr lang="en" sz="4800" dirty="0">
                <a:solidFill>
                  <a:schemeClr val="tx2"/>
                </a:solidFill>
              </a:rPr>
              <a:t>&gt;= 0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518C84F-BC55-4A9B-9EFD-19526E53F297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>
            <a:off x="16208554" y="5672164"/>
            <a:ext cx="0" cy="72560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EEFBA14-7C24-4935-91DE-B9455DFE9738}"/>
              </a:ext>
            </a:extLst>
          </p:cNvPr>
          <p:cNvSpPr txBox="1"/>
          <p:nvPr/>
        </p:nvSpPr>
        <p:spPr>
          <a:xfrm>
            <a:off x="18024542" y="6715090"/>
            <a:ext cx="1742855" cy="120806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287981" tIns="215986" rIns="287981" bIns="215986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>
                <a:solidFill>
                  <a:schemeClr val="accent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" sz="4800" dirty="0">
                <a:solidFill>
                  <a:schemeClr val="tx2"/>
                </a:solidFill>
              </a:rPr>
              <a:t>false</a:t>
            </a:r>
            <a:endParaRPr lang="en-US" sz="4800" dirty="0">
              <a:solidFill>
                <a:schemeClr val="tx2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79E7E00-28C6-4AB2-BE92-69C08E667AF8}"/>
              </a:ext>
            </a:extLst>
          </p:cNvPr>
          <p:cNvCxnSpPr>
            <a:cxnSpLocks/>
            <a:stCxn id="14" idx="3"/>
            <a:endCxn id="19" idx="1"/>
          </p:cNvCxnSpPr>
          <p:nvPr/>
        </p:nvCxnSpPr>
        <p:spPr>
          <a:xfrm>
            <a:off x="18024544" y="7853461"/>
            <a:ext cx="196716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owchart: Terminator 18">
            <a:extLst>
              <a:ext uri="{FF2B5EF4-FFF2-40B4-BE49-F238E27FC236}">
                <a16:creationId xmlns:a16="http://schemas.microsoft.com/office/drawing/2014/main" id="{7465DAB2-CDF5-4D13-8EED-3B7D2231A7A8}"/>
              </a:ext>
            </a:extLst>
          </p:cNvPr>
          <p:cNvSpPr/>
          <p:nvPr/>
        </p:nvSpPr>
        <p:spPr bwMode="auto">
          <a:xfrm>
            <a:off x="19991708" y="7391826"/>
            <a:ext cx="3541129" cy="923270"/>
          </a:xfrm>
          <a:prstGeom prst="flowChartTerminator">
            <a:avLst/>
          </a:prstGeom>
          <a:solidFill>
            <a:schemeClr val="bg1">
              <a:lumMod val="20000"/>
              <a:lumOff val="80000"/>
            </a:schemeClr>
          </a:solidFill>
          <a:ln w="1905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68" tIns="91434" rIns="182868" bIns="914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" sz="5600" dirty="0">
                <a:solidFill>
                  <a:schemeClr val="tx2"/>
                </a:solidFill>
              </a:rPr>
              <a:t>end loop</a:t>
            </a:r>
            <a:endParaRPr lang="en-US" sz="5600" dirty="0">
              <a:solidFill>
                <a:schemeClr val="tx2"/>
              </a:solidFill>
            </a:endParaRPr>
          </a:p>
        </p:txBody>
      </p:sp>
      <p:sp>
        <p:nvSpPr>
          <p:cNvPr id="20" name="Parallelogram 19">
            <a:extLst>
              <a:ext uri="{FF2B5EF4-FFF2-40B4-BE49-F238E27FC236}">
                <a16:creationId xmlns:a16="http://schemas.microsoft.com/office/drawing/2014/main" id="{7F0A3359-A996-4D37-80E4-D7505EBA955F}"/>
              </a:ext>
            </a:extLst>
          </p:cNvPr>
          <p:cNvSpPr/>
          <p:nvPr/>
        </p:nvSpPr>
        <p:spPr bwMode="auto">
          <a:xfrm>
            <a:off x="13463939" y="10991485"/>
            <a:ext cx="5074070" cy="1711313"/>
          </a:xfrm>
          <a:prstGeom prst="parallelogram">
            <a:avLst/>
          </a:prstGeom>
          <a:solidFill>
            <a:schemeClr val="bg1">
              <a:lumMod val="20000"/>
              <a:lumOff val="80000"/>
            </a:schemeClr>
          </a:solidFill>
          <a:ln w="1905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68" tIns="91434" rIns="182868" bIns="914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" sz="5600" dirty="0">
                <a:solidFill>
                  <a:schemeClr val="tx2"/>
                </a:solidFill>
              </a:rPr>
              <a:t>print i; </a:t>
            </a:r>
            <a:br>
              <a:rPr lang="en-US" sz="5600" dirty="0">
                <a:solidFill>
                  <a:schemeClr val="tx2"/>
                </a:solidFill>
              </a:rPr>
            </a:br>
            <a:r>
              <a:rPr lang="en" sz="5600" dirty="0" err="1">
                <a:solidFill>
                  <a:schemeClr val="tx2"/>
                </a:solidFill>
              </a:rPr>
              <a:t>i </a:t>
            </a:r>
            <a:r>
              <a:rPr lang="en" sz="5600" dirty="0">
                <a:solidFill>
                  <a:schemeClr val="tx2"/>
                </a:solidFill>
              </a:rPr>
              <a:t>--;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A4AA582-312B-4302-AB33-B77CCEE98CD4}"/>
              </a:ext>
            </a:extLst>
          </p:cNvPr>
          <p:cNvCxnSpPr>
            <a:cxnSpLocks/>
            <a:stCxn id="14" idx="2"/>
            <a:endCxn id="20" idx="1"/>
          </p:cNvCxnSpPr>
          <p:nvPr/>
        </p:nvCxnSpPr>
        <p:spPr>
          <a:xfrm>
            <a:off x="16208555" y="9309154"/>
            <a:ext cx="6334" cy="168233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1E183D5-D505-4252-AE0F-667F0835666C}"/>
              </a:ext>
            </a:extLst>
          </p:cNvPr>
          <p:cNvSpPr txBox="1"/>
          <p:nvPr/>
        </p:nvSpPr>
        <p:spPr>
          <a:xfrm>
            <a:off x="16203046" y="9280173"/>
            <a:ext cx="1633088" cy="120806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287981" tIns="215986" rIns="287981" bIns="215986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>
                <a:solidFill>
                  <a:schemeClr val="accent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" sz="4800" dirty="0">
                <a:solidFill>
                  <a:schemeClr val="tx2"/>
                </a:solidFill>
              </a:rPr>
              <a:t>true</a:t>
            </a:r>
            <a:endParaRPr lang="en-US" sz="4800" dirty="0">
              <a:solidFill>
                <a:schemeClr val="tx2"/>
              </a:solidFill>
            </a:endParaRP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EA3349F6-FF4A-45F1-88CE-5B936A389A43}"/>
              </a:ext>
            </a:extLst>
          </p:cNvPr>
          <p:cNvCxnSpPr>
            <a:cxnSpLocks/>
            <a:stCxn id="20" idx="5"/>
            <a:endCxn id="14" idx="1"/>
          </p:cNvCxnSpPr>
          <p:nvPr/>
        </p:nvCxnSpPr>
        <p:spPr>
          <a:xfrm rot="10800000" flipH="1">
            <a:off x="13677852" y="7853461"/>
            <a:ext cx="714711" cy="3993680"/>
          </a:xfrm>
          <a:prstGeom prst="bentConnector3">
            <a:avLst>
              <a:gd name="adj1" fmla="val -93896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5">
            <a:extLst>
              <a:ext uri="{FF2B5EF4-FFF2-40B4-BE49-F238E27FC236}">
                <a16:creationId xmlns:a16="http://schemas.microsoft.com/office/drawing/2014/main" id="{4EB9847E-9E36-4784-850D-B2845C3BF6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7997" y="9441588"/>
            <a:ext cx="9969950" cy="915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" sz="4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11, 10, 9 , …, 3, 2, 1 , 0</a:t>
            </a:r>
          </a:p>
        </p:txBody>
      </p:sp>
    </p:spTree>
    <p:extLst>
      <p:ext uri="{BB962C8B-B14F-4D97-AF65-F5344CB8AC3E}">
        <p14:creationId xmlns:p14="http://schemas.microsoft.com/office/powerpoint/2010/main" val="1900261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/>
      <p:bldP spid="19" grpId="0" animBg="1"/>
      <p:bldP spid="20" grpId="0" animBg="1"/>
      <p:bldP spid="2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21C3F-7226-4012-B9C5-34A24E204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Numbers from 1 to N through 2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EB02B2-EA57-422D-AA45-3B2ABA148F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914354" indent="-914354">
              <a:buFont typeface="Arial" panose="020B0604020202020204" pitchFamily="34" charset="0"/>
              <a:buChar char="•"/>
            </a:pPr>
            <a:r>
              <a:rPr lang="en" sz="7200" dirty="0"/>
              <a:t>Write a program that:</a:t>
            </a:r>
          </a:p>
          <a:p>
            <a:pPr marL="2285886" lvl="1" indent="-914354"/>
            <a:r>
              <a:rPr lang="en" sz="6400" dirty="0"/>
              <a:t>Accepts an integer n</a:t>
            </a:r>
          </a:p>
          <a:p>
            <a:pPr marL="2285886" lvl="1" indent="-914354"/>
            <a:r>
              <a:rPr lang="en" sz="6400" dirty="0"/>
              <a:t>Prints the numbers 1 to n with a step of 2</a:t>
            </a:r>
          </a:p>
          <a:p>
            <a:endParaRPr lang="bg-BG" sz="72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CB04FAC-CA64-4119-A3D2-9BBFD0DB2CA7}"/>
              </a:ext>
            </a:extLst>
          </p:cNvPr>
          <p:cNvGrpSpPr/>
          <p:nvPr/>
        </p:nvGrpSpPr>
        <p:grpSpPr>
          <a:xfrm>
            <a:off x="4428517" y="7383145"/>
            <a:ext cx="10756480" cy="1219769"/>
            <a:chOff x="2214403" y="3691588"/>
            <a:chExt cx="5378590" cy="609924"/>
          </a:xfrm>
        </p:grpSpPr>
        <p:sp>
          <p:nvSpPr>
            <p:cNvPr id="4" name="Rectangle 5">
              <a:extLst>
                <a:ext uri="{FF2B5EF4-FFF2-40B4-BE49-F238E27FC236}">
                  <a16:creationId xmlns:a16="http://schemas.microsoft.com/office/drawing/2014/main" id="{92489430-3E71-4862-9957-B22651A877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4403" y="3706534"/>
              <a:ext cx="662495" cy="59497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" sz="6400" b="1" noProof="1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10</a:t>
              </a:r>
              <a:endParaRPr lang="en-US" sz="6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" name="Стрелка надясно 10">
              <a:extLst>
                <a:ext uri="{FF2B5EF4-FFF2-40B4-BE49-F238E27FC236}">
                  <a16:creationId xmlns:a16="http://schemas.microsoft.com/office/drawing/2014/main" id="{1F7412F2-E305-47EB-8629-96E75F56E71B}"/>
                </a:ext>
              </a:extLst>
            </p:cNvPr>
            <p:cNvSpPr/>
            <p:nvPr/>
          </p:nvSpPr>
          <p:spPr>
            <a:xfrm>
              <a:off x="3105946" y="3894513"/>
              <a:ext cx="402964" cy="35532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600">
                <a:solidFill>
                  <a:schemeClr val="tx2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4450767-E31B-461C-8F88-62AAD870DC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7958" y="3691588"/>
              <a:ext cx="3855035" cy="59497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" sz="6400" b="1" noProof="1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1, 3, 5, 7, 9</a:t>
              </a:r>
              <a:endParaRPr lang="en-US" sz="6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870BA6CD-D775-465F-B508-9A3B86F4EC7D}"/>
              </a:ext>
            </a:extLst>
          </p:cNvPr>
          <p:cNvGrpSpPr/>
          <p:nvPr/>
        </p:nvGrpSpPr>
        <p:grpSpPr>
          <a:xfrm>
            <a:off x="4428519" y="9289233"/>
            <a:ext cx="11543506" cy="1219769"/>
            <a:chOff x="2214403" y="3691588"/>
            <a:chExt cx="5772129" cy="609924"/>
          </a:xfrm>
        </p:grpSpPr>
        <p:sp>
          <p:nvSpPr>
            <p:cNvPr id="9" name="Rectangle 5">
              <a:extLst>
                <a:ext uri="{FF2B5EF4-FFF2-40B4-BE49-F238E27FC236}">
                  <a16:creationId xmlns:a16="http://schemas.microsoft.com/office/drawing/2014/main" id="{A1A11C13-C9BF-44DA-BE1A-203807D0DE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4403" y="3706534"/>
              <a:ext cx="662495" cy="59497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" sz="6400" b="1" noProof="1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12</a:t>
              </a:r>
              <a:endParaRPr lang="en-US" sz="6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Стрелка надясно 10">
              <a:extLst>
                <a:ext uri="{FF2B5EF4-FFF2-40B4-BE49-F238E27FC236}">
                  <a16:creationId xmlns:a16="http://schemas.microsoft.com/office/drawing/2014/main" id="{240180E4-7099-4BA1-9A73-0E8FF5CB0D9F}"/>
                </a:ext>
              </a:extLst>
            </p:cNvPr>
            <p:cNvSpPr/>
            <p:nvPr/>
          </p:nvSpPr>
          <p:spPr>
            <a:xfrm>
              <a:off x="3105946" y="3894513"/>
              <a:ext cx="402964" cy="35532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600">
                <a:solidFill>
                  <a:schemeClr val="tx2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FD8CE11-5559-41F8-B23B-B036FAB8DA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7958" y="3691588"/>
              <a:ext cx="4248574" cy="59497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" sz="6400" b="1" noProof="1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1, 3, 5, 7, 9, 11</a:t>
              </a:r>
              <a:endParaRPr lang="en-US" sz="6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4495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21C3F-7226-4012-B9C5-34A24E204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Numbers from 1 to N through M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EB02B2-EA57-422D-AA45-3B2ABA148F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914354" indent="-914354">
              <a:buFont typeface="Arial" panose="020B0604020202020204" pitchFamily="34" charset="0"/>
              <a:buChar char="•"/>
            </a:pPr>
            <a:r>
              <a:rPr lang="en" sz="7200" dirty="0"/>
              <a:t>Write a function that:</a:t>
            </a:r>
          </a:p>
          <a:p>
            <a:pPr marL="2285886" lvl="1" indent="-914354"/>
            <a:r>
              <a:rPr lang="en" sz="6400" dirty="0"/>
              <a:t>Accepts an integer n</a:t>
            </a:r>
          </a:p>
          <a:p>
            <a:pPr marL="2285886" lvl="1" indent="-914354"/>
            <a:r>
              <a:rPr lang="en" sz="6400" dirty="0"/>
              <a:t>Accepts an integer m</a:t>
            </a:r>
            <a:endParaRPr lang="ru-RU" sz="6400" dirty="0"/>
          </a:p>
          <a:p>
            <a:pPr marL="2285886" lvl="1" indent="-914354"/>
            <a:r>
              <a:rPr lang="en" sz="6400" dirty="0"/>
              <a:t>Prints the numbers 1 to n in increments of m</a:t>
            </a:r>
            <a:endParaRPr lang="ru-RU" sz="6400" dirty="0"/>
          </a:p>
          <a:p>
            <a:endParaRPr lang="bg-BG" sz="72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CB04FAC-CA64-4119-A3D2-9BBFD0DB2CA7}"/>
              </a:ext>
            </a:extLst>
          </p:cNvPr>
          <p:cNvGrpSpPr/>
          <p:nvPr/>
        </p:nvGrpSpPr>
        <p:grpSpPr>
          <a:xfrm>
            <a:off x="4428517" y="7528768"/>
            <a:ext cx="10756480" cy="2371739"/>
            <a:chOff x="2214403" y="3706534"/>
            <a:chExt cx="5378590" cy="1185947"/>
          </a:xfrm>
        </p:grpSpPr>
        <p:sp>
          <p:nvSpPr>
            <p:cNvPr id="4" name="Rectangle 5">
              <a:extLst>
                <a:ext uri="{FF2B5EF4-FFF2-40B4-BE49-F238E27FC236}">
                  <a16:creationId xmlns:a16="http://schemas.microsoft.com/office/drawing/2014/main" id="{92489430-3E71-4862-9957-B22651A877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4403" y="3706534"/>
              <a:ext cx="662495" cy="118594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" sz="6400" b="1" noProof="1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10</a:t>
              </a:r>
              <a:endParaRPr lang="en-US" sz="6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endParaRP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" sz="6400" b="1" noProof="1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5" name="Стрелка надясно 10">
              <a:extLst>
                <a:ext uri="{FF2B5EF4-FFF2-40B4-BE49-F238E27FC236}">
                  <a16:creationId xmlns:a16="http://schemas.microsoft.com/office/drawing/2014/main" id="{1F7412F2-E305-47EB-8629-96E75F56E71B}"/>
                </a:ext>
              </a:extLst>
            </p:cNvPr>
            <p:cNvSpPr/>
            <p:nvPr/>
          </p:nvSpPr>
          <p:spPr>
            <a:xfrm>
              <a:off x="3105946" y="4144873"/>
              <a:ext cx="402964" cy="35532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600" dirty="0">
                <a:solidFill>
                  <a:schemeClr val="tx2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4450767-E31B-461C-8F88-62AAD870DC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7958" y="4001998"/>
              <a:ext cx="3855035" cy="59497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" sz="6400" b="1" noProof="1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1, 3, 5, 7, 9</a:t>
              </a:r>
              <a:endParaRPr lang="en-US" sz="6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8FBA991-C227-4ECA-9C63-0E714DFE5369}"/>
              </a:ext>
            </a:extLst>
          </p:cNvPr>
          <p:cNvGrpSpPr/>
          <p:nvPr/>
        </p:nvGrpSpPr>
        <p:grpSpPr>
          <a:xfrm>
            <a:off x="4428518" y="10411232"/>
            <a:ext cx="8210213" cy="2371740"/>
            <a:chOff x="2214403" y="3706534"/>
            <a:chExt cx="4105374" cy="1185947"/>
          </a:xfrm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3B64C8B8-EDF5-4753-8B90-D4537BAAE7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4403" y="3706534"/>
              <a:ext cx="662495" cy="118594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" sz="6400" b="1" noProof="1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8</a:t>
              </a: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" sz="6400" b="1" noProof="1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14" name="Стрелка надясно 10">
              <a:extLst>
                <a:ext uri="{FF2B5EF4-FFF2-40B4-BE49-F238E27FC236}">
                  <a16:creationId xmlns:a16="http://schemas.microsoft.com/office/drawing/2014/main" id="{6A638935-4243-48E7-A727-4E6B36548E20}"/>
                </a:ext>
              </a:extLst>
            </p:cNvPr>
            <p:cNvSpPr/>
            <p:nvPr/>
          </p:nvSpPr>
          <p:spPr>
            <a:xfrm>
              <a:off x="3105946" y="4144873"/>
              <a:ext cx="402964" cy="35532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600" dirty="0">
                <a:solidFill>
                  <a:schemeClr val="tx2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CDAA48B-B76E-4B57-9D8D-72480819EB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7958" y="4001998"/>
              <a:ext cx="2581819" cy="59497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" sz="6400" b="1" noProof="1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1, 4 , 7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238857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C98D4BE-0028-4354-85C7-E221E1B98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Working with text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2FCB03-13A5-4E04-85EF-47BD10F5F9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914354" indent="-914354">
              <a:buFont typeface="Arial" panose="020B0604020202020204" pitchFamily="34" charset="0"/>
              <a:buChar char="•"/>
            </a:pPr>
            <a:r>
              <a:rPr lang="en" sz="6400" dirty="0"/>
              <a:t>We can take the length of a text</a:t>
            </a:r>
          </a:p>
          <a:p>
            <a:pPr marL="914354" indent="-914354">
              <a:buFont typeface="Arial" panose="020B0604020202020204" pitchFamily="34" charset="0"/>
              <a:buChar char="•"/>
            </a:pPr>
            <a:endParaRPr lang="ru-RU" sz="6400" dirty="0"/>
          </a:p>
          <a:p>
            <a:br>
              <a:rPr lang="en-US" sz="6400" dirty="0"/>
            </a:br>
            <a:endParaRPr lang="ru-RU" sz="6400" dirty="0"/>
          </a:p>
          <a:p>
            <a:pPr marL="914354" indent="-914354">
              <a:buFont typeface="Arial" panose="020B0604020202020204" pitchFamily="34" charset="0"/>
              <a:buChar char="•"/>
            </a:pPr>
            <a:r>
              <a:rPr lang="en" sz="6400" dirty="0"/>
              <a:t>We can get a character from text by index</a:t>
            </a:r>
          </a:p>
          <a:p>
            <a:pPr marL="914354" indent="-914354">
              <a:buFont typeface="Arial" panose="020B0604020202020204" pitchFamily="34" charset="0"/>
              <a:buChar char="•"/>
            </a:pPr>
            <a:endParaRPr lang="ru-RU" sz="6400" dirty="0"/>
          </a:p>
          <a:p>
            <a:pPr marL="914354" indent="-914354">
              <a:buFont typeface="Arial" panose="020B0604020202020204" pitchFamily="34" charset="0"/>
              <a:buChar char="•"/>
            </a:pPr>
            <a:endParaRPr lang="ru-RU" sz="6400" dirty="0"/>
          </a:p>
        </p:txBody>
      </p:sp>
      <p:sp>
        <p:nvSpPr>
          <p:cNvPr id="6" name="Text Placeholder 12">
            <a:extLst>
              <a:ext uri="{FF2B5EF4-FFF2-40B4-BE49-F238E27FC236}">
                <a16:creationId xmlns:a16="http://schemas.microsoft.com/office/drawing/2014/main" id="{CE8F9BC2-4F5D-4BDD-BFD7-D490CCD503D9}"/>
              </a:ext>
            </a:extLst>
          </p:cNvPr>
          <p:cNvSpPr txBox="1">
            <a:spLocks/>
          </p:cNvSpPr>
          <p:nvPr/>
        </p:nvSpPr>
        <p:spPr>
          <a:xfrm>
            <a:off x="4035567" y="4882499"/>
            <a:ext cx="14207703" cy="2146432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vert="horz" lIns="182868" tIns="91434" rIns="182868" bIns="91434" rtlCol="0">
            <a:noAutofit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>
                <a:solidFill>
                  <a:srgbClr val="0000FF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" sz="5600" dirty="0"/>
              <a:t>let </a:t>
            </a:r>
            <a:r>
              <a:rPr lang="en" sz="5600" dirty="0">
                <a:solidFill>
                  <a:srgbClr val="000000"/>
                </a:solidFill>
              </a:rPr>
              <a:t>text = "Hello";</a:t>
            </a:r>
          </a:p>
          <a:p>
            <a:r>
              <a:rPr lang="en" sz="5600" dirty="0"/>
              <a:t>let </a:t>
            </a:r>
            <a:r>
              <a:rPr lang="en" sz="5600" dirty="0">
                <a:solidFill>
                  <a:srgbClr val="000000"/>
                </a:solidFill>
              </a:rPr>
              <a:t>length = text.length;</a:t>
            </a:r>
            <a:endParaRPr lang="en-US" sz="5600" dirty="0"/>
          </a:p>
        </p:txBody>
      </p:sp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6A554BF7-CD5A-452F-A989-7AE12D32DD08}"/>
              </a:ext>
            </a:extLst>
          </p:cNvPr>
          <p:cNvSpPr txBox="1">
            <a:spLocks/>
          </p:cNvSpPr>
          <p:nvPr/>
        </p:nvSpPr>
        <p:spPr>
          <a:xfrm>
            <a:off x="4058331" y="8792648"/>
            <a:ext cx="13800195" cy="2146432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vert="horz" lIns="182868" tIns="91434" rIns="182868" bIns="91434" rtlCol="0">
            <a:noAutofit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>
                <a:solidFill>
                  <a:srgbClr val="0000FF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" sz="5600" dirty="0"/>
              <a:t>let </a:t>
            </a:r>
            <a:r>
              <a:rPr lang="en" sz="5600" dirty="0">
                <a:solidFill>
                  <a:srgbClr val="000000"/>
                </a:solidFill>
              </a:rPr>
              <a:t>text = "Hello"</a:t>
            </a:r>
          </a:p>
          <a:p>
            <a:r>
              <a:rPr lang="en" sz="5600" dirty="0"/>
              <a:t>let </a:t>
            </a:r>
            <a:r>
              <a:rPr lang="en" sz="5600" dirty="0">
                <a:solidFill>
                  <a:srgbClr val="000000"/>
                </a:solidFill>
              </a:rPr>
              <a:t>letter = text[4]; // o</a:t>
            </a:r>
            <a:endParaRPr lang="en-US" sz="5600" dirty="0"/>
          </a:p>
        </p:txBody>
      </p:sp>
    </p:spTree>
    <p:extLst>
      <p:ext uri="{BB962C8B-B14F-4D97-AF65-F5344CB8AC3E}">
        <p14:creationId xmlns:p14="http://schemas.microsoft.com/office/powerpoint/2010/main" val="1166906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C629C-658B-4759-931A-996EA10F1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Letters in a word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0A9849-96AC-48A6-B6DA-87DDC9DA9E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6293" y="3266636"/>
            <a:ext cx="17220079" cy="9436162"/>
          </a:xfrm>
        </p:spPr>
        <p:txBody>
          <a:bodyPr>
            <a:normAutofit/>
          </a:bodyPr>
          <a:lstStyle/>
          <a:p>
            <a:pPr marL="914354" indent="-914354">
              <a:buFont typeface="Arial" panose="020B0604020202020204" pitchFamily="34" charset="0"/>
              <a:buChar char="•"/>
            </a:pPr>
            <a:r>
              <a:rPr lang="en" sz="7200" dirty="0"/>
              <a:t>Write a function that:</a:t>
            </a:r>
          </a:p>
          <a:p>
            <a:pPr marL="2285886" lvl="1" indent="-914354"/>
            <a:r>
              <a:rPr lang="en" sz="6400" dirty="0"/>
              <a:t>Accepts a text parameter</a:t>
            </a:r>
          </a:p>
          <a:p>
            <a:pPr marL="2285886" lvl="1" indent="-914354"/>
            <a:r>
              <a:rPr lang="en" sz="6400" dirty="0"/>
              <a:t>Outputs each letter on a separate line</a:t>
            </a:r>
          </a:p>
          <a:p>
            <a:endParaRPr lang="ru-RU" sz="7200" dirty="0"/>
          </a:p>
          <a:p>
            <a:endParaRPr lang="bg-BG" sz="72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19D8EAE-624C-4137-990A-56F0B853D9D2}"/>
              </a:ext>
            </a:extLst>
          </p:cNvPr>
          <p:cNvGrpSpPr/>
          <p:nvPr/>
        </p:nvGrpSpPr>
        <p:grpSpPr>
          <a:xfrm>
            <a:off x="12191206" y="6964270"/>
            <a:ext cx="6233722" cy="6157030"/>
            <a:chOff x="1687772" y="3752555"/>
            <a:chExt cx="3117064" cy="307871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D928B05-76B8-4CD8-9427-95B73F59B0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7772" y="3752555"/>
              <a:ext cx="1832599" cy="47708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" sz="5600" b="1" noProof="1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Academy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43489B3-7E0E-4CF1-BABB-C6BB7D735C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4932" y="3768694"/>
              <a:ext cx="429904" cy="3062576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" sz="5600" b="1" noProof="1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" sz="5600" b="1" noProof="1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5600" b="1" noProof="1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5600" b="1" noProof="1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d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5600" b="1" noProof="1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e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5600" b="1" noProof="1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m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5600" b="1" noProof="1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y</a:t>
              </a:r>
              <a:endParaRPr lang="bg-BG" sz="5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Right Arrow 11">
              <a:extLst>
                <a:ext uri="{FF2B5EF4-FFF2-40B4-BE49-F238E27FC236}">
                  <a16:creationId xmlns:a16="http://schemas.microsoft.com/office/drawing/2014/main" id="{D5ED770F-9A92-44ED-9BD8-176188A47B86}"/>
                </a:ext>
              </a:extLst>
            </p:cNvPr>
            <p:cNvSpPr/>
            <p:nvPr/>
          </p:nvSpPr>
          <p:spPr>
            <a:xfrm>
              <a:off x="3749931" y="3877904"/>
              <a:ext cx="4572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600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B196B32-38FF-4E0F-8B40-A8708C695AD8}"/>
              </a:ext>
            </a:extLst>
          </p:cNvPr>
          <p:cNvGrpSpPr/>
          <p:nvPr/>
        </p:nvGrpSpPr>
        <p:grpSpPr>
          <a:xfrm>
            <a:off x="4562445" y="6996542"/>
            <a:ext cx="5438462" cy="4433481"/>
            <a:chOff x="2085428" y="3752555"/>
            <a:chExt cx="2719408" cy="2216885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E680012-F525-4DFB-B6F2-8DE83601C4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5428" y="3752555"/>
              <a:ext cx="1434943" cy="47708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" sz="5600" b="1" noProof="1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hello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C2570E9-DFF7-4E3F-8C3A-D812106242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4932" y="3768694"/>
              <a:ext cx="429904" cy="2200746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" sz="5600" b="1" noProof="1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h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" sz="5600" b="1" noProof="1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e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" sz="5600" b="1" noProof="1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l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" sz="5600" b="1" noProof="1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l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" sz="5600" b="1" noProof="1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o</a:t>
              </a:r>
              <a:endParaRPr lang="bg-BG" sz="5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Right Arrow 11">
              <a:extLst>
                <a:ext uri="{FF2B5EF4-FFF2-40B4-BE49-F238E27FC236}">
                  <a16:creationId xmlns:a16="http://schemas.microsoft.com/office/drawing/2014/main" id="{59EF48B6-7414-42F9-A448-2D302F77B610}"/>
                </a:ext>
              </a:extLst>
            </p:cNvPr>
            <p:cNvSpPr/>
            <p:nvPr/>
          </p:nvSpPr>
          <p:spPr>
            <a:xfrm>
              <a:off x="3749931" y="3877904"/>
              <a:ext cx="4572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600" dirty="0"/>
            </a:p>
          </p:txBody>
        </p:sp>
      </p:grpSp>
    </p:spTree>
    <p:extLst>
      <p:ext uri="{BB962C8B-B14F-4D97-AF65-F5344CB8AC3E}">
        <p14:creationId xmlns:p14="http://schemas.microsoft.com/office/powerpoint/2010/main" val="816461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51667-FFAC-4756-94F9-DAF730E97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Sum of vowels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641EC7-B6AE-4295-86EE-1D04AAE5EE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6292" y="2830548"/>
            <a:ext cx="21496526" cy="9872249"/>
          </a:xfrm>
        </p:spPr>
        <p:txBody>
          <a:bodyPr>
            <a:normAutofit/>
          </a:bodyPr>
          <a:lstStyle/>
          <a:p>
            <a:pPr marL="914354" indent="-914354">
              <a:buFont typeface="Arial" panose="020B0604020202020204" pitchFamily="34" charset="0"/>
              <a:buChar char="•"/>
            </a:pPr>
            <a:r>
              <a:rPr lang="en" sz="6400" dirty="0"/>
              <a:t>Write a function that:</a:t>
            </a:r>
          </a:p>
          <a:p>
            <a:pPr marL="2285886" lvl="1" indent="-914354"/>
            <a:r>
              <a:rPr lang="en" sz="5600" dirty="0"/>
              <a:t>Accepts text</a:t>
            </a:r>
          </a:p>
          <a:p>
            <a:pPr marL="2285886" lvl="1" indent="-914354"/>
            <a:r>
              <a:rPr lang="en" sz="5600" dirty="0"/>
              <a:t>Outputs the vowel sum according to the table below:</a:t>
            </a:r>
          </a:p>
          <a:p>
            <a:endParaRPr lang="bg-BG" sz="6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D88E9A-7E25-487B-AC65-3BD78F7935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1035" y="9094280"/>
            <a:ext cx="2946282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" sz="5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h</a:t>
            </a:r>
            <a:r>
              <a:rPr lang="en" sz="5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" sz="5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ll</a:t>
            </a:r>
            <a:r>
              <a:rPr lang="en" sz="5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BF6570B-5D3C-49EB-8675-ECE1F96B2E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61273" y="9126557"/>
            <a:ext cx="859752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" sz="5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bg-BG" sz="56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ight Arrow 11">
            <a:extLst>
              <a:ext uri="{FF2B5EF4-FFF2-40B4-BE49-F238E27FC236}">
                <a16:creationId xmlns:a16="http://schemas.microsoft.com/office/drawing/2014/main" id="{F298F187-B9F5-4111-8B05-9DF8C3B0DC4F}"/>
              </a:ext>
            </a:extLst>
          </p:cNvPr>
          <p:cNvSpPr/>
          <p:nvPr/>
        </p:nvSpPr>
        <p:spPr>
          <a:xfrm>
            <a:off x="7711353" y="9344962"/>
            <a:ext cx="914340" cy="6095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95C53E-9C3E-402E-9CCF-32DB49DD6C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02552" y="9129457"/>
            <a:ext cx="2127671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" sz="5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h</a:t>
            </a:r>
            <a:r>
              <a:rPr lang="en" sz="5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26C3FC1-D94E-4E11-95BD-4FFBD88DF3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39233" y="9126557"/>
            <a:ext cx="859752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" sz="5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bg-BG" sz="56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ight Arrow 41">
            <a:extLst>
              <a:ext uri="{FF2B5EF4-FFF2-40B4-BE49-F238E27FC236}">
                <a16:creationId xmlns:a16="http://schemas.microsoft.com/office/drawing/2014/main" id="{ACA1CBE7-9398-4BAC-B76F-9B2315BFC7E2}"/>
              </a:ext>
            </a:extLst>
          </p:cNvPr>
          <p:cNvSpPr/>
          <p:nvPr/>
        </p:nvSpPr>
        <p:spPr>
          <a:xfrm>
            <a:off x="18327557" y="9344962"/>
            <a:ext cx="914340" cy="6095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6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AD74ACE-CD7F-45A7-8145-9EF51C6652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1035" y="10819298"/>
            <a:ext cx="2946282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" sz="5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" sz="5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" sz="5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mb</a:t>
            </a:r>
            <a:r>
              <a:rPr lang="en" sz="5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oo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EF4F687-73EE-418E-AF7D-7EF57AF326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61273" y="10816399"/>
            <a:ext cx="859752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" sz="5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9</a:t>
            </a:r>
            <a:endParaRPr lang="bg-BG" sz="56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45">
            <a:extLst>
              <a:ext uri="{FF2B5EF4-FFF2-40B4-BE49-F238E27FC236}">
                <a16:creationId xmlns:a16="http://schemas.microsoft.com/office/drawing/2014/main" id="{CE7DAFCB-4A30-4D95-AB4C-2251009374A9}"/>
              </a:ext>
            </a:extLst>
          </p:cNvPr>
          <p:cNvSpPr/>
          <p:nvPr/>
        </p:nvSpPr>
        <p:spPr>
          <a:xfrm>
            <a:off x="7647125" y="11069980"/>
            <a:ext cx="914340" cy="6095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6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6755E01-8D8A-4621-B48A-BA53772028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02552" y="10854474"/>
            <a:ext cx="2127671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" sz="5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by</a:t>
            </a:r>
            <a:r>
              <a:rPr lang="en" sz="5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e</a:t>
            </a:r>
            <a:endParaRPr lang="en-US" sz="56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E92E251-9349-4D17-90A1-16EEBA2C0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39233" y="10851575"/>
            <a:ext cx="859752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" sz="5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bg-BG" sz="56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ight Arrow 49">
            <a:extLst>
              <a:ext uri="{FF2B5EF4-FFF2-40B4-BE49-F238E27FC236}">
                <a16:creationId xmlns:a16="http://schemas.microsoft.com/office/drawing/2014/main" id="{9A1E1A34-0318-4316-8AD0-AB395AEAC4BB}"/>
              </a:ext>
            </a:extLst>
          </p:cNvPr>
          <p:cNvSpPr/>
          <p:nvPr/>
        </p:nvSpPr>
        <p:spPr>
          <a:xfrm>
            <a:off x="18327557" y="11069980"/>
            <a:ext cx="914340" cy="6095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600" dirty="0"/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3E7FFF7A-7398-416D-A30C-77991B87D889}"/>
              </a:ext>
            </a:extLst>
          </p:cNvPr>
          <p:cNvGraphicFramePr>
            <a:graphicFrameLocks noGrp="1"/>
          </p:cNvGraphicFramePr>
          <p:nvPr/>
        </p:nvGraphicFramePr>
        <p:xfrm>
          <a:off x="6803816" y="6154682"/>
          <a:ext cx="11004533" cy="1857479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7393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32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248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508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762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63944"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sz="5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kumimoji="1" lang="bg-BG" sz="56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7151" marR="137151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" sz="5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</a:p>
                  </a:txBody>
                  <a:tcPr marL="137151" marR="137151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" sz="5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</a:p>
                  </a:txBody>
                  <a:tcPr marL="137151" marR="137151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" sz="5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137151" marR="137151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" sz="5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</a:p>
                  </a:txBody>
                  <a:tcPr marL="137151" marR="137151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353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" sz="5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137151" marR="137151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" sz="5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137151" marR="137151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" sz="5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137151" marR="137151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" sz="5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137151" marR="137151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" sz="5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137151" marR="137151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7069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45">
            <a:extLst>
              <a:ext uri="{FF2B5EF4-FFF2-40B4-BE49-F238E27FC236}">
                <a16:creationId xmlns:a16="http://schemas.microsoft.com/office/drawing/2014/main" id="{F1C0D16F-23BB-4179-B0B3-7B4EB6DE5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b="1" dirty="0"/>
              <a:t>Content</a:t>
            </a:r>
            <a:endParaRPr 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5DB26D-1DBF-4967-87D7-EBB7F32199DF}"/>
              </a:ext>
            </a:extLst>
          </p:cNvPr>
          <p:cNvSpPr txBox="1"/>
          <p:nvPr/>
        </p:nvSpPr>
        <p:spPr>
          <a:xfrm>
            <a:off x="4452240" y="2741082"/>
            <a:ext cx="38405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5600" dirty="0">
                <a:solidFill>
                  <a:schemeClr val="tx2"/>
                </a:solidFill>
                <a:latin typeface="Phenomena" panose="00000800000000000000" pitchFamily="50" charset="-52"/>
              </a:rPr>
              <a:t>Review</a:t>
            </a:r>
            <a:endParaRPr lang="en-US" sz="5600" dirty="0">
              <a:solidFill>
                <a:schemeClr val="tx2"/>
              </a:solidFill>
              <a:latin typeface="Phenomena" panose="00000800000000000000" pitchFamily="50" charset="-52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A72A38-E778-460E-ACFA-B837A87CAD1B}"/>
              </a:ext>
            </a:extLst>
          </p:cNvPr>
          <p:cNvSpPr txBox="1"/>
          <p:nvPr/>
        </p:nvSpPr>
        <p:spPr>
          <a:xfrm>
            <a:off x="4452240" y="4845569"/>
            <a:ext cx="40030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5600" dirty="0">
                <a:solidFill>
                  <a:schemeClr val="tx2"/>
                </a:solidFill>
                <a:latin typeface="Phenomena" panose="00000800000000000000" pitchFamily="50" charset="-52"/>
              </a:rPr>
              <a:t>For Loop</a:t>
            </a:r>
            <a:endParaRPr lang="en-US" sz="5600" dirty="0">
              <a:solidFill>
                <a:schemeClr val="tx2"/>
              </a:solidFill>
              <a:latin typeface="Phenomena" panose="00000800000000000000" pitchFamily="50" charset="-52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4030532-50E0-4D10-B6E5-53D8EC83672B}"/>
              </a:ext>
            </a:extLst>
          </p:cNvPr>
          <p:cNvSpPr txBox="1"/>
          <p:nvPr/>
        </p:nvSpPr>
        <p:spPr>
          <a:xfrm>
            <a:off x="4452241" y="6950056"/>
            <a:ext cx="48000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5600" dirty="0">
                <a:solidFill>
                  <a:schemeClr val="tx2"/>
                </a:solidFill>
                <a:latin typeface="Phenomena" panose="00000800000000000000" pitchFamily="50" charset="-52"/>
              </a:rPr>
              <a:t>While Loop</a:t>
            </a:r>
            <a:endParaRPr lang="en-US" sz="5600" dirty="0">
              <a:solidFill>
                <a:schemeClr val="tx2"/>
              </a:solidFill>
              <a:latin typeface="Phenomena" panose="00000800000000000000" pitchFamily="50" charset="-52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69FDF67-76CC-4BB1-A44E-0B1672F3140E}"/>
              </a:ext>
            </a:extLst>
          </p:cNvPr>
          <p:cNvSpPr txBox="1"/>
          <p:nvPr/>
        </p:nvSpPr>
        <p:spPr>
          <a:xfrm>
            <a:off x="4452241" y="9054543"/>
            <a:ext cx="48000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5600" dirty="0">
                <a:solidFill>
                  <a:schemeClr val="tx2"/>
                </a:solidFill>
                <a:latin typeface="Phenomena" panose="00000800000000000000" pitchFamily="50" charset="-52"/>
              </a:rPr>
              <a:t>Breaking a Loop</a:t>
            </a:r>
            <a:endParaRPr lang="en-US" sz="5600" dirty="0">
              <a:solidFill>
                <a:schemeClr val="tx2"/>
              </a:solidFill>
              <a:latin typeface="Phenomena" panose="00000800000000000000" pitchFamily="50" charset="-52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0BE35ED-8E05-4EF5-9311-7652ADA9E823}"/>
              </a:ext>
            </a:extLst>
          </p:cNvPr>
          <p:cNvSpPr txBox="1"/>
          <p:nvPr/>
        </p:nvSpPr>
        <p:spPr>
          <a:xfrm>
            <a:off x="4452240" y="11159031"/>
            <a:ext cx="46170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5600" dirty="0">
                <a:solidFill>
                  <a:schemeClr val="tx2"/>
                </a:solidFill>
                <a:latin typeface="Phenomena" panose="00000800000000000000" pitchFamily="50" charset="-52"/>
              </a:rPr>
              <a:t>Nested loops</a:t>
            </a:r>
            <a:endParaRPr lang="en-US" sz="5600" dirty="0">
              <a:solidFill>
                <a:schemeClr val="tx2"/>
              </a:solidFill>
              <a:latin typeface="Phenomena" panose="00000800000000000000" pitchFamily="50" charset="-52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E958797-0E3E-5E21-0562-0B1A76DF6FF9}"/>
              </a:ext>
            </a:extLst>
          </p:cNvPr>
          <p:cNvGrpSpPr/>
          <p:nvPr/>
        </p:nvGrpSpPr>
        <p:grpSpPr>
          <a:xfrm>
            <a:off x="2152652" y="2596279"/>
            <a:ext cx="1770435" cy="1545658"/>
            <a:chOff x="759115" y="1338128"/>
            <a:chExt cx="703262" cy="613975"/>
          </a:xfrm>
        </p:grpSpPr>
        <p:sp>
          <p:nvSpPr>
            <p:cNvPr id="18" name="Google Shape;222;p33">
              <a:hlinkClick r:id="" action="ppaction://noaction"/>
              <a:extLst>
                <a:ext uri="{FF2B5EF4-FFF2-40B4-BE49-F238E27FC236}">
                  <a16:creationId xmlns:a16="http://schemas.microsoft.com/office/drawing/2014/main" id="{5116F226-09DF-1F36-161C-A43EA76A1A27}"/>
                </a:ext>
              </a:extLst>
            </p:cNvPr>
            <p:cNvSpPr/>
            <p:nvPr/>
          </p:nvSpPr>
          <p:spPr>
            <a:xfrm>
              <a:off x="805783" y="1338128"/>
              <a:ext cx="613975" cy="61397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82838" tIns="182838" rIns="182838" bIns="182838" anchor="ctr" anchorCtr="0">
              <a:noAutofit/>
            </a:bodyPr>
            <a:lstStyle/>
            <a:p>
              <a:endParaRPr sz="16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AB48E14-EE17-E43B-2543-BF1C7D799B27}"/>
                </a:ext>
              </a:extLst>
            </p:cNvPr>
            <p:cNvSpPr txBox="1"/>
            <p:nvPr/>
          </p:nvSpPr>
          <p:spPr>
            <a:xfrm>
              <a:off x="759115" y="1432116"/>
              <a:ext cx="703262" cy="403447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6000" b="1" dirty="0">
                  <a:solidFill>
                    <a:srgbClr val="FEF6F0"/>
                  </a:solidFill>
                  <a:latin typeface="Phenomena Black" panose="00000A00000000000000" pitchFamily="50" charset="-52"/>
                </a:rPr>
                <a:t>01</a:t>
              </a:r>
              <a:endParaRPr lang="en-US" sz="5400" b="1" dirty="0">
                <a:solidFill>
                  <a:srgbClr val="FEF6F0"/>
                </a:solidFill>
                <a:latin typeface="Phenomena Black" panose="00000A00000000000000" pitchFamily="50" charset="-52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EF06CB1-0A3F-08C2-E95A-9C22ED167C78}"/>
              </a:ext>
            </a:extLst>
          </p:cNvPr>
          <p:cNvGrpSpPr/>
          <p:nvPr/>
        </p:nvGrpSpPr>
        <p:grpSpPr>
          <a:xfrm>
            <a:off x="2152652" y="4645500"/>
            <a:ext cx="1770433" cy="1545660"/>
            <a:chOff x="761807" y="2099096"/>
            <a:chExt cx="703261" cy="613975"/>
          </a:xfrm>
        </p:grpSpPr>
        <p:sp>
          <p:nvSpPr>
            <p:cNvPr id="24" name="Google Shape;227;p33">
              <a:hlinkClick r:id="" action="ppaction://noaction"/>
              <a:extLst>
                <a:ext uri="{FF2B5EF4-FFF2-40B4-BE49-F238E27FC236}">
                  <a16:creationId xmlns:a16="http://schemas.microsoft.com/office/drawing/2014/main" id="{63833328-6C9A-0148-42F3-04DAF1E5D336}"/>
                </a:ext>
              </a:extLst>
            </p:cNvPr>
            <p:cNvSpPr/>
            <p:nvPr/>
          </p:nvSpPr>
          <p:spPr>
            <a:xfrm>
              <a:off x="813241" y="2099096"/>
              <a:ext cx="613975" cy="6139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82838" tIns="182838" rIns="182838" bIns="182838" anchor="ctr" anchorCtr="0">
              <a:noAutofit/>
            </a:bodyPr>
            <a:lstStyle/>
            <a:p>
              <a:endParaRPr sz="1600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EDA2F3D-45C9-0BB9-8776-A9ECE82BD0FF}"/>
                </a:ext>
              </a:extLst>
            </p:cNvPr>
            <p:cNvSpPr txBox="1"/>
            <p:nvPr/>
          </p:nvSpPr>
          <p:spPr>
            <a:xfrm>
              <a:off x="761807" y="2193354"/>
              <a:ext cx="703261" cy="403447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6000" b="1" dirty="0">
                  <a:latin typeface="Phenomena Black" panose="00000A00000000000000" pitchFamily="50" charset="-52"/>
                </a:rPr>
                <a:t>0</a:t>
              </a:r>
              <a:r>
                <a:rPr lang="bg-BG" sz="6000" b="1" dirty="0">
                  <a:latin typeface="Phenomena Black" panose="00000A00000000000000" pitchFamily="50" charset="-52"/>
                </a:rPr>
                <a:t>2</a:t>
              </a:r>
              <a:endParaRPr lang="en-US" sz="5400" b="1" dirty="0">
                <a:latin typeface="Phenomena Black" panose="00000A00000000000000" pitchFamily="50" charset="-52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414C492-FA59-07F5-82DF-02B161406023}"/>
              </a:ext>
            </a:extLst>
          </p:cNvPr>
          <p:cNvGrpSpPr/>
          <p:nvPr/>
        </p:nvGrpSpPr>
        <p:grpSpPr>
          <a:xfrm>
            <a:off x="2152652" y="6694723"/>
            <a:ext cx="1816850" cy="1545658"/>
            <a:chOff x="756722" y="2811160"/>
            <a:chExt cx="721699" cy="613975"/>
          </a:xfrm>
        </p:grpSpPr>
        <p:sp>
          <p:nvSpPr>
            <p:cNvPr id="30" name="Google Shape;222;p33">
              <a:hlinkClick r:id="" action="ppaction://noaction"/>
              <a:extLst>
                <a:ext uri="{FF2B5EF4-FFF2-40B4-BE49-F238E27FC236}">
                  <a16:creationId xmlns:a16="http://schemas.microsoft.com/office/drawing/2014/main" id="{6FB06C2F-7FCB-DBBE-ED2D-7B797518FD35}"/>
                </a:ext>
              </a:extLst>
            </p:cNvPr>
            <p:cNvSpPr/>
            <p:nvPr/>
          </p:nvSpPr>
          <p:spPr>
            <a:xfrm>
              <a:off x="810584" y="2811160"/>
              <a:ext cx="613975" cy="61397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82838" tIns="182838" rIns="182838" bIns="182838" anchor="ctr" anchorCtr="0">
              <a:noAutofit/>
            </a:bodyPr>
            <a:lstStyle/>
            <a:p>
              <a:endParaRPr sz="1600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88E7DC3-02F4-327C-57C6-A898A08A81B7}"/>
                </a:ext>
              </a:extLst>
            </p:cNvPr>
            <p:cNvSpPr txBox="1"/>
            <p:nvPr/>
          </p:nvSpPr>
          <p:spPr>
            <a:xfrm>
              <a:off x="756722" y="2905416"/>
              <a:ext cx="721699" cy="403447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6000" b="1" dirty="0">
                  <a:solidFill>
                    <a:srgbClr val="FEF6F0"/>
                  </a:solidFill>
                  <a:latin typeface="Phenomena Black" panose="00000A00000000000000" pitchFamily="50" charset="-52"/>
                </a:rPr>
                <a:t>0</a:t>
              </a:r>
              <a:r>
                <a:rPr lang="bg-BG" sz="6000" b="1" dirty="0">
                  <a:solidFill>
                    <a:srgbClr val="FEF6F0"/>
                  </a:solidFill>
                  <a:latin typeface="Phenomena Black" panose="00000A00000000000000" pitchFamily="50" charset="-52"/>
                </a:rPr>
                <a:t>3</a:t>
              </a:r>
              <a:endParaRPr lang="en-US" sz="5400" b="1" dirty="0">
                <a:solidFill>
                  <a:srgbClr val="FEF6F0"/>
                </a:solidFill>
                <a:latin typeface="Phenomena Black" panose="00000A00000000000000" pitchFamily="50" charset="-52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0BEADF6-1208-3CCB-077A-5B0F0387D570}"/>
              </a:ext>
            </a:extLst>
          </p:cNvPr>
          <p:cNvGrpSpPr/>
          <p:nvPr/>
        </p:nvGrpSpPr>
        <p:grpSpPr>
          <a:xfrm>
            <a:off x="2152652" y="8743944"/>
            <a:ext cx="1819656" cy="1545336"/>
            <a:chOff x="759115" y="1338128"/>
            <a:chExt cx="703262" cy="613975"/>
          </a:xfrm>
        </p:grpSpPr>
        <p:sp>
          <p:nvSpPr>
            <p:cNvPr id="33" name="Google Shape;222;p33">
              <a:hlinkClick r:id="" action="ppaction://noaction"/>
              <a:extLst>
                <a:ext uri="{FF2B5EF4-FFF2-40B4-BE49-F238E27FC236}">
                  <a16:creationId xmlns:a16="http://schemas.microsoft.com/office/drawing/2014/main" id="{F3107671-EBBA-9002-2814-0837E11CBF74}"/>
                </a:ext>
              </a:extLst>
            </p:cNvPr>
            <p:cNvSpPr/>
            <p:nvPr/>
          </p:nvSpPr>
          <p:spPr>
            <a:xfrm>
              <a:off x="805783" y="1338128"/>
              <a:ext cx="613975" cy="61397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82838" tIns="182838" rIns="182838" bIns="182838" anchor="ctr" anchorCtr="0">
              <a:noAutofit/>
            </a:bodyPr>
            <a:lstStyle/>
            <a:p>
              <a:endParaRPr sz="36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F63DEAB-A4B6-E36E-FEAA-D864593484BD}"/>
                </a:ext>
              </a:extLst>
            </p:cNvPr>
            <p:cNvSpPr txBox="1"/>
            <p:nvPr/>
          </p:nvSpPr>
          <p:spPr>
            <a:xfrm>
              <a:off x="759115" y="1395348"/>
              <a:ext cx="703262" cy="440216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6600" b="1" dirty="0">
                  <a:solidFill>
                    <a:srgbClr val="FEF6F0"/>
                  </a:solidFill>
                  <a:latin typeface="Phenomena Black" panose="00000A00000000000000" pitchFamily="50" charset="-52"/>
                </a:rPr>
                <a:t>04</a:t>
              </a:r>
              <a:endParaRPr lang="en-US" sz="9600" b="1" dirty="0">
                <a:solidFill>
                  <a:srgbClr val="FEF6F0"/>
                </a:solidFill>
                <a:latin typeface="Phenomena Black" panose="00000A00000000000000" pitchFamily="50" charset="-52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EC75359-3144-0BC0-5D66-55F6A4B1045D}"/>
              </a:ext>
            </a:extLst>
          </p:cNvPr>
          <p:cNvGrpSpPr/>
          <p:nvPr/>
        </p:nvGrpSpPr>
        <p:grpSpPr>
          <a:xfrm>
            <a:off x="2152652" y="10792843"/>
            <a:ext cx="1819656" cy="1545336"/>
            <a:chOff x="761807" y="2099096"/>
            <a:chExt cx="703261" cy="613975"/>
          </a:xfrm>
        </p:grpSpPr>
        <p:sp>
          <p:nvSpPr>
            <p:cNvPr id="36" name="Google Shape;227;p33">
              <a:hlinkClick r:id="" action="ppaction://noaction"/>
              <a:extLst>
                <a:ext uri="{FF2B5EF4-FFF2-40B4-BE49-F238E27FC236}">
                  <a16:creationId xmlns:a16="http://schemas.microsoft.com/office/drawing/2014/main" id="{C548423A-7135-6110-A92D-C39526CF3921}"/>
                </a:ext>
              </a:extLst>
            </p:cNvPr>
            <p:cNvSpPr/>
            <p:nvPr/>
          </p:nvSpPr>
          <p:spPr>
            <a:xfrm>
              <a:off x="813241" y="2099096"/>
              <a:ext cx="613975" cy="6139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82838" tIns="182838" rIns="182838" bIns="182838" anchor="ctr" anchorCtr="0">
              <a:noAutofit/>
            </a:bodyPr>
            <a:lstStyle/>
            <a:p>
              <a:endParaRPr sz="3600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271AF37-92B2-228F-D7A1-38B076100DBA}"/>
                </a:ext>
              </a:extLst>
            </p:cNvPr>
            <p:cNvSpPr txBox="1"/>
            <p:nvPr/>
          </p:nvSpPr>
          <p:spPr>
            <a:xfrm>
              <a:off x="761807" y="2193270"/>
              <a:ext cx="703261" cy="403531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6000" b="1" dirty="0">
                  <a:latin typeface="Phenomena Black" panose="00000A00000000000000" pitchFamily="50" charset="-52"/>
                </a:rPr>
                <a:t>05</a:t>
              </a:r>
              <a:endParaRPr lang="en-US" sz="9600" b="1" dirty="0">
                <a:latin typeface="Phenomena Black" panose="00000A00000000000000" pitchFamily="50" charset="-5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18029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0294B-F0F7-44BD-A411-18C7AC6CA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Sum of vowels - Solution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D64BBD6D-B7AF-4E96-B040-F15D3256F3F6}"/>
              </a:ext>
            </a:extLst>
          </p:cNvPr>
          <p:cNvSpPr txBox="1">
            <a:spLocks/>
          </p:cNvSpPr>
          <p:nvPr/>
        </p:nvSpPr>
        <p:spPr>
          <a:xfrm>
            <a:off x="2152651" y="2743865"/>
            <a:ext cx="16482606" cy="10241881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vert="horz" lIns="182868" tIns="91434" rIns="182868" bIns="91434" rtlCol="0">
            <a:noAutofit/>
          </a:bodyPr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>
                <a:solidFill>
                  <a:srgbClr val="3CA7C5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" sz="5600" dirty="0">
                <a:solidFill>
                  <a:srgbClr val="0000FF"/>
                </a:solidFill>
              </a:rPr>
              <a:t>let </a:t>
            </a:r>
            <a:r>
              <a:rPr lang="en" sz="5600" dirty="0">
                <a:solidFill>
                  <a:srgbClr val="000000"/>
                </a:solidFill>
              </a:rPr>
              <a:t>sum = 0;</a:t>
            </a:r>
          </a:p>
          <a:p>
            <a:r>
              <a:rPr lang="en" sz="5600" dirty="0">
                <a:solidFill>
                  <a:srgbClr val="0000FF"/>
                </a:solidFill>
              </a:rPr>
              <a:t>for </a:t>
            </a:r>
            <a:r>
              <a:rPr lang="en" sz="5600" dirty="0">
                <a:solidFill>
                  <a:srgbClr val="000000"/>
                </a:solidFill>
              </a:rPr>
              <a:t>( </a:t>
            </a:r>
            <a:r>
              <a:rPr lang="en" sz="5600" dirty="0">
                <a:solidFill>
                  <a:srgbClr val="0000FF"/>
                </a:solidFill>
              </a:rPr>
              <a:t>let</a:t>
            </a:r>
            <a:r>
              <a:rPr lang="en" sz="5600" dirty="0">
                <a:solidFill>
                  <a:srgbClr val="000000"/>
                </a:solidFill>
              </a:rPr>
              <a:t> </a:t>
            </a:r>
            <a:r>
              <a:rPr lang="en" sz="5600" dirty="0" err="1">
                <a:solidFill>
                  <a:srgbClr val="000000"/>
                </a:solidFill>
              </a:rPr>
              <a:t>i </a:t>
            </a:r>
            <a:r>
              <a:rPr lang="en" sz="5600" dirty="0">
                <a:solidFill>
                  <a:srgbClr val="000000"/>
                </a:solidFill>
              </a:rPr>
              <a:t>= 0; </a:t>
            </a:r>
            <a:r>
              <a:rPr lang="en" sz="5600" dirty="0" err="1">
                <a:solidFill>
                  <a:srgbClr val="000000"/>
                </a:solidFill>
              </a:rPr>
              <a:t>i </a:t>
            </a:r>
            <a:r>
              <a:rPr lang="en" sz="5600" dirty="0">
                <a:solidFill>
                  <a:srgbClr val="000000"/>
                </a:solidFill>
              </a:rPr>
              <a:t>&lt; </a:t>
            </a:r>
            <a:r>
              <a:rPr lang="en" sz="5600" dirty="0" err="1">
                <a:solidFill>
                  <a:srgbClr val="000000"/>
                </a:solidFill>
              </a:rPr>
              <a:t>input.length </a:t>
            </a:r>
            <a:r>
              <a:rPr lang="en" sz="5600" dirty="0">
                <a:solidFill>
                  <a:srgbClr val="000000"/>
                </a:solidFill>
              </a:rPr>
              <a:t>; </a:t>
            </a:r>
            <a:r>
              <a:rPr lang="en" sz="5600" dirty="0" err="1">
                <a:solidFill>
                  <a:srgbClr val="000000"/>
                </a:solidFill>
              </a:rPr>
              <a:t>i </a:t>
            </a:r>
            <a:r>
              <a:rPr lang="en" sz="5600" dirty="0">
                <a:solidFill>
                  <a:srgbClr val="000000"/>
                </a:solidFill>
              </a:rPr>
              <a:t>++) {</a:t>
            </a:r>
          </a:p>
          <a:p>
            <a:r>
              <a:rPr lang="en" sz="5600" dirty="0">
                <a:solidFill>
                  <a:srgbClr val="000000"/>
                </a:solidFill>
              </a:rPr>
              <a:t>  </a:t>
            </a:r>
            <a:r>
              <a:rPr lang="en" sz="5600" dirty="0">
                <a:solidFill>
                  <a:srgbClr val="0000FF"/>
                </a:solidFill>
              </a:rPr>
              <a:t>switch </a:t>
            </a:r>
            <a:r>
              <a:rPr lang="en" sz="5600" dirty="0">
                <a:solidFill>
                  <a:srgbClr val="000000"/>
                </a:solidFill>
              </a:rPr>
              <a:t>(input[ </a:t>
            </a:r>
            <a:r>
              <a:rPr lang="en" sz="5600" dirty="0" err="1">
                <a:solidFill>
                  <a:srgbClr val="000000"/>
                </a:solidFill>
              </a:rPr>
              <a:t>i </a:t>
            </a:r>
            <a:r>
              <a:rPr lang="en" sz="5600" dirty="0">
                <a:solidFill>
                  <a:srgbClr val="000000"/>
                </a:solidFill>
              </a:rPr>
              <a:t>]) {</a:t>
            </a:r>
          </a:p>
          <a:p>
            <a:r>
              <a:rPr lang="en" sz="5600" dirty="0">
                <a:solidFill>
                  <a:srgbClr val="000000"/>
                </a:solidFill>
              </a:rPr>
              <a:t>    </a:t>
            </a:r>
            <a:r>
              <a:rPr lang="en" sz="5600" dirty="0">
                <a:solidFill>
                  <a:srgbClr val="0000FF"/>
                </a:solidFill>
              </a:rPr>
              <a:t>case</a:t>
            </a:r>
            <a:r>
              <a:rPr lang="en" sz="5600" dirty="0">
                <a:solidFill>
                  <a:srgbClr val="000000"/>
                </a:solidFill>
              </a:rPr>
              <a:t> </a:t>
            </a:r>
            <a:r>
              <a:rPr lang="en" sz="5600" dirty="0">
                <a:solidFill>
                  <a:srgbClr val="A31515"/>
                </a:solidFill>
              </a:rPr>
              <a:t>"a" </a:t>
            </a:r>
            <a:r>
              <a:rPr lang="en" sz="5600" dirty="0">
                <a:solidFill>
                  <a:srgbClr val="000000"/>
                </a:solidFill>
              </a:rPr>
              <a:t>: sum += 1; </a:t>
            </a:r>
            <a:r>
              <a:rPr lang="en" sz="5600" dirty="0">
                <a:solidFill>
                  <a:srgbClr val="0000FF"/>
                </a:solidFill>
              </a:rPr>
              <a:t>break</a:t>
            </a:r>
            <a:r>
              <a:rPr lang="en" sz="5600" dirty="0">
                <a:solidFill>
                  <a:srgbClr val="000000"/>
                </a:solidFill>
              </a:rPr>
              <a:t>;</a:t>
            </a:r>
          </a:p>
          <a:p>
            <a:r>
              <a:rPr lang="en" sz="5600" dirty="0">
                <a:solidFill>
                  <a:srgbClr val="000000"/>
                </a:solidFill>
              </a:rPr>
              <a:t>    </a:t>
            </a:r>
            <a:r>
              <a:rPr lang="en" sz="5600" dirty="0">
                <a:solidFill>
                  <a:srgbClr val="0000FF"/>
                </a:solidFill>
              </a:rPr>
              <a:t>case</a:t>
            </a:r>
            <a:r>
              <a:rPr lang="en" sz="5600" dirty="0">
                <a:solidFill>
                  <a:srgbClr val="000000"/>
                </a:solidFill>
              </a:rPr>
              <a:t> </a:t>
            </a:r>
            <a:r>
              <a:rPr lang="en" sz="5600" dirty="0">
                <a:solidFill>
                  <a:srgbClr val="A31515"/>
                </a:solidFill>
              </a:rPr>
              <a:t>"e" </a:t>
            </a:r>
            <a:r>
              <a:rPr lang="en" sz="5600" dirty="0">
                <a:solidFill>
                  <a:srgbClr val="000000"/>
                </a:solidFill>
              </a:rPr>
              <a:t>: sum += 2; </a:t>
            </a:r>
            <a:r>
              <a:rPr lang="en" sz="5600" dirty="0">
                <a:solidFill>
                  <a:srgbClr val="0000FF"/>
                </a:solidFill>
              </a:rPr>
              <a:t>break</a:t>
            </a:r>
            <a:r>
              <a:rPr lang="en" sz="5600" dirty="0">
                <a:solidFill>
                  <a:srgbClr val="000000"/>
                </a:solidFill>
              </a:rPr>
              <a:t>;</a:t>
            </a:r>
            <a:endParaRPr lang="bg-BG" sz="5600" dirty="0">
              <a:solidFill>
                <a:srgbClr val="000000"/>
              </a:solidFill>
            </a:endParaRPr>
          </a:p>
          <a:p>
            <a:r>
              <a:rPr lang="en" sz="5600" dirty="0">
                <a:solidFill>
                  <a:srgbClr val="000000"/>
                </a:solidFill>
              </a:rPr>
              <a:t>  }</a:t>
            </a:r>
            <a:endParaRPr lang="en-US" sz="5600" dirty="0">
              <a:solidFill>
                <a:srgbClr val="000000"/>
              </a:solidFill>
            </a:endParaRPr>
          </a:p>
          <a:p>
            <a:r>
              <a:rPr lang="en" sz="5600" dirty="0">
                <a:solidFill>
                  <a:srgbClr val="000000"/>
                </a:solidFill>
              </a:rPr>
              <a:t>}</a:t>
            </a:r>
            <a:endParaRPr lang="bg-BG" sz="5600" dirty="0">
              <a:solidFill>
                <a:srgbClr val="000000"/>
              </a:solidFill>
            </a:endParaRPr>
          </a:p>
          <a:p>
            <a:endParaRPr lang="en-US" sz="5600" dirty="0">
              <a:solidFill>
                <a:srgbClr val="000000"/>
              </a:solidFill>
            </a:endParaRPr>
          </a:p>
          <a:p>
            <a:r>
              <a:rPr lang="en" sz="5600" dirty="0">
                <a:solidFill>
                  <a:srgbClr val="000000"/>
                </a:solidFill>
              </a:rPr>
              <a:t>console.log(sum);</a:t>
            </a:r>
            <a:endParaRPr lang="it-IT" sz="5600" dirty="0"/>
          </a:p>
        </p:txBody>
      </p:sp>
    </p:spTree>
    <p:extLst>
      <p:ext uri="{BB962C8B-B14F-4D97-AF65-F5344CB8AC3E}">
        <p14:creationId xmlns:p14="http://schemas.microsoft.com/office/powerpoint/2010/main" val="1491005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F0AD99-F4B4-43E4-9AE1-7102E054FD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" b="1" dirty="0"/>
              <a:t>While Loop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22CFA7-DEB7-4CFE-B43D-2AFB98F964B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" dirty="0"/>
              <a:t>03</a:t>
            </a:r>
            <a:endParaRPr lang="bg-BG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9C3A672-181B-4AF4-84C0-1E782E39CEB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/>
          </a:bodyPr>
          <a:lstStyle/>
          <a:p>
            <a:r>
              <a:rPr lang="en" dirty="0"/>
              <a:t>Repeat until a given condition is true</a:t>
            </a:r>
          </a:p>
        </p:txBody>
      </p:sp>
    </p:spTree>
    <p:extLst>
      <p:ext uri="{BB962C8B-B14F-4D97-AF65-F5344CB8AC3E}">
        <p14:creationId xmlns:p14="http://schemas.microsoft.com/office/powerpoint/2010/main" val="1400298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014F369-0457-4B9A-BADF-71E5A13D7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F3D757E-672A-4DAC-A5EC-86B50641C1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89135" y="2895859"/>
            <a:ext cx="14512741" cy="9806939"/>
          </a:xfrm>
        </p:spPr>
        <p:txBody>
          <a:bodyPr/>
          <a:lstStyle/>
          <a:p>
            <a:pPr marL="914354" indent="-914354">
              <a:buFont typeface="Arial" panose="020B0604020202020204" pitchFamily="34" charset="0"/>
              <a:buChar char="•"/>
            </a:pPr>
            <a:r>
              <a:rPr lang="en" dirty="0"/>
              <a:t>In programming, we often need to execute a block of commands multiple times</a:t>
            </a:r>
          </a:p>
          <a:p>
            <a:pPr marL="914354" indent="-914354">
              <a:buFont typeface="Arial" panose="020B0604020202020204" pitchFamily="34" charset="0"/>
              <a:buChar char="•"/>
            </a:pPr>
            <a:r>
              <a:rPr lang="en" dirty="0"/>
              <a:t>For this purpose we use loops - while</a:t>
            </a:r>
            <a:endParaRPr lang="bg-BG" dirty="0"/>
          </a:p>
        </p:txBody>
      </p:sp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285E9920-371C-445F-B89D-8F19E57590E1}"/>
              </a:ext>
            </a:extLst>
          </p:cNvPr>
          <p:cNvSpPr txBox="1">
            <a:spLocks/>
          </p:cNvSpPr>
          <p:nvPr/>
        </p:nvSpPr>
        <p:spPr>
          <a:xfrm>
            <a:off x="6029697" y="6419492"/>
            <a:ext cx="8055500" cy="4400651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vert="horz" lIns="182868" tIns="91434" rIns="182868" bIns="91434" rtlCol="0">
            <a:normAutofit lnSpcReduction="10000"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>
                <a:solidFill>
                  <a:srgbClr val="0000FF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" sz="7200" dirty="0"/>
              <a:t>while </a:t>
            </a:r>
            <a:r>
              <a:rPr lang="en" sz="7200" dirty="0">
                <a:solidFill>
                  <a:srgbClr val="000000"/>
                </a:solidFill>
              </a:rPr>
              <a:t>(...)</a:t>
            </a:r>
          </a:p>
          <a:p>
            <a:r>
              <a:rPr lang="en" sz="7200" dirty="0">
                <a:solidFill>
                  <a:srgbClr val="000000"/>
                </a:solidFill>
              </a:rPr>
              <a:t>{</a:t>
            </a:r>
          </a:p>
          <a:p>
            <a:r>
              <a:rPr lang="en" sz="7200" dirty="0">
                <a:solidFill>
                  <a:srgbClr val="000000"/>
                </a:solidFill>
              </a:rPr>
              <a:t>    </a:t>
            </a:r>
            <a:r>
              <a:rPr lang="en" sz="7200" dirty="0">
                <a:solidFill>
                  <a:srgbClr val="008000"/>
                </a:solidFill>
              </a:rPr>
              <a:t>//code</a:t>
            </a:r>
            <a:endParaRPr lang="en-US" sz="7200" dirty="0">
              <a:solidFill>
                <a:srgbClr val="000000"/>
              </a:solidFill>
            </a:endParaRPr>
          </a:p>
          <a:p>
            <a:r>
              <a:rPr lang="en" sz="7200" dirty="0">
                <a:solidFill>
                  <a:srgbClr val="000000"/>
                </a:solidFill>
              </a:rPr>
              <a:t>}</a:t>
            </a:r>
            <a:endParaRPr lang="en-US" sz="7200" dirty="0"/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5F4E8214-421F-4212-9012-E97ABA3383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60084" y="6034258"/>
            <a:ext cx="3504384" cy="1167468"/>
          </a:xfrm>
          <a:prstGeom prst="wedgeRoundRectCallout">
            <a:avLst>
              <a:gd name="adj1" fmla="val -64668"/>
              <a:gd name="adj2" fmla="val 31066"/>
              <a:gd name="adj3" fmla="val 16667"/>
            </a:avLst>
          </a:prstGeom>
          <a:solidFill>
            <a:schemeClr val="bg1">
              <a:lumMod val="20000"/>
              <a:lumOff val="80000"/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68" tIns="91434" rIns="182868" bIns="914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" sz="5600" b="1" dirty="0">
                <a:solidFill>
                  <a:schemeClr val="tx2"/>
                </a:solidFill>
              </a:rPr>
              <a:t>Condition</a:t>
            </a: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2A2644DC-900E-4560-83A9-523FF8DCCB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6408" y="10340125"/>
            <a:ext cx="6674813" cy="2187082"/>
          </a:xfrm>
          <a:prstGeom prst="wedgeRoundRectCallout">
            <a:avLst>
              <a:gd name="adj1" fmla="val -27049"/>
              <a:gd name="adj2" fmla="val -81814"/>
              <a:gd name="adj3" fmla="val 16667"/>
            </a:avLst>
          </a:prstGeom>
          <a:solidFill>
            <a:schemeClr val="bg1">
              <a:lumMod val="20000"/>
              <a:lumOff val="80000"/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68" tIns="91434" rIns="182868" bIns="914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" sz="5600" b="1">
                <a:solidFill>
                  <a:schemeClr val="tx2"/>
                </a:solidFill>
              </a:rPr>
              <a:t>Execution </a:t>
            </a:r>
            <a:r>
              <a:rPr lang="en" sz="5600" b="1" dirty="0">
                <a:solidFill>
                  <a:schemeClr val="tx2"/>
                </a:solidFill>
              </a:rPr>
              <a:t>code </a:t>
            </a:r>
            <a:r>
              <a:rPr lang="en" sz="5600" b="1">
                <a:solidFill>
                  <a:schemeClr val="tx2"/>
                </a:solidFill>
              </a:rPr>
              <a:t>( repeat )</a:t>
            </a:r>
            <a:endParaRPr lang="bg-BG" sz="5600" b="1" dirty="0">
              <a:solidFill>
                <a:schemeClr val="tx2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62809D0-6871-4511-85F6-CEDBAAA81A17}"/>
              </a:ext>
            </a:extLst>
          </p:cNvPr>
          <p:cNvCxnSpPr/>
          <p:nvPr/>
        </p:nvCxnSpPr>
        <p:spPr>
          <a:xfrm>
            <a:off x="19014322" y="4591311"/>
            <a:ext cx="0" cy="101937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lowchart: Decision 10">
            <a:extLst>
              <a:ext uri="{FF2B5EF4-FFF2-40B4-BE49-F238E27FC236}">
                <a16:creationId xmlns:a16="http://schemas.microsoft.com/office/drawing/2014/main" id="{D1269F91-702E-4334-9263-CAAE03910741}"/>
              </a:ext>
            </a:extLst>
          </p:cNvPr>
          <p:cNvSpPr/>
          <p:nvPr/>
        </p:nvSpPr>
        <p:spPr>
          <a:xfrm>
            <a:off x="17339223" y="5561210"/>
            <a:ext cx="3350198" cy="2657427"/>
          </a:xfrm>
          <a:prstGeom prst="flowChartDecision">
            <a:avLst/>
          </a:prstGeom>
          <a:solidFill>
            <a:schemeClr val="bg1">
              <a:lumMod val="20000"/>
              <a:lumOff val="80000"/>
            </a:schemeClr>
          </a:solidFill>
          <a:ln w="1905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68" tIns="91434" rIns="182868" bIns="914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600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03749A-B742-42D6-94E0-C5812B32F9FC}"/>
              </a:ext>
            </a:extLst>
          </p:cNvPr>
          <p:cNvSpPr txBox="1"/>
          <p:nvPr/>
        </p:nvSpPr>
        <p:spPr>
          <a:xfrm>
            <a:off x="17243671" y="6286048"/>
            <a:ext cx="3546658" cy="1046372"/>
          </a:xfrm>
          <a:prstGeom prst="rect">
            <a:avLst/>
          </a:prstGeom>
          <a:noFill/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68" tIns="91434" rIns="182868" bIns="91434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800">
                <a:solidFill>
                  <a:schemeClr val="accen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" sz="5600" dirty="0">
                <a:solidFill>
                  <a:schemeClr val="tx1"/>
                </a:solidFill>
              </a:rPr>
              <a:t>condition</a:t>
            </a:r>
            <a:endParaRPr lang="en-US" sz="56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C843FD9-D4C0-44E6-BCAD-7D068B8FF5D0}"/>
              </a:ext>
            </a:extLst>
          </p:cNvPr>
          <p:cNvCxnSpPr>
            <a:cxnSpLocks/>
            <a:stCxn id="11" idx="2"/>
            <a:endCxn id="14" idx="0"/>
          </p:cNvCxnSpPr>
          <p:nvPr/>
        </p:nvCxnSpPr>
        <p:spPr>
          <a:xfrm>
            <a:off x="19014322" y="8218637"/>
            <a:ext cx="0" cy="141335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31394C39-E100-4B75-BE78-86400A1DC8AE}"/>
              </a:ext>
            </a:extLst>
          </p:cNvPr>
          <p:cNvSpPr/>
          <p:nvPr/>
        </p:nvSpPr>
        <p:spPr>
          <a:xfrm>
            <a:off x="17038084" y="9631993"/>
            <a:ext cx="3952476" cy="1208019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 w="1905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68" tIns="91434" rIns="182868" bIns="914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" sz="5600" dirty="0">
                <a:solidFill>
                  <a:schemeClr val="tx1"/>
                </a:solidFill>
              </a:rPr>
              <a:t>commands</a:t>
            </a:r>
            <a:endParaRPr lang="en-US" sz="5600" dirty="0">
              <a:solidFill>
                <a:schemeClr val="tx1"/>
              </a:solidFill>
            </a:endParaRPr>
          </a:p>
        </p:txBody>
      </p:sp>
      <p:cxnSp>
        <p:nvCxnSpPr>
          <p:cNvPr id="16" name="Elbow Connector 18">
            <a:extLst>
              <a:ext uri="{FF2B5EF4-FFF2-40B4-BE49-F238E27FC236}">
                <a16:creationId xmlns:a16="http://schemas.microsoft.com/office/drawing/2014/main" id="{32FD154F-A0CF-44A8-B428-148AB67CFB8F}"/>
              </a:ext>
            </a:extLst>
          </p:cNvPr>
          <p:cNvCxnSpPr>
            <a:cxnSpLocks/>
            <a:stCxn id="14" idx="2"/>
            <a:endCxn id="11" idx="1"/>
          </p:cNvCxnSpPr>
          <p:nvPr/>
        </p:nvCxnSpPr>
        <p:spPr>
          <a:xfrm rot="5400000" flipH="1">
            <a:off x="16201729" y="8027419"/>
            <a:ext cx="3950088" cy="1675099"/>
          </a:xfrm>
          <a:prstGeom prst="bentConnector4">
            <a:avLst>
              <a:gd name="adj1" fmla="val -5787"/>
              <a:gd name="adj2" fmla="val 131624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9">
            <a:extLst>
              <a:ext uri="{FF2B5EF4-FFF2-40B4-BE49-F238E27FC236}">
                <a16:creationId xmlns:a16="http://schemas.microsoft.com/office/drawing/2014/main" id="{84364BF0-4685-4426-85BE-F01F2F31E262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20689421" y="6889924"/>
            <a:ext cx="1297058" cy="4773581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DD907BD-012D-4041-89C1-89A01BA3C462}"/>
              </a:ext>
            </a:extLst>
          </p:cNvPr>
          <p:cNvSpPr txBox="1"/>
          <p:nvPr/>
        </p:nvSpPr>
        <p:spPr>
          <a:xfrm>
            <a:off x="19144621" y="8159132"/>
            <a:ext cx="2466519" cy="120806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287981" tIns="215986" rIns="287981" bIns="215986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" sz="4800" dirty="0">
                <a:solidFill>
                  <a:schemeClr val="tx1"/>
                </a:solidFill>
              </a:rPr>
              <a:t>true</a:t>
            </a:r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E02E094-452C-47A9-9916-30D0614B53A6}"/>
              </a:ext>
            </a:extLst>
          </p:cNvPr>
          <p:cNvSpPr txBox="1"/>
          <p:nvPr/>
        </p:nvSpPr>
        <p:spPr>
          <a:xfrm>
            <a:off x="20377882" y="5811408"/>
            <a:ext cx="2887654" cy="120806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287981" tIns="215986" rIns="287981" bIns="215986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" sz="4800" dirty="0">
                <a:solidFill>
                  <a:schemeClr val="tx1"/>
                </a:solidFill>
              </a:rPr>
              <a:t>false</a:t>
            </a:r>
            <a:endParaRPr lang="en-US"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390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12" grpId="0" animBg="1"/>
      <p:bldP spid="14" grpId="0" animBg="1"/>
      <p:bldP spid="18" grpId="0"/>
      <p:bldP spid="1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758A1-7C24-47BA-86DD-D1C5D219F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</a:t>
            </a:r>
          </a:p>
        </p:txBody>
      </p:sp>
      <p:sp>
        <p:nvSpPr>
          <p:cNvPr id="4" name="Text Placeholder 12">
            <a:extLst>
              <a:ext uri="{FF2B5EF4-FFF2-40B4-BE49-F238E27FC236}">
                <a16:creationId xmlns:a16="http://schemas.microsoft.com/office/drawing/2014/main" id="{9A58963A-18C0-459A-94F6-8F21BE9637EE}"/>
              </a:ext>
            </a:extLst>
          </p:cNvPr>
          <p:cNvSpPr txBox="1">
            <a:spLocks/>
          </p:cNvSpPr>
          <p:nvPr/>
        </p:nvSpPr>
        <p:spPr>
          <a:xfrm>
            <a:off x="5899672" y="3675056"/>
            <a:ext cx="14986504" cy="8870352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vert="horz" lIns="182868" tIns="91434" rIns="182868" bIns="91434" rtlCol="0">
            <a:normAutofit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>
                <a:solidFill>
                  <a:srgbClr val="0000FF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20000"/>
              </a:lnSpc>
            </a:pPr>
            <a:r>
              <a:rPr lang="en" sz="6400" dirty="0"/>
              <a:t>let </a:t>
            </a:r>
            <a:r>
              <a:rPr lang="en" sz="6400" dirty="0">
                <a:solidFill>
                  <a:srgbClr val="000000"/>
                </a:solidFill>
              </a:rPr>
              <a:t>a = 5;</a:t>
            </a:r>
            <a:endParaRPr lang="bg-BG" sz="6400" dirty="0">
              <a:solidFill>
                <a:srgbClr val="000000"/>
              </a:solidFill>
            </a:endParaRPr>
          </a:p>
          <a:p>
            <a:pPr>
              <a:lnSpc>
                <a:spcPct val="120000"/>
              </a:lnSpc>
            </a:pPr>
            <a:r>
              <a:rPr lang="en" sz="6400" dirty="0"/>
              <a:t>while </a:t>
            </a:r>
            <a:r>
              <a:rPr lang="en" sz="6400" dirty="0">
                <a:solidFill>
                  <a:srgbClr val="000000"/>
                </a:solidFill>
              </a:rPr>
              <a:t>(a &lt;= 10)</a:t>
            </a:r>
          </a:p>
          <a:p>
            <a:pPr>
              <a:lnSpc>
                <a:spcPct val="120000"/>
              </a:lnSpc>
            </a:pPr>
            <a:r>
              <a:rPr lang="en" sz="6400" dirty="0">
                <a:solidFill>
                  <a:srgbClr val="000000"/>
                </a:solidFill>
              </a:rPr>
              <a:t>{</a:t>
            </a:r>
          </a:p>
          <a:p>
            <a:pPr>
              <a:lnSpc>
                <a:spcPct val="120000"/>
              </a:lnSpc>
            </a:pPr>
            <a:r>
              <a:rPr lang="en" sz="6400" dirty="0">
                <a:solidFill>
                  <a:srgbClr val="000000"/>
                </a:solidFill>
              </a:rPr>
              <a:t>			console.log( </a:t>
            </a:r>
            <a:r>
              <a:rPr lang="en" sz="6400" dirty="0">
                <a:solidFill>
                  <a:srgbClr val="A31515"/>
                </a:solidFill>
              </a:rPr>
              <a:t>"a = " </a:t>
            </a:r>
            <a:r>
              <a:rPr lang="en" sz="6400" dirty="0">
                <a:solidFill>
                  <a:srgbClr val="000000"/>
                </a:solidFill>
              </a:rPr>
              <a:t>+ a);</a:t>
            </a:r>
          </a:p>
          <a:p>
            <a:pPr>
              <a:lnSpc>
                <a:spcPct val="120000"/>
              </a:lnSpc>
            </a:pPr>
            <a:r>
              <a:rPr lang="en" sz="6400" dirty="0">
                <a:solidFill>
                  <a:srgbClr val="000000"/>
                </a:solidFill>
              </a:rPr>
              <a:t>			a += 1 ;</a:t>
            </a:r>
          </a:p>
          <a:p>
            <a:pPr>
              <a:lnSpc>
                <a:spcPct val="120000"/>
              </a:lnSpc>
            </a:pPr>
            <a:r>
              <a:rPr lang="en" sz="6400" dirty="0">
                <a:solidFill>
                  <a:srgbClr val="000000"/>
                </a:solidFill>
              </a:rPr>
              <a:t>}</a:t>
            </a:r>
            <a:endParaRPr lang="en-US" sz="6400" dirty="0"/>
          </a:p>
        </p:txBody>
      </p:sp>
      <p:sp>
        <p:nvSpPr>
          <p:cNvPr id="5" name="AutoShape 7">
            <a:extLst>
              <a:ext uri="{FF2B5EF4-FFF2-40B4-BE49-F238E27FC236}">
                <a16:creationId xmlns:a16="http://schemas.microsoft.com/office/drawing/2014/main" id="{9321B9FB-2CDC-47F0-A425-3B85E8F863DD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13869749" y="4667879"/>
            <a:ext cx="8581013" cy="2393322"/>
          </a:xfrm>
          <a:prstGeom prst="wedgeRoundRectCallout">
            <a:avLst>
              <a:gd name="adj1" fmla="val -62002"/>
              <a:gd name="adj2" fmla="val -13524"/>
              <a:gd name="adj3" fmla="val 16667"/>
            </a:avLst>
          </a:prstGeom>
          <a:solidFill>
            <a:schemeClr val="bg1">
              <a:lumMod val="20000"/>
              <a:lumOff val="80000"/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68" tIns="91434" rIns="182868" bIns="914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" b="1" dirty="0">
                <a:latin typeface="+mn-lt"/>
                <a:ea typeface="+mn-ea"/>
              </a:rPr>
              <a:t>Repetition Termination Condition</a:t>
            </a:r>
          </a:p>
        </p:txBody>
      </p:sp>
    </p:spTree>
    <p:extLst>
      <p:ext uri="{BB962C8B-B14F-4D97-AF65-F5344CB8AC3E}">
        <p14:creationId xmlns:p14="http://schemas.microsoft.com/office/powerpoint/2010/main" val="4242647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FD7F27-4BFB-4879-A9EA-1EA02DC13D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726182" y="6896097"/>
            <a:ext cx="11381695" cy="1733437"/>
          </a:xfrm>
        </p:spPr>
        <p:txBody>
          <a:bodyPr/>
          <a:lstStyle/>
          <a:p>
            <a:r>
              <a:rPr lang="en" b="1" dirty="0"/>
              <a:t>Loop break</a:t>
            </a:r>
            <a:endParaRPr lang="en-US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039FCC-52D8-4DC5-A939-109ED717A94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" dirty="0"/>
              <a:t>04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3DDA12-1C2B-4444-BFF9-4A2F1C97EAB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725412" y="9391487"/>
            <a:ext cx="11383911" cy="1485803"/>
          </a:xfrm>
          <a:ln>
            <a:prstDash val="dash"/>
          </a:ln>
        </p:spPr>
        <p:txBody>
          <a:bodyPr>
            <a:normAutofit lnSpcReduction="10000"/>
          </a:bodyPr>
          <a:lstStyle/>
          <a:p>
            <a:r>
              <a:rPr lang="en" sz="10799" dirty="0"/>
              <a:t>Endless loops</a:t>
            </a:r>
            <a:endParaRPr lang="en-US" sz="10799" dirty="0"/>
          </a:p>
        </p:txBody>
      </p:sp>
    </p:spTree>
    <p:extLst>
      <p:ext uri="{BB962C8B-B14F-4D97-AF65-F5344CB8AC3E}">
        <p14:creationId xmlns:p14="http://schemas.microsoft.com/office/powerpoint/2010/main" val="2678739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76901-4FF4-4E8E-88F4-9E7832F25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Endless loops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02FB0D-182D-4DF3-A4C1-36D0A685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6292" y="3266636"/>
            <a:ext cx="17154769" cy="9436162"/>
          </a:xfrm>
        </p:spPr>
        <p:txBody>
          <a:bodyPr/>
          <a:lstStyle/>
          <a:p>
            <a:pPr marL="914354" indent="-914354">
              <a:buFont typeface="Arial" panose="020B0604020202020204" pitchFamily="34" charset="0"/>
              <a:buChar char="•"/>
            </a:pPr>
            <a:r>
              <a:rPr lang="en" dirty="0"/>
              <a:t>Infinite loop – repeating a block of code an infinite number of times:</a:t>
            </a:r>
          </a:p>
          <a:p>
            <a:pPr marL="914354" indent="-914354">
              <a:buFont typeface="Arial" panose="020B0604020202020204" pitchFamily="34" charset="0"/>
              <a:buChar char="•"/>
            </a:pPr>
            <a:endParaRPr lang="ru-RU" dirty="0"/>
          </a:p>
          <a:p>
            <a:pPr marL="914354" indent="-914354"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E8245BFC-1B5D-47C5-BBF8-50D6BCEE5F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8444" y="7018906"/>
            <a:ext cx="14607673" cy="4069335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vert="horz" lIns="182868" tIns="91434" rIns="182868" bIns="91434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sz="5600" dirty="0">
                <a:solidFill>
                  <a:srgbClr val="0000FF"/>
                </a:solidFill>
                <a:latin typeface="Consolas" panose="020B0609020204030204" pitchFamily="49" charset="0"/>
              </a:rPr>
              <a:t>while </a:t>
            </a:r>
            <a:r>
              <a:rPr lang="en" sz="5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" sz="56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" sz="5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" sz="5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" sz="5600" dirty="0">
                <a:solidFill>
                  <a:srgbClr val="000000"/>
                </a:solidFill>
                <a:latin typeface="Consolas" panose="020B0609020204030204" pitchFamily="49" charset="0"/>
              </a:rPr>
              <a:t>   console.log(</a:t>
            </a:r>
            <a:r>
              <a:rPr lang="en" sz="5600" dirty="0">
                <a:solidFill>
                  <a:srgbClr val="A31515"/>
                </a:solidFill>
                <a:latin typeface="Consolas" panose="020B0609020204030204" pitchFamily="49" charset="0"/>
              </a:rPr>
              <a:t>"Infinite loop"</a:t>
            </a:r>
            <a:r>
              <a:rPr lang="en" sz="5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" sz="5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5600" noProof="1">
              <a:solidFill>
                <a:srgbClr val="3CA7C5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531E560A-C394-4F6F-9A91-196797658C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1206" y="4881212"/>
            <a:ext cx="6857554" cy="1815884"/>
          </a:xfrm>
          <a:prstGeom prst="wedgeRoundRectCallout">
            <a:avLst>
              <a:gd name="adj1" fmla="val -57455"/>
              <a:gd name="adj2" fmla="val 52670"/>
              <a:gd name="adj3" fmla="val 16667"/>
            </a:avLst>
          </a:prstGeom>
          <a:solidFill>
            <a:schemeClr val="bg1">
              <a:lumMod val="20000"/>
              <a:lumOff val="80000"/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68" tIns="91434" rIns="182868" bIns="914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" sz="5600" b="1" dirty="0">
                <a:solidFill>
                  <a:schemeClr val="tx2"/>
                </a:solidFill>
              </a:rPr>
              <a:t>The condition is always true</a:t>
            </a:r>
          </a:p>
        </p:txBody>
      </p:sp>
      <p:sp>
        <p:nvSpPr>
          <p:cNvPr id="9" name="Flowchart: Decision 8">
            <a:extLst>
              <a:ext uri="{FF2B5EF4-FFF2-40B4-BE49-F238E27FC236}">
                <a16:creationId xmlns:a16="http://schemas.microsoft.com/office/drawing/2014/main" id="{58ED69C2-D602-4FF5-B4EC-369B92871894}"/>
              </a:ext>
            </a:extLst>
          </p:cNvPr>
          <p:cNvSpPr/>
          <p:nvPr/>
        </p:nvSpPr>
        <p:spPr>
          <a:xfrm>
            <a:off x="3658553" y="5690192"/>
            <a:ext cx="3350198" cy="2657427"/>
          </a:xfrm>
          <a:prstGeom prst="flowChartDecision">
            <a:avLst/>
          </a:prstGeom>
          <a:solidFill>
            <a:schemeClr val="bg1">
              <a:lumMod val="20000"/>
              <a:lumOff val="80000"/>
            </a:schemeClr>
          </a:solidFill>
          <a:ln w="1905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68" tIns="91434" rIns="182868" bIns="914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600" dirty="0">
              <a:solidFill>
                <a:schemeClr val="accent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9E502C-5974-4C45-8A5F-15231252B834}"/>
              </a:ext>
            </a:extLst>
          </p:cNvPr>
          <p:cNvSpPr txBox="1"/>
          <p:nvPr/>
        </p:nvSpPr>
        <p:spPr>
          <a:xfrm>
            <a:off x="3860112" y="6571886"/>
            <a:ext cx="2947088" cy="923270"/>
          </a:xfrm>
          <a:prstGeom prst="rect">
            <a:avLst/>
          </a:prstGeom>
          <a:noFill/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68" tIns="91434" rIns="182868" bIns="91434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800">
                <a:solidFill>
                  <a:schemeClr val="accen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" sz="4800" dirty="0">
                <a:solidFill>
                  <a:schemeClr val="tx1"/>
                </a:solidFill>
              </a:rPr>
              <a:t>condition</a:t>
            </a:r>
            <a:endParaRPr lang="en-US" sz="48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DFDC060-A076-4A6A-BC9F-7F23562CBDFE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5333652" y="8347620"/>
            <a:ext cx="0" cy="109230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6A04A67-EEBA-40E3-BFEC-D8E275D33BDF}"/>
              </a:ext>
            </a:extLst>
          </p:cNvPr>
          <p:cNvSpPr/>
          <p:nvPr/>
        </p:nvSpPr>
        <p:spPr>
          <a:xfrm>
            <a:off x="3494347" y="9419008"/>
            <a:ext cx="3678610" cy="1549985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 w="1905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68" tIns="91434" rIns="182868" bIns="914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" sz="5600" dirty="0">
                <a:solidFill>
                  <a:schemeClr val="tx1"/>
                </a:solidFill>
              </a:rPr>
              <a:t>commands</a:t>
            </a:r>
          </a:p>
        </p:txBody>
      </p:sp>
      <p:cxnSp>
        <p:nvCxnSpPr>
          <p:cNvPr id="17" name="Elbow Connector 18">
            <a:extLst>
              <a:ext uri="{FF2B5EF4-FFF2-40B4-BE49-F238E27FC236}">
                <a16:creationId xmlns:a16="http://schemas.microsoft.com/office/drawing/2014/main" id="{906DADB4-A478-4E18-AB16-3AA379128BCF}"/>
              </a:ext>
            </a:extLst>
          </p:cNvPr>
          <p:cNvCxnSpPr>
            <a:cxnSpLocks/>
            <a:stCxn id="12" idx="2"/>
            <a:endCxn id="9" idx="1"/>
          </p:cNvCxnSpPr>
          <p:nvPr/>
        </p:nvCxnSpPr>
        <p:spPr>
          <a:xfrm rot="5400000" flipH="1">
            <a:off x="2521059" y="8156401"/>
            <a:ext cx="3950087" cy="1675099"/>
          </a:xfrm>
          <a:prstGeom prst="bentConnector4">
            <a:avLst>
              <a:gd name="adj1" fmla="val -26878"/>
              <a:gd name="adj2" fmla="val 168333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6C790B0-56F0-4132-8791-E66EB5A740D9}"/>
              </a:ext>
            </a:extLst>
          </p:cNvPr>
          <p:cNvSpPr txBox="1"/>
          <p:nvPr/>
        </p:nvSpPr>
        <p:spPr>
          <a:xfrm>
            <a:off x="5551353" y="8026283"/>
            <a:ext cx="2584466" cy="120806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287981" tIns="215986" rIns="287981" bIns="215986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" sz="4800" dirty="0">
                <a:solidFill>
                  <a:schemeClr val="tx1"/>
                </a:solidFill>
              </a:rPr>
              <a:t>true</a:t>
            </a:r>
            <a:endParaRPr lang="en-US"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6029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  <p:bldP spid="12" grpId="0" animBg="1"/>
      <p:bldP spid="1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23D9B-ACBC-4370-A631-B8BA73F09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Ending a loop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DBC2D8-DCC4-4103-B43C-267551FB17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" dirty="0"/>
              <a:t>Operator break – interrupts the loop</a:t>
            </a:r>
          </a:p>
          <a:p>
            <a:endParaRPr lang="bg-BG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B155CC6-743C-48D6-B95B-1E06C64412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3493" y="4833390"/>
            <a:ext cx="14738296" cy="7019919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vert="horz" lIns="182868" tIns="91434" rIns="182868" bIns="91434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70000"/>
              </a:lnSpc>
            </a:pPr>
            <a:r>
              <a:rPr lang="en" sz="5600" dirty="0">
                <a:solidFill>
                  <a:srgbClr val="0000FF"/>
                </a:solidFill>
                <a:latin typeface="Consolas" panose="020B0609020204030204" pitchFamily="49" charset="0"/>
              </a:rPr>
              <a:t>while </a:t>
            </a:r>
            <a:r>
              <a:rPr lang="en" sz="5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" sz="56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" sz="5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" sz="5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" sz="5600" dirty="0">
                <a:solidFill>
                  <a:srgbClr val="000000"/>
                </a:solidFill>
                <a:latin typeface="Consolas" panose="020B0609020204030204" pitchFamily="49" charset="0"/>
              </a:rPr>
              <a:t>  console.log( </a:t>
            </a:r>
            <a:r>
              <a:rPr lang="en" sz="5600" dirty="0">
                <a:solidFill>
                  <a:srgbClr val="A31515"/>
                </a:solidFill>
                <a:latin typeface="Consolas" panose="020B0609020204030204" pitchFamily="49" charset="0"/>
              </a:rPr>
              <a:t>"Infinite loop" </a:t>
            </a:r>
            <a:r>
              <a:rPr lang="en" sz="5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" sz="5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" sz="5600" dirty="0">
                <a:solidFill>
                  <a:srgbClr val="0000FF"/>
                </a:solidFill>
                <a:latin typeface="Consolas" panose="020B0609020204030204" pitchFamily="49" charset="0"/>
              </a:rPr>
              <a:t>if </a:t>
            </a:r>
            <a:r>
              <a:rPr lang="en" sz="5600" dirty="0">
                <a:solidFill>
                  <a:srgbClr val="000000"/>
                </a:solidFill>
                <a:latin typeface="Consolas" panose="020B0609020204030204" pitchFamily="49" charset="0"/>
              </a:rPr>
              <a:t>(…)</a:t>
            </a:r>
            <a:endParaRPr lang="bg-BG" sz="5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" sz="5600" dirty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</a:p>
          <a:p>
            <a:r>
              <a:rPr lang="en" sz="5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" sz="5600" dirty="0">
                <a:solidFill>
                  <a:srgbClr val="0000FF"/>
                </a:solidFill>
                <a:latin typeface="Consolas" panose="020B0609020204030204" pitchFamily="49" charset="0"/>
              </a:rPr>
              <a:t>break;</a:t>
            </a:r>
            <a:endParaRPr lang="en" sz="5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" sz="56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r>
              <a:rPr lang="en" sz="5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5600" noProof="1">
              <a:solidFill>
                <a:srgbClr val="3CA7C5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7E85C59E-2CBF-4F11-8C58-2832976066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0336" y="7866669"/>
            <a:ext cx="8588433" cy="1981071"/>
          </a:xfrm>
          <a:prstGeom prst="wedgeRoundRectCallout">
            <a:avLst>
              <a:gd name="adj1" fmla="val -64142"/>
              <a:gd name="adj2" fmla="val -35547"/>
              <a:gd name="adj3" fmla="val 16667"/>
            </a:avLst>
          </a:prstGeom>
          <a:solidFill>
            <a:schemeClr val="bg1">
              <a:lumMod val="20000"/>
              <a:lumOff val="80000"/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68" tIns="91434" rIns="182868" bIns="914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" sz="5600" b="1" dirty="0">
                <a:solidFill>
                  <a:schemeClr val="tx2"/>
                </a:solidFill>
              </a:rPr>
              <a:t>Loop break condition</a:t>
            </a:r>
          </a:p>
        </p:txBody>
      </p:sp>
    </p:spTree>
    <p:extLst>
      <p:ext uri="{BB962C8B-B14F-4D97-AF65-F5344CB8AC3E}">
        <p14:creationId xmlns:p14="http://schemas.microsoft.com/office/powerpoint/2010/main" val="1501880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BBE932-F691-4C51-AD38-A8C9CC3DA4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10864" y="4884198"/>
            <a:ext cx="15057492" cy="1737247"/>
          </a:xfrm>
        </p:spPr>
        <p:txBody>
          <a:bodyPr/>
          <a:lstStyle/>
          <a:p>
            <a:r>
              <a:rPr lang="en" b="1" dirty="0"/>
              <a:t>Nested loops</a:t>
            </a:r>
            <a:endParaRPr lang="en-US"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75B2E6F-7E29-4634-B8D0-8CD30F4C5C8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086263" y="2466369"/>
            <a:ext cx="4706698" cy="2398782"/>
          </a:xfrm>
        </p:spPr>
        <p:txBody>
          <a:bodyPr/>
          <a:lstStyle/>
          <a:p>
            <a:r>
              <a:rPr lang="en" dirty="0"/>
              <a:t>05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418D2F2-6A32-43E0-8089-740CAA2A533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930623" y="8056712"/>
            <a:ext cx="11017973" cy="1530996"/>
          </a:xfrm>
          <a:ln>
            <a:prstDash val="dash"/>
          </a:ln>
        </p:spPr>
        <p:txBody>
          <a:bodyPr anchor="ctr"/>
          <a:lstStyle/>
          <a:p>
            <a:r>
              <a:rPr lang="en" b="1" dirty="0"/>
              <a:t>Loop within a loop</a:t>
            </a:r>
          </a:p>
        </p:txBody>
      </p:sp>
    </p:spTree>
    <p:extLst>
      <p:ext uri="{BB962C8B-B14F-4D97-AF65-F5344CB8AC3E}">
        <p14:creationId xmlns:p14="http://schemas.microsoft.com/office/powerpoint/2010/main" val="4179364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itle 60">
            <a:extLst>
              <a:ext uri="{FF2B5EF4-FFF2-40B4-BE49-F238E27FC236}">
                <a16:creationId xmlns:a16="http://schemas.microsoft.com/office/drawing/2014/main" id="{63FFF7D0-C436-4E5F-B463-7BAB711A0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Clock</a:t>
            </a:r>
          </a:p>
        </p:txBody>
      </p:sp>
      <p:sp>
        <p:nvSpPr>
          <p:cNvPr id="59" name="AutoShape 7">
            <a:extLst>
              <a:ext uri="{FF2B5EF4-FFF2-40B4-BE49-F238E27FC236}">
                <a16:creationId xmlns:a16="http://schemas.microsoft.com/office/drawing/2014/main" id="{D543D541-2206-4CBD-96B4-DEF73952FA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267" y="4576334"/>
            <a:ext cx="7771894" cy="2602175"/>
          </a:xfrm>
          <a:prstGeom prst="wedgeRoundRectCallout">
            <a:avLst>
              <a:gd name="adj1" fmla="val 62855"/>
              <a:gd name="adj2" fmla="val 51453"/>
              <a:gd name="adj3" fmla="val 16667"/>
            </a:avLst>
          </a:prstGeom>
          <a:solidFill>
            <a:schemeClr val="bg1">
              <a:lumMod val="20000"/>
              <a:lumOff val="80000"/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68" tIns="91434" rIns="182868" bIns="914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" sz="5600" b="1" dirty="0">
                <a:solidFill>
                  <a:schemeClr val="tx2"/>
                </a:solidFill>
              </a:rPr>
              <a:t>Hours change when minutes exceed 59</a:t>
            </a:r>
          </a:p>
        </p:txBody>
      </p:sp>
      <p:sp>
        <p:nvSpPr>
          <p:cNvPr id="60" name="AutoShape 7">
            <a:extLst>
              <a:ext uri="{FF2B5EF4-FFF2-40B4-BE49-F238E27FC236}">
                <a16:creationId xmlns:a16="http://schemas.microsoft.com/office/drawing/2014/main" id="{6A852E02-BD21-431F-A84E-BCC76A86CF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42287" y="4576334"/>
            <a:ext cx="7771894" cy="2602175"/>
          </a:xfrm>
          <a:prstGeom prst="wedgeRoundRectCallout">
            <a:avLst>
              <a:gd name="adj1" fmla="val -61712"/>
              <a:gd name="adj2" fmla="val 48973"/>
              <a:gd name="adj3" fmla="val 16667"/>
            </a:avLst>
          </a:prstGeom>
          <a:solidFill>
            <a:schemeClr val="bg1">
              <a:lumMod val="20000"/>
              <a:lumOff val="80000"/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68" tIns="91434" rIns="182868" bIns="914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" sz="5600" b="1" dirty="0">
                <a:solidFill>
                  <a:schemeClr val="tx2"/>
                </a:solidFill>
              </a:rPr>
              <a:t>While the minutes change the hours stay the same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398849FB-564A-44D6-875C-3A9BC7094275}"/>
              </a:ext>
            </a:extLst>
          </p:cNvPr>
          <p:cNvGrpSpPr/>
          <p:nvPr/>
        </p:nvGrpSpPr>
        <p:grpSpPr>
          <a:xfrm>
            <a:off x="8006949" y="7545269"/>
            <a:ext cx="8368515" cy="3597186"/>
            <a:chOff x="1415038" y="3984977"/>
            <a:chExt cx="4184530" cy="1798710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C619D5CB-186A-4693-BA9A-64DB8667A029}"/>
                </a:ext>
              </a:extLst>
            </p:cNvPr>
            <p:cNvGrpSpPr/>
            <p:nvPr/>
          </p:nvGrpSpPr>
          <p:grpSpPr>
            <a:xfrm>
              <a:off x="3022998" y="4631552"/>
              <a:ext cx="240123" cy="691084"/>
              <a:chOff x="2232041" y="1882891"/>
              <a:chExt cx="240123" cy="691084"/>
            </a:xfrm>
          </p:grpSpPr>
          <p:sp>
            <p:nvSpPr>
              <p:cNvPr id="88" name="Flowchart: Terminator 87">
                <a:extLst>
                  <a:ext uri="{FF2B5EF4-FFF2-40B4-BE49-F238E27FC236}">
                    <a16:creationId xmlns:a16="http://schemas.microsoft.com/office/drawing/2014/main" id="{7EEE8DB9-2C5A-4436-A52F-F859B734F550}"/>
                  </a:ext>
                </a:extLst>
              </p:cNvPr>
              <p:cNvSpPr/>
              <p:nvPr/>
            </p:nvSpPr>
            <p:spPr bwMode="auto">
              <a:xfrm>
                <a:off x="2232041" y="1882891"/>
                <a:ext cx="240123" cy="239918"/>
              </a:xfrm>
              <a:prstGeom prst="flowChartTerminator">
                <a:avLst/>
              </a:prstGeom>
              <a:solidFill>
                <a:schemeClr val="tx2"/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68" tIns="91434" rIns="182868" bIns="9143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5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89" name="Flowchart: Terminator 88">
                <a:extLst>
                  <a:ext uri="{FF2B5EF4-FFF2-40B4-BE49-F238E27FC236}">
                    <a16:creationId xmlns:a16="http://schemas.microsoft.com/office/drawing/2014/main" id="{18917E6D-66AC-4370-9D69-0E74EF29B6C2}"/>
                  </a:ext>
                </a:extLst>
              </p:cNvPr>
              <p:cNvSpPr/>
              <p:nvPr/>
            </p:nvSpPr>
            <p:spPr bwMode="auto">
              <a:xfrm>
                <a:off x="2232041" y="2334057"/>
                <a:ext cx="240123" cy="239918"/>
              </a:xfrm>
              <a:prstGeom prst="flowChartTerminator">
                <a:avLst/>
              </a:prstGeom>
              <a:solidFill>
                <a:schemeClr val="tx2"/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68" tIns="91434" rIns="182868" bIns="9143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5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10BBC974-4480-422E-B054-65758A4B69C6}"/>
                </a:ext>
              </a:extLst>
            </p:cNvPr>
            <p:cNvGrpSpPr/>
            <p:nvPr/>
          </p:nvGrpSpPr>
          <p:grpSpPr>
            <a:xfrm>
              <a:off x="3410501" y="3990749"/>
              <a:ext cx="1011294" cy="1792938"/>
              <a:chOff x="6471234" y="2288125"/>
              <a:chExt cx="1011294" cy="1771058"/>
            </a:xfrm>
            <a:solidFill>
              <a:schemeClr val="tx1"/>
            </a:solidFill>
          </p:grpSpPr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340365DB-A707-4428-AD97-EF12AA9A18E2}"/>
                  </a:ext>
                </a:extLst>
              </p:cNvPr>
              <p:cNvGrpSpPr/>
              <p:nvPr/>
            </p:nvGrpSpPr>
            <p:grpSpPr>
              <a:xfrm>
                <a:off x="6638159" y="2288125"/>
                <a:ext cx="685800" cy="1771058"/>
                <a:chOff x="4298124" y="3303669"/>
                <a:chExt cx="685800" cy="1771058"/>
              </a:xfrm>
              <a:grpFill/>
            </p:grpSpPr>
            <p:sp>
              <p:nvSpPr>
                <p:cNvPr id="85" name="Flowchart: Preparation 84">
                  <a:extLst>
                    <a:ext uri="{FF2B5EF4-FFF2-40B4-BE49-F238E27FC236}">
                      <a16:creationId xmlns:a16="http://schemas.microsoft.com/office/drawing/2014/main" id="{FD83433F-5055-44CB-BE0B-A52F7EC885CC}"/>
                    </a:ext>
                  </a:extLst>
                </p:cNvPr>
                <p:cNvSpPr/>
                <p:nvPr/>
              </p:nvSpPr>
              <p:spPr bwMode="auto">
                <a:xfrm>
                  <a:off x="4298124" y="4834605"/>
                  <a:ext cx="685800" cy="240122"/>
                </a:xfrm>
                <a:prstGeom prst="flowChartPreparation">
                  <a:avLst/>
                </a:prstGeom>
                <a:solidFill>
                  <a:schemeClr val="tx2"/>
                </a:solidFill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68" tIns="91434" rIns="182868" bIns="9143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56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6" name="Flowchart: Preparation 85">
                  <a:extLst>
                    <a:ext uri="{FF2B5EF4-FFF2-40B4-BE49-F238E27FC236}">
                      <a16:creationId xmlns:a16="http://schemas.microsoft.com/office/drawing/2014/main" id="{682B4B56-83A2-49C9-B884-3D2193D1216F}"/>
                    </a:ext>
                  </a:extLst>
                </p:cNvPr>
                <p:cNvSpPr/>
                <p:nvPr/>
              </p:nvSpPr>
              <p:spPr bwMode="auto">
                <a:xfrm>
                  <a:off x="4298124" y="4063437"/>
                  <a:ext cx="685800" cy="240122"/>
                </a:xfrm>
                <a:prstGeom prst="flowChartPreparation">
                  <a:avLst/>
                </a:prstGeom>
                <a:solidFill>
                  <a:schemeClr val="tx2"/>
                </a:solidFill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68" tIns="91434" rIns="182868" bIns="9143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56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7" name="Flowchart: Preparation 86">
                  <a:extLst>
                    <a:ext uri="{FF2B5EF4-FFF2-40B4-BE49-F238E27FC236}">
                      <a16:creationId xmlns:a16="http://schemas.microsoft.com/office/drawing/2014/main" id="{10B67046-50DF-468D-9BCE-310BC481519F}"/>
                    </a:ext>
                  </a:extLst>
                </p:cNvPr>
                <p:cNvSpPr/>
                <p:nvPr/>
              </p:nvSpPr>
              <p:spPr bwMode="auto">
                <a:xfrm>
                  <a:off x="4298124" y="3303669"/>
                  <a:ext cx="685800" cy="240122"/>
                </a:xfrm>
                <a:prstGeom prst="flowChartPreparation">
                  <a:avLst/>
                </a:prstGeom>
                <a:solidFill>
                  <a:schemeClr val="tx2"/>
                </a:solidFill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68" tIns="91434" rIns="182868" bIns="9143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56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83" name="Flowchart: Preparation 82">
                <a:extLst>
                  <a:ext uri="{FF2B5EF4-FFF2-40B4-BE49-F238E27FC236}">
                    <a16:creationId xmlns:a16="http://schemas.microsoft.com/office/drawing/2014/main" id="{54651BE4-A861-4BA7-9D72-B25D21509407}"/>
                  </a:ext>
                </a:extLst>
              </p:cNvPr>
              <p:cNvSpPr/>
              <p:nvPr/>
            </p:nvSpPr>
            <p:spPr bwMode="auto">
              <a:xfrm rot="5400000">
                <a:off x="7019567" y="3433477"/>
                <a:ext cx="685800" cy="240122"/>
              </a:xfrm>
              <a:prstGeom prst="flowChartPreparation">
                <a:avLst/>
              </a:prstGeom>
              <a:solidFill>
                <a:schemeClr val="tx2"/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68" tIns="91434" rIns="182868" bIns="9143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5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84" name="Flowchart: Preparation 83">
                <a:extLst>
                  <a:ext uri="{FF2B5EF4-FFF2-40B4-BE49-F238E27FC236}">
                    <a16:creationId xmlns:a16="http://schemas.microsoft.com/office/drawing/2014/main" id="{73DAD0AA-59B1-46D9-98B3-858C75FA92B0}"/>
                  </a:ext>
                </a:extLst>
              </p:cNvPr>
              <p:cNvSpPr/>
              <p:nvPr/>
            </p:nvSpPr>
            <p:spPr bwMode="auto">
              <a:xfrm rot="5400000">
                <a:off x="6248395" y="2668009"/>
                <a:ext cx="685800" cy="240122"/>
              </a:xfrm>
              <a:prstGeom prst="flowChartPreparation">
                <a:avLst/>
              </a:prstGeom>
              <a:solidFill>
                <a:schemeClr val="tx2"/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68" tIns="91434" rIns="182868" bIns="9143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5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AEAD6F64-5138-45EA-B458-025B39F52555}"/>
                </a:ext>
              </a:extLst>
            </p:cNvPr>
            <p:cNvGrpSpPr/>
            <p:nvPr/>
          </p:nvGrpSpPr>
          <p:grpSpPr>
            <a:xfrm>
              <a:off x="1812913" y="3990749"/>
              <a:ext cx="1011294" cy="1792938"/>
              <a:chOff x="6471234" y="2288125"/>
              <a:chExt cx="1011294" cy="1771058"/>
            </a:xfrm>
            <a:solidFill>
              <a:schemeClr val="tx1"/>
            </a:solidFill>
          </p:grpSpPr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96731907-B619-4065-83D0-DF2A2367CD6A}"/>
                  </a:ext>
                </a:extLst>
              </p:cNvPr>
              <p:cNvGrpSpPr/>
              <p:nvPr/>
            </p:nvGrpSpPr>
            <p:grpSpPr>
              <a:xfrm>
                <a:off x="6483485" y="2288125"/>
                <a:ext cx="999043" cy="1771058"/>
                <a:chOff x="4143450" y="3303669"/>
                <a:chExt cx="999043" cy="1771058"/>
              </a:xfrm>
              <a:grpFill/>
            </p:grpSpPr>
            <p:sp>
              <p:nvSpPr>
                <p:cNvPr id="77" name="Flowchart: Preparation 76">
                  <a:extLst>
                    <a:ext uri="{FF2B5EF4-FFF2-40B4-BE49-F238E27FC236}">
                      <a16:creationId xmlns:a16="http://schemas.microsoft.com/office/drawing/2014/main" id="{61281DBE-B88F-4E82-9C8F-417BA5A97917}"/>
                    </a:ext>
                  </a:extLst>
                </p:cNvPr>
                <p:cNvSpPr/>
                <p:nvPr/>
              </p:nvSpPr>
              <p:spPr bwMode="auto">
                <a:xfrm>
                  <a:off x="4298124" y="4834605"/>
                  <a:ext cx="685800" cy="240122"/>
                </a:xfrm>
                <a:prstGeom prst="flowChartPreparation">
                  <a:avLst/>
                </a:prstGeom>
                <a:solidFill>
                  <a:schemeClr val="tx2"/>
                </a:solidFill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68" tIns="91434" rIns="182868" bIns="9143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56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78" name="Flowchart: Preparation 77">
                  <a:extLst>
                    <a:ext uri="{FF2B5EF4-FFF2-40B4-BE49-F238E27FC236}">
                      <a16:creationId xmlns:a16="http://schemas.microsoft.com/office/drawing/2014/main" id="{4A005F01-C63A-4E63-8D2C-A6DAB165D8B9}"/>
                    </a:ext>
                  </a:extLst>
                </p:cNvPr>
                <p:cNvSpPr/>
                <p:nvPr/>
              </p:nvSpPr>
              <p:spPr bwMode="auto">
                <a:xfrm rot="16200000">
                  <a:off x="3920611" y="4449021"/>
                  <a:ext cx="685800" cy="240122"/>
                </a:xfrm>
                <a:prstGeom prst="flowChartPreparation">
                  <a:avLst/>
                </a:prstGeom>
                <a:solidFill>
                  <a:schemeClr val="tx2"/>
                </a:solidFill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68" tIns="91434" rIns="182868" bIns="9143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56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79" name="Flowchart: Preparation 78">
                  <a:extLst>
                    <a:ext uri="{FF2B5EF4-FFF2-40B4-BE49-F238E27FC236}">
                      <a16:creationId xmlns:a16="http://schemas.microsoft.com/office/drawing/2014/main" id="{83B99888-2042-4709-9521-729F8FE19774}"/>
                    </a:ext>
                  </a:extLst>
                </p:cNvPr>
                <p:cNvSpPr/>
                <p:nvPr/>
              </p:nvSpPr>
              <p:spPr bwMode="auto">
                <a:xfrm rot="5400000">
                  <a:off x="4679532" y="3683553"/>
                  <a:ext cx="685800" cy="240122"/>
                </a:xfrm>
                <a:prstGeom prst="flowChartPreparation">
                  <a:avLst/>
                </a:prstGeom>
                <a:solidFill>
                  <a:schemeClr val="tx2"/>
                </a:solidFill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68" tIns="91434" rIns="182868" bIns="9143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56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0" name="Flowchart: Preparation 79">
                  <a:extLst>
                    <a:ext uri="{FF2B5EF4-FFF2-40B4-BE49-F238E27FC236}">
                      <a16:creationId xmlns:a16="http://schemas.microsoft.com/office/drawing/2014/main" id="{C54DB9BE-2434-469F-9343-80AC7D25B1D8}"/>
                    </a:ext>
                  </a:extLst>
                </p:cNvPr>
                <p:cNvSpPr/>
                <p:nvPr/>
              </p:nvSpPr>
              <p:spPr bwMode="auto">
                <a:xfrm>
                  <a:off x="4298124" y="4063437"/>
                  <a:ext cx="685800" cy="240122"/>
                </a:xfrm>
                <a:prstGeom prst="flowChartPreparation">
                  <a:avLst/>
                </a:prstGeom>
                <a:solidFill>
                  <a:schemeClr val="tx2"/>
                </a:solidFill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68" tIns="91434" rIns="182868" bIns="9143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56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1" name="Flowchart: Preparation 80">
                  <a:extLst>
                    <a:ext uri="{FF2B5EF4-FFF2-40B4-BE49-F238E27FC236}">
                      <a16:creationId xmlns:a16="http://schemas.microsoft.com/office/drawing/2014/main" id="{A7F7021B-3BC4-4A92-B883-E78B776AA79D}"/>
                    </a:ext>
                  </a:extLst>
                </p:cNvPr>
                <p:cNvSpPr/>
                <p:nvPr/>
              </p:nvSpPr>
              <p:spPr bwMode="auto">
                <a:xfrm>
                  <a:off x="4298124" y="3303669"/>
                  <a:ext cx="685800" cy="240122"/>
                </a:xfrm>
                <a:prstGeom prst="flowChartPreparation">
                  <a:avLst/>
                </a:prstGeom>
                <a:solidFill>
                  <a:schemeClr val="tx2"/>
                </a:solidFill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68" tIns="91434" rIns="182868" bIns="9143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56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75" name="Flowchart: Preparation 74">
                <a:extLst>
                  <a:ext uri="{FF2B5EF4-FFF2-40B4-BE49-F238E27FC236}">
                    <a16:creationId xmlns:a16="http://schemas.microsoft.com/office/drawing/2014/main" id="{687778BD-CB7F-4D75-AD4B-8742D26CFE57}"/>
                  </a:ext>
                </a:extLst>
              </p:cNvPr>
              <p:cNvSpPr/>
              <p:nvPr/>
            </p:nvSpPr>
            <p:spPr bwMode="auto">
              <a:xfrm rot="5400000">
                <a:off x="7019567" y="3433477"/>
                <a:ext cx="685800" cy="240122"/>
              </a:xfrm>
              <a:prstGeom prst="flowChartPreparation">
                <a:avLst/>
              </a:prstGeom>
              <a:solidFill>
                <a:schemeClr val="tx2"/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68" tIns="91434" rIns="182868" bIns="9143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5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6" name="Flowchart: Preparation 75">
                <a:extLst>
                  <a:ext uri="{FF2B5EF4-FFF2-40B4-BE49-F238E27FC236}">
                    <a16:creationId xmlns:a16="http://schemas.microsoft.com/office/drawing/2014/main" id="{93C76CFF-FB13-4989-93CF-1C2E800A82E0}"/>
                  </a:ext>
                </a:extLst>
              </p:cNvPr>
              <p:cNvSpPr/>
              <p:nvPr/>
            </p:nvSpPr>
            <p:spPr bwMode="auto">
              <a:xfrm rot="5400000">
                <a:off x="6248395" y="2668009"/>
                <a:ext cx="685800" cy="240122"/>
              </a:xfrm>
              <a:prstGeom prst="flowChartPreparation">
                <a:avLst/>
              </a:prstGeom>
              <a:solidFill>
                <a:schemeClr val="tx2"/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68" tIns="91434" rIns="182868" bIns="9143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5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65DCD10A-BC08-4DBF-ADE6-EEBFFB8FA316}"/>
                </a:ext>
              </a:extLst>
            </p:cNvPr>
            <p:cNvGrpSpPr/>
            <p:nvPr/>
          </p:nvGrpSpPr>
          <p:grpSpPr>
            <a:xfrm>
              <a:off x="1415038" y="4123835"/>
              <a:ext cx="240122" cy="1469197"/>
              <a:chOff x="7242406" y="2445170"/>
              <a:chExt cx="240122" cy="1451268"/>
            </a:xfrm>
            <a:solidFill>
              <a:schemeClr val="tx1"/>
            </a:solidFill>
          </p:grpSpPr>
          <p:sp>
            <p:nvSpPr>
              <p:cNvPr id="72" name="Flowchart: Preparation 71">
                <a:extLst>
                  <a:ext uri="{FF2B5EF4-FFF2-40B4-BE49-F238E27FC236}">
                    <a16:creationId xmlns:a16="http://schemas.microsoft.com/office/drawing/2014/main" id="{370299B4-A7C3-487D-98F7-F25288E56AED}"/>
                  </a:ext>
                </a:extLst>
              </p:cNvPr>
              <p:cNvSpPr/>
              <p:nvPr/>
            </p:nvSpPr>
            <p:spPr bwMode="auto">
              <a:xfrm rot="5400000">
                <a:off x="7019567" y="2668009"/>
                <a:ext cx="685800" cy="240122"/>
              </a:xfrm>
              <a:prstGeom prst="flowChartPreparation">
                <a:avLst/>
              </a:prstGeom>
              <a:solidFill>
                <a:schemeClr val="tx2"/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68" tIns="91434" rIns="182868" bIns="9143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5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3" name="Flowchart: Preparation 72">
                <a:extLst>
                  <a:ext uri="{FF2B5EF4-FFF2-40B4-BE49-F238E27FC236}">
                    <a16:creationId xmlns:a16="http://schemas.microsoft.com/office/drawing/2014/main" id="{16B3EF4A-CE09-46AF-8721-D9ADE0C1DD9C}"/>
                  </a:ext>
                </a:extLst>
              </p:cNvPr>
              <p:cNvSpPr/>
              <p:nvPr/>
            </p:nvSpPr>
            <p:spPr bwMode="auto">
              <a:xfrm rot="5400000">
                <a:off x="7019567" y="3433477"/>
                <a:ext cx="685800" cy="240122"/>
              </a:xfrm>
              <a:prstGeom prst="flowChartPreparation">
                <a:avLst/>
              </a:prstGeom>
              <a:solidFill>
                <a:schemeClr val="tx2"/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68" tIns="91434" rIns="182868" bIns="9143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5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D003D9A4-A213-4E63-BEC4-F404A3CC04C0}"/>
                </a:ext>
              </a:extLst>
            </p:cNvPr>
            <p:cNvGrpSpPr/>
            <p:nvPr/>
          </p:nvGrpSpPr>
          <p:grpSpPr>
            <a:xfrm>
              <a:off x="4755199" y="3984977"/>
              <a:ext cx="844369" cy="1628182"/>
              <a:chOff x="6638159" y="2288125"/>
              <a:chExt cx="844369" cy="1608313"/>
            </a:xfrm>
            <a:solidFill>
              <a:schemeClr val="tx1"/>
            </a:solidFill>
          </p:grpSpPr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D739F15D-97A1-4B3E-8F12-4F9CA669AE91}"/>
                  </a:ext>
                </a:extLst>
              </p:cNvPr>
              <p:cNvGrpSpPr/>
              <p:nvPr/>
            </p:nvGrpSpPr>
            <p:grpSpPr>
              <a:xfrm>
                <a:off x="6638159" y="2288125"/>
                <a:ext cx="844369" cy="842845"/>
                <a:chOff x="4298124" y="3303669"/>
                <a:chExt cx="844369" cy="842845"/>
              </a:xfrm>
              <a:grpFill/>
            </p:grpSpPr>
            <p:sp>
              <p:nvSpPr>
                <p:cNvPr id="70" name="Flowchart: Preparation 69">
                  <a:extLst>
                    <a:ext uri="{FF2B5EF4-FFF2-40B4-BE49-F238E27FC236}">
                      <a16:creationId xmlns:a16="http://schemas.microsoft.com/office/drawing/2014/main" id="{522F5E4A-39DD-4371-804D-07B314EB53E1}"/>
                    </a:ext>
                  </a:extLst>
                </p:cNvPr>
                <p:cNvSpPr/>
                <p:nvPr/>
              </p:nvSpPr>
              <p:spPr bwMode="auto">
                <a:xfrm rot="5400000">
                  <a:off x="4679532" y="3683553"/>
                  <a:ext cx="685800" cy="240122"/>
                </a:xfrm>
                <a:prstGeom prst="flowChartPreparation">
                  <a:avLst/>
                </a:prstGeom>
                <a:solidFill>
                  <a:schemeClr val="tx2"/>
                </a:solidFill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68" tIns="91434" rIns="182868" bIns="9143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56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71" name="Flowchart: Preparation 70">
                  <a:extLst>
                    <a:ext uri="{FF2B5EF4-FFF2-40B4-BE49-F238E27FC236}">
                      <a16:creationId xmlns:a16="http://schemas.microsoft.com/office/drawing/2014/main" id="{6BDB1BDD-670A-44AE-BDB5-DD15B7C506C9}"/>
                    </a:ext>
                  </a:extLst>
                </p:cNvPr>
                <p:cNvSpPr/>
                <p:nvPr/>
              </p:nvSpPr>
              <p:spPr bwMode="auto">
                <a:xfrm>
                  <a:off x="4298124" y="3303669"/>
                  <a:ext cx="685800" cy="240122"/>
                </a:xfrm>
                <a:prstGeom prst="flowChartPreparation">
                  <a:avLst/>
                </a:prstGeom>
                <a:solidFill>
                  <a:schemeClr val="tx2"/>
                </a:solidFill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68" tIns="91434" rIns="182868" bIns="9143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56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69" name="Flowchart: Preparation 68">
                <a:extLst>
                  <a:ext uri="{FF2B5EF4-FFF2-40B4-BE49-F238E27FC236}">
                    <a16:creationId xmlns:a16="http://schemas.microsoft.com/office/drawing/2014/main" id="{4FEEE96F-0621-46BE-A8DE-826D1AF28120}"/>
                  </a:ext>
                </a:extLst>
              </p:cNvPr>
              <p:cNvSpPr/>
              <p:nvPr/>
            </p:nvSpPr>
            <p:spPr bwMode="auto">
              <a:xfrm rot="5400000">
                <a:off x="7019567" y="3433477"/>
                <a:ext cx="685800" cy="240122"/>
              </a:xfrm>
              <a:prstGeom prst="flowChartPreparation">
                <a:avLst/>
              </a:prstGeom>
              <a:solidFill>
                <a:schemeClr val="tx2"/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68" tIns="91434" rIns="182868" bIns="9143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5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2ECA808A-9923-4A92-BC31-51EA9A3EE8AC}"/>
              </a:ext>
            </a:extLst>
          </p:cNvPr>
          <p:cNvGrpSpPr/>
          <p:nvPr/>
        </p:nvGrpSpPr>
        <p:grpSpPr>
          <a:xfrm>
            <a:off x="14364911" y="7546350"/>
            <a:ext cx="2022456" cy="3570938"/>
            <a:chOff x="6471234" y="2288125"/>
            <a:chExt cx="1011294" cy="1763795"/>
          </a:xfrm>
          <a:solidFill>
            <a:schemeClr val="tx2"/>
          </a:solidFill>
        </p:grpSpPr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1E92CAEE-F8FE-4E16-99D6-FF4FA9ECF9C8}"/>
                </a:ext>
              </a:extLst>
            </p:cNvPr>
            <p:cNvGrpSpPr/>
            <p:nvPr/>
          </p:nvGrpSpPr>
          <p:grpSpPr>
            <a:xfrm>
              <a:off x="6483485" y="2288125"/>
              <a:ext cx="999043" cy="1763795"/>
              <a:chOff x="4143450" y="3303669"/>
              <a:chExt cx="999043" cy="1763795"/>
            </a:xfrm>
            <a:grpFill/>
          </p:grpSpPr>
          <p:sp>
            <p:nvSpPr>
              <p:cNvPr id="94" name="Flowchart: Preparation 93">
                <a:extLst>
                  <a:ext uri="{FF2B5EF4-FFF2-40B4-BE49-F238E27FC236}">
                    <a16:creationId xmlns:a16="http://schemas.microsoft.com/office/drawing/2014/main" id="{D43E3C82-BF60-4815-9FB8-CECEA01756FA}"/>
                  </a:ext>
                </a:extLst>
              </p:cNvPr>
              <p:cNvSpPr/>
              <p:nvPr/>
            </p:nvSpPr>
            <p:spPr bwMode="auto">
              <a:xfrm>
                <a:off x="4301100" y="4827342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68" tIns="91434" rIns="182868" bIns="9143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5600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95" name="Flowchart: Preparation 94">
                <a:extLst>
                  <a:ext uri="{FF2B5EF4-FFF2-40B4-BE49-F238E27FC236}">
                    <a16:creationId xmlns:a16="http://schemas.microsoft.com/office/drawing/2014/main" id="{B8631553-F7CC-41C5-AE83-4D94D0B7AEE3}"/>
                  </a:ext>
                </a:extLst>
              </p:cNvPr>
              <p:cNvSpPr/>
              <p:nvPr/>
            </p:nvSpPr>
            <p:spPr bwMode="auto">
              <a:xfrm rot="16200000">
                <a:off x="3920611" y="4449021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68" tIns="91434" rIns="182868" bIns="9143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5600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96" name="Flowchart: Preparation 95">
                <a:extLst>
                  <a:ext uri="{FF2B5EF4-FFF2-40B4-BE49-F238E27FC236}">
                    <a16:creationId xmlns:a16="http://schemas.microsoft.com/office/drawing/2014/main" id="{DF0C625F-6EA3-462C-BA0A-B3A554493133}"/>
                  </a:ext>
                </a:extLst>
              </p:cNvPr>
              <p:cNvSpPr/>
              <p:nvPr/>
            </p:nvSpPr>
            <p:spPr bwMode="auto">
              <a:xfrm rot="5400000">
                <a:off x="4679532" y="3683553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68" tIns="91434" rIns="182868" bIns="9143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5600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97" name="Flowchart: Preparation 96">
                <a:extLst>
                  <a:ext uri="{FF2B5EF4-FFF2-40B4-BE49-F238E27FC236}">
                    <a16:creationId xmlns:a16="http://schemas.microsoft.com/office/drawing/2014/main" id="{C4252F1A-154F-441E-8B87-539BD08C9427}"/>
                  </a:ext>
                </a:extLst>
              </p:cNvPr>
              <p:cNvSpPr/>
              <p:nvPr/>
            </p:nvSpPr>
            <p:spPr bwMode="auto">
              <a:xfrm>
                <a:off x="4298124" y="4063437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68" tIns="91434" rIns="182868" bIns="9143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5600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98" name="Flowchart: Preparation 97">
                <a:extLst>
                  <a:ext uri="{FF2B5EF4-FFF2-40B4-BE49-F238E27FC236}">
                    <a16:creationId xmlns:a16="http://schemas.microsoft.com/office/drawing/2014/main" id="{8895CFC8-CDF7-4F85-8DEF-F501D5073A8D}"/>
                  </a:ext>
                </a:extLst>
              </p:cNvPr>
              <p:cNvSpPr/>
              <p:nvPr/>
            </p:nvSpPr>
            <p:spPr bwMode="auto">
              <a:xfrm>
                <a:off x="4298124" y="3303669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68" tIns="91434" rIns="182868" bIns="9143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5600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92" name="Flowchart: Preparation 91">
              <a:extLst>
                <a:ext uri="{FF2B5EF4-FFF2-40B4-BE49-F238E27FC236}">
                  <a16:creationId xmlns:a16="http://schemas.microsoft.com/office/drawing/2014/main" id="{5D87968F-98B1-4BC6-8E33-66CAAC5C93E9}"/>
                </a:ext>
              </a:extLst>
            </p:cNvPr>
            <p:cNvSpPr/>
            <p:nvPr/>
          </p:nvSpPr>
          <p:spPr bwMode="auto">
            <a:xfrm rot="5400000">
              <a:off x="7019567" y="3433477"/>
              <a:ext cx="685800" cy="240122"/>
            </a:xfrm>
            <a:prstGeom prst="flowChartPreparation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68" tIns="91434" rIns="182868" bIns="9143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5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3" name="Flowchart: Preparation 92">
              <a:extLst>
                <a:ext uri="{FF2B5EF4-FFF2-40B4-BE49-F238E27FC236}">
                  <a16:creationId xmlns:a16="http://schemas.microsoft.com/office/drawing/2014/main" id="{10827874-BA13-404B-BDCA-F732BB2DF9B0}"/>
                </a:ext>
              </a:extLst>
            </p:cNvPr>
            <p:cNvSpPr/>
            <p:nvPr/>
          </p:nvSpPr>
          <p:spPr bwMode="auto">
            <a:xfrm rot="5400000">
              <a:off x="6248395" y="2668009"/>
              <a:ext cx="685800" cy="240122"/>
            </a:xfrm>
            <a:prstGeom prst="flowChartPreparation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68" tIns="91434" rIns="182868" bIns="9143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5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99" name="Flowchart: Preparation 98">
            <a:extLst>
              <a:ext uri="{FF2B5EF4-FFF2-40B4-BE49-F238E27FC236}">
                <a16:creationId xmlns:a16="http://schemas.microsoft.com/office/drawing/2014/main" id="{FD3344E3-E38A-4197-940E-62ECDF627EAB}"/>
              </a:ext>
            </a:extLst>
          </p:cNvPr>
          <p:cNvSpPr/>
          <p:nvPr/>
        </p:nvSpPr>
        <p:spPr bwMode="auto">
          <a:xfrm rot="16200000">
            <a:off x="13877847" y="9786538"/>
            <a:ext cx="1599786" cy="696673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68" tIns="91434" rIns="182868" bIns="914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0" name="Flowchart: Preparation 99">
            <a:extLst>
              <a:ext uri="{FF2B5EF4-FFF2-40B4-BE49-F238E27FC236}">
                <a16:creationId xmlns:a16="http://schemas.microsoft.com/office/drawing/2014/main" id="{3F7729D0-522A-4B03-B813-9402551BDA44}"/>
              </a:ext>
            </a:extLst>
          </p:cNvPr>
          <p:cNvSpPr/>
          <p:nvPr/>
        </p:nvSpPr>
        <p:spPr bwMode="auto">
          <a:xfrm rot="16200000">
            <a:off x="8331460" y="9765612"/>
            <a:ext cx="1599786" cy="696673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68" tIns="91434" rIns="182868" bIns="914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1" name="Flowchart: Preparation 100">
            <a:extLst>
              <a:ext uri="{FF2B5EF4-FFF2-40B4-BE49-F238E27FC236}">
                <a16:creationId xmlns:a16="http://schemas.microsoft.com/office/drawing/2014/main" id="{9DDA9FEE-C39D-4214-8B26-FAD0D49E930A}"/>
              </a:ext>
            </a:extLst>
          </p:cNvPr>
          <p:cNvSpPr/>
          <p:nvPr/>
        </p:nvSpPr>
        <p:spPr bwMode="auto">
          <a:xfrm rot="16200000">
            <a:off x="13928544" y="9867088"/>
            <a:ext cx="1388456" cy="480213"/>
          </a:xfrm>
          <a:prstGeom prst="flowChartPreparation">
            <a:avLst/>
          </a:prstGeom>
          <a:solidFill>
            <a:schemeClr val="accent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68" tIns="91434" rIns="182868" bIns="914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2" name="Flowchart: Preparation 101">
            <a:extLst>
              <a:ext uri="{FF2B5EF4-FFF2-40B4-BE49-F238E27FC236}">
                <a16:creationId xmlns:a16="http://schemas.microsoft.com/office/drawing/2014/main" id="{627F4D8F-E71A-4E35-9639-B0C0B66B8A9C}"/>
              </a:ext>
            </a:extLst>
          </p:cNvPr>
          <p:cNvSpPr/>
          <p:nvPr/>
        </p:nvSpPr>
        <p:spPr bwMode="auto">
          <a:xfrm rot="16200000">
            <a:off x="11561352" y="9894764"/>
            <a:ext cx="1388456" cy="480213"/>
          </a:xfrm>
          <a:prstGeom prst="flowChartPreparation">
            <a:avLst/>
          </a:prstGeom>
          <a:solidFill>
            <a:schemeClr val="tx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68" tIns="91434" rIns="182868" bIns="914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" name="Flowchart: Preparation 102">
            <a:extLst>
              <a:ext uri="{FF2B5EF4-FFF2-40B4-BE49-F238E27FC236}">
                <a16:creationId xmlns:a16="http://schemas.microsoft.com/office/drawing/2014/main" id="{518538D1-3FFA-46E2-81C0-6217CC4FA8D5}"/>
              </a:ext>
            </a:extLst>
          </p:cNvPr>
          <p:cNvSpPr/>
          <p:nvPr/>
        </p:nvSpPr>
        <p:spPr bwMode="auto">
          <a:xfrm rot="16200000">
            <a:off x="13077947" y="8310983"/>
            <a:ext cx="1388456" cy="480213"/>
          </a:xfrm>
          <a:prstGeom prst="flowChartPreparation">
            <a:avLst/>
          </a:prstGeom>
          <a:solidFill>
            <a:schemeClr val="tx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68" tIns="91434" rIns="182868" bIns="914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4" name="Flowchart: Preparation 103">
            <a:extLst>
              <a:ext uri="{FF2B5EF4-FFF2-40B4-BE49-F238E27FC236}">
                <a16:creationId xmlns:a16="http://schemas.microsoft.com/office/drawing/2014/main" id="{6F563942-433E-4B86-8451-C3DB632E5D75}"/>
              </a:ext>
            </a:extLst>
          </p:cNvPr>
          <p:cNvSpPr/>
          <p:nvPr/>
        </p:nvSpPr>
        <p:spPr bwMode="auto">
          <a:xfrm>
            <a:off x="12302913" y="9084431"/>
            <a:ext cx="1429719" cy="496608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68" tIns="91434" rIns="182868" bIns="914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5" name="Flowchart: Preparation 104">
            <a:extLst>
              <a:ext uri="{FF2B5EF4-FFF2-40B4-BE49-F238E27FC236}">
                <a16:creationId xmlns:a16="http://schemas.microsoft.com/office/drawing/2014/main" id="{4418C26F-5B54-4587-B027-03C0FF73D715}"/>
              </a:ext>
            </a:extLst>
          </p:cNvPr>
          <p:cNvSpPr/>
          <p:nvPr/>
        </p:nvSpPr>
        <p:spPr bwMode="auto">
          <a:xfrm>
            <a:off x="14663845" y="9083517"/>
            <a:ext cx="1429719" cy="496608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68" tIns="91434" rIns="182868" bIns="914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6" name="Flowchart: Preparation 105">
            <a:extLst>
              <a:ext uri="{FF2B5EF4-FFF2-40B4-BE49-F238E27FC236}">
                <a16:creationId xmlns:a16="http://schemas.microsoft.com/office/drawing/2014/main" id="{206B0A98-25E3-495B-A5E3-E96808B6CBB8}"/>
              </a:ext>
            </a:extLst>
          </p:cNvPr>
          <p:cNvSpPr/>
          <p:nvPr/>
        </p:nvSpPr>
        <p:spPr bwMode="auto">
          <a:xfrm>
            <a:off x="14664255" y="7534806"/>
            <a:ext cx="1429719" cy="496608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68" tIns="91434" rIns="182868" bIns="914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7" name="Flowchart: Preparation 106">
            <a:extLst>
              <a:ext uri="{FF2B5EF4-FFF2-40B4-BE49-F238E27FC236}">
                <a16:creationId xmlns:a16="http://schemas.microsoft.com/office/drawing/2014/main" id="{501BA527-25D4-4E13-B42D-E21CF116EAC9}"/>
              </a:ext>
            </a:extLst>
          </p:cNvPr>
          <p:cNvSpPr/>
          <p:nvPr/>
        </p:nvSpPr>
        <p:spPr bwMode="auto">
          <a:xfrm>
            <a:off x="14643088" y="10587071"/>
            <a:ext cx="1429719" cy="577798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68" tIns="91434" rIns="182868" bIns="914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8" name="Flowchart: Preparation 107">
            <a:extLst>
              <a:ext uri="{FF2B5EF4-FFF2-40B4-BE49-F238E27FC236}">
                <a16:creationId xmlns:a16="http://schemas.microsoft.com/office/drawing/2014/main" id="{D0015E70-61E2-443A-B484-933CC5797979}"/>
              </a:ext>
            </a:extLst>
          </p:cNvPr>
          <p:cNvSpPr/>
          <p:nvPr/>
        </p:nvSpPr>
        <p:spPr bwMode="auto">
          <a:xfrm rot="5400000">
            <a:off x="13865020" y="8257189"/>
            <a:ext cx="1521679" cy="551680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68" tIns="91434" rIns="182868" bIns="914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9" name="Flowchart: Preparation 108">
            <a:extLst>
              <a:ext uri="{FF2B5EF4-FFF2-40B4-BE49-F238E27FC236}">
                <a16:creationId xmlns:a16="http://schemas.microsoft.com/office/drawing/2014/main" id="{B3475A8D-6C50-4F83-8C75-CDCAE4EBFAC4}"/>
              </a:ext>
            </a:extLst>
          </p:cNvPr>
          <p:cNvSpPr/>
          <p:nvPr/>
        </p:nvSpPr>
        <p:spPr bwMode="auto">
          <a:xfrm rot="5400000">
            <a:off x="13853995" y="9857715"/>
            <a:ext cx="1521679" cy="551680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68" tIns="91434" rIns="182868" bIns="914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0" name="Flowchart: Preparation 109">
            <a:extLst>
              <a:ext uri="{FF2B5EF4-FFF2-40B4-BE49-F238E27FC236}">
                <a16:creationId xmlns:a16="http://schemas.microsoft.com/office/drawing/2014/main" id="{A1FF63C0-DA33-4488-9B4C-6F4F6BF04480}"/>
              </a:ext>
            </a:extLst>
          </p:cNvPr>
          <p:cNvSpPr/>
          <p:nvPr/>
        </p:nvSpPr>
        <p:spPr bwMode="auto">
          <a:xfrm rot="5400000">
            <a:off x="14061663" y="9872328"/>
            <a:ext cx="1388456" cy="480213"/>
          </a:xfrm>
          <a:prstGeom prst="flowChartPreparation">
            <a:avLst/>
          </a:prstGeom>
          <a:solidFill>
            <a:schemeClr val="tx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68" tIns="91434" rIns="182868" bIns="914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1" name="Flowchart: Preparation 110">
            <a:extLst>
              <a:ext uri="{FF2B5EF4-FFF2-40B4-BE49-F238E27FC236}">
                <a16:creationId xmlns:a16="http://schemas.microsoft.com/office/drawing/2014/main" id="{624A24B3-EC28-45B8-B0F1-BAC7EF909D8E}"/>
              </a:ext>
            </a:extLst>
          </p:cNvPr>
          <p:cNvSpPr/>
          <p:nvPr/>
        </p:nvSpPr>
        <p:spPr bwMode="auto">
          <a:xfrm rot="16200000">
            <a:off x="15290731" y="9779163"/>
            <a:ext cx="1599786" cy="696673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68" tIns="91434" rIns="182868" bIns="914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2" name="Flowchart: Preparation 111">
            <a:extLst>
              <a:ext uri="{FF2B5EF4-FFF2-40B4-BE49-F238E27FC236}">
                <a16:creationId xmlns:a16="http://schemas.microsoft.com/office/drawing/2014/main" id="{FBD5A55B-F1D3-42FD-94F8-B06CEC4F6276}"/>
              </a:ext>
            </a:extLst>
          </p:cNvPr>
          <p:cNvSpPr/>
          <p:nvPr/>
        </p:nvSpPr>
        <p:spPr bwMode="auto">
          <a:xfrm rot="10800000">
            <a:off x="14673865" y="7566072"/>
            <a:ext cx="1388456" cy="480213"/>
          </a:xfrm>
          <a:prstGeom prst="flowChartPreparation">
            <a:avLst/>
          </a:prstGeom>
          <a:solidFill>
            <a:schemeClr val="tx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68" tIns="91434" rIns="182868" bIns="914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3" name="Flowchart: Preparation 112">
            <a:extLst>
              <a:ext uri="{FF2B5EF4-FFF2-40B4-BE49-F238E27FC236}">
                <a16:creationId xmlns:a16="http://schemas.microsoft.com/office/drawing/2014/main" id="{ADDD2B97-B768-4007-91C8-4D8FE41B6F1F}"/>
              </a:ext>
            </a:extLst>
          </p:cNvPr>
          <p:cNvSpPr/>
          <p:nvPr/>
        </p:nvSpPr>
        <p:spPr bwMode="auto">
          <a:xfrm rot="10800000">
            <a:off x="14813970" y="9071754"/>
            <a:ext cx="1262232" cy="480213"/>
          </a:xfrm>
          <a:prstGeom prst="flowChartPreparation">
            <a:avLst/>
          </a:prstGeom>
          <a:solidFill>
            <a:schemeClr val="tx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68" tIns="91434" rIns="182868" bIns="914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4" name="Flowchart: Preparation 113">
            <a:extLst>
              <a:ext uri="{FF2B5EF4-FFF2-40B4-BE49-F238E27FC236}">
                <a16:creationId xmlns:a16="http://schemas.microsoft.com/office/drawing/2014/main" id="{DA85B9DF-A8F7-466F-A164-6E7B30D77756}"/>
              </a:ext>
            </a:extLst>
          </p:cNvPr>
          <p:cNvSpPr/>
          <p:nvPr/>
        </p:nvSpPr>
        <p:spPr bwMode="auto">
          <a:xfrm rot="10800000">
            <a:off x="14780116" y="10636842"/>
            <a:ext cx="1262232" cy="480213"/>
          </a:xfrm>
          <a:prstGeom prst="flowChartPreparation">
            <a:avLst/>
          </a:prstGeom>
          <a:solidFill>
            <a:schemeClr val="tx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68" tIns="91434" rIns="182868" bIns="914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5" name="Flowchart: Preparation 114">
            <a:extLst>
              <a:ext uri="{FF2B5EF4-FFF2-40B4-BE49-F238E27FC236}">
                <a16:creationId xmlns:a16="http://schemas.microsoft.com/office/drawing/2014/main" id="{ECEABCC4-CD6E-4CF0-85BB-D4925DD7220A}"/>
              </a:ext>
            </a:extLst>
          </p:cNvPr>
          <p:cNvSpPr/>
          <p:nvPr/>
        </p:nvSpPr>
        <p:spPr bwMode="auto">
          <a:xfrm rot="5400000">
            <a:off x="13995510" y="9806831"/>
            <a:ext cx="1521685" cy="578360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68" tIns="91434" rIns="182868" bIns="914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6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6" name="Flowchart: Preparation 115">
            <a:extLst>
              <a:ext uri="{FF2B5EF4-FFF2-40B4-BE49-F238E27FC236}">
                <a16:creationId xmlns:a16="http://schemas.microsoft.com/office/drawing/2014/main" id="{B6BE0DF3-6F04-48BC-B256-C9991B946B34}"/>
              </a:ext>
            </a:extLst>
          </p:cNvPr>
          <p:cNvSpPr/>
          <p:nvPr/>
        </p:nvSpPr>
        <p:spPr bwMode="auto">
          <a:xfrm rot="5400000">
            <a:off x="15438603" y="9894764"/>
            <a:ext cx="1388456" cy="480213"/>
          </a:xfrm>
          <a:prstGeom prst="flowChartPreparation">
            <a:avLst/>
          </a:prstGeom>
          <a:solidFill>
            <a:schemeClr val="tx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68" tIns="91434" rIns="182868" bIns="914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71885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0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AACE8-03C2-467E-A48D-36C37D3E8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Clock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0CCB59-79E6-47D2-95D0-1DF5F530F1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6292" y="3266636"/>
            <a:ext cx="16762909" cy="9436162"/>
          </a:xfrm>
        </p:spPr>
        <p:txBody>
          <a:bodyPr/>
          <a:lstStyle/>
          <a:p>
            <a:r>
              <a:rPr lang="en" dirty="0"/>
              <a:t>The outer cycle is responsible for the hours and the inner cycle for the minutes</a:t>
            </a:r>
          </a:p>
          <a:p>
            <a:endParaRPr lang="bg-BG" dirty="0"/>
          </a:p>
        </p:txBody>
      </p:sp>
      <p:sp>
        <p:nvSpPr>
          <p:cNvPr id="6" name="Text Placeholder 12">
            <a:extLst>
              <a:ext uri="{FF2B5EF4-FFF2-40B4-BE49-F238E27FC236}">
                <a16:creationId xmlns:a16="http://schemas.microsoft.com/office/drawing/2014/main" id="{6CA59FB1-72C4-4FC3-AAFA-C5BD7FDCE3C1}"/>
              </a:ext>
            </a:extLst>
          </p:cNvPr>
          <p:cNvSpPr txBox="1">
            <a:spLocks/>
          </p:cNvSpPr>
          <p:nvPr/>
        </p:nvSpPr>
        <p:spPr>
          <a:xfrm>
            <a:off x="2961908" y="5462905"/>
            <a:ext cx="20162251" cy="7228101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vert="horz" lIns="182868" tIns="91434" rIns="182868" bIns="91434" rtlCol="0">
            <a:normAutofit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>
                <a:solidFill>
                  <a:srgbClr val="0000FF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" sz="7200" dirty="0"/>
              <a:t>for </a:t>
            </a:r>
            <a:r>
              <a:rPr lang="en" sz="7200" dirty="0">
                <a:solidFill>
                  <a:srgbClr val="000000"/>
                </a:solidFill>
              </a:rPr>
              <a:t>( </a:t>
            </a:r>
            <a:r>
              <a:rPr lang="en" sz="7200" dirty="0"/>
              <a:t>let </a:t>
            </a:r>
            <a:r>
              <a:rPr lang="en" sz="7200" dirty="0">
                <a:solidFill>
                  <a:srgbClr val="000000"/>
                </a:solidFill>
              </a:rPr>
              <a:t>h = 0; h &lt;= 23; h++) {</a:t>
            </a:r>
          </a:p>
          <a:p>
            <a:r>
              <a:rPr lang="en" sz="7200" dirty="0">
                <a:solidFill>
                  <a:srgbClr val="000000"/>
                </a:solidFill>
              </a:rPr>
              <a:t>    </a:t>
            </a:r>
            <a:r>
              <a:rPr lang="en" sz="7200" dirty="0"/>
              <a:t>for </a:t>
            </a:r>
            <a:r>
              <a:rPr lang="en" sz="7200" dirty="0">
                <a:solidFill>
                  <a:srgbClr val="000000"/>
                </a:solidFill>
              </a:rPr>
              <a:t>( </a:t>
            </a:r>
            <a:r>
              <a:rPr lang="en" sz="7200" dirty="0"/>
              <a:t>let </a:t>
            </a:r>
            <a:r>
              <a:rPr lang="en" sz="7200" dirty="0">
                <a:solidFill>
                  <a:srgbClr val="000000"/>
                </a:solidFill>
              </a:rPr>
              <a:t>m = 0; m &lt;= 59; m++) 				</a:t>
            </a:r>
          </a:p>
          <a:p>
            <a:r>
              <a:rPr lang="en" sz="7200" dirty="0">
                <a:solidFill>
                  <a:srgbClr val="000000"/>
                </a:solidFill>
              </a:rPr>
              <a:t>				{</a:t>
            </a:r>
          </a:p>
          <a:p>
            <a:r>
              <a:rPr lang="en" sz="7200" dirty="0">
                <a:solidFill>
                  <a:srgbClr val="000000"/>
                </a:solidFill>
              </a:rPr>
              <a:t>						console.log(</a:t>
            </a:r>
            <a:r>
              <a:rPr lang="en" sz="7200" dirty="0">
                <a:solidFill>
                  <a:srgbClr val="A31515"/>
                </a:solidFill>
              </a:rPr>
              <a:t>`$</a:t>
            </a:r>
            <a:r>
              <a:rPr lang="en" sz="7200" dirty="0">
                <a:solidFill>
                  <a:srgbClr val="000000"/>
                </a:solidFill>
              </a:rPr>
              <a:t>{h}</a:t>
            </a:r>
            <a:r>
              <a:rPr lang="en" sz="7200" dirty="0">
                <a:solidFill>
                  <a:srgbClr val="A31515"/>
                </a:solidFill>
              </a:rPr>
              <a:t>:$</a:t>
            </a:r>
            <a:r>
              <a:rPr lang="en" sz="7200" dirty="0">
                <a:solidFill>
                  <a:srgbClr val="000000"/>
                </a:solidFill>
              </a:rPr>
              <a:t>{m}</a:t>
            </a:r>
            <a:r>
              <a:rPr lang="en" sz="7200" dirty="0">
                <a:solidFill>
                  <a:srgbClr val="A31515"/>
                </a:solidFill>
              </a:rPr>
              <a:t>`</a:t>
            </a:r>
            <a:r>
              <a:rPr lang="en" sz="7200" dirty="0">
                <a:solidFill>
                  <a:srgbClr val="000000"/>
                </a:solidFill>
              </a:rPr>
              <a:t>);</a:t>
            </a:r>
          </a:p>
          <a:p>
            <a:r>
              <a:rPr lang="en" sz="7200" dirty="0">
                <a:solidFill>
                  <a:srgbClr val="000000"/>
                </a:solidFill>
              </a:rPr>
              <a:t>				}</a:t>
            </a:r>
          </a:p>
          <a:p>
            <a:r>
              <a:rPr lang="en" sz="7200" dirty="0">
                <a:solidFill>
                  <a:srgbClr val="000000"/>
                </a:solidFill>
              </a:rPr>
              <a:t>}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4229132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FD7F27-4BFB-4879-A9EA-1EA02DC13D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" dirty="0"/>
              <a:t>Review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039FCC-52D8-4DC5-A939-109ED717A94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" dirty="0"/>
              <a:t>01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3DDA12-1C2B-4444-BFF9-4A2F1C97EAB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ln>
            <a:prstDash val="dash"/>
          </a:ln>
        </p:spPr>
        <p:txBody>
          <a:bodyPr>
            <a:normAutofit fontScale="92500" lnSpcReduction="10000"/>
          </a:bodyPr>
          <a:lstStyle/>
          <a:p>
            <a:r>
              <a:rPr lang="en" sz="5600" dirty="0"/>
              <a:t>Basic syntax. Data types and variables. Conditions</a:t>
            </a:r>
            <a:endParaRPr lang="en-US" sz="5600" dirty="0"/>
          </a:p>
        </p:txBody>
      </p:sp>
    </p:spTree>
    <p:extLst>
      <p:ext uri="{BB962C8B-B14F-4D97-AF65-F5344CB8AC3E}">
        <p14:creationId xmlns:p14="http://schemas.microsoft.com/office/powerpoint/2010/main" val="319712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F8235-D7AA-488C-8E34-7143A897B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Nested loops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580FB4-2702-484C-9005-E87464207B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89135" y="3266636"/>
            <a:ext cx="14706928" cy="9436162"/>
          </a:xfrm>
        </p:spPr>
        <p:txBody>
          <a:bodyPr/>
          <a:lstStyle/>
          <a:p>
            <a:pPr marL="914354" indent="-914354">
              <a:buFont typeface="Arial" panose="020B0604020202020204" pitchFamily="34" charset="0"/>
              <a:buChar char="•"/>
            </a:pPr>
            <a:r>
              <a:rPr lang="en" dirty="0"/>
              <a:t>For each iteration of the outer loop nested is performed 100 times</a:t>
            </a:r>
          </a:p>
          <a:p>
            <a:endParaRPr lang="bg-BG" dirty="0"/>
          </a:p>
        </p:txBody>
      </p:sp>
      <p:sp>
        <p:nvSpPr>
          <p:cNvPr id="6" name="Text Placeholder 12">
            <a:extLst>
              <a:ext uri="{FF2B5EF4-FFF2-40B4-BE49-F238E27FC236}">
                <a16:creationId xmlns:a16="http://schemas.microsoft.com/office/drawing/2014/main" id="{63510EED-067B-4EDA-B98E-9AF01A7D85FE}"/>
              </a:ext>
            </a:extLst>
          </p:cNvPr>
          <p:cNvSpPr txBox="1">
            <a:spLocks/>
          </p:cNvSpPr>
          <p:nvPr/>
        </p:nvSpPr>
        <p:spPr>
          <a:xfrm>
            <a:off x="4564874" y="5462905"/>
            <a:ext cx="13906005" cy="4246967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vert="horz" lIns="182868" tIns="91434" rIns="182868" bIns="91434" rtlCol="0">
            <a:normAutofit lnSpcReduction="10000"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>
                <a:solidFill>
                  <a:srgbClr val="0000FF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" sz="5600" dirty="0"/>
              <a:t>for </a:t>
            </a:r>
            <a:r>
              <a:rPr lang="en" sz="5600" dirty="0">
                <a:solidFill>
                  <a:srgbClr val="000000"/>
                </a:solidFill>
              </a:rPr>
              <a:t>( </a:t>
            </a:r>
            <a:r>
              <a:rPr lang="en" sz="5600" dirty="0"/>
              <a:t>let</a:t>
            </a:r>
            <a:r>
              <a:rPr lang="en" sz="5600" dirty="0">
                <a:solidFill>
                  <a:srgbClr val="000000"/>
                </a:solidFill>
              </a:rPr>
              <a:t> </a:t>
            </a:r>
            <a:r>
              <a:rPr lang="en-US" sz="5600" dirty="0">
                <a:solidFill>
                  <a:srgbClr val="000000"/>
                </a:solidFill>
              </a:rPr>
              <a:t>I</a:t>
            </a:r>
            <a:r>
              <a:rPr lang="en" sz="5600" dirty="0">
                <a:solidFill>
                  <a:srgbClr val="000000"/>
                </a:solidFill>
              </a:rPr>
              <a:t> = 0; i &lt;= 100; i++)</a:t>
            </a:r>
          </a:p>
          <a:p>
            <a:r>
              <a:rPr lang="en" sz="5600" dirty="0">
                <a:solidFill>
                  <a:srgbClr val="000000"/>
                </a:solidFill>
              </a:rPr>
              <a:t>{</a:t>
            </a:r>
          </a:p>
          <a:p>
            <a:r>
              <a:rPr lang="en" sz="5600" dirty="0">
                <a:solidFill>
                  <a:srgbClr val="000000"/>
                </a:solidFill>
              </a:rPr>
              <a:t>  </a:t>
            </a:r>
            <a:r>
              <a:rPr lang="en" sz="5600" dirty="0"/>
              <a:t>for </a:t>
            </a:r>
            <a:r>
              <a:rPr lang="en" sz="5600" dirty="0">
                <a:solidFill>
                  <a:srgbClr val="000000"/>
                </a:solidFill>
              </a:rPr>
              <a:t>( </a:t>
            </a:r>
            <a:r>
              <a:rPr lang="en" sz="5600" dirty="0"/>
              <a:t>let </a:t>
            </a:r>
            <a:r>
              <a:rPr lang="en" sz="5600" dirty="0">
                <a:solidFill>
                  <a:srgbClr val="000000"/>
                </a:solidFill>
              </a:rPr>
              <a:t>j = 0; j &lt;= 100; j++)</a:t>
            </a:r>
          </a:p>
          <a:p>
            <a:endParaRPr lang="en" sz="5600" dirty="0">
              <a:solidFill>
                <a:srgbClr val="000000"/>
              </a:solidFill>
            </a:endParaRPr>
          </a:p>
          <a:p>
            <a:r>
              <a:rPr lang="en" sz="5600" dirty="0">
                <a:solidFill>
                  <a:srgbClr val="000000"/>
                </a:solidFill>
              </a:rPr>
              <a:t>{</a:t>
            </a: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3BD54324-B40B-482D-AB7F-0229BE5CAC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80335" y="9091237"/>
            <a:ext cx="6912686" cy="2948580"/>
          </a:xfrm>
          <a:custGeom>
            <a:avLst/>
            <a:gdLst>
              <a:gd name="connsiteX0" fmla="*/ 0 w 3456568"/>
              <a:gd name="connsiteY0" fmla="*/ 245736 h 1474386"/>
              <a:gd name="connsiteX1" fmla="*/ 245736 w 3456568"/>
              <a:gd name="connsiteY1" fmla="*/ 0 h 1474386"/>
              <a:gd name="connsiteX2" fmla="*/ 576095 w 3456568"/>
              <a:gd name="connsiteY2" fmla="*/ 0 h 1474386"/>
              <a:gd name="connsiteX3" fmla="*/ 576095 w 3456568"/>
              <a:gd name="connsiteY3" fmla="*/ 0 h 1474386"/>
              <a:gd name="connsiteX4" fmla="*/ 1440237 w 3456568"/>
              <a:gd name="connsiteY4" fmla="*/ 0 h 1474386"/>
              <a:gd name="connsiteX5" fmla="*/ 3210832 w 3456568"/>
              <a:gd name="connsiteY5" fmla="*/ 0 h 1474386"/>
              <a:gd name="connsiteX6" fmla="*/ 3456568 w 3456568"/>
              <a:gd name="connsiteY6" fmla="*/ 245736 h 1474386"/>
              <a:gd name="connsiteX7" fmla="*/ 3456568 w 3456568"/>
              <a:gd name="connsiteY7" fmla="*/ 860059 h 1474386"/>
              <a:gd name="connsiteX8" fmla="*/ 3456568 w 3456568"/>
              <a:gd name="connsiteY8" fmla="*/ 860059 h 1474386"/>
              <a:gd name="connsiteX9" fmla="*/ 3456568 w 3456568"/>
              <a:gd name="connsiteY9" fmla="*/ 1228655 h 1474386"/>
              <a:gd name="connsiteX10" fmla="*/ 3456568 w 3456568"/>
              <a:gd name="connsiteY10" fmla="*/ 1228650 h 1474386"/>
              <a:gd name="connsiteX11" fmla="*/ 3210832 w 3456568"/>
              <a:gd name="connsiteY11" fmla="*/ 1474386 h 1474386"/>
              <a:gd name="connsiteX12" fmla="*/ 1440237 w 3456568"/>
              <a:gd name="connsiteY12" fmla="*/ 1474386 h 1474386"/>
              <a:gd name="connsiteX13" fmla="*/ 657301 w 3456568"/>
              <a:gd name="connsiteY13" fmla="*/ 1636200 h 1474386"/>
              <a:gd name="connsiteX14" fmla="*/ 576095 w 3456568"/>
              <a:gd name="connsiteY14" fmla="*/ 1474386 h 1474386"/>
              <a:gd name="connsiteX15" fmla="*/ 245736 w 3456568"/>
              <a:gd name="connsiteY15" fmla="*/ 1474386 h 1474386"/>
              <a:gd name="connsiteX16" fmla="*/ 0 w 3456568"/>
              <a:gd name="connsiteY16" fmla="*/ 1228650 h 1474386"/>
              <a:gd name="connsiteX17" fmla="*/ 0 w 3456568"/>
              <a:gd name="connsiteY17" fmla="*/ 1228655 h 1474386"/>
              <a:gd name="connsiteX18" fmla="*/ 0 w 3456568"/>
              <a:gd name="connsiteY18" fmla="*/ 860059 h 1474386"/>
              <a:gd name="connsiteX19" fmla="*/ 0 w 3456568"/>
              <a:gd name="connsiteY19" fmla="*/ 860059 h 1474386"/>
              <a:gd name="connsiteX20" fmla="*/ 0 w 3456568"/>
              <a:gd name="connsiteY20" fmla="*/ 245736 h 1474386"/>
              <a:gd name="connsiteX0" fmla="*/ 0 w 3456568"/>
              <a:gd name="connsiteY0" fmla="*/ 245736 h 1474386"/>
              <a:gd name="connsiteX1" fmla="*/ 245736 w 3456568"/>
              <a:gd name="connsiteY1" fmla="*/ 0 h 1474386"/>
              <a:gd name="connsiteX2" fmla="*/ 576095 w 3456568"/>
              <a:gd name="connsiteY2" fmla="*/ 0 h 1474386"/>
              <a:gd name="connsiteX3" fmla="*/ 576095 w 3456568"/>
              <a:gd name="connsiteY3" fmla="*/ 0 h 1474386"/>
              <a:gd name="connsiteX4" fmla="*/ 1440237 w 3456568"/>
              <a:gd name="connsiteY4" fmla="*/ 0 h 1474386"/>
              <a:gd name="connsiteX5" fmla="*/ 3210832 w 3456568"/>
              <a:gd name="connsiteY5" fmla="*/ 0 h 1474386"/>
              <a:gd name="connsiteX6" fmla="*/ 3456568 w 3456568"/>
              <a:gd name="connsiteY6" fmla="*/ 245736 h 1474386"/>
              <a:gd name="connsiteX7" fmla="*/ 3456568 w 3456568"/>
              <a:gd name="connsiteY7" fmla="*/ 860059 h 1474386"/>
              <a:gd name="connsiteX8" fmla="*/ 3456568 w 3456568"/>
              <a:gd name="connsiteY8" fmla="*/ 860059 h 1474386"/>
              <a:gd name="connsiteX9" fmla="*/ 3456568 w 3456568"/>
              <a:gd name="connsiteY9" fmla="*/ 1228655 h 1474386"/>
              <a:gd name="connsiteX10" fmla="*/ 3456568 w 3456568"/>
              <a:gd name="connsiteY10" fmla="*/ 1228650 h 1474386"/>
              <a:gd name="connsiteX11" fmla="*/ 3210832 w 3456568"/>
              <a:gd name="connsiteY11" fmla="*/ 1474386 h 1474386"/>
              <a:gd name="connsiteX12" fmla="*/ 1440237 w 3456568"/>
              <a:gd name="connsiteY12" fmla="*/ 1474386 h 1474386"/>
              <a:gd name="connsiteX13" fmla="*/ 576095 w 3456568"/>
              <a:gd name="connsiteY13" fmla="*/ 1474386 h 1474386"/>
              <a:gd name="connsiteX14" fmla="*/ 245736 w 3456568"/>
              <a:gd name="connsiteY14" fmla="*/ 1474386 h 1474386"/>
              <a:gd name="connsiteX15" fmla="*/ 0 w 3456568"/>
              <a:gd name="connsiteY15" fmla="*/ 1228650 h 1474386"/>
              <a:gd name="connsiteX16" fmla="*/ 0 w 3456568"/>
              <a:gd name="connsiteY16" fmla="*/ 1228655 h 1474386"/>
              <a:gd name="connsiteX17" fmla="*/ 0 w 3456568"/>
              <a:gd name="connsiteY17" fmla="*/ 860059 h 1474386"/>
              <a:gd name="connsiteX18" fmla="*/ 0 w 3456568"/>
              <a:gd name="connsiteY18" fmla="*/ 860059 h 1474386"/>
              <a:gd name="connsiteX19" fmla="*/ 0 w 3456568"/>
              <a:gd name="connsiteY19" fmla="*/ 245736 h 1474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456568" h="1474386">
                <a:moveTo>
                  <a:pt x="0" y="245736"/>
                </a:moveTo>
                <a:cubicBezTo>
                  <a:pt x="0" y="110020"/>
                  <a:pt x="110020" y="0"/>
                  <a:pt x="245736" y="0"/>
                </a:cubicBezTo>
                <a:lnTo>
                  <a:pt x="576095" y="0"/>
                </a:lnTo>
                <a:lnTo>
                  <a:pt x="576095" y="0"/>
                </a:lnTo>
                <a:lnTo>
                  <a:pt x="1440237" y="0"/>
                </a:lnTo>
                <a:lnTo>
                  <a:pt x="3210832" y="0"/>
                </a:lnTo>
                <a:cubicBezTo>
                  <a:pt x="3346548" y="0"/>
                  <a:pt x="3456568" y="110020"/>
                  <a:pt x="3456568" y="245736"/>
                </a:cubicBezTo>
                <a:lnTo>
                  <a:pt x="3456568" y="860059"/>
                </a:lnTo>
                <a:lnTo>
                  <a:pt x="3456568" y="860059"/>
                </a:lnTo>
                <a:lnTo>
                  <a:pt x="3456568" y="1228655"/>
                </a:lnTo>
                <a:lnTo>
                  <a:pt x="3456568" y="1228650"/>
                </a:lnTo>
                <a:cubicBezTo>
                  <a:pt x="3456568" y="1364366"/>
                  <a:pt x="3346548" y="1474386"/>
                  <a:pt x="3210832" y="1474386"/>
                </a:cubicBezTo>
                <a:lnTo>
                  <a:pt x="1440237" y="1474386"/>
                </a:lnTo>
                <a:lnTo>
                  <a:pt x="576095" y="1474386"/>
                </a:lnTo>
                <a:lnTo>
                  <a:pt x="245736" y="1474386"/>
                </a:lnTo>
                <a:cubicBezTo>
                  <a:pt x="110020" y="1474386"/>
                  <a:pt x="0" y="1364366"/>
                  <a:pt x="0" y="1228650"/>
                </a:cubicBezTo>
                <a:lnTo>
                  <a:pt x="0" y="1228655"/>
                </a:lnTo>
                <a:lnTo>
                  <a:pt x="0" y="860059"/>
                </a:lnTo>
                <a:lnTo>
                  <a:pt x="0" y="860059"/>
                </a:lnTo>
                <a:lnTo>
                  <a:pt x="0" y="245736"/>
                </a:lnTo>
                <a:close/>
              </a:path>
            </a:pathLst>
          </a:custGeom>
          <a:solidFill>
            <a:schemeClr val="bg1">
              <a:lumMod val="20000"/>
              <a:lumOff val="80000"/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68" tIns="91434" rIns="182868" bIns="914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" sz="5600" b="1" noProof="1">
                <a:solidFill>
                  <a:schemeClr val="tx2"/>
                </a:solidFill>
              </a:rPr>
              <a:t>Iterator </a:t>
            </a:r>
            <a:r>
              <a:rPr lang="en" sz="5600" b="1" dirty="0">
                <a:solidFill>
                  <a:schemeClr val="tx2"/>
                </a:solidFill>
              </a:rPr>
              <a:t>names must be different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739E29B-D6CA-4E06-82E7-50A3CA4849D2}"/>
              </a:ext>
            </a:extLst>
          </p:cNvPr>
          <p:cNvSpPr/>
          <p:nvPr/>
        </p:nvSpPr>
        <p:spPr>
          <a:xfrm>
            <a:off x="8011366" y="5462905"/>
            <a:ext cx="870799" cy="870799"/>
          </a:xfrm>
          <a:prstGeom prst="rect">
            <a:avLst/>
          </a:prstGeom>
          <a:noFill/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36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D932C6-EEC0-4E24-BEB3-00C50AF1A8DF}"/>
              </a:ext>
            </a:extLst>
          </p:cNvPr>
          <p:cNvSpPr/>
          <p:nvPr/>
        </p:nvSpPr>
        <p:spPr>
          <a:xfrm>
            <a:off x="8838626" y="7586389"/>
            <a:ext cx="870799" cy="870799"/>
          </a:xfrm>
          <a:prstGeom prst="rect">
            <a:avLst/>
          </a:prstGeom>
          <a:noFill/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3600"/>
          </a:p>
        </p:txBody>
      </p:sp>
    </p:spTree>
    <p:extLst>
      <p:ext uri="{BB962C8B-B14F-4D97-AF65-F5344CB8AC3E}">
        <p14:creationId xmlns:p14="http://schemas.microsoft.com/office/powerpoint/2010/main" val="4236622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C124A-762C-464C-AEE1-D6ADC0434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Multiplication table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31310-1523-4494-B402-E0F26D84D1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6292" y="3266636"/>
            <a:ext cx="15935648" cy="9436162"/>
          </a:xfrm>
        </p:spPr>
        <p:txBody>
          <a:bodyPr/>
          <a:lstStyle/>
          <a:p>
            <a:r>
              <a:rPr lang="en" dirty="0"/>
              <a:t>Print the multiplication table for the numbers 1 through 10 on the console</a:t>
            </a:r>
          </a:p>
          <a:p>
            <a:endParaRPr lang="bg-BG" dirty="0"/>
          </a:p>
        </p:txBody>
      </p:sp>
      <p:sp>
        <p:nvSpPr>
          <p:cNvPr id="4" name="Text Placeholder 12">
            <a:extLst>
              <a:ext uri="{FF2B5EF4-FFF2-40B4-BE49-F238E27FC236}">
                <a16:creationId xmlns:a16="http://schemas.microsoft.com/office/drawing/2014/main" id="{F80E765A-91A9-47AD-9A02-25D806702ABF}"/>
              </a:ext>
            </a:extLst>
          </p:cNvPr>
          <p:cNvSpPr txBox="1">
            <a:spLocks/>
          </p:cNvSpPr>
          <p:nvPr/>
        </p:nvSpPr>
        <p:spPr>
          <a:xfrm>
            <a:off x="3171588" y="5462906"/>
            <a:ext cx="20541851" cy="7522444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vert="horz" lIns="182868" tIns="91434" rIns="182868" bIns="91434" rtlCol="0">
            <a:normAutofit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>
                <a:solidFill>
                  <a:srgbClr val="0000FF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20000"/>
              </a:lnSpc>
            </a:pPr>
            <a:r>
              <a:rPr lang="en" sz="5600" dirty="0"/>
              <a:t>for </a:t>
            </a:r>
            <a:r>
              <a:rPr lang="en" sz="5600" dirty="0">
                <a:solidFill>
                  <a:srgbClr val="000000"/>
                </a:solidFill>
              </a:rPr>
              <a:t>( </a:t>
            </a:r>
            <a:r>
              <a:rPr lang="en" sz="5600" dirty="0"/>
              <a:t>let </a:t>
            </a:r>
            <a:r>
              <a:rPr lang="en" sz="5600" dirty="0">
                <a:solidFill>
                  <a:srgbClr val="000000"/>
                </a:solidFill>
              </a:rPr>
              <a:t>x = 1; x &lt;= 10; x++) {</a:t>
            </a:r>
          </a:p>
          <a:p>
            <a:pPr>
              <a:lnSpc>
                <a:spcPct val="120000"/>
              </a:lnSpc>
            </a:pPr>
            <a:r>
              <a:rPr lang="en" sz="5600" dirty="0"/>
              <a:t>		for </a:t>
            </a:r>
            <a:r>
              <a:rPr lang="en" sz="5600" dirty="0">
                <a:solidFill>
                  <a:srgbClr val="000000"/>
                </a:solidFill>
              </a:rPr>
              <a:t>( </a:t>
            </a:r>
            <a:r>
              <a:rPr lang="en" sz="5600" dirty="0"/>
              <a:t>let </a:t>
            </a:r>
            <a:r>
              <a:rPr lang="en" sz="5600" dirty="0">
                <a:solidFill>
                  <a:srgbClr val="000000"/>
                </a:solidFill>
              </a:rPr>
              <a:t>y = 1; y &lt;= 10; y++) {</a:t>
            </a:r>
          </a:p>
          <a:p>
            <a:pPr>
              <a:lnSpc>
                <a:spcPct val="120000"/>
              </a:lnSpc>
            </a:pPr>
            <a:r>
              <a:rPr lang="en" sz="5600" dirty="0"/>
              <a:t>				let </a:t>
            </a:r>
            <a:r>
              <a:rPr lang="en" sz="5600" dirty="0">
                <a:solidFill>
                  <a:srgbClr val="000000"/>
                </a:solidFill>
              </a:rPr>
              <a:t>product = x * y;</a:t>
            </a:r>
          </a:p>
          <a:p>
            <a:pPr>
              <a:lnSpc>
                <a:spcPct val="120000"/>
              </a:lnSpc>
            </a:pPr>
            <a:r>
              <a:rPr lang="en" sz="5600" dirty="0">
                <a:solidFill>
                  <a:srgbClr val="000000"/>
                </a:solidFill>
              </a:rPr>
              <a:t>				console.log( </a:t>
            </a:r>
            <a:r>
              <a:rPr lang="en" sz="5600" dirty="0">
                <a:solidFill>
                  <a:srgbClr val="A31515"/>
                </a:solidFill>
              </a:rPr>
              <a:t>`$</a:t>
            </a:r>
            <a:r>
              <a:rPr lang="en" sz="5600" dirty="0">
                <a:solidFill>
                  <a:srgbClr val="000000"/>
                </a:solidFill>
              </a:rPr>
              <a:t>{x} </a:t>
            </a:r>
            <a:r>
              <a:rPr lang="en" sz="5600" dirty="0">
                <a:solidFill>
                  <a:srgbClr val="A31515"/>
                </a:solidFill>
              </a:rPr>
              <a:t>* $</a:t>
            </a:r>
            <a:r>
              <a:rPr lang="en" sz="5600" dirty="0">
                <a:solidFill>
                  <a:srgbClr val="000000"/>
                </a:solidFill>
              </a:rPr>
              <a:t>{y} </a:t>
            </a:r>
            <a:r>
              <a:rPr lang="en" sz="5600" dirty="0">
                <a:solidFill>
                  <a:srgbClr val="A31515"/>
                </a:solidFill>
              </a:rPr>
              <a:t>= $</a:t>
            </a:r>
            <a:r>
              <a:rPr lang="en" sz="5600" dirty="0">
                <a:solidFill>
                  <a:srgbClr val="000000"/>
                </a:solidFill>
              </a:rPr>
              <a:t>{product}</a:t>
            </a:r>
            <a:r>
              <a:rPr lang="en" sz="5600" dirty="0">
                <a:solidFill>
                  <a:srgbClr val="A31515"/>
                </a:solidFill>
              </a:rPr>
              <a:t>` </a:t>
            </a:r>
            <a:r>
              <a:rPr lang="en" sz="5600" dirty="0">
                <a:solidFill>
                  <a:srgbClr val="000000"/>
                </a:solidFill>
              </a:rPr>
              <a:t>);</a:t>
            </a:r>
          </a:p>
          <a:p>
            <a:pPr>
              <a:lnSpc>
                <a:spcPct val="120000"/>
              </a:lnSpc>
            </a:pPr>
            <a:r>
              <a:rPr lang="en" sz="5600" dirty="0">
                <a:solidFill>
                  <a:srgbClr val="000000"/>
                </a:solidFill>
              </a:rPr>
              <a:t>		}</a:t>
            </a:r>
          </a:p>
          <a:p>
            <a:pPr>
              <a:lnSpc>
                <a:spcPct val="120000"/>
              </a:lnSpc>
            </a:pPr>
            <a:r>
              <a:rPr lang="en" sz="5600" dirty="0">
                <a:solidFill>
                  <a:srgbClr val="000000"/>
                </a:solidFill>
              </a:rPr>
              <a:t>}</a:t>
            </a:r>
            <a:endParaRPr lang="en-US" sz="5600" dirty="0"/>
          </a:p>
        </p:txBody>
      </p:sp>
    </p:spTree>
    <p:extLst>
      <p:ext uri="{BB962C8B-B14F-4D97-AF65-F5344CB8AC3E}">
        <p14:creationId xmlns:p14="http://schemas.microsoft.com/office/powerpoint/2010/main" val="2682781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7A555-ABDB-4CAB-BEB6-87DB50C6A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New building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84C401-6039-4014-A7A8-B7031D56290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6292" y="3266636"/>
            <a:ext cx="22328040" cy="9436162"/>
          </a:xfrm>
        </p:spPr>
        <p:txBody>
          <a:bodyPr>
            <a:normAutofit/>
          </a:bodyPr>
          <a:lstStyle/>
          <a:p>
            <a:pPr marL="914354" indent="-914354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" sz="6400" dirty="0"/>
              <a:t>Write a function that outputs the </a:t>
            </a:r>
            <a:br>
              <a:rPr lang="ru-RU" sz="6400" dirty="0"/>
            </a:br>
            <a:r>
              <a:rPr lang="en" sz="6400" dirty="0"/>
              <a:t>room numbers in a building (in descending order)</a:t>
            </a:r>
          </a:p>
          <a:p>
            <a:pPr marL="2285886" lvl="1" indent="-914354">
              <a:lnSpc>
                <a:spcPct val="100000"/>
              </a:lnSpc>
            </a:pPr>
            <a:r>
              <a:rPr lang="en" sz="5600" dirty="0"/>
              <a:t>There are only offices on each even floor</a:t>
            </a:r>
          </a:p>
          <a:p>
            <a:pPr marL="2285886" lvl="1" indent="-914354">
              <a:lnSpc>
                <a:spcPct val="100000"/>
              </a:lnSpc>
            </a:pPr>
            <a:r>
              <a:rPr lang="en" sz="5600" dirty="0"/>
              <a:t>There are only apartments on every odd floor</a:t>
            </a:r>
          </a:p>
          <a:p>
            <a:pPr marL="914354" indent="-914354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" sz="6400" dirty="0"/>
              <a:t>Floors are designated as follows:</a:t>
            </a:r>
          </a:p>
          <a:p>
            <a:pPr marL="2285886" lvl="1" indent="-914354">
              <a:lnSpc>
                <a:spcPct val="100000"/>
              </a:lnSpc>
            </a:pPr>
            <a:r>
              <a:rPr lang="en" sz="5600" dirty="0"/>
              <a:t>Apartments: "A{floor number}{apartment number}"</a:t>
            </a:r>
          </a:p>
          <a:p>
            <a:pPr marL="2285886" lvl="1" indent="-914354">
              <a:lnSpc>
                <a:spcPct val="100000"/>
              </a:lnSpc>
            </a:pPr>
            <a:r>
              <a:rPr lang="en" sz="5600" dirty="0"/>
              <a:t>Offices: "O{floor number}{office number}"</a:t>
            </a:r>
          </a:p>
          <a:p>
            <a:pPr marL="2285886" lvl="1" indent="-914354">
              <a:lnSpc>
                <a:spcPct val="100000"/>
              </a:lnSpc>
            </a:pPr>
            <a:r>
              <a:rPr lang="en" sz="5600" dirty="0"/>
              <a:t>Their numbers always start with 0</a:t>
            </a:r>
          </a:p>
        </p:txBody>
      </p:sp>
    </p:spTree>
    <p:extLst>
      <p:ext uri="{BB962C8B-B14F-4D97-AF65-F5344CB8AC3E}">
        <p14:creationId xmlns:p14="http://schemas.microsoft.com/office/powerpoint/2010/main" val="12565287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7A555-ABDB-4CAB-BEB6-87DB50C6A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New building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84C401-6039-4014-A7A8-B7031D56290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6292" y="2410982"/>
            <a:ext cx="21494717" cy="10291816"/>
          </a:xfrm>
        </p:spPr>
        <p:txBody>
          <a:bodyPr>
            <a:normAutofit/>
          </a:bodyPr>
          <a:lstStyle/>
          <a:p>
            <a:pPr marL="914354" indent="-914354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" dirty="0"/>
              <a:t>There are always large apartments on the top floor </a:t>
            </a:r>
            <a:br>
              <a:rPr lang="ru-RU" dirty="0"/>
            </a:br>
            <a:r>
              <a:rPr lang="en" dirty="0"/>
              <a:t>which are denoted by 'L' instead of 'A'</a:t>
            </a:r>
          </a:p>
          <a:p>
            <a:pPr marL="914354" indent="-914354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" dirty="0"/>
              <a:t>If there is only one floor, then there are only large apartments</a:t>
            </a:r>
          </a:p>
          <a:p>
            <a:pPr marL="914354" indent="-914354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" dirty="0"/>
              <a:t>Two parameters: the number of floors and the number of rooms per floor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6E00120-2845-45AF-9E29-571360D29B68}"/>
              </a:ext>
            </a:extLst>
          </p:cNvPr>
          <p:cNvGrpSpPr/>
          <p:nvPr/>
        </p:nvGrpSpPr>
        <p:grpSpPr>
          <a:xfrm>
            <a:off x="2373164" y="6933232"/>
            <a:ext cx="9818043" cy="5347426"/>
            <a:chOff x="3398895" y="3968388"/>
            <a:chExt cx="4909341" cy="2673887"/>
          </a:xfrm>
        </p:grpSpPr>
        <p:sp>
          <p:nvSpPr>
            <p:cNvPr id="9" name="Rectangle 5">
              <a:extLst>
                <a:ext uri="{FF2B5EF4-FFF2-40B4-BE49-F238E27FC236}">
                  <a16:creationId xmlns:a16="http://schemas.microsoft.com/office/drawing/2014/main" id="{EB37FAF9-FF97-4A5A-84C4-74DC55D812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8895" y="4783581"/>
              <a:ext cx="679664" cy="104346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" sz="5600" b="1" noProof="1">
                  <a:latin typeface="Consolas" pitchFamily="49" charset="0"/>
                  <a:cs typeface="Consolas" pitchFamily="49" charset="0"/>
                </a:rPr>
                <a:t>6</a:t>
              </a:r>
              <a:endParaRPr lang="bg-BG" sz="5600" b="1" noProof="1">
                <a:latin typeface="Consolas" pitchFamily="49" charset="0"/>
                <a:cs typeface="Consolas" pitchFamily="49" charset="0"/>
              </a:endParaRP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" sz="5600" b="1" noProof="1">
                  <a:latin typeface="Consolas" pitchFamily="49" charset="0"/>
                  <a:cs typeface="Consolas" pitchFamily="49" charset="0"/>
                </a:rPr>
                <a:t>4</a:t>
              </a:r>
              <a:endParaRPr lang="en-US" sz="56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Стрелка надясно 10">
              <a:extLst>
                <a:ext uri="{FF2B5EF4-FFF2-40B4-BE49-F238E27FC236}">
                  <a16:creationId xmlns:a16="http://schemas.microsoft.com/office/drawing/2014/main" id="{15C9E3A9-0F4B-4521-A315-6C6708C57E81}"/>
                </a:ext>
              </a:extLst>
            </p:cNvPr>
            <p:cNvSpPr/>
            <p:nvPr/>
          </p:nvSpPr>
          <p:spPr>
            <a:xfrm>
              <a:off x="4340822" y="5175946"/>
              <a:ext cx="376699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600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F5D7943E-7CEB-422F-9DA4-F9A8E9E0CD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6085" y="3968388"/>
              <a:ext cx="3362151" cy="267388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" sz="4800" b="1" dirty="0">
                  <a:latin typeface="Consolas" pitchFamily="49" charset="0"/>
                  <a:cs typeface="Consolas" pitchFamily="49" charset="0"/>
                </a:rPr>
                <a:t>L60 L61 L62 L63</a:t>
              </a: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" sz="4800" b="1" dirty="0">
                  <a:latin typeface="Consolas" pitchFamily="49" charset="0"/>
                  <a:cs typeface="Consolas" pitchFamily="49" charset="0"/>
                </a:rPr>
                <a:t>A50 A51 A52 A53</a:t>
              </a: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" sz="4800" b="1" dirty="0">
                  <a:latin typeface="Consolas" pitchFamily="49" charset="0"/>
                  <a:cs typeface="Consolas" pitchFamily="49" charset="0"/>
                </a:rPr>
                <a:t>O40 O41 O42 O43</a:t>
              </a: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" sz="4800" b="1" dirty="0">
                  <a:latin typeface="Consolas" pitchFamily="49" charset="0"/>
                  <a:cs typeface="Consolas" pitchFamily="49" charset="0"/>
                </a:rPr>
                <a:t>A30 A31 A32 A33</a:t>
              </a: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" sz="4800" b="1" dirty="0">
                  <a:latin typeface="Consolas" pitchFamily="49" charset="0"/>
                  <a:cs typeface="Consolas" pitchFamily="49" charset="0"/>
                </a:rPr>
                <a:t>O20 O21 O22 O23</a:t>
              </a: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" sz="4800" b="1" dirty="0">
                  <a:latin typeface="Consolas" pitchFamily="49" charset="0"/>
                  <a:cs typeface="Consolas" pitchFamily="49" charset="0"/>
                </a:rPr>
                <a:t>A10 A11 A12 A13</a:t>
              </a:r>
              <a:endParaRPr lang="en-US" sz="4800" b="1" noProof="1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4DBE1A4-BC73-49BC-BE73-D5176CFF179A}"/>
              </a:ext>
            </a:extLst>
          </p:cNvPr>
          <p:cNvGrpSpPr/>
          <p:nvPr/>
        </p:nvGrpSpPr>
        <p:grpSpPr>
          <a:xfrm>
            <a:off x="12995644" y="8378480"/>
            <a:ext cx="7999467" cy="2688237"/>
            <a:chOff x="6344254" y="4691060"/>
            <a:chExt cx="3999994" cy="1344206"/>
          </a:xfrm>
        </p:grpSpPr>
        <p:sp>
          <p:nvSpPr>
            <p:cNvPr id="14" name="Стрелка надясно 10">
              <a:extLst>
                <a:ext uri="{FF2B5EF4-FFF2-40B4-BE49-F238E27FC236}">
                  <a16:creationId xmlns:a16="http://schemas.microsoft.com/office/drawing/2014/main" id="{E868B5F4-97BD-4141-A265-EE4F44A17D70}"/>
                </a:ext>
              </a:extLst>
            </p:cNvPr>
            <p:cNvSpPr/>
            <p:nvPr/>
          </p:nvSpPr>
          <p:spPr>
            <a:xfrm>
              <a:off x="7151021" y="5235562"/>
              <a:ext cx="358756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600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5">
              <a:extLst>
                <a:ext uri="{FF2B5EF4-FFF2-40B4-BE49-F238E27FC236}">
                  <a16:creationId xmlns:a16="http://schemas.microsoft.com/office/drawing/2014/main" id="{3D10321C-642E-4ADC-AF17-33496B7F3E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94624" y="4691060"/>
              <a:ext cx="2549624" cy="1344206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" sz="4800" b="1" dirty="0">
                  <a:latin typeface="Consolas" pitchFamily="49" charset="0"/>
                  <a:cs typeface="Consolas" pitchFamily="49" charset="0"/>
                </a:rPr>
                <a:t>L30 L31 L32</a:t>
              </a:r>
              <a:endParaRPr lang="bg-BG" sz="4800" b="1" dirty="0">
                <a:latin typeface="Consolas" pitchFamily="49" charset="0"/>
                <a:cs typeface="Consolas" pitchFamily="49" charset="0"/>
              </a:endParaRP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" sz="4800" b="1" dirty="0">
                  <a:latin typeface="Consolas" pitchFamily="49" charset="0"/>
                  <a:cs typeface="Consolas" pitchFamily="49" charset="0"/>
                </a:rPr>
                <a:t>O20 O21 O22</a:t>
              </a:r>
              <a:endParaRPr lang="bg-BG" sz="4800" b="1" dirty="0">
                <a:latin typeface="Consolas" pitchFamily="49" charset="0"/>
                <a:cs typeface="Consolas" pitchFamily="49" charset="0"/>
              </a:endParaRP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" sz="4800" b="1" dirty="0">
                  <a:latin typeface="Consolas" pitchFamily="49" charset="0"/>
                  <a:cs typeface="Consolas" pitchFamily="49" charset="0"/>
                </a:rPr>
                <a:t>A10 A11 A12</a:t>
              </a:r>
              <a:endParaRPr lang="en-US" sz="4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Rectangle 5">
              <a:extLst>
                <a:ext uri="{FF2B5EF4-FFF2-40B4-BE49-F238E27FC236}">
                  <a16:creationId xmlns:a16="http://schemas.microsoft.com/office/drawing/2014/main" id="{FA1D2D07-B42E-4778-A323-45B01E0602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44254" y="4841453"/>
              <a:ext cx="664343" cy="104346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" sz="5600" b="1" noProof="1">
                  <a:latin typeface="Consolas" pitchFamily="49" charset="0"/>
                  <a:cs typeface="Consolas" pitchFamily="49" charset="0"/>
                </a:rPr>
                <a:t>3</a:t>
              </a: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" sz="5600" b="1" noProof="1">
                  <a:latin typeface="Consolas" pitchFamily="49" charset="0"/>
                  <a:cs typeface="Consolas" pitchFamily="49" charset="0"/>
                </a:rPr>
                <a:t>3</a:t>
              </a:r>
              <a:endParaRPr lang="en-US" sz="5600" b="1" noProof="1"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727348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DA81A-10A4-4D4D-92EF-3596CBAA8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dirty="0"/>
              <a:t>Breaking nested loops</a:t>
            </a:r>
            <a:endParaRPr lang="bg-BG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13347A-BFE9-422E-A8B9-3E8F5F35B8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44173" y="2874777"/>
            <a:ext cx="14776467" cy="9436162"/>
          </a:xfrm>
        </p:spPr>
        <p:txBody>
          <a:bodyPr/>
          <a:lstStyle/>
          <a:p>
            <a:pPr marL="914354" indent="-914354">
              <a:buFont typeface="Arial" panose="020B0604020202020204" pitchFamily="34" charset="0"/>
              <a:buChar char="•"/>
            </a:pPr>
            <a:r>
              <a:rPr lang="en" dirty="0"/>
              <a:t>To break nested loops, we use boolean variables.</a:t>
            </a:r>
          </a:p>
        </p:txBody>
      </p:sp>
      <p:sp>
        <p:nvSpPr>
          <p:cNvPr id="16" name="Rectangle 5">
            <a:extLst>
              <a:ext uri="{FF2B5EF4-FFF2-40B4-BE49-F238E27FC236}">
                <a16:creationId xmlns:a16="http://schemas.microsoft.com/office/drawing/2014/main" id="{2C8A9B3A-4D29-475E-A737-7D7DFFB031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92704" y="4287519"/>
            <a:ext cx="10645535" cy="9254565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vert="horz" lIns="182868" tIns="91434" rIns="182868" bIns="91434" rtlCol="0"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" sz="4800" dirty="0">
                <a:solidFill>
                  <a:srgbClr val="0000FF"/>
                </a:solidFill>
                <a:latin typeface="Consolas" panose="020B0609020204030204" pitchFamily="49" charset="0"/>
              </a:rPr>
              <a:t>let </a:t>
            </a:r>
            <a:r>
              <a:rPr lang="en" sz="4800" dirty="0">
                <a:solidFill>
                  <a:srgbClr val="000000"/>
                </a:solidFill>
                <a:latin typeface="Consolas" panose="020B0609020204030204" pitchFamily="49" charset="0"/>
              </a:rPr>
              <a:t>flag = </a:t>
            </a:r>
            <a:r>
              <a:rPr lang="en" sz="4800" dirty="0">
                <a:solidFill>
                  <a:srgbClr val="0000FF"/>
                </a:solidFill>
                <a:latin typeface="Consolas" panose="020B0609020204030204" pitchFamily="49" charset="0"/>
              </a:rPr>
              <a:t>false </a:t>
            </a:r>
            <a:r>
              <a:rPr lang="en" sz="4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" sz="4800" dirty="0">
                <a:solidFill>
                  <a:srgbClr val="0000FF"/>
                </a:solidFill>
                <a:latin typeface="Consolas" panose="020B0609020204030204" pitchFamily="49" charset="0"/>
              </a:rPr>
              <a:t>for </a:t>
            </a:r>
            <a:r>
              <a:rPr lang="en" sz="4800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" sz="4800" dirty="0">
                <a:solidFill>
                  <a:srgbClr val="0000FF"/>
                </a:solidFill>
                <a:latin typeface="Consolas" panose="020B0609020204030204" pitchFamily="49" charset="0"/>
              </a:rPr>
              <a:t>let </a:t>
            </a:r>
            <a:r>
              <a:rPr lang="en" sz="4800" dirty="0">
                <a:solidFill>
                  <a:srgbClr val="000000"/>
                </a:solidFill>
                <a:latin typeface="Consolas" panose="020B0609020204030204" pitchFamily="49" charset="0"/>
              </a:rPr>
              <a:t>i = 0; i &lt; n; i++) {</a:t>
            </a:r>
          </a:p>
          <a:p>
            <a:pPr>
              <a:lnSpc>
                <a:spcPct val="120000"/>
              </a:lnSpc>
            </a:pPr>
            <a:r>
              <a:rPr lang="en" sz="4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" sz="4800" dirty="0">
                <a:solidFill>
                  <a:srgbClr val="0000FF"/>
                </a:solidFill>
                <a:latin typeface="Consolas" panose="020B0609020204030204" pitchFamily="49" charset="0"/>
              </a:rPr>
              <a:t>for </a:t>
            </a:r>
            <a:r>
              <a:rPr lang="en" sz="4800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" sz="4800" dirty="0">
                <a:solidFill>
                  <a:srgbClr val="0000FF"/>
                </a:solidFill>
                <a:latin typeface="Consolas" panose="020B0609020204030204" pitchFamily="49" charset="0"/>
              </a:rPr>
              <a:t>let </a:t>
            </a:r>
            <a:r>
              <a:rPr lang="en" sz="4800" dirty="0">
                <a:solidFill>
                  <a:srgbClr val="000000"/>
                </a:solidFill>
                <a:latin typeface="Consolas" panose="020B0609020204030204" pitchFamily="49" charset="0"/>
              </a:rPr>
              <a:t>j = 0; j &lt; n; j++ ) 			{</a:t>
            </a:r>
          </a:p>
          <a:p>
            <a:pPr>
              <a:lnSpc>
                <a:spcPct val="120000"/>
              </a:lnSpc>
            </a:pPr>
            <a:r>
              <a:rPr lang="en" sz="4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" sz="4800" dirty="0">
                <a:solidFill>
                  <a:srgbClr val="0000FF"/>
                </a:solidFill>
                <a:latin typeface="Consolas" panose="020B0609020204030204" pitchFamily="49" charset="0"/>
              </a:rPr>
              <a:t>if </a:t>
            </a:r>
            <a:r>
              <a:rPr lang="en" sz="4800" dirty="0">
                <a:solidFill>
                  <a:srgbClr val="000000"/>
                </a:solidFill>
                <a:latin typeface="Consolas" panose="020B0609020204030204" pitchFamily="49" charset="0"/>
              </a:rPr>
              <a:t>(condition) {</a:t>
            </a:r>
          </a:p>
          <a:p>
            <a:pPr>
              <a:lnSpc>
                <a:spcPct val="120000"/>
              </a:lnSpc>
            </a:pPr>
            <a:r>
              <a:rPr lang="en" sz="4800" dirty="0">
                <a:solidFill>
                  <a:srgbClr val="000000"/>
                </a:solidFill>
                <a:latin typeface="Consolas" panose="020B0609020204030204" pitchFamily="49" charset="0"/>
              </a:rPr>
              <a:t>								flag = </a:t>
            </a:r>
            <a:r>
              <a:rPr lang="en" sz="4800" dirty="0">
                <a:solidFill>
                  <a:srgbClr val="0000FF"/>
                </a:solidFill>
                <a:latin typeface="Consolas" panose="020B0609020204030204" pitchFamily="49" charset="0"/>
              </a:rPr>
              <a:t>true </a:t>
            </a:r>
            <a:r>
              <a:rPr lang="en" sz="4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" sz="4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" sz="4800" dirty="0">
                <a:solidFill>
                  <a:srgbClr val="0000FF"/>
                </a:solidFill>
                <a:latin typeface="Consolas" panose="020B0609020204030204" pitchFamily="49" charset="0"/>
              </a:rPr>
              <a:t>break;</a:t>
            </a:r>
            <a:endParaRPr lang="en" sz="4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" sz="4800" dirty="0">
                <a:solidFill>
                  <a:srgbClr val="000000"/>
                </a:solidFill>
                <a:latin typeface="Consolas" panose="020B0609020204030204" pitchFamily="49" charset="0"/>
              </a:rPr>
              <a:t>						}</a:t>
            </a:r>
          </a:p>
          <a:p>
            <a:pPr>
              <a:lnSpc>
                <a:spcPct val="120000"/>
              </a:lnSpc>
            </a:pPr>
            <a:r>
              <a:rPr lang="en" sz="4800" dirty="0">
                <a:solidFill>
                  <a:srgbClr val="000000"/>
                </a:solidFill>
                <a:latin typeface="Consolas" panose="020B0609020204030204" pitchFamily="49" charset="0"/>
              </a:rPr>
              <a:t>			}</a:t>
            </a:r>
          </a:p>
          <a:p>
            <a:pPr>
              <a:lnSpc>
                <a:spcPct val="120000"/>
              </a:lnSpc>
            </a:pPr>
            <a:endParaRPr lang="bg-BG" sz="4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" sz="4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" sz="4800" dirty="0">
                <a:solidFill>
                  <a:srgbClr val="0000FF"/>
                </a:solidFill>
                <a:latin typeface="Consolas" panose="020B0609020204030204" pitchFamily="49" charset="0"/>
              </a:rPr>
              <a:t>if </a:t>
            </a:r>
            <a:r>
              <a:rPr lang="en" sz="4800" dirty="0">
                <a:solidFill>
                  <a:srgbClr val="000000"/>
                </a:solidFill>
                <a:latin typeface="Consolas" panose="020B0609020204030204" pitchFamily="49" charset="0"/>
              </a:rPr>
              <a:t>(flag) </a:t>
            </a:r>
            <a:r>
              <a:rPr lang="en" sz="4800" dirty="0">
                <a:solidFill>
                  <a:srgbClr val="0000FF"/>
                </a:solidFill>
                <a:latin typeface="Consolas" panose="020B0609020204030204" pitchFamily="49" charset="0"/>
              </a:rPr>
              <a:t>break </a:t>
            </a:r>
            <a:r>
              <a:rPr lang="en" sz="4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" sz="4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it-IT" sz="4800" noProof="1">
              <a:solidFill>
                <a:srgbClr val="3CA7C5"/>
              </a:solidFill>
              <a:latin typeface="Consolas" panose="020B0609020204030204" pitchFamily="49" charset="0"/>
              <a:ea typeface="Roboto Condensed" panose="02000000000000000000" pitchFamily="2" charset="0"/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9BD59AD3-3645-4F97-AE33-2523A43F5D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8729" y="8284459"/>
            <a:ext cx="6912686" cy="3313896"/>
          </a:xfrm>
          <a:prstGeom prst="wedgeRoundRectCallout">
            <a:avLst>
              <a:gd name="adj1" fmla="val 55547"/>
              <a:gd name="adj2" fmla="val 38341"/>
              <a:gd name="adj3" fmla="val 16667"/>
            </a:avLst>
          </a:prstGeom>
          <a:solidFill>
            <a:schemeClr val="bg1">
              <a:lumMod val="20000"/>
              <a:lumOff val="80000"/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68" tIns="91434" rIns="182868" bIns="914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" sz="5600" b="1" dirty="0">
                <a:solidFill>
                  <a:schemeClr val="tx2"/>
                </a:solidFill>
              </a:rPr>
              <a:t>The outer loop will break if the value of flag is true </a:t>
            </a:r>
          </a:p>
        </p:txBody>
      </p:sp>
    </p:spTree>
    <p:extLst>
      <p:ext uri="{BB962C8B-B14F-4D97-AF65-F5344CB8AC3E}">
        <p14:creationId xmlns:p14="http://schemas.microsoft.com/office/powerpoint/2010/main" val="3539425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7BAD1ED-F6B2-4011-8E37-37D723C74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A magic number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86A705-DE1C-48B6-A1FF-6DD99CBAB7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6290" y="2886632"/>
            <a:ext cx="21865082" cy="9816167"/>
          </a:xfrm>
        </p:spPr>
        <p:txBody>
          <a:bodyPr>
            <a:normAutofit/>
          </a:bodyPr>
          <a:lstStyle/>
          <a:p>
            <a:pPr marL="914354" indent="-914354">
              <a:buFont typeface="Arial" panose="020B0604020202020204" pitchFamily="34" charset="0"/>
              <a:buChar char="•"/>
            </a:pPr>
            <a:r>
              <a:rPr lang="en" dirty="0"/>
              <a:t>Write a function that checks all </a:t>
            </a:r>
            <a:br>
              <a:rPr lang="en" dirty="0"/>
            </a:br>
            <a:r>
              <a:rPr lang="en" dirty="0"/>
              <a:t>possible combinations of a pair of numbers </a:t>
            </a:r>
            <a:br>
              <a:rPr lang="en" dirty="0"/>
            </a:br>
            <a:r>
              <a:rPr lang="en" dirty="0"/>
              <a:t>in a given interval:</a:t>
            </a:r>
          </a:p>
          <a:p>
            <a:pPr marL="2285886" lvl="1" indent="-914354">
              <a:buFont typeface="Arial" panose="020B0604020202020204" pitchFamily="34" charset="0"/>
              <a:buChar char="•"/>
            </a:pPr>
            <a:r>
              <a:rPr lang="en" dirty="0"/>
              <a:t>If a combination is found whose sum is equal to the magic number - the program ends execution</a:t>
            </a:r>
          </a:p>
          <a:p>
            <a:pPr marL="2285886" lvl="1" indent="-914354">
              <a:buFont typeface="Arial" panose="020B0604020202020204" pitchFamily="34" charset="0"/>
              <a:buChar char="•"/>
            </a:pPr>
            <a:r>
              <a:rPr lang="en" dirty="0"/>
              <a:t>If no combination is found - a message that it was not found</a:t>
            </a:r>
          </a:p>
          <a:p>
            <a:endParaRPr lang="bg-BG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B82A720-F808-4B96-8B68-B96C15A4F5BB}"/>
              </a:ext>
            </a:extLst>
          </p:cNvPr>
          <p:cNvGrpSpPr/>
          <p:nvPr/>
        </p:nvGrpSpPr>
        <p:grpSpPr>
          <a:xfrm>
            <a:off x="4495906" y="7649106"/>
            <a:ext cx="13536277" cy="5150927"/>
            <a:chOff x="876030" y="1679003"/>
            <a:chExt cx="7362571" cy="294911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A650456-1108-4AA7-B0BB-CF9AB01AEDDA}"/>
                </a:ext>
              </a:extLst>
            </p:cNvPr>
            <p:cNvGrpSpPr/>
            <p:nvPr/>
          </p:nvGrpSpPr>
          <p:grpSpPr>
            <a:xfrm>
              <a:off x="876030" y="1679003"/>
              <a:ext cx="7362571" cy="2569794"/>
              <a:chOff x="-3896047" y="3908564"/>
              <a:chExt cx="7362571" cy="2569794"/>
            </a:xfrm>
          </p:grpSpPr>
          <p:sp>
            <p:nvSpPr>
              <p:cNvPr id="12" name="Rectangle 5">
                <a:extLst>
                  <a:ext uri="{FF2B5EF4-FFF2-40B4-BE49-F238E27FC236}">
                    <a16:creationId xmlns:a16="http://schemas.microsoft.com/office/drawing/2014/main" id="{4D207DB2-A4CC-421D-B780-F3CF6125E3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896047" y="3908564"/>
                <a:ext cx="580772" cy="1291433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" sz="4000" b="1" dirty="0">
                    <a:latin typeface="Consolas" pitchFamily="49" charset="0"/>
                  </a:rPr>
                  <a:t>1</a:t>
                </a:r>
              </a:p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" sz="4000" b="1" dirty="0">
                    <a:latin typeface="Consolas" pitchFamily="49" charset="0"/>
                  </a:rPr>
                  <a:t>10</a:t>
                </a:r>
              </a:p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" sz="4000" b="1" dirty="0">
                    <a:latin typeface="Consolas" pitchFamily="49" charset="0"/>
                  </a:rPr>
                  <a:t>5</a:t>
                </a:r>
                <a:endParaRPr lang="en-US" sz="4000" b="1" dirty="0">
                  <a:latin typeface="Consolas" pitchFamily="49" charset="0"/>
                </a:endParaRPr>
              </a:p>
            </p:txBody>
          </p:sp>
          <p:sp>
            <p:nvSpPr>
              <p:cNvPr id="13" name="Стрелка надясно 10">
                <a:extLst>
                  <a:ext uri="{FF2B5EF4-FFF2-40B4-BE49-F238E27FC236}">
                    <a16:creationId xmlns:a16="http://schemas.microsoft.com/office/drawing/2014/main" id="{EB376A42-5220-4B10-B498-7BF73CF40CFE}"/>
                  </a:ext>
                </a:extLst>
              </p:cNvPr>
              <p:cNvSpPr/>
              <p:nvPr/>
            </p:nvSpPr>
            <p:spPr>
              <a:xfrm>
                <a:off x="-3086676" y="6155677"/>
                <a:ext cx="358756" cy="3048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Rectangle 5">
                <a:extLst>
                  <a:ext uri="{FF2B5EF4-FFF2-40B4-BE49-F238E27FC236}">
                    <a16:creationId xmlns:a16="http://schemas.microsoft.com/office/drawing/2014/main" id="{C9B26C89-B1B9-40F2-9CA5-228F352AAD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445518" y="6032755"/>
                <a:ext cx="5912042" cy="445603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" sz="4000" b="1" dirty="0">
                    <a:latin typeface="Consolas" pitchFamily="49" charset="0"/>
                  </a:rPr>
                  <a:t>4 combinations - neither equals 20</a:t>
                </a:r>
                <a:endParaRPr lang="en-US" sz="4000" b="1" noProof="1">
                  <a:latin typeface="Consolas" pitchFamily="49" charset="0"/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9B9FE31-CA54-4BC3-BF5C-E03EED90D5A2}"/>
                </a:ext>
              </a:extLst>
            </p:cNvPr>
            <p:cNvGrpSpPr/>
            <p:nvPr/>
          </p:nvGrpSpPr>
          <p:grpSpPr>
            <a:xfrm>
              <a:off x="876030" y="2136203"/>
              <a:ext cx="7362571" cy="2491917"/>
              <a:chOff x="1965463" y="4464405"/>
              <a:chExt cx="7342090" cy="2491917"/>
            </a:xfrm>
          </p:grpSpPr>
          <p:sp>
            <p:nvSpPr>
              <p:cNvPr id="9" name="Rectangle 5">
                <a:extLst>
                  <a:ext uri="{FF2B5EF4-FFF2-40B4-BE49-F238E27FC236}">
                    <a16:creationId xmlns:a16="http://schemas.microsoft.com/office/drawing/2014/main" id="{527D620A-35D7-4D0D-869A-4AE999E865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5463" y="5664889"/>
                <a:ext cx="579157" cy="1291433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" sz="4000" b="1" dirty="0">
                    <a:latin typeface="Consolas" pitchFamily="49" charset="0"/>
                  </a:rPr>
                  <a:t>23</a:t>
                </a:r>
              </a:p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" sz="4000" b="1" noProof="1">
                    <a:latin typeface="Consolas" pitchFamily="49" charset="0"/>
                  </a:rPr>
                  <a:t>24</a:t>
                </a:r>
              </a:p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" sz="4000" b="1" noProof="1">
                    <a:latin typeface="Consolas" pitchFamily="49" charset="0"/>
                  </a:rPr>
                  <a:t>20</a:t>
                </a:r>
                <a:endParaRPr lang="en-US" sz="4000" b="1" noProof="1">
                  <a:latin typeface="Consolas" pitchFamily="49" charset="0"/>
                </a:endParaRPr>
              </a:p>
            </p:txBody>
          </p:sp>
          <p:sp>
            <p:nvSpPr>
              <p:cNvPr id="10" name="Стрелка надясно 10">
                <a:extLst>
                  <a:ext uri="{FF2B5EF4-FFF2-40B4-BE49-F238E27FC236}">
                    <a16:creationId xmlns:a16="http://schemas.microsoft.com/office/drawing/2014/main" id="{0E45FE78-2329-4E29-BD62-4102AE2C9A23}"/>
                  </a:ext>
                </a:extLst>
              </p:cNvPr>
              <p:cNvSpPr/>
              <p:nvPr/>
            </p:nvSpPr>
            <p:spPr>
              <a:xfrm>
                <a:off x="2772583" y="4587326"/>
                <a:ext cx="375651" cy="3048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ectangle 5">
                <a:extLst>
                  <a:ext uri="{FF2B5EF4-FFF2-40B4-BE49-F238E27FC236}">
                    <a16:creationId xmlns:a16="http://schemas.microsoft.com/office/drawing/2014/main" id="{CEEDE238-5A81-427C-867A-AF7F962DF5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11959" y="4464405"/>
                <a:ext cx="5895594" cy="445603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" sz="4000" b="1" dirty="0">
                    <a:latin typeface="Consolas" pitchFamily="49" charset="0"/>
                  </a:rPr>
                  <a:t>Combination 4 - (1 + 4 = 5)</a:t>
                </a:r>
                <a:endParaRPr lang="en-US" sz="4000" b="1" noProof="1">
                  <a:latin typeface="Consolas" pitchFamily="49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75375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E8577-5C0A-4A9A-90DE-E5DBD2697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Magic number - solution</a:t>
            </a:r>
          </a:p>
        </p:txBody>
      </p:sp>
      <p:sp>
        <p:nvSpPr>
          <p:cNvPr id="4" name="Text Placeholder 12">
            <a:extLst>
              <a:ext uri="{FF2B5EF4-FFF2-40B4-BE49-F238E27FC236}">
                <a16:creationId xmlns:a16="http://schemas.microsoft.com/office/drawing/2014/main" id="{F3A36D3A-31A7-4226-B1AA-A6584A9763D2}"/>
              </a:ext>
            </a:extLst>
          </p:cNvPr>
          <p:cNvSpPr txBox="1">
            <a:spLocks/>
          </p:cNvSpPr>
          <p:nvPr/>
        </p:nvSpPr>
        <p:spPr>
          <a:xfrm>
            <a:off x="4745864" y="2824050"/>
            <a:ext cx="13279705" cy="10161300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vert="horz" lIns="182868" tIns="91434" rIns="182868" bIns="91434" rtlCol="0">
            <a:normAutofit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>
                <a:solidFill>
                  <a:srgbClr val="0000FF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" sz="4000" dirty="0"/>
              <a:t>function </a:t>
            </a:r>
            <a:r>
              <a:rPr lang="en" sz="4000" dirty="0">
                <a:solidFill>
                  <a:srgbClr val="000000"/>
                </a:solidFill>
              </a:rPr>
              <a:t>solve (start, end, </a:t>
            </a:r>
            <a:r>
              <a:rPr lang="en" sz="4000" dirty="0" err="1">
                <a:solidFill>
                  <a:srgbClr val="000000"/>
                </a:solidFill>
              </a:rPr>
              <a:t>magicNumber </a:t>
            </a:r>
            <a:r>
              <a:rPr lang="en" sz="4000" dirty="0">
                <a:solidFill>
                  <a:srgbClr val="000000"/>
                </a:solidFill>
              </a:rPr>
              <a:t>) {</a:t>
            </a:r>
          </a:p>
          <a:p>
            <a:r>
              <a:rPr lang="en" sz="4000" dirty="0"/>
              <a:t>	let </a:t>
            </a:r>
            <a:r>
              <a:rPr lang="en" sz="4000" dirty="0">
                <a:solidFill>
                  <a:srgbClr val="000000"/>
                </a:solidFill>
              </a:rPr>
              <a:t>combinations = 0;</a:t>
            </a:r>
          </a:p>
          <a:p>
            <a:r>
              <a:rPr lang="en" sz="4000" dirty="0"/>
              <a:t>	let</a:t>
            </a:r>
            <a:r>
              <a:rPr lang="en" sz="4000" dirty="0">
                <a:solidFill>
                  <a:srgbClr val="000000"/>
                </a:solidFill>
              </a:rPr>
              <a:t> isFound = </a:t>
            </a:r>
            <a:r>
              <a:rPr lang="en" sz="4000" dirty="0"/>
              <a:t>false </a:t>
            </a:r>
            <a:r>
              <a:rPr lang="en" sz="4000" dirty="0">
                <a:solidFill>
                  <a:srgbClr val="000000"/>
                </a:solidFill>
              </a:rPr>
              <a:t>;</a:t>
            </a:r>
          </a:p>
          <a:p>
            <a:r>
              <a:rPr lang="en" sz="4000" dirty="0"/>
              <a:t>	for </a:t>
            </a:r>
            <a:r>
              <a:rPr lang="en" sz="4000" dirty="0">
                <a:solidFill>
                  <a:srgbClr val="000000"/>
                </a:solidFill>
              </a:rPr>
              <a:t>( </a:t>
            </a:r>
            <a:r>
              <a:rPr lang="en" sz="4000" dirty="0"/>
              <a:t>let</a:t>
            </a:r>
            <a:r>
              <a:rPr lang="en" sz="4000" dirty="0">
                <a:solidFill>
                  <a:srgbClr val="000000"/>
                </a:solidFill>
              </a:rPr>
              <a:t> i = start; i &lt;= end; i ++) {</a:t>
            </a:r>
          </a:p>
          <a:p>
            <a:r>
              <a:rPr lang="en" sz="4000" dirty="0"/>
              <a:t>  	for </a:t>
            </a:r>
            <a:r>
              <a:rPr lang="en" sz="4000" dirty="0">
                <a:solidFill>
                  <a:srgbClr val="000000"/>
                </a:solidFill>
              </a:rPr>
              <a:t>( </a:t>
            </a:r>
            <a:r>
              <a:rPr lang="en" sz="4000" dirty="0"/>
              <a:t>let </a:t>
            </a:r>
            <a:r>
              <a:rPr lang="en" sz="4000" dirty="0">
                <a:solidFill>
                  <a:srgbClr val="000000"/>
                </a:solidFill>
              </a:rPr>
              <a:t>j = start; j &lt;= end; j++ ) {</a:t>
            </a:r>
            <a:endParaRPr lang="bg-BG" sz="4000" dirty="0">
              <a:solidFill>
                <a:srgbClr val="000000"/>
              </a:solidFill>
            </a:endParaRPr>
          </a:p>
          <a:p>
            <a:r>
              <a:rPr lang="en" sz="4000" dirty="0">
                <a:solidFill>
                  <a:srgbClr val="000000"/>
                </a:solidFill>
              </a:rPr>
              <a:t>			combinations++;</a:t>
            </a:r>
          </a:p>
          <a:p>
            <a:r>
              <a:rPr lang="en" sz="4000" dirty="0">
                <a:solidFill>
                  <a:srgbClr val="000000"/>
                </a:solidFill>
              </a:rPr>
              <a:t>     </a:t>
            </a:r>
            <a:r>
              <a:rPr lang="en" sz="4000" dirty="0"/>
              <a:t>if </a:t>
            </a:r>
            <a:r>
              <a:rPr lang="en" sz="4000" dirty="0">
                <a:solidFill>
                  <a:srgbClr val="000000"/>
                </a:solidFill>
              </a:rPr>
              <a:t>( i + j == magicNumber )</a:t>
            </a:r>
          </a:p>
          <a:p>
            <a:r>
              <a:rPr lang="en" sz="4000" dirty="0">
                <a:solidFill>
                  <a:srgbClr val="00801F"/>
                </a:solidFill>
              </a:rPr>
              <a:t>           </a:t>
            </a:r>
            <a:r>
              <a:rPr lang="en" sz="4000" b="1" dirty="0">
                <a:solidFill>
                  <a:srgbClr val="00801F"/>
                </a:solidFill>
              </a:rPr>
              <a:t>// log the output</a:t>
            </a:r>
          </a:p>
          <a:p>
            <a:r>
              <a:rPr lang="en" sz="4000" dirty="0">
                <a:solidFill>
                  <a:srgbClr val="000000"/>
                </a:solidFill>
              </a:rPr>
              <a:t>      isFound = </a:t>
            </a:r>
            <a:r>
              <a:rPr lang="en" sz="4000" dirty="0"/>
              <a:t>true</a:t>
            </a:r>
            <a:r>
              <a:rPr lang="en" sz="4000" dirty="0">
                <a:solidFill>
                  <a:srgbClr val="000000"/>
                </a:solidFill>
              </a:rPr>
              <a:t>;</a:t>
            </a:r>
          </a:p>
          <a:p>
            <a:r>
              <a:rPr lang="en" sz="4000" dirty="0">
                <a:solidFill>
                  <a:srgbClr val="000000"/>
                </a:solidFill>
              </a:rPr>
              <a:t>      </a:t>
            </a:r>
            <a:r>
              <a:rPr lang="en" sz="4000" dirty="0"/>
              <a:t>break</a:t>
            </a:r>
            <a:r>
              <a:rPr lang="en" sz="4000" dirty="0">
                <a:solidFill>
                  <a:srgbClr val="000000"/>
                </a:solidFill>
              </a:rPr>
              <a:t>;</a:t>
            </a:r>
          </a:p>
          <a:p>
            <a:r>
              <a:rPr lang="en" sz="4000" dirty="0">
                <a:solidFill>
                  <a:srgbClr val="000000"/>
                </a:solidFill>
              </a:rPr>
              <a:t>		}</a:t>
            </a:r>
            <a:endParaRPr lang="bg-BG" sz="4000" dirty="0">
              <a:solidFill>
                <a:srgbClr val="000000"/>
              </a:solidFill>
            </a:endParaRPr>
          </a:p>
          <a:p>
            <a:r>
              <a:rPr lang="en" sz="4000" dirty="0">
                <a:solidFill>
                  <a:srgbClr val="000000"/>
                </a:solidFill>
              </a:rPr>
              <a:t>   </a:t>
            </a:r>
            <a:r>
              <a:rPr lang="en" sz="4000" dirty="0"/>
              <a:t>if </a:t>
            </a:r>
            <a:r>
              <a:rPr lang="en" sz="4000" dirty="0">
                <a:solidFill>
                  <a:srgbClr val="000000"/>
                </a:solidFill>
              </a:rPr>
              <a:t>( isFound ) </a:t>
            </a:r>
            <a:r>
              <a:rPr lang="en" sz="4000" dirty="0"/>
              <a:t>break</a:t>
            </a:r>
            <a:r>
              <a:rPr lang="en" sz="4000" dirty="0">
                <a:solidFill>
                  <a:srgbClr val="000000"/>
                </a:solidFill>
              </a:rPr>
              <a:t>;</a:t>
            </a:r>
          </a:p>
          <a:p>
            <a:r>
              <a:rPr lang="en" sz="4000" dirty="0">
                <a:solidFill>
                  <a:srgbClr val="000000"/>
                </a:solidFill>
              </a:rPr>
              <a:t>	}</a:t>
            </a:r>
          </a:p>
          <a:p>
            <a:r>
              <a:rPr lang="en" sz="4000" dirty="0">
                <a:solidFill>
                  <a:srgbClr val="000000"/>
                </a:solidFill>
              </a:rPr>
              <a:t>}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779480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D789EF-9365-4EED-B410-9FEBF595B7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15240" y="3936957"/>
            <a:ext cx="15151933" cy="1733437"/>
          </a:xfrm>
        </p:spPr>
        <p:txBody>
          <a:bodyPr/>
          <a:lstStyle/>
          <a:p>
            <a:r>
              <a:rPr lang="en" dirty="0"/>
              <a:t>Summary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07F263-1290-49C9-8C83-9D21488AB79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859064" y="5703642"/>
            <a:ext cx="14664285" cy="7062738"/>
          </a:xfrm>
        </p:spPr>
        <p:txBody>
          <a:bodyPr/>
          <a:lstStyle/>
          <a:p>
            <a:pPr marL="914354" indent="-914354" algn="l">
              <a:buFont typeface="Arial" panose="020B0604020202020204" pitchFamily="34" charset="0"/>
              <a:buChar char="•"/>
            </a:pPr>
            <a:r>
              <a:rPr lang="en" dirty="0"/>
              <a:t>For-Loop</a:t>
            </a:r>
            <a:endParaRPr lang="ru-RU" dirty="0"/>
          </a:p>
          <a:p>
            <a:pPr marL="914354" indent="-914354" algn="l">
              <a:buFont typeface="Arial" panose="020B0604020202020204" pitchFamily="34" charset="0"/>
              <a:buChar char="•"/>
            </a:pPr>
            <a:r>
              <a:rPr lang="en" dirty="0"/>
              <a:t>While-Loop</a:t>
            </a:r>
            <a:endParaRPr lang="ru-RU" dirty="0"/>
          </a:p>
          <a:p>
            <a:pPr marL="914354" indent="-914354" algn="l">
              <a:buFont typeface="Arial" panose="020B0604020202020204" pitchFamily="34" charset="0"/>
              <a:buChar char="•"/>
            </a:pPr>
            <a:r>
              <a:rPr lang="en" dirty="0"/>
              <a:t>Nested loops</a:t>
            </a:r>
            <a:endParaRPr lang="en-US" dirty="0"/>
          </a:p>
          <a:p>
            <a:pPr marL="914354" indent="-914354" algn="l">
              <a:buFont typeface="Arial" panose="020B0604020202020204" pitchFamily="34" charset="0"/>
              <a:buChar char="•"/>
            </a:pPr>
            <a:r>
              <a:rPr lang="en" dirty="0"/>
              <a:t>Endless loops</a:t>
            </a:r>
            <a:endParaRPr lang="ru-RU" dirty="0"/>
          </a:p>
          <a:p>
            <a:pPr marL="914354" indent="-914354" algn="l">
              <a:buFont typeface="Arial" panose="020B0604020202020204" pitchFamily="34" charset="0"/>
              <a:buChar char="•"/>
            </a:pPr>
            <a:r>
              <a:rPr lang="en" dirty="0"/>
              <a:t>Ending a loop with break;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6578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4331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D00A924-C693-419F-BEE2-C64F35E67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dirty="0"/>
              <a:t>Review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BF42687-108C-401A-8E35-1C26EA1DA2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6292" y="3266636"/>
            <a:ext cx="17351248" cy="9436162"/>
          </a:xfrm>
        </p:spPr>
        <p:txBody>
          <a:bodyPr/>
          <a:lstStyle/>
          <a:p>
            <a:r>
              <a:rPr lang="en" dirty="0"/>
              <a:t>1. What will be the value of "isGreater" variable:</a:t>
            </a:r>
          </a:p>
          <a:p>
            <a:pPr marL="1028649" indent="-1028649">
              <a:buAutoNum type="arabicPeriod" startAt="2"/>
            </a:pPr>
            <a:endParaRPr lang="bg-BG" dirty="0"/>
          </a:p>
          <a:p>
            <a:pPr marL="1028649" indent="-1028649">
              <a:buFont typeface="+mj-lt"/>
              <a:buAutoNum type="arabicPeriod" startAt="2"/>
            </a:pPr>
            <a:endParaRPr lang="en-US" dirty="0"/>
          </a:p>
          <a:p>
            <a:endParaRPr lang="en-US" dirty="0"/>
          </a:p>
        </p:txBody>
      </p:sp>
      <p:sp>
        <p:nvSpPr>
          <p:cNvPr id="35" name="Text Placeholder 8">
            <a:extLst>
              <a:ext uri="{FF2B5EF4-FFF2-40B4-BE49-F238E27FC236}">
                <a16:creationId xmlns:a16="http://schemas.microsoft.com/office/drawing/2014/main" id="{8502FA13-08EB-40DF-AFE1-2A04EDBA397E}"/>
              </a:ext>
            </a:extLst>
          </p:cNvPr>
          <p:cNvSpPr txBox="1">
            <a:spLocks/>
          </p:cNvSpPr>
          <p:nvPr/>
        </p:nvSpPr>
        <p:spPr>
          <a:xfrm>
            <a:off x="365319" y="2380760"/>
            <a:ext cx="23614504" cy="10370575"/>
          </a:xfrm>
          <a:prstGeom prst="rect">
            <a:avLst/>
          </a:prstGeom>
        </p:spPr>
        <p:txBody>
          <a:bodyPr vert="horz" lIns="182868" tIns="91434" rIns="182868" bIns="91434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5600" dirty="0"/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A22DFCF9-9689-42E8-8887-FC379E453BA3}"/>
              </a:ext>
            </a:extLst>
          </p:cNvPr>
          <p:cNvSpPr txBox="1">
            <a:spLocks/>
          </p:cNvSpPr>
          <p:nvPr/>
        </p:nvSpPr>
        <p:spPr>
          <a:xfrm>
            <a:off x="2130286" y="4476476"/>
            <a:ext cx="12383424" cy="917422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vert="horz" lIns="182868" tIns="91434" rIns="182868" bIns="91434" rtlCol="0" anchor="ctr">
            <a:normAutofit/>
          </a:bodyPr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>
                <a:solidFill>
                  <a:srgbClr val="0000FF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" sz="4800" dirty="0"/>
              <a:t>let</a:t>
            </a:r>
            <a:r>
              <a:rPr lang="en" sz="4800" dirty="0">
                <a:solidFill>
                  <a:srgbClr val="000000"/>
                </a:solidFill>
              </a:rPr>
              <a:t> </a:t>
            </a:r>
            <a:r>
              <a:rPr lang="en" sz="4800" dirty="0" err="1">
                <a:solidFill>
                  <a:srgbClr val="000000"/>
                </a:solidFill>
              </a:rPr>
              <a:t>isGreater </a:t>
            </a:r>
            <a:r>
              <a:rPr lang="en" sz="4800" dirty="0">
                <a:solidFill>
                  <a:srgbClr val="000000"/>
                </a:solidFill>
              </a:rPr>
              <a:t>= (5 + 3) &gt; (3 + 4);</a:t>
            </a:r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2" name="Speech Bubble: Rectangle with Corners Rounded 31">
            <a:extLst>
              <a:ext uri="{FF2B5EF4-FFF2-40B4-BE49-F238E27FC236}">
                <a16:creationId xmlns:a16="http://schemas.microsoft.com/office/drawing/2014/main" id="{960ACD51-6F4D-4002-3E6D-8BD2ED02D0F1}"/>
              </a:ext>
            </a:extLst>
          </p:cNvPr>
          <p:cNvSpPr/>
          <p:nvPr/>
        </p:nvSpPr>
        <p:spPr bwMode="auto">
          <a:xfrm>
            <a:off x="2292647" y="7138512"/>
            <a:ext cx="4572000" cy="4572000"/>
          </a:xfrm>
          <a:prstGeom prst="ellipse">
            <a:avLst/>
          </a:prstGeom>
          <a:solidFill>
            <a:srgbClr val="F5C300">
              <a:alpha val="80000"/>
            </a:srgb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68" tIns="91434" rIns="182868" bIns="914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" sz="8800" b="1" dirty="0">
                <a:solidFill>
                  <a:srgbClr val="FFFFFF"/>
                </a:solidFill>
              </a:rPr>
              <a:t>false</a:t>
            </a:r>
          </a:p>
        </p:txBody>
      </p:sp>
      <p:sp>
        <p:nvSpPr>
          <p:cNvPr id="3" name="Speech Bubble: Oval 35">
            <a:extLst>
              <a:ext uri="{FF2B5EF4-FFF2-40B4-BE49-F238E27FC236}">
                <a16:creationId xmlns:a16="http://schemas.microsoft.com/office/drawing/2014/main" id="{7EC7B893-68B6-58FC-9AA4-8F24ACDF2A26}"/>
              </a:ext>
            </a:extLst>
          </p:cNvPr>
          <p:cNvSpPr/>
          <p:nvPr/>
        </p:nvSpPr>
        <p:spPr bwMode="auto">
          <a:xfrm>
            <a:off x="7139928" y="7138512"/>
            <a:ext cx="4572001" cy="4572001"/>
          </a:xfrm>
          <a:prstGeom prst="ellipse">
            <a:avLst/>
          </a:prstGeom>
          <a:solidFill>
            <a:srgbClr val="6CBD44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68" tIns="91434" rIns="182868" bIns="914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 algn="ctr"/>
            <a:r>
              <a:rPr lang="en" sz="8800" b="1" dirty="0">
                <a:solidFill>
                  <a:srgbClr val="FFFFFF"/>
                </a:solidFill>
              </a:rPr>
              <a:t>true</a:t>
            </a:r>
            <a:endParaRPr lang="en-US" sz="8800" b="1" dirty="0">
              <a:solidFill>
                <a:srgbClr val="FFFFFF"/>
              </a:solidFill>
            </a:endParaRPr>
          </a:p>
        </p:txBody>
      </p:sp>
      <p:sp>
        <p:nvSpPr>
          <p:cNvPr id="4" name="Speech Bubble: Oval 38">
            <a:extLst>
              <a:ext uri="{FF2B5EF4-FFF2-40B4-BE49-F238E27FC236}">
                <a16:creationId xmlns:a16="http://schemas.microsoft.com/office/drawing/2014/main" id="{D5095B82-10D2-E153-C486-3D82E907A957}"/>
              </a:ext>
            </a:extLst>
          </p:cNvPr>
          <p:cNvSpPr/>
          <p:nvPr/>
        </p:nvSpPr>
        <p:spPr bwMode="auto">
          <a:xfrm>
            <a:off x="11987210" y="7138512"/>
            <a:ext cx="4571999" cy="4571999"/>
          </a:xfrm>
          <a:prstGeom prst="ellipse">
            <a:avLst/>
          </a:prstGeom>
          <a:solidFill>
            <a:srgbClr val="F15721">
              <a:alpha val="80000"/>
            </a:srgb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68" tIns="91434" rIns="182868" bIns="914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8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7" name="Speech Bubble: Rectangle with Corners Rounded 41">
            <a:extLst>
              <a:ext uri="{FF2B5EF4-FFF2-40B4-BE49-F238E27FC236}">
                <a16:creationId xmlns:a16="http://schemas.microsoft.com/office/drawing/2014/main" id="{995B3299-3642-1446-808C-6A7396D7CE30}"/>
              </a:ext>
            </a:extLst>
          </p:cNvPr>
          <p:cNvSpPr/>
          <p:nvPr/>
        </p:nvSpPr>
        <p:spPr bwMode="auto">
          <a:xfrm>
            <a:off x="16769648" y="7138512"/>
            <a:ext cx="4571999" cy="4572000"/>
          </a:xfrm>
          <a:prstGeom prst="ellipse">
            <a:avLst/>
          </a:prstGeom>
          <a:solidFill>
            <a:srgbClr val="60BFB7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68" tIns="91434" rIns="182868" bIns="914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" sz="8800" b="1" dirty="0">
                <a:solidFill>
                  <a:srgbClr val="FFFFFF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324170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" grpId="0" animBg="1"/>
      <p:bldP spid="4" grpId="0" animBg="1"/>
      <p:bldP spid="4" grpId="1" animBg="1"/>
      <p:bldP spid="7" grpId="0" animBg="1"/>
      <p:bldP spid="7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D00A924-C693-419F-BEE2-C64F35E67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dirty="0"/>
              <a:t>Review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BF42687-108C-401A-8E35-1C26EA1DA2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6293" y="3266636"/>
            <a:ext cx="17027179" cy="9436162"/>
          </a:xfrm>
        </p:spPr>
        <p:txBody>
          <a:bodyPr/>
          <a:lstStyle/>
          <a:p>
            <a:r>
              <a:rPr lang="en" dirty="0"/>
              <a:t>2. What will be printed on the console if we run the following command:</a:t>
            </a:r>
          </a:p>
          <a:p>
            <a:endParaRPr lang="ru-RU" dirty="0"/>
          </a:p>
        </p:txBody>
      </p:sp>
      <p:sp>
        <p:nvSpPr>
          <p:cNvPr id="35" name="Text Placeholder 8">
            <a:extLst>
              <a:ext uri="{FF2B5EF4-FFF2-40B4-BE49-F238E27FC236}">
                <a16:creationId xmlns:a16="http://schemas.microsoft.com/office/drawing/2014/main" id="{8502FA13-08EB-40DF-AFE1-2A04EDBA397E}"/>
              </a:ext>
            </a:extLst>
          </p:cNvPr>
          <p:cNvSpPr txBox="1">
            <a:spLocks/>
          </p:cNvSpPr>
          <p:nvPr/>
        </p:nvSpPr>
        <p:spPr>
          <a:xfrm>
            <a:off x="365319" y="2380760"/>
            <a:ext cx="23614504" cy="10370575"/>
          </a:xfrm>
          <a:prstGeom prst="rect">
            <a:avLst/>
          </a:prstGeom>
        </p:spPr>
        <p:txBody>
          <a:bodyPr vert="horz" lIns="182868" tIns="91434" rIns="182868" bIns="91434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5600" dirty="0"/>
          </a:p>
        </p:txBody>
      </p:sp>
      <p:sp>
        <p:nvSpPr>
          <p:cNvPr id="30" name="Text Placeholder 9">
            <a:extLst>
              <a:ext uri="{FF2B5EF4-FFF2-40B4-BE49-F238E27FC236}">
                <a16:creationId xmlns:a16="http://schemas.microsoft.com/office/drawing/2014/main" id="{47548255-613B-4A48-A3FB-7EA914F953F5}"/>
              </a:ext>
            </a:extLst>
          </p:cNvPr>
          <p:cNvSpPr txBox="1">
            <a:spLocks/>
          </p:cNvSpPr>
          <p:nvPr/>
        </p:nvSpPr>
        <p:spPr>
          <a:xfrm>
            <a:off x="1676291" y="5255875"/>
            <a:ext cx="13217427" cy="927422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vert="horz" lIns="182868" tIns="91434" rIns="182868" bIns="91434" rtlCol="0" anchor="ctr">
            <a:normAutofit/>
          </a:bodyPr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>
                <a:solidFill>
                  <a:srgbClr val="0000FF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" sz="4000" dirty="0">
                <a:solidFill>
                  <a:srgbClr val="000000"/>
                </a:solidFill>
              </a:rPr>
              <a:t>console.log(!(5 === 5) &amp;&amp; (4 + 1 === 5));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8" name="Speech Bubble: Rectangle with Corners Rounded 31">
            <a:extLst>
              <a:ext uri="{FF2B5EF4-FFF2-40B4-BE49-F238E27FC236}">
                <a16:creationId xmlns:a16="http://schemas.microsoft.com/office/drawing/2014/main" id="{B504682C-109B-E0BD-D060-4BB559028D19}"/>
              </a:ext>
            </a:extLst>
          </p:cNvPr>
          <p:cNvSpPr/>
          <p:nvPr/>
        </p:nvSpPr>
        <p:spPr bwMode="auto">
          <a:xfrm>
            <a:off x="2292647" y="7138512"/>
            <a:ext cx="4572000" cy="4572000"/>
          </a:xfrm>
          <a:prstGeom prst="ellipse">
            <a:avLst/>
          </a:prstGeom>
          <a:solidFill>
            <a:srgbClr val="F5C300">
              <a:alpha val="80000"/>
            </a:srgb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68" tIns="91434" rIns="182868" bIns="914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" sz="8800" b="1" dirty="0">
                <a:solidFill>
                  <a:srgbClr val="FFFFFF"/>
                </a:solidFill>
              </a:rPr>
              <a:t>false</a:t>
            </a:r>
          </a:p>
        </p:txBody>
      </p:sp>
      <p:sp>
        <p:nvSpPr>
          <p:cNvPr id="9" name="Speech Bubble: Oval 35">
            <a:extLst>
              <a:ext uri="{FF2B5EF4-FFF2-40B4-BE49-F238E27FC236}">
                <a16:creationId xmlns:a16="http://schemas.microsoft.com/office/drawing/2014/main" id="{86D05DBC-DA1A-699C-0BD8-680D423AEE3A}"/>
              </a:ext>
            </a:extLst>
          </p:cNvPr>
          <p:cNvSpPr/>
          <p:nvPr/>
        </p:nvSpPr>
        <p:spPr bwMode="auto">
          <a:xfrm>
            <a:off x="7139928" y="7138512"/>
            <a:ext cx="4572001" cy="4572001"/>
          </a:xfrm>
          <a:prstGeom prst="ellipse">
            <a:avLst/>
          </a:prstGeom>
          <a:solidFill>
            <a:srgbClr val="6CBD44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68" tIns="91434" rIns="182868" bIns="914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 algn="ctr"/>
            <a:r>
              <a:rPr lang="en" sz="8800" b="1" dirty="0">
                <a:solidFill>
                  <a:srgbClr val="FFFFFF"/>
                </a:solidFill>
              </a:rPr>
              <a:t>true</a:t>
            </a:r>
            <a:endParaRPr lang="en-US" sz="8800" b="1" dirty="0">
              <a:solidFill>
                <a:srgbClr val="FFFFFF"/>
              </a:solidFill>
            </a:endParaRPr>
          </a:p>
        </p:txBody>
      </p:sp>
      <p:sp>
        <p:nvSpPr>
          <p:cNvPr id="10" name="Speech Bubble: Oval 38">
            <a:extLst>
              <a:ext uri="{FF2B5EF4-FFF2-40B4-BE49-F238E27FC236}">
                <a16:creationId xmlns:a16="http://schemas.microsoft.com/office/drawing/2014/main" id="{B0A0E5B7-DC76-B572-6C1A-122FDD73A993}"/>
              </a:ext>
            </a:extLst>
          </p:cNvPr>
          <p:cNvSpPr/>
          <p:nvPr/>
        </p:nvSpPr>
        <p:spPr bwMode="auto">
          <a:xfrm>
            <a:off x="11987210" y="7138512"/>
            <a:ext cx="4571999" cy="4571999"/>
          </a:xfrm>
          <a:prstGeom prst="ellipse">
            <a:avLst/>
          </a:prstGeom>
          <a:solidFill>
            <a:srgbClr val="F15721">
              <a:alpha val="80000"/>
            </a:srgb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68" tIns="91434" rIns="182868" bIns="914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000" b="1" dirty="0">
                <a:solidFill>
                  <a:srgbClr val="FFFFFF"/>
                </a:solidFill>
              </a:rPr>
              <a:t>Compile time error</a:t>
            </a:r>
          </a:p>
        </p:txBody>
      </p:sp>
      <p:sp>
        <p:nvSpPr>
          <p:cNvPr id="11" name="Speech Bubble: Rectangle with Corners Rounded 41">
            <a:extLst>
              <a:ext uri="{FF2B5EF4-FFF2-40B4-BE49-F238E27FC236}">
                <a16:creationId xmlns:a16="http://schemas.microsoft.com/office/drawing/2014/main" id="{1BC372F8-2B14-9D6F-C67D-1E01DAA6B820}"/>
              </a:ext>
            </a:extLst>
          </p:cNvPr>
          <p:cNvSpPr/>
          <p:nvPr/>
        </p:nvSpPr>
        <p:spPr bwMode="auto">
          <a:xfrm>
            <a:off x="16769648" y="7138512"/>
            <a:ext cx="4571999" cy="4572000"/>
          </a:xfrm>
          <a:prstGeom prst="ellipse">
            <a:avLst/>
          </a:prstGeom>
          <a:solidFill>
            <a:srgbClr val="60BFB7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68" tIns="91434" rIns="182868" bIns="914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" sz="8800" b="1" dirty="0">
                <a:solidFill>
                  <a:srgbClr val="FFFFFF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463218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D00A924-C693-419F-BEE2-C64F35E67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dirty="0"/>
              <a:t>Review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BF42687-108C-401A-8E35-1C26EA1DA2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6293" y="3266636"/>
            <a:ext cx="17027179" cy="9436162"/>
          </a:xfrm>
        </p:spPr>
        <p:txBody>
          <a:bodyPr/>
          <a:lstStyle/>
          <a:p>
            <a:r>
              <a:rPr lang="en" dirty="0"/>
              <a:t>3. What will be printed on the console if we run the following command:</a:t>
            </a:r>
          </a:p>
          <a:p>
            <a:endParaRPr lang="ru-RU" dirty="0"/>
          </a:p>
        </p:txBody>
      </p:sp>
      <p:sp>
        <p:nvSpPr>
          <p:cNvPr id="35" name="Text Placeholder 8">
            <a:extLst>
              <a:ext uri="{FF2B5EF4-FFF2-40B4-BE49-F238E27FC236}">
                <a16:creationId xmlns:a16="http://schemas.microsoft.com/office/drawing/2014/main" id="{8502FA13-08EB-40DF-AFE1-2A04EDBA397E}"/>
              </a:ext>
            </a:extLst>
          </p:cNvPr>
          <p:cNvSpPr txBox="1">
            <a:spLocks/>
          </p:cNvSpPr>
          <p:nvPr/>
        </p:nvSpPr>
        <p:spPr>
          <a:xfrm>
            <a:off x="365319" y="2380760"/>
            <a:ext cx="23614504" cy="10370575"/>
          </a:xfrm>
          <a:prstGeom prst="rect">
            <a:avLst/>
          </a:prstGeom>
        </p:spPr>
        <p:txBody>
          <a:bodyPr vert="horz" lIns="182868" tIns="91434" rIns="182868" bIns="91434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5600" dirty="0"/>
          </a:p>
        </p:txBody>
      </p:sp>
      <p:sp>
        <p:nvSpPr>
          <p:cNvPr id="30" name="Text Placeholder 9">
            <a:extLst>
              <a:ext uri="{FF2B5EF4-FFF2-40B4-BE49-F238E27FC236}">
                <a16:creationId xmlns:a16="http://schemas.microsoft.com/office/drawing/2014/main" id="{47548255-613B-4A48-A3FB-7EA914F953F5}"/>
              </a:ext>
            </a:extLst>
          </p:cNvPr>
          <p:cNvSpPr txBox="1">
            <a:spLocks/>
          </p:cNvSpPr>
          <p:nvPr/>
        </p:nvSpPr>
        <p:spPr>
          <a:xfrm>
            <a:off x="1676291" y="5255875"/>
            <a:ext cx="13217427" cy="927422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vert="horz" lIns="182868" tIns="91434" rIns="182868" bIns="91434" rtlCol="0" anchor="ctr">
            <a:normAutofit/>
          </a:bodyPr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>
                <a:solidFill>
                  <a:srgbClr val="0000FF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" sz="4000" dirty="0">
                <a:solidFill>
                  <a:srgbClr val="000000"/>
                </a:solidFill>
              </a:rPr>
              <a:t>console.log((3 === 3) || (3 === 5));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" name="Speech Bubble: Rectangle with Corners Rounded 31">
            <a:extLst>
              <a:ext uri="{FF2B5EF4-FFF2-40B4-BE49-F238E27FC236}">
                <a16:creationId xmlns:a16="http://schemas.microsoft.com/office/drawing/2014/main" id="{46055C04-74D0-EB3C-8C78-2A070D907F17}"/>
              </a:ext>
            </a:extLst>
          </p:cNvPr>
          <p:cNvSpPr/>
          <p:nvPr/>
        </p:nvSpPr>
        <p:spPr bwMode="auto">
          <a:xfrm>
            <a:off x="2292647" y="7138512"/>
            <a:ext cx="4572000" cy="4572000"/>
          </a:xfrm>
          <a:prstGeom prst="ellipse">
            <a:avLst/>
          </a:prstGeom>
          <a:solidFill>
            <a:srgbClr val="F5C300">
              <a:alpha val="80000"/>
            </a:srgb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68" tIns="91434" rIns="182868" bIns="914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" sz="8800" b="1" dirty="0">
                <a:solidFill>
                  <a:srgbClr val="FFFFFF"/>
                </a:solidFill>
              </a:rPr>
              <a:t>false</a:t>
            </a:r>
          </a:p>
        </p:txBody>
      </p:sp>
      <p:sp>
        <p:nvSpPr>
          <p:cNvPr id="3" name="Speech Bubble: Oval 35">
            <a:extLst>
              <a:ext uri="{FF2B5EF4-FFF2-40B4-BE49-F238E27FC236}">
                <a16:creationId xmlns:a16="http://schemas.microsoft.com/office/drawing/2014/main" id="{01184CA3-E7D5-D015-563B-5301D54E53F2}"/>
              </a:ext>
            </a:extLst>
          </p:cNvPr>
          <p:cNvSpPr/>
          <p:nvPr/>
        </p:nvSpPr>
        <p:spPr bwMode="auto">
          <a:xfrm>
            <a:off x="7139928" y="7138512"/>
            <a:ext cx="4572001" cy="4572001"/>
          </a:xfrm>
          <a:prstGeom prst="ellipse">
            <a:avLst/>
          </a:prstGeom>
          <a:solidFill>
            <a:srgbClr val="6CBD44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68" tIns="91434" rIns="182868" bIns="914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 algn="ctr"/>
            <a:r>
              <a:rPr lang="en" sz="8800" b="1" dirty="0">
                <a:solidFill>
                  <a:srgbClr val="FFFFFF"/>
                </a:solidFill>
              </a:rPr>
              <a:t>true</a:t>
            </a:r>
            <a:endParaRPr lang="en-US" sz="8800" b="1" dirty="0">
              <a:solidFill>
                <a:srgbClr val="FFFFFF"/>
              </a:solidFill>
            </a:endParaRPr>
          </a:p>
        </p:txBody>
      </p:sp>
      <p:sp>
        <p:nvSpPr>
          <p:cNvPr id="4" name="Speech Bubble: Oval 38">
            <a:extLst>
              <a:ext uri="{FF2B5EF4-FFF2-40B4-BE49-F238E27FC236}">
                <a16:creationId xmlns:a16="http://schemas.microsoft.com/office/drawing/2014/main" id="{92D27F4A-7974-B0EA-53F9-A681C348A7A7}"/>
              </a:ext>
            </a:extLst>
          </p:cNvPr>
          <p:cNvSpPr/>
          <p:nvPr/>
        </p:nvSpPr>
        <p:spPr bwMode="auto">
          <a:xfrm>
            <a:off x="11987210" y="7138512"/>
            <a:ext cx="4571999" cy="4571999"/>
          </a:xfrm>
          <a:prstGeom prst="ellipse">
            <a:avLst/>
          </a:prstGeom>
          <a:solidFill>
            <a:srgbClr val="F15721">
              <a:alpha val="80000"/>
            </a:srgb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68" tIns="91434" rIns="182868" bIns="914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8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7" name="Speech Bubble: Rectangle with Corners Rounded 41">
            <a:extLst>
              <a:ext uri="{FF2B5EF4-FFF2-40B4-BE49-F238E27FC236}">
                <a16:creationId xmlns:a16="http://schemas.microsoft.com/office/drawing/2014/main" id="{93253F37-5E6F-3EF1-5F81-E20040679DA7}"/>
              </a:ext>
            </a:extLst>
          </p:cNvPr>
          <p:cNvSpPr/>
          <p:nvPr/>
        </p:nvSpPr>
        <p:spPr bwMode="auto">
          <a:xfrm>
            <a:off x="16769648" y="7138512"/>
            <a:ext cx="4571999" cy="4572000"/>
          </a:xfrm>
          <a:prstGeom prst="ellipse">
            <a:avLst/>
          </a:prstGeom>
          <a:solidFill>
            <a:srgbClr val="60BFB7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68" tIns="91434" rIns="182868" bIns="914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" sz="8800" b="1" dirty="0">
                <a:solidFill>
                  <a:srgbClr val="FFFFFF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154319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" grpId="0" animBg="1"/>
      <p:bldP spid="4" grpId="0" animBg="1"/>
      <p:bldP spid="4" grpId="1" animBg="1"/>
      <p:bldP spid="7" grpId="0" animBg="1"/>
      <p:bldP spid="7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D00A924-C693-419F-BEE2-C64F35E67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dirty="0"/>
              <a:t>Review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BF42687-108C-401A-8E35-1C26EA1DA2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6292" y="3266636"/>
            <a:ext cx="17098167" cy="9436162"/>
          </a:xfrm>
        </p:spPr>
        <p:txBody>
          <a:bodyPr/>
          <a:lstStyle/>
          <a:p>
            <a:r>
              <a:rPr lang="en" dirty="0"/>
              <a:t>4. What will be printed to the console if we run the following check:</a:t>
            </a:r>
          </a:p>
          <a:p>
            <a:endParaRPr lang="en-US" dirty="0"/>
          </a:p>
        </p:txBody>
      </p:sp>
      <p:sp>
        <p:nvSpPr>
          <p:cNvPr id="35" name="Text Placeholder 8">
            <a:extLst>
              <a:ext uri="{FF2B5EF4-FFF2-40B4-BE49-F238E27FC236}">
                <a16:creationId xmlns:a16="http://schemas.microsoft.com/office/drawing/2014/main" id="{8502FA13-08EB-40DF-AFE1-2A04EDBA397E}"/>
              </a:ext>
            </a:extLst>
          </p:cNvPr>
          <p:cNvSpPr txBox="1">
            <a:spLocks/>
          </p:cNvSpPr>
          <p:nvPr/>
        </p:nvSpPr>
        <p:spPr>
          <a:xfrm>
            <a:off x="383954" y="2364367"/>
            <a:ext cx="23614504" cy="10370575"/>
          </a:xfrm>
          <a:prstGeom prst="rect">
            <a:avLst/>
          </a:prstGeom>
        </p:spPr>
        <p:txBody>
          <a:bodyPr vert="horz" lIns="182868" tIns="91434" rIns="182868" bIns="91434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5600" dirty="0"/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1A20FE36-FD64-43E6-B7B7-375D8AE34C45}"/>
              </a:ext>
            </a:extLst>
          </p:cNvPr>
          <p:cNvSpPr txBox="1">
            <a:spLocks/>
          </p:cNvSpPr>
          <p:nvPr/>
        </p:nvSpPr>
        <p:spPr>
          <a:xfrm>
            <a:off x="1805625" y="5065644"/>
            <a:ext cx="14061546" cy="944980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vert="horz" lIns="182868" tIns="91434" rIns="182868" bIns="91434" rtlCol="0">
            <a:normAutofit/>
          </a:bodyPr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>
                <a:solidFill>
                  <a:srgbClr val="3CA7C5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" sz="4800" dirty="0">
                <a:solidFill>
                  <a:srgbClr val="000000"/>
                </a:solidFill>
              </a:rPr>
              <a:t>console.log(!(3 &gt; 5) || (1 != 1));</a:t>
            </a:r>
            <a:endParaRPr lang="en-US" sz="4800" dirty="0"/>
          </a:p>
        </p:txBody>
      </p:sp>
      <p:sp>
        <p:nvSpPr>
          <p:cNvPr id="9" name="Speech Bubble: Rectangle with Corners Rounded 31">
            <a:extLst>
              <a:ext uri="{FF2B5EF4-FFF2-40B4-BE49-F238E27FC236}">
                <a16:creationId xmlns:a16="http://schemas.microsoft.com/office/drawing/2014/main" id="{0F460DFD-1333-D91E-B14F-347A23B6F911}"/>
              </a:ext>
            </a:extLst>
          </p:cNvPr>
          <p:cNvSpPr/>
          <p:nvPr/>
        </p:nvSpPr>
        <p:spPr bwMode="auto">
          <a:xfrm>
            <a:off x="2292647" y="7138512"/>
            <a:ext cx="4572000" cy="4572000"/>
          </a:xfrm>
          <a:prstGeom prst="ellipse">
            <a:avLst/>
          </a:prstGeom>
          <a:solidFill>
            <a:srgbClr val="F5C300">
              <a:alpha val="80000"/>
            </a:srgb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68" tIns="91434" rIns="182868" bIns="914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" sz="6000" b="1" dirty="0">
                <a:solidFill>
                  <a:srgbClr val="FFFFFF"/>
                </a:solidFill>
              </a:rPr>
              <a:t>Runtime error</a:t>
            </a:r>
          </a:p>
        </p:txBody>
      </p:sp>
      <p:sp>
        <p:nvSpPr>
          <p:cNvPr id="10" name="Speech Bubble: Oval 35">
            <a:extLst>
              <a:ext uri="{FF2B5EF4-FFF2-40B4-BE49-F238E27FC236}">
                <a16:creationId xmlns:a16="http://schemas.microsoft.com/office/drawing/2014/main" id="{7B9ED2E6-2368-B18B-B2B5-A77821CC7D42}"/>
              </a:ext>
            </a:extLst>
          </p:cNvPr>
          <p:cNvSpPr/>
          <p:nvPr/>
        </p:nvSpPr>
        <p:spPr bwMode="auto">
          <a:xfrm>
            <a:off x="7139928" y="7138512"/>
            <a:ext cx="4572001" cy="4572001"/>
          </a:xfrm>
          <a:prstGeom prst="ellipse">
            <a:avLst/>
          </a:prstGeom>
          <a:solidFill>
            <a:srgbClr val="6CBD44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68" tIns="91434" rIns="182868" bIns="914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 algn="ctr"/>
            <a:r>
              <a:rPr lang="en" sz="8800" b="1" dirty="0">
                <a:solidFill>
                  <a:srgbClr val="FFFFFF"/>
                </a:solidFill>
              </a:rPr>
              <a:t>true</a:t>
            </a:r>
            <a:endParaRPr lang="en-US" sz="8800" b="1" dirty="0">
              <a:solidFill>
                <a:srgbClr val="FFFFFF"/>
              </a:solidFill>
            </a:endParaRPr>
          </a:p>
        </p:txBody>
      </p:sp>
      <p:sp>
        <p:nvSpPr>
          <p:cNvPr id="11" name="Speech Bubble: Oval 38">
            <a:extLst>
              <a:ext uri="{FF2B5EF4-FFF2-40B4-BE49-F238E27FC236}">
                <a16:creationId xmlns:a16="http://schemas.microsoft.com/office/drawing/2014/main" id="{7CC2F6F1-670F-C2C4-319E-E09C3139C89E}"/>
              </a:ext>
            </a:extLst>
          </p:cNvPr>
          <p:cNvSpPr/>
          <p:nvPr/>
        </p:nvSpPr>
        <p:spPr bwMode="auto">
          <a:xfrm>
            <a:off x="11987210" y="7138512"/>
            <a:ext cx="4571999" cy="4571999"/>
          </a:xfrm>
          <a:prstGeom prst="ellipse">
            <a:avLst/>
          </a:prstGeom>
          <a:solidFill>
            <a:srgbClr val="F15721">
              <a:alpha val="80000"/>
            </a:srgb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68" tIns="91434" rIns="182868" bIns="914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600" b="1" dirty="0">
                <a:solidFill>
                  <a:srgbClr val="FFFFFF"/>
                </a:solidFill>
              </a:rPr>
              <a:t>Compile time error</a:t>
            </a:r>
          </a:p>
        </p:txBody>
      </p:sp>
      <p:sp>
        <p:nvSpPr>
          <p:cNvPr id="12" name="Speech Bubble: Rectangle with Corners Rounded 41">
            <a:extLst>
              <a:ext uri="{FF2B5EF4-FFF2-40B4-BE49-F238E27FC236}">
                <a16:creationId xmlns:a16="http://schemas.microsoft.com/office/drawing/2014/main" id="{1B22E214-7F8D-2B94-FB0B-49C2D0A2C43E}"/>
              </a:ext>
            </a:extLst>
          </p:cNvPr>
          <p:cNvSpPr/>
          <p:nvPr/>
        </p:nvSpPr>
        <p:spPr bwMode="auto">
          <a:xfrm>
            <a:off x="16769648" y="7138512"/>
            <a:ext cx="4571999" cy="4572000"/>
          </a:xfrm>
          <a:prstGeom prst="ellipse">
            <a:avLst/>
          </a:prstGeom>
          <a:solidFill>
            <a:srgbClr val="60BFB7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68" tIns="91434" rIns="182868" bIns="914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" sz="8800" b="1" dirty="0">
                <a:solidFill>
                  <a:srgbClr val="FFFFFF"/>
                </a:solidFill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586028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1" grpId="0" animBg="1"/>
      <p:bldP spid="11" grpId="1" animBg="1"/>
      <p:bldP spid="12" grpId="0" animBg="1"/>
      <p:bldP spid="12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9D8A7C-A0E3-4F20-9F88-45E5BFF8FE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" b="1" dirty="0"/>
              <a:t>For loop</a:t>
            </a:r>
            <a:endParaRPr lang="en-US"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96A371E-BF13-4D9C-8775-E697755BE9F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" dirty="0"/>
              <a:t>02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4C085AD-EDA0-40CE-9C94-7F905A2B309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519723" y="9442188"/>
            <a:ext cx="11936249" cy="1512590"/>
          </a:xfrm>
          <a:ln>
            <a:prstDash val="dash"/>
          </a:ln>
        </p:spPr>
        <p:txBody>
          <a:bodyPr>
            <a:normAutofit/>
          </a:bodyPr>
          <a:lstStyle/>
          <a:p>
            <a:r>
              <a:rPr lang="en" dirty="0"/>
              <a:t>Repetitions of code blocks</a:t>
            </a:r>
          </a:p>
        </p:txBody>
      </p:sp>
    </p:spTree>
    <p:extLst>
      <p:ext uri="{BB962C8B-B14F-4D97-AF65-F5344CB8AC3E}">
        <p14:creationId xmlns:p14="http://schemas.microsoft.com/office/powerpoint/2010/main" val="854706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38CD4-7E01-4443-9CB4-01CE7F6C0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Let's count to 10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250E382F-BB72-4F1E-8C23-FAC94CF965EE}"/>
              </a:ext>
            </a:extLst>
          </p:cNvPr>
          <p:cNvSpPr txBox="1">
            <a:spLocks/>
          </p:cNvSpPr>
          <p:nvPr/>
        </p:nvSpPr>
        <p:spPr>
          <a:xfrm>
            <a:off x="6722580" y="3549187"/>
            <a:ext cx="16283968" cy="9436162"/>
          </a:xfrm>
          <a:prstGeom prst="rect">
            <a:avLst/>
          </a:prstGeom>
        </p:spPr>
        <p:txBody>
          <a:bodyPr vert="horz" lIns="182868" tIns="91434" rIns="182868" bIns="91434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354" indent="-914354">
              <a:buFont typeface="Arial" panose="020B0604020202020204" pitchFamily="34" charset="0"/>
              <a:buChar char="•"/>
            </a:pPr>
            <a:r>
              <a:rPr lang="en" sz="5600" dirty="0"/>
              <a:t>We start with the initial value</a:t>
            </a:r>
          </a:p>
          <a:p>
            <a:pPr marL="914354" indent="-914354">
              <a:buFont typeface="Arial" panose="020B0604020202020204" pitchFamily="34" charset="0"/>
              <a:buChar char="•"/>
            </a:pPr>
            <a:r>
              <a:rPr lang="en" sz="5600" dirty="0"/>
              <a:t>We check if the number is less than or equal to a number we are counting to</a:t>
            </a:r>
          </a:p>
          <a:p>
            <a:pPr marL="914354" indent="-914354">
              <a:buFont typeface="Arial" panose="020B0604020202020204" pitchFamily="34" charset="0"/>
              <a:buChar char="•"/>
            </a:pPr>
            <a:r>
              <a:rPr lang="en" sz="5600" dirty="0"/>
              <a:t>We say the number</a:t>
            </a:r>
          </a:p>
          <a:p>
            <a:pPr marL="914354" indent="-914354">
              <a:buFont typeface="Arial" panose="020B0604020202020204" pitchFamily="34" charset="0"/>
              <a:buChar char="•"/>
            </a:pPr>
            <a:r>
              <a:rPr lang="en" sz="5600" dirty="0"/>
              <a:t>We increase the number</a:t>
            </a:r>
          </a:p>
          <a:p>
            <a:pPr marL="914354" indent="-914354">
              <a:buFont typeface="Arial" panose="020B0604020202020204" pitchFamily="34" charset="0"/>
              <a:buChar char="•"/>
            </a:pPr>
            <a:r>
              <a:rPr lang="en" sz="5600" dirty="0"/>
              <a:t>We check again</a:t>
            </a:r>
          </a:p>
          <a:p>
            <a:pPr marL="914354" indent="-914354">
              <a:buFont typeface="Arial" panose="020B0604020202020204" pitchFamily="34" charset="0"/>
              <a:buChar char="•"/>
            </a:pPr>
            <a:r>
              <a:rPr lang="en" sz="5600" dirty="0"/>
              <a:t>We say the number</a:t>
            </a:r>
          </a:p>
          <a:p>
            <a:pPr marL="914354" indent="-914354">
              <a:buFont typeface="Arial" panose="020B0604020202020204" pitchFamily="34" charset="0"/>
              <a:buChar char="•"/>
            </a:pPr>
            <a:r>
              <a:rPr lang="en" sz="5600" dirty="0"/>
              <a:t>We increase the number</a:t>
            </a:r>
          </a:p>
          <a:p>
            <a:pPr marL="914354" indent="-914354">
              <a:buFont typeface="Arial" panose="020B0604020202020204" pitchFamily="34" charset="0"/>
              <a:buChar char="•"/>
            </a:pPr>
            <a:r>
              <a:rPr lang="en" sz="5600" dirty="0"/>
              <a:t>When our number becomes greater than the final we stop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29B92A-6A83-48E3-83C1-0C8DF94520B0}"/>
              </a:ext>
            </a:extLst>
          </p:cNvPr>
          <p:cNvSpPr txBox="1"/>
          <p:nvPr/>
        </p:nvSpPr>
        <p:spPr>
          <a:xfrm>
            <a:off x="4089133" y="2591076"/>
            <a:ext cx="1484702" cy="3169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19999" dirty="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6A863B-F132-48F5-BCA1-E6F65BADDAF4}"/>
              </a:ext>
            </a:extLst>
          </p:cNvPr>
          <p:cNvSpPr txBox="1"/>
          <p:nvPr/>
        </p:nvSpPr>
        <p:spPr>
          <a:xfrm>
            <a:off x="4089131" y="2591076"/>
            <a:ext cx="1484702" cy="3169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19999" dirty="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9660E9-DB04-4F78-9D94-882812423471}"/>
              </a:ext>
            </a:extLst>
          </p:cNvPr>
          <p:cNvSpPr txBox="1"/>
          <p:nvPr/>
        </p:nvSpPr>
        <p:spPr>
          <a:xfrm>
            <a:off x="4089131" y="2591076"/>
            <a:ext cx="1484702" cy="3169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19999" dirty="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59AA46-B64D-40F1-91D0-41BAF35EDDE0}"/>
              </a:ext>
            </a:extLst>
          </p:cNvPr>
          <p:cNvSpPr txBox="1"/>
          <p:nvPr/>
        </p:nvSpPr>
        <p:spPr>
          <a:xfrm>
            <a:off x="3439959" y="2591076"/>
            <a:ext cx="2784737" cy="3169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19999" dirty="0">
                <a:solidFill>
                  <a:schemeClr val="tx2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067845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6" grpId="1"/>
      <p:bldP spid="7" grpId="0"/>
      <p:bldP spid="7" grpId="1"/>
      <p:bldP spid="8" grpId="0"/>
    </p:bldLst>
  </p:timing>
</p:sld>
</file>

<file path=ppt/theme/theme1.xml><?xml version="1.0" encoding="utf-8"?>
<a:theme xmlns:a="http://schemas.openxmlformats.org/drawingml/2006/main" name="Light Theme">
  <a:themeElements>
    <a:clrScheme name="Sirma_Theme">
      <a:dk1>
        <a:srgbClr val="2A2859"/>
      </a:dk1>
      <a:lt1>
        <a:srgbClr val="FFFFFF"/>
      </a:lt1>
      <a:dk2>
        <a:srgbClr val="2A2859"/>
      </a:dk2>
      <a:lt2>
        <a:srgbClr val="FFFFFF"/>
      </a:lt2>
      <a:accent1>
        <a:srgbClr val="41CFFD"/>
      </a:accent1>
      <a:accent2>
        <a:srgbClr val="F17073"/>
      </a:accent2>
      <a:accent3>
        <a:srgbClr val="A5A5A5"/>
      </a:accent3>
      <a:accent4>
        <a:srgbClr val="7169B0"/>
      </a:accent4>
      <a:accent5>
        <a:srgbClr val="5B9BD5"/>
      </a:accent5>
      <a:accent6>
        <a:srgbClr val="70AD47"/>
      </a:accent6>
      <a:hlink>
        <a:srgbClr val="ED7D31"/>
      </a:hlink>
      <a:folHlink>
        <a:srgbClr val="4472C4"/>
      </a:folHlink>
    </a:clrScheme>
    <a:fontScheme name="Тема н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н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rgbClr val="2A2859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General-Presentation_Template_Verdana.potx" id="{DBD4CCAC-BA09-45B3-821A-F15ED6EA8063}" vid="{3C05375D-1ED4-4F09-9F4B-CD6D237AE7EB}"/>
    </a:ext>
  </a:extLst>
</a:theme>
</file>

<file path=ppt/theme/theme2.xml><?xml version="1.0" encoding="utf-8"?>
<a:theme xmlns:a="http://schemas.openxmlformats.org/drawingml/2006/main" name="Dark_Theme">
  <a:themeElements>
    <a:clrScheme name="Sirma_Theme">
      <a:dk1>
        <a:srgbClr val="2A2859"/>
      </a:dk1>
      <a:lt1>
        <a:srgbClr val="FFFFFF"/>
      </a:lt1>
      <a:dk2>
        <a:srgbClr val="2A2859"/>
      </a:dk2>
      <a:lt2>
        <a:srgbClr val="FFFFFF"/>
      </a:lt2>
      <a:accent1>
        <a:srgbClr val="41CFFD"/>
      </a:accent1>
      <a:accent2>
        <a:srgbClr val="F17073"/>
      </a:accent2>
      <a:accent3>
        <a:srgbClr val="A5A5A5"/>
      </a:accent3>
      <a:accent4>
        <a:srgbClr val="7169B0"/>
      </a:accent4>
      <a:accent5>
        <a:srgbClr val="5B9BD5"/>
      </a:accent5>
      <a:accent6>
        <a:srgbClr val="70AD47"/>
      </a:accent6>
      <a:hlink>
        <a:srgbClr val="ED7D31"/>
      </a:hlink>
      <a:folHlink>
        <a:srgbClr val="4472C4"/>
      </a:folHlink>
    </a:clrScheme>
    <a:fontScheme name="Тема н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н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rgbClr val="2A2859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General-Presentation_Template_Verdana.potx" id="{DBD4CCAC-BA09-45B3-821A-F15ED6EA8063}" vid="{3C05375D-1ED4-4F09-9F4B-CD6D237AE7EB}"/>
    </a:ext>
  </a:extLst>
</a:theme>
</file>

<file path=ppt/theme/theme3.xml><?xml version="1.0" encoding="utf-8"?>
<a:theme xmlns:a="http://schemas.openxmlformats.org/drawingml/2006/main" name="Тема на Office">
  <a:themeElements>
    <a:clrScheme name="О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О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Тема на Office">
  <a:themeElements>
    <a:clrScheme name="О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О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Sirma_Presentation_Template (2)</Template>
  <TotalTime>12784</TotalTime>
  <Words>1717</Words>
  <Application>Microsoft Office PowerPoint</Application>
  <PresentationFormat>Custom</PresentationFormat>
  <Paragraphs>364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38</vt:i4>
      </vt:variant>
    </vt:vector>
  </HeadingPairs>
  <TitlesOfParts>
    <vt:vector size="49" baseType="lpstr">
      <vt:lpstr>Arial</vt:lpstr>
      <vt:lpstr>Calibri</vt:lpstr>
      <vt:lpstr>Consolas</vt:lpstr>
      <vt:lpstr>Phenomena</vt:lpstr>
      <vt:lpstr>Phenomena Black</vt:lpstr>
      <vt:lpstr>Phenomena Bold</vt:lpstr>
      <vt:lpstr>Roboto Condensed</vt:lpstr>
      <vt:lpstr>TT Norms Pro</vt:lpstr>
      <vt:lpstr>Verdana</vt:lpstr>
      <vt:lpstr>Light Theme</vt:lpstr>
      <vt:lpstr>Dark_Theme</vt:lpstr>
      <vt:lpstr>Loops</vt:lpstr>
      <vt:lpstr>Content</vt:lpstr>
      <vt:lpstr>PowerPoint Presentation</vt:lpstr>
      <vt:lpstr>Review</vt:lpstr>
      <vt:lpstr>Review</vt:lpstr>
      <vt:lpstr>Review</vt:lpstr>
      <vt:lpstr>Review</vt:lpstr>
      <vt:lpstr>PowerPoint Presentation</vt:lpstr>
      <vt:lpstr>Let's count to 10</vt:lpstr>
      <vt:lpstr>Let's count to 10</vt:lpstr>
      <vt:lpstr>for- loop - construct</vt:lpstr>
      <vt:lpstr>Increment</vt:lpstr>
      <vt:lpstr>The numbers from 0 to 100</vt:lpstr>
      <vt:lpstr>Numbers in reverse order</vt:lpstr>
      <vt:lpstr>Numbers from 1 to N through 2</vt:lpstr>
      <vt:lpstr>Numbers from 1 to N through M</vt:lpstr>
      <vt:lpstr>Working with text</vt:lpstr>
      <vt:lpstr>Letters in a word</vt:lpstr>
      <vt:lpstr>Sum of vowels</vt:lpstr>
      <vt:lpstr>Sum of vowels - Solution</vt:lpstr>
      <vt:lpstr>PowerPoint Presentation</vt:lpstr>
      <vt:lpstr>While Loop</vt:lpstr>
      <vt:lpstr>While Loop</vt:lpstr>
      <vt:lpstr>PowerPoint Presentation</vt:lpstr>
      <vt:lpstr>Endless loops</vt:lpstr>
      <vt:lpstr>Ending a loop</vt:lpstr>
      <vt:lpstr>PowerPoint Presentation</vt:lpstr>
      <vt:lpstr>Clock</vt:lpstr>
      <vt:lpstr>Clock</vt:lpstr>
      <vt:lpstr>Nested loops</vt:lpstr>
      <vt:lpstr>Multiplication table</vt:lpstr>
      <vt:lpstr>New building</vt:lpstr>
      <vt:lpstr>New building</vt:lpstr>
      <vt:lpstr>Breaking nested loops</vt:lpstr>
      <vt:lpstr>A magic number</vt:lpstr>
      <vt:lpstr>Magic number - solution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Alen Paunov</dc:creator>
  <cp:lastModifiedBy>Alen Paunov</cp:lastModifiedBy>
  <cp:revision>51</cp:revision>
  <dcterms:created xsi:type="dcterms:W3CDTF">2023-03-24T10:34:32Z</dcterms:created>
  <dcterms:modified xsi:type="dcterms:W3CDTF">2024-05-14T19:15:59Z</dcterms:modified>
</cp:coreProperties>
</file>