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3"/>
  </p:sldMasterIdLst>
  <p:notesMasterIdLst>
    <p:notesMasterId r:id="rId27"/>
  </p:notesMasterIdLst>
  <p:handoutMasterIdLst>
    <p:handoutMasterId r:id="rId28"/>
  </p:handoutMasterIdLst>
  <p:sldIdLst>
    <p:sldId id="438" r:id="rId4"/>
    <p:sldId id="538" r:id="rId5"/>
    <p:sldId id="259" r:id="rId6"/>
    <p:sldId id="393" r:id="rId7"/>
    <p:sldId id="283" r:id="rId8"/>
    <p:sldId id="375" r:id="rId9"/>
    <p:sldId id="329" r:id="rId10"/>
    <p:sldId id="383" r:id="rId11"/>
    <p:sldId id="340" r:id="rId12"/>
    <p:sldId id="387" r:id="rId13"/>
    <p:sldId id="300" r:id="rId14"/>
    <p:sldId id="385" r:id="rId15"/>
    <p:sldId id="388" r:id="rId16"/>
    <p:sldId id="389" r:id="rId17"/>
    <p:sldId id="394" r:id="rId18"/>
    <p:sldId id="410" r:id="rId19"/>
    <p:sldId id="413" r:id="rId20"/>
    <p:sldId id="411" r:id="rId21"/>
    <p:sldId id="414" r:id="rId22"/>
    <p:sldId id="276" r:id="rId23"/>
    <p:sldId id="392" r:id="rId24"/>
    <p:sldId id="342" r:id="rId25"/>
    <p:sldId id="26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089C132-F59C-4679-9959-848FB8F2A7D1}">
          <p14:sldIdLst>
            <p14:sldId id="438"/>
            <p14:sldId id="538"/>
          </p14:sldIdLst>
        </p14:section>
        <p14:section name="For-Loop" id="{1207F1DB-D8A0-41A0-BC84-B616C37AD045}">
          <p14:sldIdLst>
            <p14:sldId id="259"/>
            <p14:sldId id="393"/>
            <p14:sldId id="283"/>
            <p14:sldId id="375"/>
            <p14:sldId id="329"/>
            <p14:sldId id="383"/>
          </p14:sldIdLst>
        </p14:section>
        <p14:section name="While-Loop" id="{691630BA-66EC-48DF-B7AF-6A73B9060AC7}">
          <p14:sldIdLst>
            <p14:sldId id="340"/>
            <p14:sldId id="387"/>
            <p14:sldId id="300"/>
            <p14:sldId id="385"/>
            <p14:sldId id="388"/>
            <p14:sldId id="389"/>
            <p14:sldId id="394"/>
            <p14:sldId id="410"/>
            <p14:sldId id="413"/>
            <p14:sldId id="411"/>
            <p14:sldId id="414"/>
          </p14:sldIdLst>
        </p14:section>
        <p14:section name="Break" id="{D51D8036-32F8-4839-B53C-C28F42CFEB02}">
          <p14:sldIdLst>
            <p14:sldId id="276"/>
            <p14:sldId id="392"/>
          </p14:sldIdLst>
        </p14:section>
        <p14:section name="End" id="{A0502E65-45F4-4299-A3E2-0918730AA70B}">
          <p14:sldIdLst>
            <p14:sldId id="342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1F"/>
    <a:srgbClr val="FFFFFF"/>
    <a:srgbClr val="3CA7C5"/>
    <a:srgbClr val="C55A11"/>
    <a:srgbClr val="FAE09D"/>
    <a:srgbClr val="FF5D5D"/>
    <a:srgbClr val="FEF6F0"/>
    <a:srgbClr val="A5A5A5"/>
    <a:srgbClr val="44546A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6357" autoAdjust="0"/>
  </p:normalViewPr>
  <p:slideViewPr>
    <p:cSldViewPr snapToGrid="0">
      <p:cViewPr varScale="1">
        <p:scale>
          <a:sx n="86" d="100"/>
          <a:sy n="86" d="100"/>
        </p:scale>
        <p:origin x="3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00E8A77-0236-449B-A660-93B467416B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15C5CF-FFD4-4442-92E1-DB94AF43C50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85818-406E-433D-9BA8-64CDCD76785C}" type="datetimeFigureOut">
              <a:rPr lang="en-US" smtClean="0"/>
              <a:t>5/20/2024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8185E1-B343-401F-B856-C7B7D430A5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90005E-4A85-4AE3-9A91-F7BA4BFAB5C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A6BA8-54E6-4EA7-A64F-C862CC7683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719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18082-6B6B-4A03-B9D9-26FB4348496C}" type="datetimeFigureOut">
              <a:rPr lang="en-US" smtClean="0"/>
              <a:t>5/20/2024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735046-EF9E-40C0-9DFB-48AC147C14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722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2428875"/>
            <a:ext cx="5804740" cy="809625"/>
          </a:xfrm>
        </p:spPr>
        <p:txBody>
          <a:bodyPr anchor="b">
            <a:noAutofit/>
          </a:bodyPr>
          <a:lstStyle>
            <a:lvl1pPr algn="l">
              <a:defRPr sz="4400" b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429000"/>
            <a:ext cx="5804740" cy="809625"/>
          </a:xfrm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177" indent="0" algn="ctr">
              <a:buNone/>
              <a:defRPr sz="2000"/>
            </a:lvl2pPr>
            <a:lvl3pPr marL="914355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3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7" indent="0" algn="ctr">
              <a:buNone/>
              <a:defRPr sz="1600"/>
            </a:lvl9pPr>
          </a:lstStyle>
          <a:p>
            <a:r>
              <a:rPr lang="en-US" dirty="0"/>
              <a:t>Presentation </a:t>
            </a:r>
          </a:p>
          <a:p>
            <a:r>
              <a:rPr lang="en-US" dirty="0"/>
              <a:t>Title</a:t>
            </a:r>
          </a:p>
        </p:txBody>
      </p:sp>
      <p:pic>
        <p:nvPicPr>
          <p:cNvPr id="26" name="Картина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64" y="6426195"/>
            <a:ext cx="128603" cy="127007"/>
          </a:xfrm>
          <a:prstGeom prst="rect">
            <a:avLst/>
          </a:prstGeom>
        </p:spPr>
      </p:pic>
      <p:sp>
        <p:nvSpPr>
          <p:cNvPr id="30" name="Текстово поле 29"/>
          <p:cNvSpPr txBox="1"/>
          <p:nvPr/>
        </p:nvSpPr>
        <p:spPr>
          <a:xfrm rot="16200000">
            <a:off x="-126927" y="5858481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sirma.com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Google Shape;12;p2">
            <a:extLst>
              <a:ext uri="{FF2B5EF4-FFF2-40B4-BE49-F238E27FC236}">
                <a16:creationId xmlns:a16="http://schemas.microsoft.com/office/drawing/2014/main" id="{B18722E3-E70C-350C-9F4A-D1806B0F7C93}"/>
              </a:ext>
            </a:extLst>
          </p:cNvPr>
          <p:cNvSpPr/>
          <p:nvPr userDrawn="1"/>
        </p:nvSpPr>
        <p:spPr>
          <a:xfrm>
            <a:off x="3172527" y="283976"/>
            <a:ext cx="610800" cy="61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B07EE073-B643-F26A-4752-36F706707D26}"/>
              </a:ext>
            </a:extLst>
          </p:cNvPr>
          <p:cNvSpPr/>
          <p:nvPr userDrawn="1"/>
        </p:nvSpPr>
        <p:spPr>
          <a:xfrm>
            <a:off x="4727614" y="5816128"/>
            <a:ext cx="357600" cy="357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31A8C687-8C1D-384D-006C-5EEAD60A426C}"/>
              </a:ext>
            </a:extLst>
          </p:cNvPr>
          <p:cNvSpPr/>
          <p:nvPr userDrawn="1"/>
        </p:nvSpPr>
        <p:spPr>
          <a:xfrm>
            <a:off x="8105204" y="1367774"/>
            <a:ext cx="610800" cy="610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022349C-83E0-C546-B72A-5523E1B0487F}"/>
              </a:ext>
            </a:extLst>
          </p:cNvPr>
          <p:cNvSpPr/>
          <p:nvPr userDrawn="1"/>
        </p:nvSpPr>
        <p:spPr>
          <a:xfrm>
            <a:off x="6947504" y="6173728"/>
            <a:ext cx="1157700" cy="694814"/>
          </a:xfrm>
          <a:custGeom>
            <a:avLst/>
            <a:gdLst>
              <a:gd name="connsiteX0" fmla="*/ 578850 w 1157700"/>
              <a:gd name="connsiteY0" fmla="*/ 0 h 694814"/>
              <a:gd name="connsiteX1" fmla="*/ 1157700 w 1157700"/>
              <a:gd name="connsiteY1" fmla="*/ 578850 h 694814"/>
              <a:gd name="connsiteX2" fmla="*/ 1146010 w 1157700"/>
              <a:gd name="connsiteY2" fmla="*/ 694814 h 694814"/>
              <a:gd name="connsiteX3" fmla="*/ 11690 w 1157700"/>
              <a:gd name="connsiteY3" fmla="*/ 694814 h 694814"/>
              <a:gd name="connsiteX4" fmla="*/ 0 w 1157700"/>
              <a:gd name="connsiteY4" fmla="*/ 578850 h 694814"/>
              <a:gd name="connsiteX5" fmla="*/ 578850 w 1157700"/>
              <a:gd name="connsiteY5" fmla="*/ 0 h 694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700" h="694814">
                <a:moveTo>
                  <a:pt x="578850" y="0"/>
                </a:moveTo>
                <a:cubicBezTo>
                  <a:pt x="898540" y="0"/>
                  <a:pt x="1157700" y="259160"/>
                  <a:pt x="1157700" y="578850"/>
                </a:cubicBezTo>
                <a:lnTo>
                  <a:pt x="1146010" y="694814"/>
                </a:lnTo>
                <a:lnTo>
                  <a:pt x="11690" y="694814"/>
                </a:lnTo>
                <a:lnTo>
                  <a:pt x="0" y="578850"/>
                </a:lnTo>
                <a:cubicBezTo>
                  <a:pt x="0" y="259160"/>
                  <a:pt x="259160" y="0"/>
                  <a:pt x="57885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D4CF8F7-7E46-22AA-51E3-A08C9AB86FEF}"/>
              </a:ext>
            </a:extLst>
          </p:cNvPr>
          <p:cNvSpPr/>
          <p:nvPr userDrawn="1"/>
        </p:nvSpPr>
        <p:spPr>
          <a:xfrm>
            <a:off x="-1" y="1414875"/>
            <a:ext cx="1512350" cy="1633200"/>
          </a:xfrm>
          <a:custGeom>
            <a:avLst/>
            <a:gdLst>
              <a:gd name="connsiteX0" fmla="*/ 695750 w 1512350"/>
              <a:gd name="connsiteY0" fmla="*/ 0 h 1633200"/>
              <a:gd name="connsiteX1" fmla="*/ 1512350 w 1512350"/>
              <a:gd name="connsiteY1" fmla="*/ 816600 h 1633200"/>
              <a:gd name="connsiteX2" fmla="*/ 695750 w 1512350"/>
              <a:gd name="connsiteY2" fmla="*/ 1633200 h 1633200"/>
              <a:gd name="connsiteX3" fmla="*/ 18612 w 1512350"/>
              <a:gd name="connsiteY3" fmla="*/ 1273169 h 1633200"/>
              <a:gd name="connsiteX4" fmla="*/ 0 w 1512350"/>
              <a:gd name="connsiteY4" fmla="*/ 1238879 h 1633200"/>
              <a:gd name="connsiteX5" fmla="*/ 0 w 1512350"/>
              <a:gd name="connsiteY5" fmla="*/ 394321 h 1633200"/>
              <a:gd name="connsiteX6" fmla="*/ 18612 w 1512350"/>
              <a:gd name="connsiteY6" fmla="*/ 360031 h 1633200"/>
              <a:gd name="connsiteX7" fmla="*/ 695750 w 1512350"/>
              <a:gd name="connsiteY7" fmla="*/ 0 h 163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12350" h="1633200">
                <a:moveTo>
                  <a:pt x="695750" y="0"/>
                </a:moveTo>
                <a:cubicBezTo>
                  <a:pt x="1146746" y="0"/>
                  <a:pt x="1512350" y="365604"/>
                  <a:pt x="1512350" y="816600"/>
                </a:cubicBezTo>
                <a:cubicBezTo>
                  <a:pt x="1512350" y="1267596"/>
                  <a:pt x="1146746" y="1633200"/>
                  <a:pt x="695750" y="1633200"/>
                </a:cubicBezTo>
                <a:cubicBezTo>
                  <a:pt x="413878" y="1633200"/>
                  <a:pt x="165361" y="1490386"/>
                  <a:pt x="18612" y="1273169"/>
                </a:cubicBezTo>
                <a:lnTo>
                  <a:pt x="0" y="1238879"/>
                </a:lnTo>
                <a:lnTo>
                  <a:pt x="0" y="394321"/>
                </a:lnTo>
                <a:lnTo>
                  <a:pt x="18612" y="360031"/>
                </a:lnTo>
                <a:cubicBezTo>
                  <a:pt x="165361" y="142814"/>
                  <a:pt x="413878" y="0"/>
                  <a:pt x="69575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142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1964">
          <p15:clr>
            <a:srgbClr val="FBAE40"/>
          </p15:clr>
        </p15:guide>
        <p15:guide id="3" pos="777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E73F8A0-68A3-4894-A385-852ADAB9CD72}"/>
              </a:ext>
            </a:extLst>
          </p:cNvPr>
          <p:cNvSpPr/>
          <p:nvPr/>
        </p:nvSpPr>
        <p:spPr>
          <a:xfrm>
            <a:off x="838200" y="240492"/>
            <a:ext cx="8385788" cy="1089490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/>
        </p:nvCxnSpPr>
        <p:spPr>
          <a:xfrm>
            <a:off x="838202" y="1112483"/>
            <a:ext cx="918694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6397" y="1717964"/>
            <a:ext cx="10293569" cy="4633625"/>
          </a:xfrm>
          <a:noFill/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/>
        </p:nvSpPr>
        <p:spPr>
          <a:xfrm>
            <a:off x="11531842" y="5237650"/>
            <a:ext cx="429900" cy="429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19" tIns="91419" rIns="91419" bIns="9141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7" name="Google Shape;522;p46">
            <a:extLst>
              <a:ext uri="{FF2B5EF4-FFF2-40B4-BE49-F238E27FC236}">
                <a16:creationId xmlns:a16="http://schemas.microsoft.com/office/drawing/2014/main" id="{A6C850C8-22B0-4367-87C6-8E7D42541FB1}"/>
              </a:ext>
            </a:extLst>
          </p:cNvPr>
          <p:cNvSpPr/>
          <p:nvPr/>
        </p:nvSpPr>
        <p:spPr>
          <a:xfrm>
            <a:off x="138724" y="3543187"/>
            <a:ext cx="537600" cy="537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19" tIns="91419" rIns="91419" bIns="9141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/>
        </p:nvSpPr>
        <p:spPr>
          <a:xfrm>
            <a:off x="11667908" y="1958109"/>
            <a:ext cx="429900" cy="4299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19" tIns="91419" rIns="91419" bIns="9141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ABCD34A-92E2-C2E9-B662-9420AF145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396" y="365127"/>
            <a:ext cx="8948754" cy="722418"/>
          </a:xfr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4CB3E35-B921-2064-EE06-14B5B061AEEF}"/>
              </a:ext>
            </a:extLst>
          </p:cNvPr>
          <p:cNvCxnSpPr>
            <a:cxnSpLocks/>
          </p:cNvCxnSpPr>
          <p:nvPr userDrawn="1"/>
        </p:nvCxnSpPr>
        <p:spPr>
          <a:xfrm>
            <a:off x="838200" y="1112483"/>
            <a:ext cx="9186949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oogle Shape;521;p46">
            <a:extLst>
              <a:ext uri="{FF2B5EF4-FFF2-40B4-BE49-F238E27FC236}">
                <a16:creationId xmlns:a16="http://schemas.microsoft.com/office/drawing/2014/main" id="{DA8F8FAD-D3CF-BB19-AFFE-6FD487EA4856}"/>
              </a:ext>
            </a:extLst>
          </p:cNvPr>
          <p:cNvSpPr/>
          <p:nvPr userDrawn="1"/>
        </p:nvSpPr>
        <p:spPr>
          <a:xfrm>
            <a:off x="11531842" y="5237650"/>
            <a:ext cx="429900" cy="429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522;p46">
            <a:extLst>
              <a:ext uri="{FF2B5EF4-FFF2-40B4-BE49-F238E27FC236}">
                <a16:creationId xmlns:a16="http://schemas.microsoft.com/office/drawing/2014/main" id="{9A4148F3-049D-6C96-3F81-CFA8F8EA2EA1}"/>
              </a:ext>
            </a:extLst>
          </p:cNvPr>
          <p:cNvSpPr/>
          <p:nvPr userDrawn="1"/>
        </p:nvSpPr>
        <p:spPr>
          <a:xfrm>
            <a:off x="138724" y="3543187"/>
            <a:ext cx="537600" cy="537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523;p46">
            <a:extLst>
              <a:ext uri="{FF2B5EF4-FFF2-40B4-BE49-F238E27FC236}">
                <a16:creationId xmlns:a16="http://schemas.microsoft.com/office/drawing/2014/main" id="{E9945026-EFA2-EA65-02F2-1709DE2C7B00}"/>
              </a:ext>
            </a:extLst>
          </p:cNvPr>
          <p:cNvSpPr/>
          <p:nvPr userDrawn="1"/>
        </p:nvSpPr>
        <p:spPr>
          <a:xfrm>
            <a:off x="11667908" y="1958109"/>
            <a:ext cx="429900" cy="4299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4421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8639C6-147F-4294-8944-BCA67649DB03}"/>
              </a:ext>
            </a:extLst>
          </p:cNvPr>
          <p:cNvSpPr/>
          <p:nvPr/>
        </p:nvSpPr>
        <p:spPr>
          <a:xfrm>
            <a:off x="838200" y="240492"/>
            <a:ext cx="8385788" cy="1089490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/>
        </p:nvCxnSpPr>
        <p:spPr>
          <a:xfrm>
            <a:off x="838202" y="1112483"/>
            <a:ext cx="918694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3F18E08F-1F12-D326-DCBE-4D762900C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396" y="365127"/>
            <a:ext cx="8948754" cy="722418"/>
          </a:xfr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8265908-2638-67AA-3CE3-E72B2DA45D82}"/>
              </a:ext>
            </a:extLst>
          </p:cNvPr>
          <p:cNvCxnSpPr>
            <a:cxnSpLocks/>
          </p:cNvCxnSpPr>
          <p:nvPr userDrawn="1"/>
        </p:nvCxnSpPr>
        <p:spPr>
          <a:xfrm>
            <a:off x="838200" y="1112483"/>
            <a:ext cx="9186949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406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96FAD54-8CC4-4547-89CD-CC1300D427ED}"/>
              </a:ext>
            </a:extLst>
          </p:cNvPr>
          <p:cNvSpPr txBox="1"/>
          <p:nvPr/>
        </p:nvSpPr>
        <p:spPr>
          <a:xfrm>
            <a:off x="2660686" y="1920896"/>
            <a:ext cx="6870629" cy="30162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5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Thank you!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F1BBA35-2D80-48D0-199F-04654FB70101}"/>
              </a:ext>
            </a:extLst>
          </p:cNvPr>
          <p:cNvCxnSpPr>
            <a:cxnSpLocks/>
          </p:cNvCxnSpPr>
          <p:nvPr userDrawn="1"/>
        </p:nvCxnSpPr>
        <p:spPr>
          <a:xfrm>
            <a:off x="2905125" y="2187198"/>
            <a:ext cx="609600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154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9526582-04C0-4004-8F3E-0A09328369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21709" y="1968384"/>
            <a:ext cx="5548583" cy="866775"/>
          </a:xfrm>
        </p:spPr>
        <p:txBody>
          <a:bodyPr anchor="ctr">
            <a:noAutofit/>
          </a:bodyPr>
          <a:lstStyle>
            <a:lvl1pPr algn="ctr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FF4F68EA-2B55-49FA-B787-EBA739E8FB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21709" y="2851784"/>
            <a:ext cx="5548583" cy="2676180"/>
          </a:xfrm>
        </p:spPr>
        <p:txBody>
          <a:bodyPr anchor="t">
            <a:noAutofit/>
          </a:bodyPr>
          <a:lstStyle>
            <a:lvl1pPr algn="ctr">
              <a:defRPr sz="2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introduction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C4C338B-4AB9-49BA-8932-794D89B5F701}"/>
              </a:ext>
            </a:extLst>
          </p:cNvPr>
          <p:cNvCxnSpPr/>
          <p:nvPr/>
        </p:nvCxnSpPr>
        <p:spPr>
          <a:xfrm>
            <a:off x="3321709" y="2710467"/>
            <a:ext cx="5548583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212;p32">
            <a:extLst>
              <a:ext uri="{FF2B5EF4-FFF2-40B4-BE49-F238E27FC236}">
                <a16:creationId xmlns:a16="http://schemas.microsoft.com/office/drawing/2014/main" id="{5083A042-2FF1-197D-BEF2-EFABD734C60A}"/>
              </a:ext>
            </a:extLst>
          </p:cNvPr>
          <p:cNvSpPr/>
          <p:nvPr userDrawn="1"/>
        </p:nvSpPr>
        <p:spPr>
          <a:xfrm>
            <a:off x="635225" y="4456273"/>
            <a:ext cx="836352" cy="8363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Google Shape;213;p32">
            <a:extLst>
              <a:ext uri="{FF2B5EF4-FFF2-40B4-BE49-F238E27FC236}">
                <a16:creationId xmlns:a16="http://schemas.microsoft.com/office/drawing/2014/main" id="{61BFC623-5807-25B3-9588-0BFD5A52E564}"/>
              </a:ext>
            </a:extLst>
          </p:cNvPr>
          <p:cNvSpPr/>
          <p:nvPr userDrawn="1"/>
        </p:nvSpPr>
        <p:spPr>
          <a:xfrm>
            <a:off x="6935780" y="620040"/>
            <a:ext cx="576000" cy="57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214;p32">
            <a:extLst>
              <a:ext uri="{FF2B5EF4-FFF2-40B4-BE49-F238E27FC236}">
                <a16:creationId xmlns:a16="http://schemas.microsoft.com/office/drawing/2014/main" id="{DF1CAB66-3FBA-B55B-4343-BE1D1956F72C}"/>
              </a:ext>
            </a:extLst>
          </p:cNvPr>
          <p:cNvSpPr/>
          <p:nvPr userDrawn="1"/>
        </p:nvSpPr>
        <p:spPr>
          <a:xfrm>
            <a:off x="11429609" y="2683266"/>
            <a:ext cx="1056300" cy="1056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7EFDA78-C755-1175-B0F2-BD715052559C}"/>
              </a:ext>
            </a:extLst>
          </p:cNvPr>
          <p:cNvCxnSpPr/>
          <p:nvPr userDrawn="1"/>
        </p:nvCxnSpPr>
        <p:spPr>
          <a:xfrm>
            <a:off x="3321708" y="2710467"/>
            <a:ext cx="5548583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BF4338CF-D20D-B0CF-3C56-60182F5EC3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826" y="4157547"/>
            <a:ext cx="1827766" cy="208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865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EA12F-5BCA-4980-8514-AD16F40DD1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13928" y="3448050"/>
            <a:ext cx="7040763" cy="866775"/>
          </a:xfrm>
        </p:spPr>
        <p:txBody>
          <a:bodyPr anchor="ctr">
            <a:noAutofit/>
          </a:bodyPr>
          <a:lstStyle>
            <a:lvl1pPr algn="r"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3F2FBDC6-7603-4BE7-93A9-39F5A13DB2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397531" y="2343151"/>
            <a:ext cx="2157159" cy="1085850"/>
          </a:xfrm>
        </p:spPr>
        <p:txBody>
          <a:bodyPr anchor="ctr">
            <a:noAutofit/>
          </a:bodyPr>
          <a:lstStyle>
            <a:lvl1pPr algn="r">
              <a:defRPr sz="8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5199E-DD3D-48C4-B8BF-7C46A4A12CF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05750" y="4695826"/>
            <a:ext cx="5549663" cy="742950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r">
              <a:defRPr sz="2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AE9C564-2C30-40C5-83D6-518630286C78}"/>
              </a:ext>
            </a:extLst>
          </p:cNvPr>
          <p:cNvSpPr/>
          <p:nvPr/>
        </p:nvSpPr>
        <p:spPr>
          <a:xfrm>
            <a:off x="1" y="0"/>
            <a:ext cx="3264124" cy="3906825"/>
          </a:xfrm>
          <a:custGeom>
            <a:avLst/>
            <a:gdLst>
              <a:gd name="connsiteX0" fmla="*/ 0 w 3264125"/>
              <a:gd name="connsiteY0" fmla="*/ 0 h 3906825"/>
              <a:gd name="connsiteX1" fmla="*/ 2298721 w 3264125"/>
              <a:gd name="connsiteY1" fmla="*/ 0 h 3906825"/>
              <a:gd name="connsiteX2" fmla="*/ 2326549 w 3264125"/>
              <a:gd name="connsiteY2" fmla="*/ 16906 h 3906825"/>
              <a:gd name="connsiteX3" fmla="*/ 3264125 w 3264125"/>
              <a:gd name="connsiteY3" fmla="*/ 1780275 h 3906825"/>
              <a:gd name="connsiteX4" fmla="*/ 1137575 w 3264125"/>
              <a:gd name="connsiteY4" fmla="*/ 3906825 h 3906825"/>
              <a:gd name="connsiteX5" fmla="*/ 123935 w 3264125"/>
              <a:gd name="connsiteY5" fmla="*/ 3650162 h 3906825"/>
              <a:gd name="connsiteX6" fmla="*/ 0 w 3264125"/>
              <a:gd name="connsiteY6" fmla="*/ 3574870 h 3906825"/>
              <a:gd name="connsiteX7" fmla="*/ 0 w 3264125"/>
              <a:gd name="connsiteY7" fmla="*/ 0 h 390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64125" h="3906825">
                <a:moveTo>
                  <a:pt x="0" y="0"/>
                </a:moveTo>
                <a:lnTo>
                  <a:pt x="2298721" y="0"/>
                </a:lnTo>
                <a:lnTo>
                  <a:pt x="2326549" y="16906"/>
                </a:lnTo>
                <a:cubicBezTo>
                  <a:pt x="2892215" y="399063"/>
                  <a:pt x="3264125" y="1046237"/>
                  <a:pt x="3264125" y="1780275"/>
                </a:cubicBezTo>
                <a:cubicBezTo>
                  <a:pt x="3264125" y="2954736"/>
                  <a:pt x="2312036" y="3906825"/>
                  <a:pt x="1137575" y="3906825"/>
                </a:cubicBezTo>
                <a:cubicBezTo>
                  <a:pt x="770556" y="3906825"/>
                  <a:pt x="425253" y="3813848"/>
                  <a:pt x="123935" y="3650162"/>
                </a:cubicBezTo>
                <a:lnTo>
                  <a:pt x="0" y="357487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dirty="0"/>
          </a:p>
        </p:txBody>
      </p:sp>
      <p:grpSp>
        <p:nvGrpSpPr>
          <p:cNvPr id="23" name="Google Shape;255;p34">
            <a:extLst>
              <a:ext uri="{FF2B5EF4-FFF2-40B4-BE49-F238E27FC236}">
                <a16:creationId xmlns:a16="http://schemas.microsoft.com/office/drawing/2014/main" id="{49F5EDAF-CB7E-4A4E-886C-76629793D5AD}"/>
              </a:ext>
            </a:extLst>
          </p:cNvPr>
          <p:cNvGrpSpPr/>
          <p:nvPr/>
        </p:nvGrpSpPr>
        <p:grpSpPr>
          <a:xfrm flipH="1">
            <a:off x="1463564" y="1087764"/>
            <a:ext cx="2510290" cy="2510290"/>
            <a:chOff x="6807950" y="3072775"/>
            <a:chExt cx="2165350" cy="2165350"/>
          </a:xfrm>
          <a:solidFill>
            <a:schemeClr val="tx2"/>
          </a:solidFill>
        </p:grpSpPr>
        <p:sp>
          <p:nvSpPr>
            <p:cNvPr id="24" name="Google Shape;256;p34">
              <a:extLst>
                <a:ext uri="{FF2B5EF4-FFF2-40B4-BE49-F238E27FC236}">
                  <a16:creationId xmlns:a16="http://schemas.microsoft.com/office/drawing/2014/main" id="{BB83060E-6D04-4C88-9CC7-C497111EEE8E}"/>
                </a:ext>
              </a:extLst>
            </p:cNvPr>
            <p:cNvSpPr/>
            <p:nvPr/>
          </p:nvSpPr>
          <p:spPr>
            <a:xfrm>
              <a:off x="6807950" y="3072775"/>
              <a:ext cx="1540825" cy="1536700"/>
            </a:xfrm>
            <a:custGeom>
              <a:avLst/>
              <a:gdLst/>
              <a:ahLst/>
              <a:cxnLst/>
              <a:rect l="l" t="t" r="r" b="b"/>
              <a:pathLst>
                <a:path w="61633" h="61468" fill="none" extrusionOk="0">
                  <a:moveTo>
                    <a:pt x="61632" y="30734"/>
                  </a:moveTo>
                  <a:cubicBezTo>
                    <a:pt x="61632" y="47827"/>
                    <a:pt x="47827" y="61468"/>
                    <a:pt x="30734" y="61468"/>
                  </a:cubicBezTo>
                  <a:cubicBezTo>
                    <a:pt x="13806" y="61468"/>
                    <a:pt x="1" y="47827"/>
                    <a:pt x="1" y="30734"/>
                  </a:cubicBezTo>
                  <a:cubicBezTo>
                    <a:pt x="1" y="13806"/>
                    <a:pt x="13806" y="0"/>
                    <a:pt x="30734" y="0"/>
                  </a:cubicBezTo>
                  <a:cubicBezTo>
                    <a:pt x="47827" y="0"/>
                    <a:pt x="61632" y="13806"/>
                    <a:pt x="61632" y="30734"/>
                  </a:cubicBezTo>
                  <a:close/>
                </a:path>
              </a:pathLst>
            </a:custGeom>
            <a:grpFill/>
            <a:ln w="28575" cap="rnd" cmpd="sng">
              <a:solidFill>
                <a:schemeClr val="tx2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5" name="Google Shape;257;p34">
              <a:extLst>
                <a:ext uri="{FF2B5EF4-FFF2-40B4-BE49-F238E27FC236}">
                  <a16:creationId xmlns:a16="http://schemas.microsoft.com/office/drawing/2014/main" id="{5E3D04D4-94ED-44FA-821F-33FD59F568F6}"/>
                </a:ext>
              </a:extLst>
            </p:cNvPr>
            <p:cNvSpPr/>
            <p:nvPr/>
          </p:nvSpPr>
          <p:spPr>
            <a:xfrm>
              <a:off x="6968200" y="3233000"/>
              <a:ext cx="1220325" cy="1220350"/>
            </a:xfrm>
            <a:custGeom>
              <a:avLst/>
              <a:gdLst/>
              <a:ahLst/>
              <a:cxnLst/>
              <a:rect l="l" t="t" r="r" b="b"/>
              <a:pathLst>
                <a:path w="48813" h="48814" fill="none" extrusionOk="0">
                  <a:moveTo>
                    <a:pt x="48813" y="24325"/>
                  </a:moveTo>
                  <a:cubicBezTo>
                    <a:pt x="48813" y="37802"/>
                    <a:pt x="37801" y="48814"/>
                    <a:pt x="24324" y="48814"/>
                  </a:cubicBezTo>
                  <a:cubicBezTo>
                    <a:pt x="10847" y="48814"/>
                    <a:pt x="0" y="37802"/>
                    <a:pt x="0" y="24325"/>
                  </a:cubicBezTo>
                  <a:cubicBezTo>
                    <a:pt x="0" y="10848"/>
                    <a:pt x="10847" y="1"/>
                    <a:pt x="24324" y="1"/>
                  </a:cubicBezTo>
                  <a:cubicBezTo>
                    <a:pt x="37801" y="1"/>
                    <a:pt x="48813" y="10848"/>
                    <a:pt x="48813" y="24325"/>
                  </a:cubicBezTo>
                  <a:close/>
                </a:path>
              </a:pathLst>
            </a:custGeom>
            <a:grpFill/>
            <a:ln w="28575" cap="rnd" cmpd="sng">
              <a:solidFill>
                <a:schemeClr val="tx2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6" name="Google Shape;258;p34">
              <a:extLst>
                <a:ext uri="{FF2B5EF4-FFF2-40B4-BE49-F238E27FC236}">
                  <a16:creationId xmlns:a16="http://schemas.microsoft.com/office/drawing/2014/main" id="{4C91389B-A9EB-44AE-93E3-C8B2C6829068}"/>
                </a:ext>
              </a:extLst>
            </p:cNvPr>
            <p:cNvSpPr/>
            <p:nvPr/>
          </p:nvSpPr>
          <p:spPr>
            <a:xfrm>
              <a:off x="8061125" y="4325950"/>
              <a:ext cx="912175" cy="912175"/>
            </a:xfrm>
            <a:custGeom>
              <a:avLst/>
              <a:gdLst/>
              <a:ahLst/>
              <a:cxnLst/>
              <a:rect l="l" t="t" r="r" b="b"/>
              <a:pathLst>
                <a:path w="36487" h="36487" fill="none" extrusionOk="0">
                  <a:moveTo>
                    <a:pt x="35172" y="35172"/>
                  </a:moveTo>
                  <a:lnTo>
                    <a:pt x="35172" y="35172"/>
                  </a:lnTo>
                  <a:cubicBezTo>
                    <a:pt x="33857" y="36487"/>
                    <a:pt x="31721" y="36487"/>
                    <a:pt x="30406" y="35172"/>
                  </a:cubicBezTo>
                  <a:lnTo>
                    <a:pt x="1" y="4767"/>
                  </a:lnTo>
                  <a:lnTo>
                    <a:pt x="4931" y="1"/>
                  </a:lnTo>
                  <a:lnTo>
                    <a:pt x="35172" y="30242"/>
                  </a:lnTo>
                  <a:cubicBezTo>
                    <a:pt x="36487" y="31556"/>
                    <a:pt x="36487" y="33857"/>
                    <a:pt x="35172" y="35172"/>
                  </a:cubicBezTo>
                  <a:close/>
                </a:path>
              </a:pathLst>
            </a:custGeom>
            <a:grpFill/>
            <a:ln w="28575" cap="rnd" cmpd="sng">
              <a:solidFill>
                <a:schemeClr val="tx2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</p:grpSp>
      <p:sp>
        <p:nvSpPr>
          <p:cNvPr id="27" name="Google Shape;259;p34">
            <a:extLst>
              <a:ext uri="{FF2B5EF4-FFF2-40B4-BE49-F238E27FC236}">
                <a16:creationId xmlns:a16="http://schemas.microsoft.com/office/drawing/2014/main" id="{4C8E57B8-F670-422A-A5E0-3D57237C61B9}"/>
              </a:ext>
            </a:extLst>
          </p:cNvPr>
          <p:cNvSpPr/>
          <p:nvPr/>
        </p:nvSpPr>
        <p:spPr>
          <a:xfrm>
            <a:off x="2521047" y="5921874"/>
            <a:ext cx="433500" cy="43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19" tIns="91419" rIns="91419" bIns="9141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53E99D4-9AAB-4FF4-A0CB-5DAB0C254B71}"/>
              </a:ext>
            </a:extLst>
          </p:cNvPr>
          <p:cNvSpPr/>
          <p:nvPr/>
        </p:nvSpPr>
        <p:spPr>
          <a:xfrm>
            <a:off x="11837980" y="4107152"/>
            <a:ext cx="354020" cy="433500"/>
          </a:xfrm>
          <a:custGeom>
            <a:avLst/>
            <a:gdLst>
              <a:gd name="connsiteX0" fmla="*/ 216750 w 354020"/>
              <a:gd name="connsiteY0" fmla="*/ 0 h 433500"/>
              <a:gd name="connsiteX1" fmla="*/ 301119 w 354020"/>
              <a:gd name="connsiteY1" fmla="*/ 17033 h 433500"/>
              <a:gd name="connsiteX2" fmla="*/ 354020 w 354020"/>
              <a:gd name="connsiteY2" fmla="*/ 52700 h 433500"/>
              <a:gd name="connsiteX3" fmla="*/ 354020 w 354020"/>
              <a:gd name="connsiteY3" fmla="*/ 380801 h 433500"/>
              <a:gd name="connsiteX4" fmla="*/ 301119 w 354020"/>
              <a:gd name="connsiteY4" fmla="*/ 416467 h 433500"/>
              <a:gd name="connsiteX5" fmla="*/ 216750 w 354020"/>
              <a:gd name="connsiteY5" fmla="*/ 433500 h 433500"/>
              <a:gd name="connsiteX6" fmla="*/ 0 w 354020"/>
              <a:gd name="connsiteY6" fmla="*/ 216750 h 433500"/>
              <a:gd name="connsiteX7" fmla="*/ 216750 w 354020"/>
              <a:gd name="connsiteY7" fmla="*/ 0 h 43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4020" h="433500">
                <a:moveTo>
                  <a:pt x="216750" y="0"/>
                </a:moveTo>
                <a:cubicBezTo>
                  <a:pt x="246677" y="0"/>
                  <a:pt x="275187" y="6065"/>
                  <a:pt x="301119" y="17033"/>
                </a:cubicBezTo>
                <a:lnTo>
                  <a:pt x="354020" y="52700"/>
                </a:lnTo>
                <a:lnTo>
                  <a:pt x="354020" y="380801"/>
                </a:lnTo>
                <a:lnTo>
                  <a:pt x="301119" y="416467"/>
                </a:lnTo>
                <a:cubicBezTo>
                  <a:pt x="275187" y="427435"/>
                  <a:pt x="246677" y="433500"/>
                  <a:pt x="216750" y="433500"/>
                </a:cubicBezTo>
                <a:cubicBezTo>
                  <a:pt x="97042" y="433500"/>
                  <a:pt x="0" y="336458"/>
                  <a:pt x="0" y="216750"/>
                </a:cubicBezTo>
                <a:cubicBezTo>
                  <a:pt x="0" y="97042"/>
                  <a:pt x="97042" y="0"/>
                  <a:pt x="216750" y="0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spcFirstLastPara="1" wrap="square" lIns="91419" tIns="91419" rIns="91419" bIns="9141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EEAEE80-AFF2-4BA8-9AF9-2257AFDD7C49}"/>
              </a:ext>
            </a:extLst>
          </p:cNvPr>
          <p:cNvSpPr/>
          <p:nvPr/>
        </p:nvSpPr>
        <p:spPr>
          <a:xfrm>
            <a:off x="4949450" y="1"/>
            <a:ext cx="1056300" cy="813825"/>
          </a:xfrm>
          <a:custGeom>
            <a:avLst/>
            <a:gdLst>
              <a:gd name="connsiteX0" fmla="*/ 84979 w 1056300"/>
              <a:gd name="connsiteY0" fmla="*/ 0 h 813825"/>
              <a:gd name="connsiteX1" fmla="*/ 971321 w 1056300"/>
              <a:gd name="connsiteY1" fmla="*/ 0 h 813825"/>
              <a:gd name="connsiteX2" fmla="*/ 1014795 w 1056300"/>
              <a:gd name="connsiteY2" fmla="*/ 80095 h 813825"/>
              <a:gd name="connsiteX3" fmla="*/ 1056300 w 1056300"/>
              <a:gd name="connsiteY3" fmla="*/ 285675 h 813825"/>
              <a:gd name="connsiteX4" fmla="*/ 528150 w 1056300"/>
              <a:gd name="connsiteY4" fmla="*/ 813825 h 813825"/>
              <a:gd name="connsiteX5" fmla="*/ 0 w 1056300"/>
              <a:gd name="connsiteY5" fmla="*/ 285675 h 813825"/>
              <a:gd name="connsiteX6" fmla="*/ 41505 w 1056300"/>
              <a:gd name="connsiteY6" fmla="*/ 80095 h 813825"/>
              <a:gd name="connsiteX7" fmla="*/ 84979 w 1056300"/>
              <a:gd name="connsiteY7" fmla="*/ 0 h 81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300" h="813825">
                <a:moveTo>
                  <a:pt x="84979" y="0"/>
                </a:moveTo>
                <a:lnTo>
                  <a:pt x="971321" y="0"/>
                </a:lnTo>
                <a:lnTo>
                  <a:pt x="1014795" y="80095"/>
                </a:lnTo>
                <a:cubicBezTo>
                  <a:pt x="1041521" y="143282"/>
                  <a:pt x="1056300" y="212753"/>
                  <a:pt x="1056300" y="285675"/>
                </a:cubicBezTo>
                <a:cubicBezTo>
                  <a:pt x="1056300" y="577364"/>
                  <a:pt x="819839" y="813825"/>
                  <a:pt x="528150" y="813825"/>
                </a:cubicBezTo>
                <a:cubicBezTo>
                  <a:pt x="236461" y="813825"/>
                  <a:pt x="0" y="577364"/>
                  <a:pt x="0" y="285675"/>
                </a:cubicBezTo>
                <a:cubicBezTo>
                  <a:pt x="0" y="212753"/>
                  <a:pt x="14779" y="143282"/>
                  <a:pt x="41505" y="80095"/>
                </a:cubicBezTo>
                <a:lnTo>
                  <a:pt x="849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84578B-A52F-43BC-8DB9-E8132296A578}"/>
              </a:ext>
            </a:extLst>
          </p:cNvPr>
          <p:cNvCxnSpPr>
            <a:cxnSpLocks/>
          </p:cNvCxnSpPr>
          <p:nvPr/>
        </p:nvCxnSpPr>
        <p:spPr>
          <a:xfrm>
            <a:off x="6005750" y="4206757"/>
            <a:ext cx="554894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451CCB09-4ABF-F75A-21D4-27504063F0A5}"/>
              </a:ext>
            </a:extLst>
          </p:cNvPr>
          <p:cNvSpPr/>
          <p:nvPr userDrawn="1"/>
        </p:nvSpPr>
        <p:spPr>
          <a:xfrm>
            <a:off x="0" y="0"/>
            <a:ext cx="3264125" cy="3906825"/>
          </a:xfrm>
          <a:custGeom>
            <a:avLst/>
            <a:gdLst>
              <a:gd name="connsiteX0" fmla="*/ 0 w 3264125"/>
              <a:gd name="connsiteY0" fmla="*/ 0 h 3906825"/>
              <a:gd name="connsiteX1" fmla="*/ 2298721 w 3264125"/>
              <a:gd name="connsiteY1" fmla="*/ 0 h 3906825"/>
              <a:gd name="connsiteX2" fmla="*/ 2326549 w 3264125"/>
              <a:gd name="connsiteY2" fmla="*/ 16906 h 3906825"/>
              <a:gd name="connsiteX3" fmla="*/ 3264125 w 3264125"/>
              <a:gd name="connsiteY3" fmla="*/ 1780275 h 3906825"/>
              <a:gd name="connsiteX4" fmla="*/ 1137575 w 3264125"/>
              <a:gd name="connsiteY4" fmla="*/ 3906825 h 3906825"/>
              <a:gd name="connsiteX5" fmla="*/ 123935 w 3264125"/>
              <a:gd name="connsiteY5" fmla="*/ 3650162 h 3906825"/>
              <a:gd name="connsiteX6" fmla="*/ 0 w 3264125"/>
              <a:gd name="connsiteY6" fmla="*/ 3574870 h 3906825"/>
              <a:gd name="connsiteX7" fmla="*/ 0 w 3264125"/>
              <a:gd name="connsiteY7" fmla="*/ 0 h 390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64125" h="3906825">
                <a:moveTo>
                  <a:pt x="0" y="0"/>
                </a:moveTo>
                <a:lnTo>
                  <a:pt x="2298721" y="0"/>
                </a:lnTo>
                <a:lnTo>
                  <a:pt x="2326549" y="16906"/>
                </a:lnTo>
                <a:cubicBezTo>
                  <a:pt x="2892215" y="399063"/>
                  <a:pt x="3264125" y="1046237"/>
                  <a:pt x="3264125" y="1780275"/>
                </a:cubicBezTo>
                <a:cubicBezTo>
                  <a:pt x="3264125" y="2954736"/>
                  <a:pt x="2312036" y="3906825"/>
                  <a:pt x="1137575" y="3906825"/>
                </a:cubicBezTo>
                <a:cubicBezTo>
                  <a:pt x="770556" y="3906825"/>
                  <a:pt x="425253" y="3813848"/>
                  <a:pt x="123935" y="3650162"/>
                </a:cubicBezTo>
                <a:lnTo>
                  <a:pt x="0" y="357487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" name="Google Shape;255;p34">
            <a:extLst>
              <a:ext uri="{FF2B5EF4-FFF2-40B4-BE49-F238E27FC236}">
                <a16:creationId xmlns:a16="http://schemas.microsoft.com/office/drawing/2014/main" id="{CED3C853-F8F7-8083-C994-8F13D52F515F}"/>
              </a:ext>
            </a:extLst>
          </p:cNvPr>
          <p:cNvGrpSpPr/>
          <p:nvPr userDrawn="1"/>
        </p:nvGrpSpPr>
        <p:grpSpPr>
          <a:xfrm flipH="1">
            <a:off x="1463563" y="1087764"/>
            <a:ext cx="2510290" cy="2510290"/>
            <a:chOff x="6807950" y="3072775"/>
            <a:chExt cx="2165350" cy="2165350"/>
          </a:xfrm>
          <a:solidFill>
            <a:schemeClr val="tx2"/>
          </a:solidFill>
        </p:grpSpPr>
        <p:sp>
          <p:nvSpPr>
            <p:cNvPr id="5" name="Google Shape;256;p34">
              <a:extLst>
                <a:ext uri="{FF2B5EF4-FFF2-40B4-BE49-F238E27FC236}">
                  <a16:creationId xmlns:a16="http://schemas.microsoft.com/office/drawing/2014/main" id="{60C64699-0508-0988-128D-4F9240E432DF}"/>
                </a:ext>
              </a:extLst>
            </p:cNvPr>
            <p:cNvSpPr/>
            <p:nvPr/>
          </p:nvSpPr>
          <p:spPr>
            <a:xfrm>
              <a:off x="6807950" y="3072775"/>
              <a:ext cx="1540825" cy="1536700"/>
            </a:xfrm>
            <a:custGeom>
              <a:avLst/>
              <a:gdLst/>
              <a:ahLst/>
              <a:cxnLst/>
              <a:rect l="l" t="t" r="r" b="b"/>
              <a:pathLst>
                <a:path w="61633" h="61468" fill="none" extrusionOk="0">
                  <a:moveTo>
                    <a:pt x="61632" y="30734"/>
                  </a:moveTo>
                  <a:cubicBezTo>
                    <a:pt x="61632" y="47827"/>
                    <a:pt x="47827" y="61468"/>
                    <a:pt x="30734" y="61468"/>
                  </a:cubicBezTo>
                  <a:cubicBezTo>
                    <a:pt x="13806" y="61468"/>
                    <a:pt x="1" y="47827"/>
                    <a:pt x="1" y="30734"/>
                  </a:cubicBezTo>
                  <a:cubicBezTo>
                    <a:pt x="1" y="13806"/>
                    <a:pt x="13806" y="0"/>
                    <a:pt x="30734" y="0"/>
                  </a:cubicBezTo>
                  <a:cubicBezTo>
                    <a:pt x="47827" y="0"/>
                    <a:pt x="61632" y="13806"/>
                    <a:pt x="61632" y="30734"/>
                  </a:cubicBezTo>
                  <a:close/>
                </a:path>
              </a:pathLst>
            </a:custGeom>
            <a:grpFill/>
            <a:ln w="28575" cap="rnd" cmpd="sng">
              <a:solidFill>
                <a:schemeClr val="tx2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257;p34">
              <a:extLst>
                <a:ext uri="{FF2B5EF4-FFF2-40B4-BE49-F238E27FC236}">
                  <a16:creationId xmlns:a16="http://schemas.microsoft.com/office/drawing/2014/main" id="{EAA04B50-134E-E0DA-8AE5-B92E2425BD4D}"/>
                </a:ext>
              </a:extLst>
            </p:cNvPr>
            <p:cNvSpPr/>
            <p:nvPr/>
          </p:nvSpPr>
          <p:spPr>
            <a:xfrm>
              <a:off x="6968200" y="3233000"/>
              <a:ext cx="1220325" cy="1220350"/>
            </a:xfrm>
            <a:custGeom>
              <a:avLst/>
              <a:gdLst/>
              <a:ahLst/>
              <a:cxnLst/>
              <a:rect l="l" t="t" r="r" b="b"/>
              <a:pathLst>
                <a:path w="48813" h="48814" fill="none" extrusionOk="0">
                  <a:moveTo>
                    <a:pt x="48813" y="24325"/>
                  </a:moveTo>
                  <a:cubicBezTo>
                    <a:pt x="48813" y="37802"/>
                    <a:pt x="37801" y="48814"/>
                    <a:pt x="24324" y="48814"/>
                  </a:cubicBezTo>
                  <a:cubicBezTo>
                    <a:pt x="10847" y="48814"/>
                    <a:pt x="0" y="37802"/>
                    <a:pt x="0" y="24325"/>
                  </a:cubicBezTo>
                  <a:cubicBezTo>
                    <a:pt x="0" y="10848"/>
                    <a:pt x="10847" y="1"/>
                    <a:pt x="24324" y="1"/>
                  </a:cubicBezTo>
                  <a:cubicBezTo>
                    <a:pt x="37801" y="1"/>
                    <a:pt x="48813" y="10848"/>
                    <a:pt x="48813" y="24325"/>
                  </a:cubicBezTo>
                  <a:close/>
                </a:path>
              </a:pathLst>
            </a:custGeom>
            <a:grpFill/>
            <a:ln w="28575" cap="rnd" cmpd="sng">
              <a:solidFill>
                <a:schemeClr val="tx2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258;p34">
              <a:extLst>
                <a:ext uri="{FF2B5EF4-FFF2-40B4-BE49-F238E27FC236}">
                  <a16:creationId xmlns:a16="http://schemas.microsoft.com/office/drawing/2014/main" id="{977DDDC2-2D87-6BCE-FCD5-68C5B336035B}"/>
                </a:ext>
              </a:extLst>
            </p:cNvPr>
            <p:cNvSpPr/>
            <p:nvPr/>
          </p:nvSpPr>
          <p:spPr>
            <a:xfrm>
              <a:off x="8061125" y="4325950"/>
              <a:ext cx="912175" cy="912175"/>
            </a:xfrm>
            <a:custGeom>
              <a:avLst/>
              <a:gdLst/>
              <a:ahLst/>
              <a:cxnLst/>
              <a:rect l="l" t="t" r="r" b="b"/>
              <a:pathLst>
                <a:path w="36487" h="36487" fill="none" extrusionOk="0">
                  <a:moveTo>
                    <a:pt x="35172" y="35172"/>
                  </a:moveTo>
                  <a:lnTo>
                    <a:pt x="35172" y="35172"/>
                  </a:lnTo>
                  <a:cubicBezTo>
                    <a:pt x="33857" y="36487"/>
                    <a:pt x="31721" y="36487"/>
                    <a:pt x="30406" y="35172"/>
                  </a:cubicBezTo>
                  <a:lnTo>
                    <a:pt x="1" y="4767"/>
                  </a:lnTo>
                  <a:lnTo>
                    <a:pt x="4931" y="1"/>
                  </a:lnTo>
                  <a:lnTo>
                    <a:pt x="35172" y="30242"/>
                  </a:lnTo>
                  <a:cubicBezTo>
                    <a:pt x="36487" y="31556"/>
                    <a:pt x="36487" y="33857"/>
                    <a:pt x="35172" y="35172"/>
                  </a:cubicBezTo>
                  <a:close/>
                </a:path>
              </a:pathLst>
            </a:custGeom>
            <a:grpFill/>
            <a:ln w="28575" cap="rnd" cmpd="sng">
              <a:solidFill>
                <a:schemeClr val="tx2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" name="Google Shape;259;p34">
            <a:extLst>
              <a:ext uri="{FF2B5EF4-FFF2-40B4-BE49-F238E27FC236}">
                <a16:creationId xmlns:a16="http://schemas.microsoft.com/office/drawing/2014/main" id="{A95D9D06-D94D-2993-C130-12BD28F6C24F}"/>
              </a:ext>
            </a:extLst>
          </p:cNvPr>
          <p:cNvSpPr/>
          <p:nvPr userDrawn="1"/>
        </p:nvSpPr>
        <p:spPr>
          <a:xfrm>
            <a:off x="2521047" y="5921874"/>
            <a:ext cx="433500" cy="43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A666D7E-7807-E6A9-F187-F9DD6BF31D29}"/>
              </a:ext>
            </a:extLst>
          </p:cNvPr>
          <p:cNvSpPr/>
          <p:nvPr userDrawn="1"/>
        </p:nvSpPr>
        <p:spPr>
          <a:xfrm>
            <a:off x="11837980" y="4107152"/>
            <a:ext cx="354020" cy="433500"/>
          </a:xfrm>
          <a:custGeom>
            <a:avLst/>
            <a:gdLst>
              <a:gd name="connsiteX0" fmla="*/ 216750 w 354020"/>
              <a:gd name="connsiteY0" fmla="*/ 0 h 433500"/>
              <a:gd name="connsiteX1" fmla="*/ 301119 w 354020"/>
              <a:gd name="connsiteY1" fmla="*/ 17033 h 433500"/>
              <a:gd name="connsiteX2" fmla="*/ 354020 w 354020"/>
              <a:gd name="connsiteY2" fmla="*/ 52700 h 433500"/>
              <a:gd name="connsiteX3" fmla="*/ 354020 w 354020"/>
              <a:gd name="connsiteY3" fmla="*/ 380801 h 433500"/>
              <a:gd name="connsiteX4" fmla="*/ 301119 w 354020"/>
              <a:gd name="connsiteY4" fmla="*/ 416467 h 433500"/>
              <a:gd name="connsiteX5" fmla="*/ 216750 w 354020"/>
              <a:gd name="connsiteY5" fmla="*/ 433500 h 433500"/>
              <a:gd name="connsiteX6" fmla="*/ 0 w 354020"/>
              <a:gd name="connsiteY6" fmla="*/ 216750 h 433500"/>
              <a:gd name="connsiteX7" fmla="*/ 216750 w 354020"/>
              <a:gd name="connsiteY7" fmla="*/ 0 h 43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4020" h="433500">
                <a:moveTo>
                  <a:pt x="216750" y="0"/>
                </a:moveTo>
                <a:cubicBezTo>
                  <a:pt x="246677" y="0"/>
                  <a:pt x="275187" y="6065"/>
                  <a:pt x="301119" y="17033"/>
                </a:cubicBezTo>
                <a:lnTo>
                  <a:pt x="354020" y="52700"/>
                </a:lnTo>
                <a:lnTo>
                  <a:pt x="354020" y="380801"/>
                </a:lnTo>
                <a:lnTo>
                  <a:pt x="301119" y="416467"/>
                </a:lnTo>
                <a:cubicBezTo>
                  <a:pt x="275187" y="427435"/>
                  <a:pt x="246677" y="433500"/>
                  <a:pt x="216750" y="433500"/>
                </a:cubicBezTo>
                <a:cubicBezTo>
                  <a:pt x="97042" y="433500"/>
                  <a:pt x="0" y="336458"/>
                  <a:pt x="0" y="216750"/>
                </a:cubicBezTo>
                <a:cubicBezTo>
                  <a:pt x="0" y="97042"/>
                  <a:pt x="97042" y="0"/>
                  <a:pt x="216750" y="0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2E84FE9-1423-15A0-8E94-35370BAA5E89}"/>
              </a:ext>
            </a:extLst>
          </p:cNvPr>
          <p:cNvSpPr/>
          <p:nvPr userDrawn="1"/>
        </p:nvSpPr>
        <p:spPr>
          <a:xfrm>
            <a:off x="4949450" y="0"/>
            <a:ext cx="1056300" cy="813825"/>
          </a:xfrm>
          <a:custGeom>
            <a:avLst/>
            <a:gdLst>
              <a:gd name="connsiteX0" fmla="*/ 84979 w 1056300"/>
              <a:gd name="connsiteY0" fmla="*/ 0 h 813825"/>
              <a:gd name="connsiteX1" fmla="*/ 971321 w 1056300"/>
              <a:gd name="connsiteY1" fmla="*/ 0 h 813825"/>
              <a:gd name="connsiteX2" fmla="*/ 1014795 w 1056300"/>
              <a:gd name="connsiteY2" fmla="*/ 80095 h 813825"/>
              <a:gd name="connsiteX3" fmla="*/ 1056300 w 1056300"/>
              <a:gd name="connsiteY3" fmla="*/ 285675 h 813825"/>
              <a:gd name="connsiteX4" fmla="*/ 528150 w 1056300"/>
              <a:gd name="connsiteY4" fmla="*/ 813825 h 813825"/>
              <a:gd name="connsiteX5" fmla="*/ 0 w 1056300"/>
              <a:gd name="connsiteY5" fmla="*/ 285675 h 813825"/>
              <a:gd name="connsiteX6" fmla="*/ 41505 w 1056300"/>
              <a:gd name="connsiteY6" fmla="*/ 80095 h 813825"/>
              <a:gd name="connsiteX7" fmla="*/ 84979 w 1056300"/>
              <a:gd name="connsiteY7" fmla="*/ 0 h 81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300" h="813825">
                <a:moveTo>
                  <a:pt x="84979" y="0"/>
                </a:moveTo>
                <a:lnTo>
                  <a:pt x="971321" y="0"/>
                </a:lnTo>
                <a:lnTo>
                  <a:pt x="1014795" y="80095"/>
                </a:lnTo>
                <a:cubicBezTo>
                  <a:pt x="1041521" y="143282"/>
                  <a:pt x="1056300" y="212753"/>
                  <a:pt x="1056300" y="285675"/>
                </a:cubicBezTo>
                <a:cubicBezTo>
                  <a:pt x="1056300" y="577364"/>
                  <a:pt x="819839" y="813825"/>
                  <a:pt x="528150" y="813825"/>
                </a:cubicBezTo>
                <a:cubicBezTo>
                  <a:pt x="236461" y="813825"/>
                  <a:pt x="0" y="577364"/>
                  <a:pt x="0" y="285675"/>
                </a:cubicBezTo>
                <a:cubicBezTo>
                  <a:pt x="0" y="212753"/>
                  <a:pt x="14779" y="143282"/>
                  <a:pt x="41505" y="80095"/>
                </a:cubicBezTo>
                <a:lnTo>
                  <a:pt x="849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8041EF2-84C2-430B-BDCB-5FD756DED2E3}"/>
              </a:ext>
            </a:extLst>
          </p:cNvPr>
          <p:cNvCxnSpPr>
            <a:cxnSpLocks/>
          </p:cNvCxnSpPr>
          <p:nvPr userDrawn="1"/>
        </p:nvCxnSpPr>
        <p:spPr>
          <a:xfrm>
            <a:off x="6005750" y="4206757"/>
            <a:ext cx="554894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52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59A1CB87-3117-4E15-9281-EA342CEFF5B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61106" y="3560605"/>
            <a:ext cx="7007943" cy="868680"/>
          </a:xfrm>
        </p:spPr>
        <p:txBody>
          <a:bodyPr anchor="ctr">
            <a:noAutofit/>
          </a:bodyPr>
          <a:lstStyle>
            <a:lvl1pPr algn="l"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00A8E619-6F21-447D-86B3-35D849CFDC4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60963" y="2381251"/>
            <a:ext cx="2581714" cy="1169831"/>
          </a:xfrm>
        </p:spPr>
        <p:txBody>
          <a:bodyPr anchor="ctr">
            <a:noAutofit/>
          </a:bodyPr>
          <a:lstStyle>
            <a:lvl1pPr algn="l">
              <a:defRPr sz="8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3C3EFA5-C654-4829-B84D-D3491E9A2F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59945" y="4721179"/>
            <a:ext cx="5968512" cy="620869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l">
              <a:defRPr sz="2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6" name="Google Shape;323;p38">
            <a:extLst>
              <a:ext uri="{FF2B5EF4-FFF2-40B4-BE49-F238E27FC236}">
                <a16:creationId xmlns:a16="http://schemas.microsoft.com/office/drawing/2014/main" id="{49BF7270-2667-462B-8639-1DDD7705307A}"/>
              </a:ext>
            </a:extLst>
          </p:cNvPr>
          <p:cNvSpPr/>
          <p:nvPr/>
        </p:nvSpPr>
        <p:spPr>
          <a:xfrm>
            <a:off x="9074490" y="3097650"/>
            <a:ext cx="3117511" cy="3760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19" tIns="91419" rIns="91419" bIns="9141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grpSp>
        <p:nvGrpSpPr>
          <p:cNvPr id="7" name="Google Shape;324;p38">
            <a:extLst>
              <a:ext uri="{FF2B5EF4-FFF2-40B4-BE49-F238E27FC236}">
                <a16:creationId xmlns:a16="http://schemas.microsoft.com/office/drawing/2014/main" id="{19F2B8EC-ADF8-44E1-A5C9-C317FCE16C4D}"/>
              </a:ext>
            </a:extLst>
          </p:cNvPr>
          <p:cNvGrpSpPr/>
          <p:nvPr/>
        </p:nvGrpSpPr>
        <p:grpSpPr>
          <a:xfrm rot="10800000">
            <a:off x="9394227" y="2299288"/>
            <a:ext cx="473925" cy="3207888"/>
            <a:chOff x="3419800" y="255950"/>
            <a:chExt cx="762550" cy="5161525"/>
          </a:xfrm>
          <a:solidFill>
            <a:schemeClr val="accent1"/>
          </a:solidFill>
        </p:grpSpPr>
        <p:sp>
          <p:nvSpPr>
            <p:cNvPr id="8" name="Google Shape;325;p38">
              <a:extLst>
                <a:ext uri="{FF2B5EF4-FFF2-40B4-BE49-F238E27FC236}">
                  <a16:creationId xmlns:a16="http://schemas.microsoft.com/office/drawing/2014/main" id="{643FF487-04DB-41D1-88E1-D983ACB58822}"/>
                </a:ext>
              </a:extLst>
            </p:cNvPr>
            <p:cNvSpPr/>
            <p:nvPr/>
          </p:nvSpPr>
          <p:spPr>
            <a:xfrm>
              <a:off x="3419800" y="927375"/>
              <a:ext cx="186200" cy="3689925"/>
            </a:xfrm>
            <a:custGeom>
              <a:avLst/>
              <a:gdLst/>
              <a:ahLst/>
              <a:cxnLst/>
              <a:rect l="l" t="t" r="r" b="b"/>
              <a:pathLst>
                <a:path w="7448" h="147597" fill="none" extrusionOk="0">
                  <a:moveTo>
                    <a:pt x="0" y="0"/>
                  </a:moveTo>
                  <a:lnTo>
                    <a:pt x="7447" y="0"/>
                  </a:lnTo>
                  <a:lnTo>
                    <a:pt x="7447" y="147596"/>
                  </a:lnTo>
                  <a:lnTo>
                    <a:pt x="0" y="147596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9" name="Google Shape;326;p38">
              <a:extLst>
                <a:ext uri="{FF2B5EF4-FFF2-40B4-BE49-F238E27FC236}">
                  <a16:creationId xmlns:a16="http://schemas.microsoft.com/office/drawing/2014/main" id="{2DD5DE7C-7F39-4CDA-A722-F226E2B254F7}"/>
                </a:ext>
              </a:extLst>
            </p:cNvPr>
            <p:cNvSpPr/>
            <p:nvPr/>
          </p:nvSpPr>
          <p:spPr>
            <a:xfrm>
              <a:off x="3800075" y="927375"/>
              <a:ext cx="382275" cy="3689925"/>
            </a:xfrm>
            <a:custGeom>
              <a:avLst/>
              <a:gdLst/>
              <a:ahLst/>
              <a:cxnLst/>
              <a:rect l="l" t="t" r="r" b="b"/>
              <a:pathLst>
                <a:path w="15291" h="147597" fill="none" extrusionOk="0">
                  <a:moveTo>
                    <a:pt x="15291" y="0"/>
                  </a:moveTo>
                  <a:lnTo>
                    <a:pt x="15291" y="80"/>
                  </a:lnTo>
                  <a:lnTo>
                    <a:pt x="7844" y="80"/>
                  </a:lnTo>
                  <a:lnTo>
                    <a:pt x="7844" y="147596"/>
                  </a:lnTo>
                  <a:lnTo>
                    <a:pt x="0" y="147596"/>
                  </a:lnTo>
                  <a:lnTo>
                    <a:pt x="15291" y="147596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0" name="Google Shape;327;p38">
              <a:extLst>
                <a:ext uri="{FF2B5EF4-FFF2-40B4-BE49-F238E27FC236}">
                  <a16:creationId xmlns:a16="http://schemas.microsoft.com/office/drawing/2014/main" id="{B157F315-BDE8-48E7-A0FE-EFB92CA820F3}"/>
                </a:ext>
              </a:extLst>
            </p:cNvPr>
            <p:cNvSpPr/>
            <p:nvPr/>
          </p:nvSpPr>
          <p:spPr>
            <a:xfrm>
              <a:off x="3419800" y="685725"/>
              <a:ext cx="762550" cy="241675"/>
            </a:xfrm>
            <a:custGeom>
              <a:avLst/>
              <a:gdLst/>
              <a:ahLst/>
              <a:cxnLst/>
              <a:rect l="l" t="t" r="r" b="b"/>
              <a:pathLst>
                <a:path w="30502" h="9667" fill="none" extrusionOk="0">
                  <a:moveTo>
                    <a:pt x="0" y="1"/>
                  </a:moveTo>
                  <a:lnTo>
                    <a:pt x="30502" y="1"/>
                  </a:lnTo>
                  <a:lnTo>
                    <a:pt x="30502" y="9666"/>
                  </a:lnTo>
                  <a:lnTo>
                    <a:pt x="0" y="9666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1" name="Google Shape;328;p38">
              <a:extLst>
                <a:ext uri="{FF2B5EF4-FFF2-40B4-BE49-F238E27FC236}">
                  <a16:creationId xmlns:a16="http://schemas.microsoft.com/office/drawing/2014/main" id="{B04A2A4C-BF04-459B-A6A0-2F22F6624EFA}"/>
                </a:ext>
              </a:extLst>
            </p:cNvPr>
            <p:cNvSpPr/>
            <p:nvPr/>
          </p:nvSpPr>
          <p:spPr>
            <a:xfrm>
              <a:off x="3419800" y="927375"/>
              <a:ext cx="25" cy="2000"/>
            </a:xfrm>
            <a:custGeom>
              <a:avLst/>
              <a:gdLst/>
              <a:ahLst/>
              <a:cxnLst/>
              <a:rect l="l" t="t" r="r" b="b"/>
              <a:pathLst>
                <a:path w="1" h="80" fill="none" extrusionOk="0">
                  <a:moveTo>
                    <a:pt x="0" y="80"/>
                  </a:move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2" name="Google Shape;329;p38">
              <a:extLst>
                <a:ext uri="{FF2B5EF4-FFF2-40B4-BE49-F238E27FC236}">
                  <a16:creationId xmlns:a16="http://schemas.microsoft.com/office/drawing/2014/main" id="{73945205-B7A6-4B15-A941-39DA0E45D9D3}"/>
                </a:ext>
              </a:extLst>
            </p:cNvPr>
            <p:cNvSpPr/>
            <p:nvPr/>
          </p:nvSpPr>
          <p:spPr>
            <a:xfrm>
              <a:off x="3419800" y="927375"/>
              <a:ext cx="762550" cy="2000"/>
            </a:xfrm>
            <a:custGeom>
              <a:avLst/>
              <a:gdLst/>
              <a:ahLst/>
              <a:cxnLst/>
              <a:rect l="l" t="t" r="r" b="b"/>
              <a:pathLst>
                <a:path w="30502" h="80" fill="none" extrusionOk="0">
                  <a:moveTo>
                    <a:pt x="7447" y="0"/>
                  </a:moveTo>
                  <a:lnTo>
                    <a:pt x="23055" y="0"/>
                  </a:lnTo>
                  <a:lnTo>
                    <a:pt x="23055" y="80"/>
                  </a:lnTo>
                  <a:lnTo>
                    <a:pt x="30502" y="80"/>
                  </a:lnTo>
                  <a:lnTo>
                    <a:pt x="30502" y="0"/>
                  </a:lnTo>
                  <a:lnTo>
                    <a:pt x="0" y="0"/>
                  </a:lnTo>
                  <a:lnTo>
                    <a:pt x="0" y="80"/>
                  </a:lnTo>
                  <a:lnTo>
                    <a:pt x="7447" y="8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3" name="Google Shape;330;p38">
              <a:extLst>
                <a:ext uri="{FF2B5EF4-FFF2-40B4-BE49-F238E27FC236}">
                  <a16:creationId xmlns:a16="http://schemas.microsoft.com/office/drawing/2014/main" id="{E2A0CA52-E174-493B-838F-9B897D8F5E3D}"/>
                </a:ext>
              </a:extLst>
            </p:cNvPr>
            <p:cNvSpPr/>
            <p:nvPr/>
          </p:nvSpPr>
          <p:spPr>
            <a:xfrm>
              <a:off x="3419800" y="4617275"/>
              <a:ext cx="762550" cy="578375"/>
            </a:xfrm>
            <a:custGeom>
              <a:avLst/>
              <a:gdLst/>
              <a:ahLst/>
              <a:cxnLst/>
              <a:rect l="l" t="t" r="r" b="b"/>
              <a:pathLst>
                <a:path w="30502" h="23135" fill="none" extrusionOk="0">
                  <a:moveTo>
                    <a:pt x="10775" y="23134"/>
                  </a:moveTo>
                  <a:lnTo>
                    <a:pt x="19252" y="23134"/>
                  </a:lnTo>
                  <a:lnTo>
                    <a:pt x="3050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4" name="Google Shape;331;p38">
              <a:extLst>
                <a:ext uri="{FF2B5EF4-FFF2-40B4-BE49-F238E27FC236}">
                  <a16:creationId xmlns:a16="http://schemas.microsoft.com/office/drawing/2014/main" id="{6BDAFDD0-9B94-4F9E-8225-0D092310DCE2}"/>
                </a:ext>
              </a:extLst>
            </p:cNvPr>
            <p:cNvSpPr/>
            <p:nvPr/>
          </p:nvSpPr>
          <p:spPr>
            <a:xfrm>
              <a:off x="3419800" y="255950"/>
              <a:ext cx="762550" cy="431800"/>
            </a:xfrm>
            <a:custGeom>
              <a:avLst/>
              <a:gdLst/>
              <a:ahLst/>
              <a:cxnLst/>
              <a:rect l="l" t="t" r="r" b="b"/>
              <a:pathLst>
                <a:path w="30502" h="17272" fill="none" extrusionOk="0">
                  <a:moveTo>
                    <a:pt x="30502" y="15290"/>
                  </a:moveTo>
                  <a:cubicBezTo>
                    <a:pt x="30502" y="6813"/>
                    <a:pt x="23688" y="0"/>
                    <a:pt x="15211" y="0"/>
                  </a:cubicBezTo>
                  <a:lnTo>
                    <a:pt x="15211" y="0"/>
                  </a:lnTo>
                  <a:cubicBezTo>
                    <a:pt x="6814" y="0"/>
                    <a:pt x="0" y="6893"/>
                    <a:pt x="0" y="15290"/>
                  </a:cubicBezTo>
                  <a:lnTo>
                    <a:pt x="0" y="17271"/>
                  </a:lnTo>
                  <a:lnTo>
                    <a:pt x="30502" y="17271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5" name="Google Shape;332;p38">
              <a:extLst>
                <a:ext uri="{FF2B5EF4-FFF2-40B4-BE49-F238E27FC236}">
                  <a16:creationId xmlns:a16="http://schemas.microsoft.com/office/drawing/2014/main" id="{042B53E2-3FA8-4F82-BA35-1289803A8CC6}"/>
                </a:ext>
              </a:extLst>
            </p:cNvPr>
            <p:cNvSpPr/>
            <p:nvPr/>
          </p:nvSpPr>
          <p:spPr>
            <a:xfrm>
              <a:off x="3605975" y="4617275"/>
              <a:ext cx="194125" cy="25"/>
            </a:xfrm>
            <a:custGeom>
              <a:avLst/>
              <a:gdLst/>
              <a:ahLst/>
              <a:cxnLst/>
              <a:rect l="l" t="t" r="r" b="b"/>
              <a:pathLst>
                <a:path w="7765" h="1" fill="none" extrusionOk="0">
                  <a:moveTo>
                    <a:pt x="0" y="0"/>
                  </a:moveTo>
                  <a:lnTo>
                    <a:pt x="7764" y="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6" name="Google Shape;333;p38">
              <a:extLst>
                <a:ext uri="{FF2B5EF4-FFF2-40B4-BE49-F238E27FC236}">
                  <a16:creationId xmlns:a16="http://schemas.microsoft.com/office/drawing/2014/main" id="{F3F4B1CC-88AB-45D5-A5B8-B899A36F0F96}"/>
                </a:ext>
              </a:extLst>
            </p:cNvPr>
            <p:cNvSpPr/>
            <p:nvPr/>
          </p:nvSpPr>
          <p:spPr>
            <a:xfrm>
              <a:off x="3605975" y="929350"/>
              <a:ext cx="390200" cy="3687950"/>
            </a:xfrm>
            <a:custGeom>
              <a:avLst/>
              <a:gdLst/>
              <a:ahLst/>
              <a:cxnLst/>
              <a:rect l="l" t="t" r="r" b="b"/>
              <a:pathLst>
                <a:path w="15608" h="147518" fill="none" extrusionOk="0">
                  <a:moveTo>
                    <a:pt x="15608" y="1"/>
                  </a:moveTo>
                  <a:lnTo>
                    <a:pt x="0" y="1"/>
                  </a:lnTo>
                  <a:lnTo>
                    <a:pt x="0" y="147517"/>
                  </a:lnTo>
                  <a:lnTo>
                    <a:pt x="7764" y="147517"/>
                  </a:lnTo>
                  <a:lnTo>
                    <a:pt x="15608" y="147517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7" name="Google Shape;334;p38">
              <a:extLst>
                <a:ext uri="{FF2B5EF4-FFF2-40B4-BE49-F238E27FC236}">
                  <a16:creationId xmlns:a16="http://schemas.microsoft.com/office/drawing/2014/main" id="{818796B9-8F17-4C30-A240-9CF8DA5CAC40}"/>
                </a:ext>
              </a:extLst>
            </p:cNvPr>
            <p:cNvSpPr/>
            <p:nvPr/>
          </p:nvSpPr>
          <p:spPr>
            <a:xfrm>
              <a:off x="3605975" y="927375"/>
              <a:ext cx="390200" cy="2000"/>
            </a:xfrm>
            <a:custGeom>
              <a:avLst/>
              <a:gdLst/>
              <a:ahLst/>
              <a:cxnLst/>
              <a:rect l="l" t="t" r="r" b="b"/>
              <a:pathLst>
                <a:path w="15608" h="80" fill="none" extrusionOk="0">
                  <a:moveTo>
                    <a:pt x="0" y="0"/>
                  </a:moveTo>
                  <a:lnTo>
                    <a:pt x="15608" y="0"/>
                  </a:lnTo>
                  <a:lnTo>
                    <a:pt x="15608" y="80"/>
                  </a:lnTo>
                  <a:lnTo>
                    <a:pt x="0" y="8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8" name="Google Shape;335;p38">
              <a:extLst>
                <a:ext uri="{FF2B5EF4-FFF2-40B4-BE49-F238E27FC236}">
                  <a16:creationId xmlns:a16="http://schemas.microsoft.com/office/drawing/2014/main" id="{ADEC5310-08F7-43D2-8C60-ECA2CA70A3AD}"/>
                </a:ext>
              </a:extLst>
            </p:cNvPr>
            <p:cNvSpPr/>
            <p:nvPr/>
          </p:nvSpPr>
          <p:spPr>
            <a:xfrm>
              <a:off x="3689150" y="5195625"/>
              <a:ext cx="211950" cy="221850"/>
            </a:xfrm>
            <a:custGeom>
              <a:avLst/>
              <a:gdLst/>
              <a:ahLst/>
              <a:cxnLst/>
              <a:rect l="l" t="t" r="r" b="b"/>
              <a:pathLst>
                <a:path w="8478" h="8874" extrusionOk="0">
                  <a:moveTo>
                    <a:pt x="1" y="0"/>
                  </a:moveTo>
                  <a:lnTo>
                    <a:pt x="4120" y="8873"/>
                  </a:lnTo>
                  <a:lnTo>
                    <a:pt x="8478" y="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</p:grpSp>
      <p:sp>
        <p:nvSpPr>
          <p:cNvPr id="19" name="Google Shape;336;p38">
            <a:extLst>
              <a:ext uri="{FF2B5EF4-FFF2-40B4-BE49-F238E27FC236}">
                <a16:creationId xmlns:a16="http://schemas.microsoft.com/office/drawing/2014/main" id="{51017E00-1E3E-4B74-BE89-EE909C389596}"/>
              </a:ext>
            </a:extLst>
          </p:cNvPr>
          <p:cNvSpPr/>
          <p:nvPr/>
        </p:nvSpPr>
        <p:spPr>
          <a:xfrm>
            <a:off x="251399" y="4124936"/>
            <a:ext cx="510601" cy="527244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spcFirstLastPara="1" wrap="square" lIns="91419" tIns="91419" rIns="91419" bIns="9141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20" name="Google Shape;337;p38">
            <a:extLst>
              <a:ext uri="{FF2B5EF4-FFF2-40B4-BE49-F238E27FC236}">
                <a16:creationId xmlns:a16="http://schemas.microsoft.com/office/drawing/2014/main" id="{85B27DAF-7C89-49EE-892A-FDB2D020CCB1}"/>
              </a:ext>
            </a:extLst>
          </p:cNvPr>
          <p:cNvSpPr/>
          <p:nvPr/>
        </p:nvSpPr>
        <p:spPr>
          <a:xfrm>
            <a:off x="3485050" y="408325"/>
            <a:ext cx="891000" cy="891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19" tIns="91419" rIns="91419" bIns="9141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21" name="Google Shape;338;p38">
            <a:extLst>
              <a:ext uri="{FF2B5EF4-FFF2-40B4-BE49-F238E27FC236}">
                <a16:creationId xmlns:a16="http://schemas.microsoft.com/office/drawing/2014/main" id="{1A7842F8-DDB5-4243-BDC5-1CD4219194EE}"/>
              </a:ext>
            </a:extLst>
          </p:cNvPr>
          <p:cNvSpPr/>
          <p:nvPr/>
        </p:nvSpPr>
        <p:spPr>
          <a:xfrm>
            <a:off x="7114693" y="2136822"/>
            <a:ext cx="433500" cy="433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19" tIns="91419" rIns="91419" bIns="9141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2B0A522-7D31-4010-92ED-DFB7BD4F2B36}"/>
              </a:ext>
            </a:extLst>
          </p:cNvPr>
          <p:cNvCxnSpPr>
            <a:cxnSpLocks/>
          </p:cNvCxnSpPr>
          <p:nvPr/>
        </p:nvCxnSpPr>
        <p:spPr>
          <a:xfrm>
            <a:off x="1259945" y="4333278"/>
            <a:ext cx="596851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oogle Shape;323;p38">
            <a:extLst>
              <a:ext uri="{FF2B5EF4-FFF2-40B4-BE49-F238E27FC236}">
                <a16:creationId xmlns:a16="http://schemas.microsoft.com/office/drawing/2014/main" id="{0642B776-4776-A1EF-E908-EC98AF84EC01}"/>
              </a:ext>
            </a:extLst>
          </p:cNvPr>
          <p:cNvSpPr/>
          <p:nvPr userDrawn="1"/>
        </p:nvSpPr>
        <p:spPr>
          <a:xfrm>
            <a:off x="9074489" y="3097650"/>
            <a:ext cx="3117511" cy="3760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2" name="Google Shape;324;p38">
            <a:extLst>
              <a:ext uri="{FF2B5EF4-FFF2-40B4-BE49-F238E27FC236}">
                <a16:creationId xmlns:a16="http://schemas.microsoft.com/office/drawing/2014/main" id="{A8355687-EA6B-B6EE-0CF9-E3773EF49919}"/>
              </a:ext>
            </a:extLst>
          </p:cNvPr>
          <p:cNvGrpSpPr/>
          <p:nvPr userDrawn="1"/>
        </p:nvGrpSpPr>
        <p:grpSpPr>
          <a:xfrm rot="10800000">
            <a:off x="9394226" y="2299288"/>
            <a:ext cx="473925" cy="3207888"/>
            <a:chOff x="3419800" y="255950"/>
            <a:chExt cx="762550" cy="5161525"/>
          </a:xfrm>
          <a:solidFill>
            <a:schemeClr val="accent1"/>
          </a:solidFill>
        </p:grpSpPr>
        <p:sp>
          <p:nvSpPr>
            <p:cNvPr id="24" name="Google Shape;325;p38">
              <a:extLst>
                <a:ext uri="{FF2B5EF4-FFF2-40B4-BE49-F238E27FC236}">
                  <a16:creationId xmlns:a16="http://schemas.microsoft.com/office/drawing/2014/main" id="{9422062E-7688-AEB4-57A3-EE4769D0EBE2}"/>
                </a:ext>
              </a:extLst>
            </p:cNvPr>
            <p:cNvSpPr/>
            <p:nvPr/>
          </p:nvSpPr>
          <p:spPr>
            <a:xfrm>
              <a:off x="3419800" y="927375"/>
              <a:ext cx="186200" cy="3689925"/>
            </a:xfrm>
            <a:custGeom>
              <a:avLst/>
              <a:gdLst/>
              <a:ahLst/>
              <a:cxnLst/>
              <a:rect l="l" t="t" r="r" b="b"/>
              <a:pathLst>
                <a:path w="7448" h="147597" fill="none" extrusionOk="0">
                  <a:moveTo>
                    <a:pt x="0" y="0"/>
                  </a:moveTo>
                  <a:lnTo>
                    <a:pt x="7447" y="0"/>
                  </a:lnTo>
                  <a:lnTo>
                    <a:pt x="7447" y="147596"/>
                  </a:lnTo>
                  <a:lnTo>
                    <a:pt x="0" y="147596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326;p38">
              <a:extLst>
                <a:ext uri="{FF2B5EF4-FFF2-40B4-BE49-F238E27FC236}">
                  <a16:creationId xmlns:a16="http://schemas.microsoft.com/office/drawing/2014/main" id="{BC2E08F7-4167-C189-B8D6-D57008CC85D0}"/>
                </a:ext>
              </a:extLst>
            </p:cNvPr>
            <p:cNvSpPr/>
            <p:nvPr/>
          </p:nvSpPr>
          <p:spPr>
            <a:xfrm>
              <a:off x="3800075" y="927375"/>
              <a:ext cx="382275" cy="3689925"/>
            </a:xfrm>
            <a:custGeom>
              <a:avLst/>
              <a:gdLst/>
              <a:ahLst/>
              <a:cxnLst/>
              <a:rect l="l" t="t" r="r" b="b"/>
              <a:pathLst>
                <a:path w="15291" h="147597" fill="none" extrusionOk="0">
                  <a:moveTo>
                    <a:pt x="15291" y="0"/>
                  </a:moveTo>
                  <a:lnTo>
                    <a:pt x="15291" y="80"/>
                  </a:lnTo>
                  <a:lnTo>
                    <a:pt x="7844" y="80"/>
                  </a:lnTo>
                  <a:lnTo>
                    <a:pt x="7844" y="147596"/>
                  </a:lnTo>
                  <a:lnTo>
                    <a:pt x="0" y="147596"/>
                  </a:lnTo>
                  <a:lnTo>
                    <a:pt x="15291" y="147596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327;p38">
              <a:extLst>
                <a:ext uri="{FF2B5EF4-FFF2-40B4-BE49-F238E27FC236}">
                  <a16:creationId xmlns:a16="http://schemas.microsoft.com/office/drawing/2014/main" id="{8E2AAFC1-BBE2-78C9-2B85-27903812D173}"/>
                </a:ext>
              </a:extLst>
            </p:cNvPr>
            <p:cNvSpPr/>
            <p:nvPr/>
          </p:nvSpPr>
          <p:spPr>
            <a:xfrm>
              <a:off x="3419800" y="685725"/>
              <a:ext cx="762550" cy="241675"/>
            </a:xfrm>
            <a:custGeom>
              <a:avLst/>
              <a:gdLst/>
              <a:ahLst/>
              <a:cxnLst/>
              <a:rect l="l" t="t" r="r" b="b"/>
              <a:pathLst>
                <a:path w="30502" h="9667" fill="none" extrusionOk="0">
                  <a:moveTo>
                    <a:pt x="0" y="1"/>
                  </a:moveTo>
                  <a:lnTo>
                    <a:pt x="30502" y="1"/>
                  </a:lnTo>
                  <a:lnTo>
                    <a:pt x="30502" y="9666"/>
                  </a:lnTo>
                  <a:lnTo>
                    <a:pt x="0" y="9666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328;p38">
              <a:extLst>
                <a:ext uri="{FF2B5EF4-FFF2-40B4-BE49-F238E27FC236}">
                  <a16:creationId xmlns:a16="http://schemas.microsoft.com/office/drawing/2014/main" id="{94CAF2D2-D4C2-510F-3FA6-17D29BF81B32}"/>
                </a:ext>
              </a:extLst>
            </p:cNvPr>
            <p:cNvSpPr/>
            <p:nvPr/>
          </p:nvSpPr>
          <p:spPr>
            <a:xfrm>
              <a:off x="3419800" y="927375"/>
              <a:ext cx="25" cy="2000"/>
            </a:xfrm>
            <a:custGeom>
              <a:avLst/>
              <a:gdLst/>
              <a:ahLst/>
              <a:cxnLst/>
              <a:rect l="l" t="t" r="r" b="b"/>
              <a:pathLst>
                <a:path w="1" h="80" fill="none" extrusionOk="0">
                  <a:moveTo>
                    <a:pt x="0" y="80"/>
                  </a:move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329;p38">
              <a:extLst>
                <a:ext uri="{FF2B5EF4-FFF2-40B4-BE49-F238E27FC236}">
                  <a16:creationId xmlns:a16="http://schemas.microsoft.com/office/drawing/2014/main" id="{ED388008-F729-52C8-D7CB-F5D6D5C204C6}"/>
                </a:ext>
              </a:extLst>
            </p:cNvPr>
            <p:cNvSpPr/>
            <p:nvPr/>
          </p:nvSpPr>
          <p:spPr>
            <a:xfrm>
              <a:off x="3419800" y="927375"/>
              <a:ext cx="762550" cy="2000"/>
            </a:xfrm>
            <a:custGeom>
              <a:avLst/>
              <a:gdLst/>
              <a:ahLst/>
              <a:cxnLst/>
              <a:rect l="l" t="t" r="r" b="b"/>
              <a:pathLst>
                <a:path w="30502" h="80" fill="none" extrusionOk="0">
                  <a:moveTo>
                    <a:pt x="7447" y="0"/>
                  </a:moveTo>
                  <a:lnTo>
                    <a:pt x="23055" y="0"/>
                  </a:lnTo>
                  <a:lnTo>
                    <a:pt x="23055" y="80"/>
                  </a:lnTo>
                  <a:lnTo>
                    <a:pt x="30502" y="80"/>
                  </a:lnTo>
                  <a:lnTo>
                    <a:pt x="30502" y="0"/>
                  </a:lnTo>
                  <a:lnTo>
                    <a:pt x="0" y="0"/>
                  </a:lnTo>
                  <a:lnTo>
                    <a:pt x="0" y="80"/>
                  </a:lnTo>
                  <a:lnTo>
                    <a:pt x="7447" y="8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330;p38">
              <a:extLst>
                <a:ext uri="{FF2B5EF4-FFF2-40B4-BE49-F238E27FC236}">
                  <a16:creationId xmlns:a16="http://schemas.microsoft.com/office/drawing/2014/main" id="{E1584D21-FF34-80E4-1FEE-8A82D5C37AF0}"/>
                </a:ext>
              </a:extLst>
            </p:cNvPr>
            <p:cNvSpPr/>
            <p:nvPr/>
          </p:nvSpPr>
          <p:spPr>
            <a:xfrm>
              <a:off x="3419800" y="4617275"/>
              <a:ext cx="762550" cy="578375"/>
            </a:xfrm>
            <a:custGeom>
              <a:avLst/>
              <a:gdLst/>
              <a:ahLst/>
              <a:cxnLst/>
              <a:rect l="l" t="t" r="r" b="b"/>
              <a:pathLst>
                <a:path w="30502" h="23135" fill="none" extrusionOk="0">
                  <a:moveTo>
                    <a:pt x="10775" y="23134"/>
                  </a:moveTo>
                  <a:lnTo>
                    <a:pt x="19252" y="23134"/>
                  </a:lnTo>
                  <a:lnTo>
                    <a:pt x="3050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331;p38">
              <a:extLst>
                <a:ext uri="{FF2B5EF4-FFF2-40B4-BE49-F238E27FC236}">
                  <a16:creationId xmlns:a16="http://schemas.microsoft.com/office/drawing/2014/main" id="{038C6188-E641-DC14-A2EC-6FFF836AF496}"/>
                </a:ext>
              </a:extLst>
            </p:cNvPr>
            <p:cNvSpPr/>
            <p:nvPr/>
          </p:nvSpPr>
          <p:spPr>
            <a:xfrm>
              <a:off x="3419800" y="255950"/>
              <a:ext cx="762550" cy="431800"/>
            </a:xfrm>
            <a:custGeom>
              <a:avLst/>
              <a:gdLst/>
              <a:ahLst/>
              <a:cxnLst/>
              <a:rect l="l" t="t" r="r" b="b"/>
              <a:pathLst>
                <a:path w="30502" h="17272" fill="none" extrusionOk="0">
                  <a:moveTo>
                    <a:pt x="30502" y="15290"/>
                  </a:moveTo>
                  <a:cubicBezTo>
                    <a:pt x="30502" y="6813"/>
                    <a:pt x="23688" y="0"/>
                    <a:pt x="15211" y="0"/>
                  </a:cubicBezTo>
                  <a:lnTo>
                    <a:pt x="15211" y="0"/>
                  </a:lnTo>
                  <a:cubicBezTo>
                    <a:pt x="6814" y="0"/>
                    <a:pt x="0" y="6893"/>
                    <a:pt x="0" y="15290"/>
                  </a:cubicBezTo>
                  <a:lnTo>
                    <a:pt x="0" y="17271"/>
                  </a:lnTo>
                  <a:lnTo>
                    <a:pt x="30502" y="17271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332;p38">
              <a:extLst>
                <a:ext uri="{FF2B5EF4-FFF2-40B4-BE49-F238E27FC236}">
                  <a16:creationId xmlns:a16="http://schemas.microsoft.com/office/drawing/2014/main" id="{A6A4BB84-D1AA-274A-3618-B70D9A27EF90}"/>
                </a:ext>
              </a:extLst>
            </p:cNvPr>
            <p:cNvSpPr/>
            <p:nvPr/>
          </p:nvSpPr>
          <p:spPr>
            <a:xfrm>
              <a:off x="3605975" y="4617275"/>
              <a:ext cx="194125" cy="25"/>
            </a:xfrm>
            <a:custGeom>
              <a:avLst/>
              <a:gdLst/>
              <a:ahLst/>
              <a:cxnLst/>
              <a:rect l="l" t="t" r="r" b="b"/>
              <a:pathLst>
                <a:path w="7765" h="1" fill="none" extrusionOk="0">
                  <a:moveTo>
                    <a:pt x="0" y="0"/>
                  </a:moveTo>
                  <a:lnTo>
                    <a:pt x="7764" y="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333;p38">
              <a:extLst>
                <a:ext uri="{FF2B5EF4-FFF2-40B4-BE49-F238E27FC236}">
                  <a16:creationId xmlns:a16="http://schemas.microsoft.com/office/drawing/2014/main" id="{A847C807-78D9-7DC0-B7E2-30B517B7BCAF}"/>
                </a:ext>
              </a:extLst>
            </p:cNvPr>
            <p:cNvSpPr/>
            <p:nvPr/>
          </p:nvSpPr>
          <p:spPr>
            <a:xfrm>
              <a:off x="3605975" y="929350"/>
              <a:ext cx="390200" cy="3687950"/>
            </a:xfrm>
            <a:custGeom>
              <a:avLst/>
              <a:gdLst/>
              <a:ahLst/>
              <a:cxnLst/>
              <a:rect l="l" t="t" r="r" b="b"/>
              <a:pathLst>
                <a:path w="15608" h="147518" fill="none" extrusionOk="0">
                  <a:moveTo>
                    <a:pt x="15608" y="1"/>
                  </a:moveTo>
                  <a:lnTo>
                    <a:pt x="0" y="1"/>
                  </a:lnTo>
                  <a:lnTo>
                    <a:pt x="0" y="147517"/>
                  </a:lnTo>
                  <a:lnTo>
                    <a:pt x="7764" y="147517"/>
                  </a:lnTo>
                  <a:lnTo>
                    <a:pt x="15608" y="147517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334;p38">
              <a:extLst>
                <a:ext uri="{FF2B5EF4-FFF2-40B4-BE49-F238E27FC236}">
                  <a16:creationId xmlns:a16="http://schemas.microsoft.com/office/drawing/2014/main" id="{BAF9A4CD-B0AF-09FA-192E-78EB0828F19E}"/>
                </a:ext>
              </a:extLst>
            </p:cNvPr>
            <p:cNvSpPr/>
            <p:nvPr/>
          </p:nvSpPr>
          <p:spPr>
            <a:xfrm>
              <a:off x="3605975" y="927375"/>
              <a:ext cx="390200" cy="2000"/>
            </a:xfrm>
            <a:custGeom>
              <a:avLst/>
              <a:gdLst/>
              <a:ahLst/>
              <a:cxnLst/>
              <a:rect l="l" t="t" r="r" b="b"/>
              <a:pathLst>
                <a:path w="15608" h="80" fill="none" extrusionOk="0">
                  <a:moveTo>
                    <a:pt x="0" y="0"/>
                  </a:moveTo>
                  <a:lnTo>
                    <a:pt x="15608" y="0"/>
                  </a:lnTo>
                  <a:lnTo>
                    <a:pt x="15608" y="80"/>
                  </a:lnTo>
                  <a:lnTo>
                    <a:pt x="0" y="8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335;p38">
              <a:extLst>
                <a:ext uri="{FF2B5EF4-FFF2-40B4-BE49-F238E27FC236}">
                  <a16:creationId xmlns:a16="http://schemas.microsoft.com/office/drawing/2014/main" id="{D5618A88-1DD7-B11A-51A8-B21664C8D5A8}"/>
                </a:ext>
              </a:extLst>
            </p:cNvPr>
            <p:cNvSpPr/>
            <p:nvPr/>
          </p:nvSpPr>
          <p:spPr>
            <a:xfrm>
              <a:off x="3689150" y="5195625"/>
              <a:ext cx="211950" cy="221850"/>
            </a:xfrm>
            <a:custGeom>
              <a:avLst/>
              <a:gdLst/>
              <a:ahLst/>
              <a:cxnLst/>
              <a:rect l="l" t="t" r="r" b="b"/>
              <a:pathLst>
                <a:path w="8478" h="8874" extrusionOk="0">
                  <a:moveTo>
                    <a:pt x="1" y="0"/>
                  </a:moveTo>
                  <a:lnTo>
                    <a:pt x="4120" y="8873"/>
                  </a:lnTo>
                  <a:lnTo>
                    <a:pt x="8478" y="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5" name="Google Shape;336;p38">
            <a:extLst>
              <a:ext uri="{FF2B5EF4-FFF2-40B4-BE49-F238E27FC236}">
                <a16:creationId xmlns:a16="http://schemas.microsoft.com/office/drawing/2014/main" id="{AB77E267-9EF2-D0EB-C494-5A3D53698EF6}"/>
              </a:ext>
            </a:extLst>
          </p:cNvPr>
          <p:cNvSpPr/>
          <p:nvPr userDrawn="1"/>
        </p:nvSpPr>
        <p:spPr>
          <a:xfrm>
            <a:off x="251399" y="4124936"/>
            <a:ext cx="510601" cy="527244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Google Shape;337;p38">
            <a:extLst>
              <a:ext uri="{FF2B5EF4-FFF2-40B4-BE49-F238E27FC236}">
                <a16:creationId xmlns:a16="http://schemas.microsoft.com/office/drawing/2014/main" id="{D9C4C12E-6219-5431-5476-039C3C101280}"/>
              </a:ext>
            </a:extLst>
          </p:cNvPr>
          <p:cNvSpPr/>
          <p:nvPr userDrawn="1"/>
        </p:nvSpPr>
        <p:spPr>
          <a:xfrm>
            <a:off x="3485050" y="408325"/>
            <a:ext cx="891000" cy="891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38;p38">
            <a:extLst>
              <a:ext uri="{FF2B5EF4-FFF2-40B4-BE49-F238E27FC236}">
                <a16:creationId xmlns:a16="http://schemas.microsoft.com/office/drawing/2014/main" id="{94E0F4DF-32AC-2835-2CC0-2087D44B9292}"/>
              </a:ext>
            </a:extLst>
          </p:cNvPr>
          <p:cNvSpPr/>
          <p:nvPr userDrawn="1"/>
        </p:nvSpPr>
        <p:spPr>
          <a:xfrm>
            <a:off x="7114693" y="2136822"/>
            <a:ext cx="433500" cy="433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EBC8B76-46F6-082C-02B6-4255F9ED7ECB}"/>
              </a:ext>
            </a:extLst>
          </p:cNvPr>
          <p:cNvCxnSpPr>
            <a:cxnSpLocks/>
          </p:cNvCxnSpPr>
          <p:nvPr userDrawn="1"/>
        </p:nvCxnSpPr>
        <p:spPr>
          <a:xfrm>
            <a:off x="1259943" y="4333278"/>
            <a:ext cx="5968513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49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ADAA8547-A077-43F7-A734-C7FC333D124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72778" y="2856819"/>
            <a:ext cx="8494866" cy="868680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BE86E9DF-6E22-4C91-BD39-F129A49358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912789" y="1647826"/>
            <a:ext cx="2614846" cy="1199469"/>
          </a:xfrm>
        </p:spPr>
        <p:txBody>
          <a:bodyPr anchor="ctr">
            <a:noAutofit/>
          </a:bodyPr>
          <a:lstStyle>
            <a:lvl1pPr algn="ctr">
              <a:defRPr sz="8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CD20617-886D-4ECD-A561-10BD7E06147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65538" y="4028395"/>
            <a:ext cx="5509346" cy="600252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ctr">
              <a:defRPr sz="2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16" name="Google Shape;440;p42">
            <a:extLst>
              <a:ext uri="{FF2B5EF4-FFF2-40B4-BE49-F238E27FC236}">
                <a16:creationId xmlns:a16="http://schemas.microsoft.com/office/drawing/2014/main" id="{B5C3D971-7E3C-4B07-AA0A-0D89E576E9A4}"/>
              </a:ext>
            </a:extLst>
          </p:cNvPr>
          <p:cNvSpPr/>
          <p:nvPr/>
        </p:nvSpPr>
        <p:spPr>
          <a:xfrm>
            <a:off x="1045801" y="4917551"/>
            <a:ext cx="787101" cy="787101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spcFirstLastPara="1" wrap="square" lIns="91419" tIns="91419" rIns="91419" bIns="9141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7" name="Google Shape;441;p42">
            <a:extLst>
              <a:ext uri="{FF2B5EF4-FFF2-40B4-BE49-F238E27FC236}">
                <a16:creationId xmlns:a16="http://schemas.microsoft.com/office/drawing/2014/main" id="{670FCA21-6AEC-46FE-9559-9EF3671FF3C9}"/>
              </a:ext>
            </a:extLst>
          </p:cNvPr>
          <p:cNvSpPr/>
          <p:nvPr/>
        </p:nvSpPr>
        <p:spPr>
          <a:xfrm>
            <a:off x="8272881" y="380608"/>
            <a:ext cx="520179" cy="52017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19" tIns="91419" rIns="91419" bIns="9141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DFE81B1-57C4-401D-9228-E86186775939}"/>
              </a:ext>
            </a:extLst>
          </p:cNvPr>
          <p:cNvSpPr/>
          <p:nvPr/>
        </p:nvSpPr>
        <p:spPr>
          <a:xfrm>
            <a:off x="0" y="0"/>
            <a:ext cx="2222197" cy="2317150"/>
          </a:xfrm>
          <a:custGeom>
            <a:avLst/>
            <a:gdLst>
              <a:gd name="connsiteX0" fmla="*/ 0 w 2222197"/>
              <a:gd name="connsiteY0" fmla="*/ 0 h 2317150"/>
              <a:gd name="connsiteX1" fmla="*/ 1820110 w 2222197"/>
              <a:gd name="connsiteY1" fmla="*/ 0 h 2317150"/>
              <a:gd name="connsiteX2" fmla="*/ 1825473 w 2222197"/>
              <a:gd name="connsiteY2" fmla="*/ 4874 h 2317150"/>
              <a:gd name="connsiteX3" fmla="*/ 2222197 w 2222197"/>
              <a:gd name="connsiteY3" fmla="*/ 962650 h 2317150"/>
              <a:gd name="connsiteX4" fmla="*/ 867697 w 2222197"/>
              <a:gd name="connsiteY4" fmla="*/ 2317150 h 2317150"/>
              <a:gd name="connsiteX5" fmla="*/ 6109 w 2222197"/>
              <a:gd name="connsiteY5" fmla="*/ 2007848 h 2317150"/>
              <a:gd name="connsiteX6" fmla="*/ 0 w 2222197"/>
              <a:gd name="connsiteY6" fmla="*/ 2002296 h 2317150"/>
              <a:gd name="connsiteX7" fmla="*/ 0 w 2222197"/>
              <a:gd name="connsiteY7" fmla="*/ 0 h 231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7" h="2317150">
                <a:moveTo>
                  <a:pt x="0" y="0"/>
                </a:moveTo>
                <a:lnTo>
                  <a:pt x="1820110" y="0"/>
                </a:lnTo>
                <a:lnTo>
                  <a:pt x="1825473" y="4874"/>
                </a:lnTo>
                <a:cubicBezTo>
                  <a:pt x="2070590" y="249990"/>
                  <a:pt x="2222197" y="588615"/>
                  <a:pt x="2222197" y="962650"/>
                </a:cubicBezTo>
                <a:cubicBezTo>
                  <a:pt x="2222197" y="1710720"/>
                  <a:pt x="1615767" y="2317150"/>
                  <a:pt x="867697" y="2317150"/>
                </a:cubicBezTo>
                <a:cubicBezTo>
                  <a:pt x="540416" y="2317150"/>
                  <a:pt x="240247" y="2201076"/>
                  <a:pt x="6109" y="2007848"/>
                </a:cubicBezTo>
                <a:lnTo>
                  <a:pt x="0" y="20022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CAE6057-131D-4CE4-92D7-C0CB71764575}"/>
              </a:ext>
            </a:extLst>
          </p:cNvPr>
          <p:cNvSpPr/>
          <p:nvPr/>
        </p:nvSpPr>
        <p:spPr>
          <a:xfrm>
            <a:off x="10837500" y="3429000"/>
            <a:ext cx="1354500" cy="2709000"/>
          </a:xfrm>
          <a:custGeom>
            <a:avLst/>
            <a:gdLst>
              <a:gd name="connsiteX0" fmla="*/ 1354500 w 1354500"/>
              <a:gd name="connsiteY0" fmla="*/ 0 h 2709000"/>
              <a:gd name="connsiteX1" fmla="*/ 1354500 w 1354500"/>
              <a:gd name="connsiteY1" fmla="*/ 2709000 h 2709000"/>
              <a:gd name="connsiteX2" fmla="*/ 0 w 1354500"/>
              <a:gd name="connsiteY2" fmla="*/ 1354500 h 2709000"/>
              <a:gd name="connsiteX3" fmla="*/ 1354500 w 1354500"/>
              <a:gd name="connsiteY3" fmla="*/ 0 h 270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4500" h="2709000">
                <a:moveTo>
                  <a:pt x="1354500" y="0"/>
                </a:moveTo>
                <a:lnTo>
                  <a:pt x="1354500" y="2709000"/>
                </a:lnTo>
                <a:cubicBezTo>
                  <a:pt x="606430" y="2709000"/>
                  <a:pt x="0" y="2102570"/>
                  <a:pt x="0" y="1354500"/>
                </a:cubicBezTo>
                <a:cubicBezTo>
                  <a:pt x="0" y="606430"/>
                  <a:pt x="606430" y="0"/>
                  <a:pt x="135450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0623F-C23E-4687-A7C3-F7A54B0A71F2}"/>
              </a:ext>
            </a:extLst>
          </p:cNvPr>
          <p:cNvCxnSpPr>
            <a:cxnSpLocks/>
          </p:cNvCxnSpPr>
          <p:nvPr/>
        </p:nvCxnSpPr>
        <p:spPr>
          <a:xfrm>
            <a:off x="3465538" y="3643322"/>
            <a:ext cx="5509346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oogle Shape;439;p42">
            <a:extLst>
              <a:ext uri="{FF2B5EF4-FFF2-40B4-BE49-F238E27FC236}">
                <a16:creationId xmlns:a16="http://schemas.microsoft.com/office/drawing/2014/main" id="{C99F54F3-656D-69E9-C91E-63F07424ED3B}"/>
              </a:ext>
            </a:extLst>
          </p:cNvPr>
          <p:cNvSpPr/>
          <p:nvPr userDrawn="1"/>
        </p:nvSpPr>
        <p:spPr>
          <a:xfrm>
            <a:off x="9063791" y="1273800"/>
            <a:ext cx="718800" cy="71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Google Shape;440;p42">
            <a:extLst>
              <a:ext uri="{FF2B5EF4-FFF2-40B4-BE49-F238E27FC236}">
                <a16:creationId xmlns:a16="http://schemas.microsoft.com/office/drawing/2014/main" id="{9C6E5E9D-7E43-1AFC-8345-D724CEC290D5}"/>
              </a:ext>
            </a:extLst>
          </p:cNvPr>
          <p:cNvSpPr/>
          <p:nvPr userDrawn="1"/>
        </p:nvSpPr>
        <p:spPr>
          <a:xfrm>
            <a:off x="1045800" y="4917550"/>
            <a:ext cx="787101" cy="787101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441;p42">
            <a:extLst>
              <a:ext uri="{FF2B5EF4-FFF2-40B4-BE49-F238E27FC236}">
                <a16:creationId xmlns:a16="http://schemas.microsoft.com/office/drawing/2014/main" id="{08F4A9A1-F586-E9BD-5729-4FC10515B9C3}"/>
              </a:ext>
            </a:extLst>
          </p:cNvPr>
          <p:cNvSpPr/>
          <p:nvPr userDrawn="1"/>
        </p:nvSpPr>
        <p:spPr>
          <a:xfrm>
            <a:off x="6220211" y="487611"/>
            <a:ext cx="520179" cy="52017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0370BA7-3530-B41F-F096-9FBC0E761AB6}"/>
              </a:ext>
            </a:extLst>
          </p:cNvPr>
          <p:cNvSpPr/>
          <p:nvPr userDrawn="1"/>
        </p:nvSpPr>
        <p:spPr>
          <a:xfrm>
            <a:off x="0" y="0"/>
            <a:ext cx="2222197" cy="2317150"/>
          </a:xfrm>
          <a:custGeom>
            <a:avLst/>
            <a:gdLst>
              <a:gd name="connsiteX0" fmla="*/ 0 w 2222197"/>
              <a:gd name="connsiteY0" fmla="*/ 0 h 2317150"/>
              <a:gd name="connsiteX1" fmla="*/ 1820110 w 2222197"/>
              <a:gd name="connsiteY1" fmla="*/ 0 h 2317150"/>
              <a:gd name="connsiteX2" fmla="*/ 1825473 w 2222197"/>
              <a:gd name="connsiteY2" fmla="*/ 4874 h 2317150"/>
              <a:gd name="connsiteX3" fmla="*/ 2222197 w 2222197"/>
              <a:gd name="connsiteY3" fmla="*/ 962650 h 2317150"/>
              <a:gd name="connsiteX4" fmla="*/ 867697 w 2222197"/>
              <a:gd name="connsiteY4" fmla="*/ 2317150 h 2317150"/>
              <a:gd name="connsiteX5" fmla="*/ 6109 w 2222197"/>
              <a:gd name="connsiteY5" fmla="*/ 2007848 h 2317150"/>
              <a:gd name="connsiteX6" fmla="*/ 0 w 2222197"/>
              <a:gd name="connsiteY6" fmla="*/ 2002296 h 2317150"/>
              <a:gd name="connsiteX7" fmla="*/ 0 w 2222197"/>
              <a:gd name="connsiteY7" fmla="*/ 0 h 231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7" h="2317150">
                <a:moveTo>
                  <a:pt x="0" y="0"/>
                </a:moveTo>
                <a:lnTo>
                  <a:pt x="1820110" y="0"/>
                </a:lnTo>
                <a:lnTo>
                  <a:pt x="1825473" y="4874"/>
                </a:lnTo>
                <a:cubicBezTo>
                  <a:pt x="2070590" y="249990"/>
                  <a:pt x="2222197" y="588615"/>
                  <a:pt x="2222197" y="962650"/>
                </a:cubicBezTo>
                <a:cubicBezTo>
                  <a:pt x="2222197" y="1710720"/>
                  <a:pt x="1615767" y="2317150"/>
                  <a:pt x="867697" y="2317150"/>
                </a:cubicBezTo>
                <a:cubicBezTo>
                  <a:pt x="540416" y="2317150"/>
                  <a:pt x="240247" y="2201076"/>
                  <a:pt x="6109" y="2007848"/>
                </a:cubicBezTo>
                <a:lnTo>
                  <a:pt x="0" y="2002296"/>
                </a:lnTo>
                <a:lnTo>
                  <a:pt x="0" y="0"/>
                </a:lnTo>
                <a:close/>
              </a:path>
            </a:pathLst>
          </a:custGeom>
          <a:solidFill>
            <a:srgbClr val="ED7D3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2EE81D5-2C30-E72D-00CB-6A724E93FFF3}"/>
              </a:ext>
            </a:extLst>
          </p:cNvPr>
          <p:cNvSpPr/>
          <p:nvPr userDrawn="1"/>
        </p:nvSpPr>
        <p:spPr>
          <a:xfrm>
            <a:off x="10837500" y="3429000"/>
            <a:ext cx="1354500" cy="2709000"/>
          </a:xfrm>
          <a:custGeom>
            <a:avLst/>
            <a:gdLst>
              <a:gd name="connsiteX0" fmla="*/ 1354500 w 1354500"/>
              <a:gd name="connsiteY0" fmla="*/ 0 h 2709000"/>
              <a:gd name="connsiteX1" fmla="*/ 1354500 w 1354500"/>
              <a:gd name="connsiteY1" fmla="*/ 2709000 h 2709000"/>
              <a:gd name="connsiteX2" fmla="*/ 0 w 1354500"/>
              <a:gd name="connsiteY2" fmla="*/ 1354500 h 2709000"/>
              <a:gd name="connsiteX3" fmla="*/ 1354500 w 1354500"/>
              <a:gd name="connsiteY3" fmla="*/ 0 h 270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4500" h="2709000">
                <a:moveTo>
                  <a:pt x="1354500" y="0"/>
                </a:moveTo>
                <a:lnTo>
                  <a:pt x="1354500" y="2709000"/>
                </a:lnTo>
                <a:cubicBezTo>
                  <a:pt x="606430" y="2709000"/>
                  <a:pt x="0" y="2102570"/>
                  <a:pt x="0" y="1354500"/>
                </a:cubicBezTo>
                <a:cubicBezTo>
                  <a:pt x="0" y="606430"/>
                  <a:pt x="606430" y="0"/>
                  <a:pt x="135450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F19146F-C1FA-83C1-E14E-A58739E76F83}"/>
              </a:ext>
            </a:extLst>
          </p:cNvPr>
          <p:cNvCxnSpPr>
            <a:cxnSpLocks/>
          </p:cNvCxnSpPr>
          <p:nvPr userDrawn="1"/>
        </p:nvCxnSpPr>
        <p:spPr>
          <a:xfrm>
            <a:off x="3465537" y="3643322"/>
            <a:ext cx="5509345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oogle Shape;9755;p77">
            <a:extLst>
              <a:ext uri="{FF2B5EF4-FFF2-40B4-BE49-F238E27FC236}">
                <a16:creationId xmlns:a16="http://schemas.microsoft.com/office/drawing/2014/main" id="{416DCAF9-2FB9-FE93-F9D5-1740EE067F51}"/>
              </a:ext>
            </a:extLst>
          </p:cNvPr>
          <p:cNvSpPr/>
          <p:nvPr userDrawn="1"/>
        </p:nvSpPr>
        <p:spPr>
          <a:xfrm>
            <a:off x="1408441" y="1495230"/>
            <a:ext cx="890526" cy="890439"/>
          </a:xfrm>
          <a:custGeom>
            <a:avLst/>
            <a:gdLst/>
            <a:ahLst/>
            <a:cxnLst/>
            <a:rect l="l" t="t" r="r" b="b"/>
            <a:pathLst>
              <a:path w="10812" h="10811" extrusionOk="0">
                <a:moveTo>
                  <a:pt x="2769" y="2858"/>
                </a:moveTo>
                <a:cubicBezTo>
                  <a:pt x="2830" y="2858"/>
                  <a:pt x="2892" y="2866"/>
                  <a:pt x="2954" y="2881"/>
                </a:cubicBezTo>
                <a:cubicBezTo>
                  <a:pt x="3251" y="2941"/>
                  <a:pt x="3489" y="3191"/>
                  <a:pt x="3549" y="3489"/>
                </a:cubicBezTo>
                <a:cubicBezTo>
                  <a:pt x="3608" y="3774"/>
                  <a:pt x="3501" y="4036"/>
                  <a:pt x="3275" y="4227"/>
                </a:cubicBezTo>
                <a:cubicBezTo>
                  <a:pt x="3132" y="4346"/>
                  <a:pt x="3037" y="4548"/>
                  <a:pt x="3037" y="4739"/>
                </a:cubicBezTo>
                <a:lnTo>
                  <a:pt x="3037" y="5084"/>
                </a:lnTo>
                <a:cubicBezTo>
                  <a:pt x="3037" y="5346"/>
                  <a:pt x="3263" y="5572"/>
                  <a:pt x="3525" y="5572"/>
                </a:cubicBezTo>
                <a:lnTo>
                  <a:pt x="5228" y="5572"/>
                </a:lnTo>
                <a:lnTo>
                  <a:pt x="5228" y="7263"/>
                </a:lnTo>
                <a:cubicBezTo>
                  <a:pt x="5228" y="7370"/>
                  <a:pt x="5156" y="7441"/>
                  <a:pt x="5049" y="7441"/>
                </a:cubicBezTo>
                <a:lnTo>
                  <a:pt x="4704" y="7441"/>
                </a:lnTo>
                <a:cubicBezTo>
                  <a:pt x="4597" y="7441"/>
                  <a:pt x="4513" y="7406"/>
                  <a:pt x="4442" y="7322"/>
                </a:cubicBezTo>
                <a:cubicBezTo>
                  <a:pt x="4225" y="7076"/>
                  <a:pt x="3925" y="6935"/>
                  <a:pt x="3599" y="6935"/>
                </a:cubicBezTo>
                <a:cubicBezTo>
                  <a:pt x="3532" y="6935"/>
                  <a:pt x="3463" y="6941"/>
                  <a:pt x="3394" y="6953"/>
                </a:cubicBezTo>
                <a:cubicBezTo>
                  <a:pt x="2965" y="7025"/>
                  <a:pt x="2620" y="7370"/>
                  <a:pt x="2537" y="7787"/>
                </a:cubicBezTo>
                <a:cubicBezTo>
                  <a:pt x="2453" y="8120"/>
                  <a:pt x="2549" y="8454"/>
                  <a:pt x="2751" y="8715"/>
                </a:cubicBezTo>
                <a:cubicBezTo>
                  <a:pt x="2965" y="8965"/>
                  <a:pt x="3275" y="9108"/>
                  <a:pt x="3608" y="9108"/>
                </a:cubicBezTo>
                <a:cubicBezTo>
                  <a:pt x="3930" y="9108"/>
                  <a:pt x="4227" y="8965"/>
                  <a:pt x="4442" y="8715"/>
                </a:cubicBezTo>
                <a:cubicBezTo>
                  <a:pt x="4501" y="8632"/>
                  <a:pt x="4585" y="8608"/>
                  <a:pt x="4692" y="8608"/>
                </a:cubicBezTo>
                <a:lnTo>
                  <a:pt x="5037" y="8608"/>
                </a:lnTo>
                <a:cubicBezTo>
                  <a:pt x="5132" y="8608"/>
                  <a:pt x="5216" y="8680"/>
                  <a:pt x="5216" y="8787"/>
                </a:cubicBezTo>
                <a:lnTo>
                  <a:pt x="5216" y="10501"/>
                </a:lnTo>
                <a:lnTo>
                  <a:pt x="846" y="10501"/>
                </a:lnTo>
                <a:cubicBezTo>
                  <a:pt x="572" y="10501"/>
                  <a:pt x="334" y="10263"/>
                  <a:pt x="334" y="9977"/>
                </a:cubicBezTo>
                <a:lnTo>
                  <a:pt x="334" y="5572"/>
                </a:lnTo>
                <a:lnTo>
                  <a:pt x="2025" y="5572"/>
                </a:lnTo>
                <a:cubicBezTo>
                  <a:pt x="2299" y="5572"/>
                  <a:pt x="2513" y="5346"/>
                  <a:pt x="2513" y="5084"/>
                </a:cubicBezTo>
                <a:lnTo>
                  <a:pt x="2513" y="4727"/>
                </a:lnTo>
                <a:cubicBezTo>
                  <a:pt x="2513" y="4513"/>
                  <a:pt x="2430" y="4334"/>
                  <a:pt x="2299" y="4215"/>
                </a:cubicBezTo>
                <a:cubicBezTo>
                  <a:pt x="2120" y="4072"/>
                  <a:pt x="2013" y="3858"/>
                  <a:pt x="2013" y="3620"/>
                </a:cubicBezTo>
                <a:cubicBezTo>
                  <a:pt x="2013" y="3381"/>
                  <a:pt x="2120" y="3179"/>
                  <a:pt x="2299" y="3024"/>
                </a:cubicBezTo>
                <a:cubicBezTo>
                  <a:pt x="2431" y="2919"/>
                  <a:pt x="2596" y="2858"/>
                  <a:pt x="2769" y="2858"/>
                </a:cubicBezTo>
                <a:close/>
                <a:moveTo>
                  <a:pt x="10014" y="298"/>
                </a:moveTo>
                <a:cubicBezTo>
                  <a:pt x="10300" y="298"/>
                  <a:pt x="10538" y="536"/>
                  <a:pt x="10538" y="822"/>
                </a:cubicBezTo>
                <a:lnTo>
                  <a:pt x="10538" y="5239"/>
                </a:lnTo>
                <a:lnTo>
                  <a:pt x="10312" y="5239"/>
                </a:lnTo>
                <a:cubicBezTo>
                  <a:pt x="10228" y="5239"/>
                  <a:pt x="10157" y="5322"/>
                  <a:pt x="10157" y="5406"/>
                </a:cubicBezTo>
                <a:cubicBezTo>
                  <a:pt x="10157" y="5501"/>
                  <a:pt x="10228" y="5572"/>
                  <a:pt x="10312" y="5572"/>
                </a:cubicBezTo>
                <a:lnTo>
                  <a:pt x="10490" y="5572"/>
                </a:lnTo>
                <a:lnTo>
                  <a:pt x="10490" y="9977"/>
                </a:lnTo>
                <a:cubicBezTo>
                  <a:pt x="10490" y="10263"/>
                  <a:pt x="10252" y="10501"/>
                  <a:pt x="9978" y="10501"/>
                </a:cubicBezTo>
                <a:lnTo>
                  <a:pt x="5573" y="10501"/>
                </a:lnTo>
                <a:lnTo>
                  <a:pt x="5573" y="8799"/>
                </a:lnTo>
                <a:cubicBezTo>
                  <a:pt x="5573" y="8537"/>
                  <a:pt x="5347" y="8311"/>
                  <a:pt x="5073" y="8311"/>
                </a:cubicBezTo>
                <a:lnTo>
                  <a:pt x="4739" y="8311"/>
                </a:lnTo>
                <a:cubicBezTo>
                  <a:pt x="4525" y="8311"/>
                  <a:pt x="4347" y="8394"/>
                  <a:pt x="4227" y="8537"/>
                </a:cubicBezTo>
                <a:cubicBezTo>
                  <a:pt x="4085" y="8715"/>
                  <a:pt x="3870" y="8811"/>
                  <a:pt x="3632" y="8811"/>
                </a:cubicBezTo>
                <a:cubicBezTo>
                  <a:pt x="3394" y="8811"/>
                  <a:pt x="3192" y="8715"/>
                  <a:pt x="3037" y="8537"/>
                </a:cubicBezTo>
                <a:cubicBezTo>
                  <a:pt x="2894" y="8358"/>
                  <a:pt x="2834" y="8120"/>
                  <a:pt x="2894" y="7882"/>
                </a:cubicBezTo>
                <a:cubicBezTo>
                  <a:pt x="2954" y="7584"/>
                  <a:pt x="3204" y="7346"/>
                  <a:pt x="3501" y="7287"/>
                </a:cubicBezTo>
                <a:cubicBezTo>
                  <a:pt x="3557" y="7275"/>
                  <a:pt x="3612" y="7269"/>
                  <a:pt x="3665" y="7269"/>
                </a:cubicBezTo>
                <a:cubicBezTo>
                  <a:pt x="3887" y="7269"/>
                  <a:pt x="4086" y="7367"/>
                  <a:pt x="4239" y="7549"/>
                </a:cubicBezTo>
                <a:cubicBezTo>
                  <a:pt x="4358" y="7703"/>
                  <a:pt x="4561" y="7787"/>
                  <a:pt x="4751" y="7787"/>
                </a:cubicBezTo>
                <a:lnTo>
                  <a:pt x="5097" y="7787"/>
                </a:lnTo>
                <a:cubicBezTo>
                  <a:pt x="5359" y="7787"/>
                  <a:pt x="5585" y="7561"/>
                  <a:pt x="5585" y="7299"/>
                </a:cubicBezTo>
                <a:lnTo>
                  <a:pt x="5585" y="5596"/>
                </a:lnTo>
                <a:lnTo>
                  <a:pt x="7275" y="5596"/>
                </a:lnTo>
                <a:cubicBezTo>
                  <a:pt x="7383" y="5596"/>
                  <a:pt x="7454" y="5679"/>
                  <a:pt x="7454" y="5775"/>
                </a:cubicBezTo>
                <a:lnTo>
                  <a:pt x="7454" y="6120"/>
                </a:lnTo>
                <a:cubicBezTo>
                  <a:pt x="7454" y="6227"/>
                  <a:pt x="7418" y="6310"/>
                  <a:pt x="7335" y="6394"/>
                </a:cubicBezTo>
                <a:cubicBezTo>
                  <a:pt x="7037" y="6644"/>
                  <a:pt x="6894" y="7025"/>
                  <a:pt x="6966" y="7430"/>
                </a:cubicBezTo>
                <a:cubicBezTo>
                  <a:pt x="7037" y="7858"/>
                  <a:pt x="7383" y="8203"/>
                  <a:pt x="7799" y="8299"/>
                </a:cubicBezTo>
                <a:cubicBezTo>
                  <a:pt x="7871" y="8311"/>
                  <a:pt x="7954" y="8323"/>
                  <a:pt x="8037" y="8323"/>
                </a:cubicBezTo>
                <a:cubicBezTo>
                  <a:pt x="8288" y="8323"/>
                  <a:pt x="8526" y="8239"/>
                  <a:pt x="8728" y="8084"/>
                </a:cubicBezTo>
                <a:cubicBezTo>
                  <a:pt x="8978" y="7882"/>
                  <a:pt x="9121" y="7561"/>
                  <a:pt x="9121" y="7239"/>
                </a:cubicBezTo>
                <a:cubicBezTo>
                  <a:pt x="9121" y="6906"/>
                  <a:pt x="8978" y="6608"/>
                  <a:pt x="8728" y="6406"/>
                </a:cubicBezTo>
                <a:cubicBezTo>
                  <a:pt x="8645" y="6346"/>
                  <a:pt x="8621" y="6251"/>
                  <a:pt x="8621" y="6132"/>
                </a:cubicBezTo>
                <a:lnTo>
                  <a:pt x="8621" y="5798"/>
                </a:lnTo>
                <a:cubicBezTo>
                  <a:pt x="8621" y="5691"/>
                  <a:pt x="8692" y="5620"/>
                  <a:pt x="8799" y="5620"/>
                </a:cubicBezTo>
                <a:lnTo>
                  <a:pt x="9645" y="5620"/>
                </a:lnTo>
                <a:cubicBezTo>
                  <a:pt x="9740" y="5620"/>
                  <a:pt x="9812" y="5536"/>
                  <a:pt x="9812" y="5453"/>
                </a:cubicBezTo>
                <a:cubicBezTo>
                  <a:pt x="9812" y="5358"/>
                  <a:pt x="9740" y="5286"/>
                  <a:pt x="9645" y="5286"/>
                </a:cubicBezTo>
                <a:lnTo>
                  <a:pt x="8799" y="5286"/>
                </a:lnTo>
                <a:cubicBezTo>
                  <a:pt x="8526" y="5286"/>
                  <a:pt x="8311" y="5513"/>
                  <a:pt x="8311" y="5775"/>
                </a:cubicBezTo>
                <a:lnTo>
                  <a:pt x="8311" y="6120"/>
                </a:lnTo>
                <a:cubicBezTo>
                  <a:pt x="8311" y="6334"/>
                  <a:pt x="8395" y="6513"/>
                  <a:pt x="8526" y="6632"/>
                </a:cubicBezTo>
                <a:cubicBezTo>
                  <a:pt x="8704" y="6775"/>
                  <a:pt x="8811" y="6989"/>
                  <a:pt x="8811" y="7227"/>
                </a:cubicBezTo>
                <a:cubicBezTo>
                  <a:pt x="8811" y="7465"/>
                  <a:pt x="8704" y="7668"/>
                  <a:pt x="8526" y="7822"/>
                </a:cubicBezTo>
                <a:cubicBezTo>
                  <a:pt x="8394" y="7928"/>
                  <a:pt x="8229" y="7988"/>
                  <a:pt x="8056" y="7988"/>
                </a:cubicBezTo>
                <a:cubicBezTo>
                  <a:pt x="7995" y="7988"/>
                  <a:pt x="7933" y="7981"/>
                  <a:pt x="7871" y="7965"/>
                </a:cubicBezTo>
                <a:cubicBezTo>
                  <a:pt x="7573" y="7906"/>
                  <a:pt x="7335" y="7656"/>
                  <a:pt x="7275" y="7358"/>
                </a:cubicBezTo>
                <a:cubicBezTo>
                  <a:pt x="7216" y="7072"/>
                  <a:pt x="7323" y="6810"/>
                  <a:pt x="7549" y="6608"/>
                </a:cubicBezTo>
                <a:cubicBezTo>
                  <a:pt x="7692" y="6489"/>
                  <a:pt x="7787" y="6298"/>
                  <a:pt x="7787" y="6108"/>
                </a:cubicBezTo>
                <a:lnTo>
                  <a:pt x="7787" y="5763"/>
                </a:lnTo>
                <a:cubicBezTo>
                  <a:pt x="7787" y="5501"/>
                  <a:pt x="7561" y="5275"/>
                  <a:pt x="7287" y="5275"/>
                </a:cubicBezTo>
                <a:lnTo>
                  <a:pt x="5597" y="5275"/>
                </a:lnTo>
                <a:lnTo>
                  <a:pt x="5597" y="3572"/>
                </a:lnTo>
                <a:cubicBezTo>
                  <a:pt x="5597" y="3477"/>
                  <a:pt x="5668" y="3393"/>
                  <a:pt x="5775" y="3393"/>
                </a:cubicBezTo>
                <a:lnTo>
                  <a:pt x="6121" y="3393"/>
                </a:lnTo>
                <a:cubicBezTo>
                  <a:pt x="6216" y="3393"/>
                  <a:pt x="6311" y="3441"/>
                  <a:pt x="6383" y="3512"/>
                </a:cubicBezTo>
                <a:cubicBezTo>
                  <a:pt x="6592" y="3762"/>
                  <a:pt x="6901" y="3911"/>
                  <a:pt x="7234" y="3911"/>
                </a:cubicBezTo>
                <a:cubicBezTo>
                  <a:pt x="7299" y="3911"/>
                  <a:pt x="7364" y="3905"/>
                  <a:pt x="7430" y="3893"/>
                </a:cubicBezTo>
                <a:cubicBezTo>
                  <a:pt x="7859" y="3810"/>
                  <a:pt x="8204" y="3477"/>
                  <a:pt x="8288" y="3060"/>
                </a:cubicBezTo>
                <a:cubicBezTo>
                  <a:pt x="8359" y="2727"/>
                  <a:pt x="8276" y="2381"/>
                  <a:pt x="8061" y="2131"/>
                </a:cubicBezTo>
                <a:cubicBezTo>
                  <a:pt x="7859" y="1881"/>
                  <a:pt x="7549" y="1726"/>
                  <a:pt x="7216" y="1726"/>
                </a:cubicBezTo>
                <a:cubicBezTo>
                  <a:pt x="6894" y="1726"/>
                  <a:pt x="6597" y="1881"/>
                  <a:pt x="6383" y="2131"/>
                </a:cubicBezTo>
                <a:cubicBezTo>
                  <a:pt x="6323" y="2203"/>
                  <a:pt x="6240" y="2238"/>
                  <a:pt x="6132" y="2238"/>
                </a:cubicBezTo>
                <a:lnTo>
                  <a:pt x="5787" y="2238"/>
                </a:lnTo>
                <a:cubicBezTo>
                  <a:pt x="5680" y="2238"/>
                  <a:pt x="5609" y="2167"/>
                  <a:pt x="5609" y="2060"/>
                </a:cubicBezTo>
                <a:lnTo>
                  <a:pt x="5609" y="1215"/>
                </a:lnTo>
                <a:cubicBezTo>
                  <a:pt x="5609" y="1119"/>
                  <a:pt x="5537" y="1048"/>
                  <a:pt x="5442" y="1048"/>
                </a:cubicBezTo>
                <a:cubicBezTo>
                  <a:pt x="5359" y="1048"/>
                  <a:pt x="5287" y="1119"/>
                  <a:pt x="5287" y="1215"/>
                </a:cubicBezTo>
                <a:lnTo>
                  <a:pt x="5287" y="2060"/>
                </a:lnTo>
                <a:cubicBezTo>
                  <a:pt x="5287" y="2322"/>
                  <a:pt x="5501" y="2548"/>
                  <a:pt x="5775" y="2548"/>
                </a:cubicBezTo>
                <a:lnTo>
                  <a:pt x="6121" y="2548"/>
                </a:lnTo>
                <a:cubicBezTo>
                  <a:pt x="6323" y="2548"/>
                  <a:pt x="6502" y="2465"/>
                  <a:pt x="6621" y="2322"/>
                </a:cubicBezTo>
                <a:cubicBezTo>
                  <a:pt x="6775" y="2143"/>
                  <a:pt x="6978" y="2048"/>
                  <a:pt x="7216" y="2048"/>
                </a:cubicBezTo>
                <a:cubicBezTo>
                  <a:pt x="7454" y="2048"/>
                  <a:pt x="7668" y="2143"/>
                  <a:pt x="7811" y="2322"/>
                </a:cubicBezTo>
                <a:cubicBezTo>
                  <a:pt x="7966" y="2500"/>
                  <a:pt x="8026" y="2739"/>
                  <a:pt x="7966" y="2977"/>
                </a:cubicBezTo>
                <a:cubicBezTo>
                  <a:pt x="7907" y="3274"/>
                  <a:pt x="7656" y="3512"/>
                  <a:pt x="7359" y="3572"/>
                </a:cubicBezTo>
                <a:cubicBezTo>
                  <a:pt x="7303" y="3584"/>
                  <a:pt x="7248" y="3589"/>
                  <a:pt x="7193" y="3589"/>
                </a:cubicBezTo>
                <a:cubicBezTo>
                  <a:pt x="6969" y="3589"/>
                  <a:pt x="6762" y="3492"/>
                  <a:pt x="6609" y="3310"/>
                </a:cubicBezTo>
                <a:cubicBezTo>
                  <a:pt x="6490" y="3155"/>
                  <a:pt x="6299" y="3072"/>
                  <a:pt x="6097" y="3072"/>
                </a:cubicBezTo>
                <a:lnTo>
                  <a:pt x="5763" y="3072"/>
                </a:lnTo>
                <a:cubicBezTo>
                  <a:pt x="5490" y="3072"/>
                  <a:pt x="5275" y="3298"/>
                  <a:pt x="5275" y="3560"/>
                </a:cubicBezTo>
                <a:lnTo>
                  <a:pt x="5275" y="5263"/>
                </a:lnTo>
                <a:lnTo>
                  <a:pt x="3573" y="5263"/>
                </a:lnTo>
                <a:cubicBezTo>
                  <a:pt x="3465" y="5263"/>
                  <a:pt x="3394" y="5179"/>
                  <a:pt x="3394" y="5084"/>
                </a:cubicBezTo>
                <a:lnTo>
                  <a:pt x="3394" y="4727"/>
                </a:lnTo>
                <a:cubicBezTo>
                  <a:pt x="3394" y="4620"/>
                  <a:pt x="3442" y="4524"/>
                  <a:pt x="3513" y="4453"/>
                </a:cubicBezTo>
                <a:cubicBezTo>
                  <a:pt x="3811" y="4203"/>
                  <a:pt x="3954" y="3810"/>
                  <a:pt x="3882" y="3417"/>
                </a:cubicBezTo>
                <a:cubicBezTo>
                  <a:pt x="3811" y="2977"/>
                  <a:pt x="3465" y="2643"/>
                  <a:pt x="3049" y="2548"/>
                </a:cubicBezTo>
                <a:cubicBezTo>
                  <a:pt x="2973" y="2531"/>
                  <a:pt x="2896" y="2523"/>
                  <a:pt x="2820" y="2523"/>
                </a:cubicBezTo>
                <a:cubicBezTo>
                  <a:pt x="2570" y="2523"/>
                  <a:pt x="2323" y="2610"/>
                  <a:pt x="2132" y="2774"/>
                </a:cubicBezTo>
                <a:cubicBezTo>
                  <a:pt x="1870" y="2977"/>
                  <a:pt x="1727" y="3298"/>
                  <a:pt x="1727" y="3620"/>
                </a:cubicBezTo>
                <a:cubicBezTo>
                  <a:pt x="1727" y="3941"/>
                  <a:pt x="1870" y="4239"/>
                  <a:pt x="2132" y="4453"/>
                </a:cubicBezTo>
                <a:cubicBezTo>
                  <a:pt x="2203" y="4513"/>
                  <a:pt x="2227" y="4608"/>
                  <a:pt x="2227" y="4703"/>
                </a:cubicBezTo>
                <a:lnTo>
                  <a:pt x="2227" y="5048"/>
                </a:lnTo>
                <a:cubicBezTo>
                  <a:pt x="2227" y="5155"/>
                  <a:pt x="2156" y="5227"/>
                  <a:pt x="2049" y="5227"/>
                </a:cubicBezTo>
                <a:lnTo>
                  <a:pt x="358" y="5227"/>
                </a:lnTo>
                <a:lnTo>
                  <a:pt x="358" y="822"/>
                </a:lnTo>
                <a:cubicBezTo>
                  <a:pt x="358" y="536"/>
                  <a:pt x="596" y="298"/>
                  <a:pt x="882" y="298"/>
                </a:cubicBezTo>
                <a:lnTo>
                  <a:pt x="5287" y="298"/>
                </a:lnTo>
                <a:lnTo>
                  <a:pt x="5287" y="476"/>
                </a:lnTo>
                <a:cubicBezTo>
                  <a:pt x="5287" y="572"/>
                  <a:pt x="5359" y="643"/>
                  <a:pt x="5442" y="643"/>
                </a:cubicBezTo>
                <a:cubicBezTo>
                  <a:pt x="5537" y="643"/>
                  <a:pt x="5609" y="572"/>
                  <a:pt x="5609" y="476"/>
                </a:cubicBezTo>
                <a:lnTo>
                  <a:pt x="5609" y="298"/>
                </a:lnTo>
                <a:close/>
                <a:moveTo>
                  <a:pt x="834" y="0"/>
                </a:moveTo>
                <a:cubicBezTo>
                  <a:pt x="370" y="0"/>
                  <a:pt x="1" y="381"/>
                  <a:pt x="1" y="834"/>
                </a:cubicBezTo>
                <a:lnTo>
                  <a:pt x="1" y="9977"/>
                </a:lnTo>
                <a:cubicBezTo>
                  <a:pt x="1" y="10442"/>
                  <a:pt x="370" y="10811"/>
                  <a:pt x="834" y="10811"/>
                </a:cubicBezTo>
                <a:lnTo>
                  <a:pt x="9978" y="10811"/>
                </a:lnTo>
                <a:cubicBezTo>
                  <a:pt x="10431" y="10811"/>
                  <a:pt x="10812" y="10442"/>
                  <a:pt x="10812" y="9977"/>
                </a:cubicBezTo>
                <a:lnTo>
                  <a:pt x="10812" y="834"/>
                </a:lnTo>
                <a:cubicBezTo>
                  <a:pt x="10812" y="381"/>
                  <a:pt x="10431" y="0"/>
                  <a:pt x="9978" y="0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264;p65">
            <a:extLst>
              <a:ext uri="{FF2B5EF4-FFF2-40B4-BE49-F238E27FC236}">
                <a16:creationId xmlns:a16="http://schemas.microsoft.com/office/drawing/2014/main" id="{801FFBAD-2E61-3275-8755-C1045BCE87D2}"/>
              </a:ext>
            </a:extLst>
          </p:cNvPr>
          <p:cNvSpPr/>
          <p:nvPr userDrawn="1"/>
        </p:nvSpPr>
        <p:spPr>
          <a:xfrm>
            <a:off x="10489654" y="3273853"/>
            <a:ext cx="869048" cy="1214511"/>
          </a:xfrm>
          <a:custGeom>
            <a:avLst/>
            <a:gdLst/>
            <a:ahLst/>
            <a:cxnLst/>
            <a:rect l="l" t="t" r="r" b="b"/>
            <a:pathLst>
              <a:path w="13139" h="18362" extrusionOk="0">
                <a:moveTo>
                  <a:pt x="2494" y="3963"/>
                </a:moveTo>
                <a:lnTo>
                  <a:pt x="3317" y="4310"/>
                </a:lnTo>
                <a:lnTo>
                  <a:pt x="3317" y="7519"/>
                </a:lnTo>
                <a:lnTo>
                  <a:pt x="2494" y="7193"/>
                </a:lnTo>
                <a:lnTo>
                  <a:pt x="2494" y="3963"/>
                </a:lnTo>
                <a:close/>
                <a:moveTo>
                  <a:pt x="6526" y="559"/>
                </a:moveTo>
                <a:lnTo>
                  <a:pt x="12033" y="2814"/>
                </a:lnTo>
                <a:lnTo>
                  <a:pt x="9193" y="3963"/>
                </a:lnTo>
                <a:cubicBezTo>
                  <a:pt x="8905" y="4021"/>
                  <a:pt x="9059" y="4487"/>
                  <a:pt x="9294" y="4487"/>
                </a:cubicBezTo>
                <a:cubicBezTo>
                  <a:pt x="9324" y="4487"/>
                  <a:pt x="9356" y="4479"/>
                  <a:pt x="9388" y="4462"/>
                </a:cubicBezTo>
                <a:lnTo>
                  <a:pt x="10559" y="3985"/>
                </a:lnTo>
                <a:lnTo>
                  <a:pt x="10559" y="7150"/>
                </a:lnTo>
                <a:lnTo>
                  <a:pt x="6526" y="8798"/>
                </a:lnTo>
                <a:lnTo>
                  <a:pt x="3838" y="7714"/>
                </a:lnTo>
                <a:lnTo>
                  <a:pt x="3838" y="4548"/>
                </a:lnTo>
                <a:lnTo>
                  <a:pt x="6418" y="5589"/>
                </a:lnTo>
                <a:cubicBezTo>
                  <a:pt x="6461" y="5611"/>
                  <a:pt x="6483" y="5611"/>
                  <a:pt x="6526" y="5611"/>
                </a:cubicBezTo>
                <a:cubicBezTo>
                  <a:pt x="6548" y="5611"/>
                  <a:pt x="6591" y="5611"/>
                  <a:pt x="6635" y="5589"/>
                </a:cubicBezTo>
                <a:lnTo>
                  <a:pt x="8217" y="4939"/>
                </a:lnTo>
                <a:cubicBezTo>
                  <a:pt x="8347" y="4895"/>
                  <a:pt x="8412" y="4765"/>
                  <a:pt x="8369" y="4635"/>
                </a:cubicBezTo>
                <a:cubicBezTo>
                  <a:pt x="8334" y="4496"/>
                  <a:pt x="8230" y="4427"/>
                  <a:pt x="8112" y="4427"/>
                </a:cubicBezTo>
                <a:cubicBezTo>
                  <a:pt x="8083" y="4427"/>
                  <a:pt x="8052" y="4431"/>
                  <a:pt x="8022" y="4440"/>
                </a:cubicBezTo>
                <a:lnTo>
                  <a:pt x="6526" y="5047"/>
                </a:lnTo>
                <a:lnTo>
                  <a:pt x="4293" y="4136"/>
                </a:lnTo>
                <a:lnTo>
                  <a:pt x="6635" y="3204"/>
                </a:lnTo>
                <a:cubicBezTo>
                  <a:pt x="6886" y="3050"/>
                  <a:pt x="6758" y="2688"/>
                  <a:pt x="6512" y="2688"/>
                </a:cubicBezTo>
                <a:cubicBezTo>
                  <a:pt x="6483" y="2688"/>
                  <a:pt x="6451" y="2694"/>
                  <a:pt x="6418" y="2706"/>
                </a:cubicBezTo>
                <a:lnTo>
                  <a:pt x="3578" y="3855"/>
                </a:lnTo>
                <a:lnTo>
                  <a:pt x="998" y="2814"/>
                </a:lnTo>
                <a:lnTo>
                  <a:pt x="6526" y="559"/>
                </a:lnTo>
                <a:close/>
                <a:moveTo>
                  <a:pt x="2494" y="7735"/>
                </a:moveTo>
                <a:lnTo>
                  <a:pt x="3317" y="8061"/>
                </a:lnTo>
                <a:lnTo>
                  <a:pt x="3317" y="9600"/>
                </a:lnTo>
                <a:lnTo>
                  <a:pt x="2494" y="9275"/>
                </a:lnTo>
                <a:lnTo>
                  <a:pt x="2494" y="7735"/>
                </a:lnTo>
                <a:close/>
                <a:moveTo>
                  <a:pt x="10537" y="7757"/>
                </a:moveTo>
                <a:lnTo>
                  <a:pt x="10537" y="9253"/>
                </a:lnTo>
                <a:lnTo>
                  <a:pt x="6526" y="10901"/>
                </a:lnTo>
                <a:lnTo>
                  <a:pt x="3838" y="9817"/>
                </a:lnTo>
                <a:lnTo>
                  <a:pt x="3838" y="8299"/>
                </a:lnTo>
                <a:lnTo>
                  <a:pt x="6418" y="9361"/>
                </a:lnTo>
                <a:cubicBezTo>
                  <a:pt x="6447" y="9361"/>
                  <a:pt x="6466" y="9371"/>
                  <a:pt x="6488" y="9371"/>
                </a:cubicBezTo>
                <a:cubicBezTo>
                  <a:pt x="6500" y="9371"/>
                  <a:pt x="6512" y="9369"/>
                  <a:pt x="6526" y="9361"/>
                </a:cubicBezTo>
                <a:cubicBezTo>
                  <a:pt x="6533" y="9369"/>
                  <a:pt x="6543" y="9371"/>
                  <a:pt x="6553" y="9371"/>
                </a:cubicBezTo>
                <a:cubicBezTo>
                  <a:pt x="6574" y="9371"/>
                  <a:pt x="6598" y="9361"/>
                  <a:pt x="6613" y="9361"/>
                </a:cubicBezTo>
                <a:lnTo>
                  <a:pt x="10537" y="7757"/>
                </a:lnTo>
                <a:close/>
                <a:moveTo>
                  <a:pt x="2364" y="9795"/>
                </a:moveTo>
                <a:lnTo>
                  <a:pt x="3317" y="10185"/>
                </a:lnTo>
                <a:lnTo>
                  <a:pt x="3317" y="11313"/>
                </a:lnTo>
                <a:cubicBezTo>
                  <a:pt x="3317" y="11443"/>
                  <a:pt x="3404" y="11551"/>
                  <a:pt x="3556" y="11573"/>
                </a:cubicBezTo>
                <a:cubicBezTo>
                  <a:pt x="3567" y="11574"/>
                  <a:pt x="3578" y="11575"/>
                  <a:pt x="3589" y="11575"/>
                </a:cubicBezTo>
                <a:cubicBezTo>
                  <a:pt x="3726" y="11575"/>
                  <a:pt x="3838" y="11453"/>
                  <a:pt x="3838" y="11313"/>
                </a:cubicBezTo>
                <a:lnTo>
                  <a:pt x="3838" y="10402"/>
                </a:lnTo>
                <a:lnTo>
                  <a:pt x="4467" y="10641"/>
                </a:lnTo>
                <a:cubicBezTo>
                  <a:pt x="4380" y="11248"/>
                  <a:pt x="4315" y="11855"/>
                  <a:pt x="4315" y="12440"/>
                </a:cubicBezTo>
                <a:lnTo>
                  <a:pt x="1453" y="12440"/>
                </a:lnTo>
                <a:cubicBezTo>
                  <a:pt x="1496" y="11486"/>
                  <a:pt x="1800" y="10576"/>
                  <a:pt x="2364" y="9795"/>
                </a:cubicBezTo>
                <a:close/>
                <a:moveTo>
                  <a:pt x="8087" y="10857"/>
                </a:moveTo>
                <a:cubicBezTo>
                  <a:pt x="8152" y="11378"/>
                  <a:pt x="8196" y="11920"/>
                  <a:pt x="8217" y="12440"/>
                </a:cubicBezTo>
                <a:lnTo>
                  <a:pt x="4857" y="12440"/>
                </a:lnTo>
                <a:cubicBezTo>
                  <a:pt x="4878" y="11920"/>
                  <a:pt x="4900" y="11378"/>
                  <a:pt x="4987" y="10857"/>
                </a:cubicBezTo>
                <a:lnTo>
                  <a:pt x="6439" y="11443"/>
                </a:lnTo>
                <a:cubicBezTo>
                  <a:pt x="6461" y="11464"/>
                  <a:pt x="6504" y="11464"/>
                  <a:pt x="6526" y="11464"/>
                </a:cubicBezTo>
                <a:cubicBezTo>
                  <a:pt x="6570" y="11464"/>
                  <a:pt x="6613" y="11464"/>
                  <a:pt x="6635" y="11443"/>
                </a:cubicBezTo>
                <a:lnTo>
                  <a:pt x="8087" y="10857"/>
                </a:lnTo>
                <a:close/>
                <a:moveTo>
                  <a:pt x="4336" y="12982"/>
                </a:moveTo>
                <a:cubicBezTo>
                  <a:pt x="4336" y="13676"/>
                  <a:pt x="4401" y="14370"/>
                  <a:pt x="4510" y="15063"/>
                </a:cubicBezTo>
                <a:lnTo>
                  <a:pt x="2017" y="15063"/>
                </a:lnTo>
                <a:cubicBezTo>
                  <a:pt x="1670" y="14413"/>
                  <a:pt x="1475" y="13719"/>
                  <a:pt x="1453" y="12982"/>
                </a:cubicBezTo>
                <a:close/>
                <a:moveTo>
                  <a:pt x="8239" y="12982"/>
                </a:moveTo>
                <a:cubicBezTo>
                  <a:pt x="8217" y="13676"/>
                  <a:pt x="8152" y="14370"/>
                  <a:pt x="8022" y="15063"/>
                </a:cubicBezTo>
                <a:lnTo>
                  <a:pt x="5074" y="15063"/>
                </a:lnTo>
                <a:cubicBezTo>
                  <a:pt x="4943" y="14370"/>
                  <a:pt x="4878" y="13676"/>
                  <a:pt x="4878" y="12982"/>
                </a:cubicBezTo>
                <a:close/>
                <a:moveTo>
                  <a:pt x="11621" y="12982"/>
                </a:moveTo>
                <a:cubicBezTo>
                  <a:pt x="11599" y="13719"/>
                  <a:pt x="11404" y="14413"/>
                  <a:pt x="11057" y="15063"/>
                </a:cubicBezTo>
                <a:lnTo>
                  <a:pt x="8564" y="15063"/>
                </a:lnTo>
                <a:cubicBezTo>
                  <a:pt x="8673" y="14370"/>
                  <a:pt x="8738" y="13676"/>
                  <a:pt x="8738" y="12982"/>
                </a:cubicBezTo>
                <a:close/>
                <a:moveTo>
                  <a:pt x="4618" y="15562"/>
                </a:moveTo>
                <a:cubicBezTo>
                  <a:pt x="4705" y="15909"/>
                  <a:pt x="4792" y="16234"/>
                  <a:pt x="4922" y="16559"/>
                </a:cubicBezTo>
                <a:cubicBezTo>
                  <a:pt x="5052" y="16950"/>
                  <a:pt x="5225" y="17318"/>
                  <a:pt x="5464" y="17643"/>
                </a:cubicBezTo>
                <a:cubicBezTo>
                  <a:pt x="4215" y="17385"/>
                  <a:pt x="3094" y="16635"/>
                  <a:pt x="2357" y="15562"/>
                </a:cubicBezTo>
                <a:close/>
                <a:moveTo>
                  <a:pt x="10732" y="15584"/>
                </a:moveTo>
                <a:cubicBezTo>
                  <a:pt x="9995" y="16646"/>
                  <a:pt x="8868" y="17405"/>
                  <a:pt x="7610" y="17665"/>
                </a:cubicBezTo>
                <a:cubicBezTo>
                  <a:pt x="7849" y="17340"/>
                  <a:pt x="8022" y="16971"/>
                  <a:pt x="8174" y="16581"/>
                </a:cubicBezTo>
                <a:cubicBezTo>
                  <a:pt x="8282" y="16256"/>
                  <a:pt x="8391" y="15909"/>
                  <a:pt x="8456" y="15584"/>
                </a:cubicBezTo>
                <a:close/>
                <a:moveTo>
                  <a:pt x="7914" y="15584"/>
                </a:moveTo>
                <a:cubicBezTo>
                  <a:pt x="7827" y="15844"/>
                  <a:pt x="7762" y="16126"/>
                  <a:pt x="7654" y="16386"/>
                </a:cubicBezTo>
                <a:cubicBezTo>
                  <a:pt x="7350" y="17275"/>
                  <a:pt x="6916" y="17795"/>
                  <a:pt x="6526" y="17795"/>
                </a:cubicBezTo>
                <a:cubicBezTo>
                  <a:pt x="6158" y="17795"/>
                  <a:pt x="5724" y="17275"/>
                  <a:pt x="5420" y="16386"/>
                </a:cubicBezTo>
                <a:cubicBezTo>
                  <a:pt x="5312" y="16126"/>
                  <a:pt x="5225" y="15844"/>
                  <a:pt x="5160" y="15584"/>
                </a:cubicBezTo>
                <a:close/>
                <a:moveTo>
                  <a:pt x="6559" y="1"/>
                </a:moveTo>
                <a:cubicBezTo>
                  <a:pt x="6526" y="1"/>
                  <a:pt x="6494" y="6"/>
                  <a:pt x="6461" y="17"/>
                </a:cubicBezTo>
                <a:lnTo>
                  <a:pt x="217" y="2575"/>
                </a:lnTo>
                <a:cubicBezTo>
                  <a:pt x="0" y="2662"/>
                  <a:pt x="0" y="2966"/>
                  <a:pt x="217" y="3052"/>
                </a:cubicBezTo>
                <a:lnTo>
                  <a:pt x="1995" y="3790"/>
                </a:lnTo>
                <a:lnTo>
                  <a:pt x="1995" y="9427"/>
                </a:lnTo>
                <a:cubicBezTo>
                  <a:pt x="1301" y="10380"/>
                  <a:pt x="933" y="11530"/>
                  <a:pt x="933" y="12722"/>
                </a:cubicBezTo>
                <a:cubicBezTo>
                  <a:pt x="933" y="15862"/>
                  <a:pt x="3497" y="18361"/>
                  <a:pt x="6567" y="18361"/>
                </a:cubicBezTo>
                <a:cubicBezTo>
                  <a:pt x="6740" y="18361"/>
                  <a:pt x="6914" y="18353"/>
                  <a:pt x="7090" y="18337"/>
                </a:cubicBezTo>
                <a:cubicBezTo>
                  <a:pt x="10407" y="18012"/>
                  <a:pt x="12727" y="14912"/>
                  <a:pt x="12098" y="11660"/>
                </a:cubicBezTo>
                <a:cubicBezTo>
                  <a:pt x="12076" y="11530"/>
                  <a:pt x="11968" y="11421"/>
                  <a:pt x="11838" y="11421"/>
                </a:cubicBezTo>
                <a:cubicBezTo>
                  <a:pt x="11664" y="11421"/>
                  <a:pt x="11534" y="11573"/>
                  <a:pt x="11556" y="11746"/>
                </a:cubicBezTo>
                <a:cubicBezTo>
                  <a:pt x="11621" y="11985"/>
                  <a:pt x="11643" y="12223"/>
                  <a:pt x="11643" y="12440"/>
                </a:cubicBezTo>
                <a:lnTo>
                  <a:pt x="8781" y="12440"/>
                </a:lnTo>
                <a:cubicBezTo>
                  <a:pt x="8759" y="11855"/>
                  <a:pt x="8716" y="11248"/>
                  <a:pt x="8629" y="10662"/>
                </a:cubicBezTo>
                <a:lnTo>
                  <a:pt x="10732" y="9795"/>
                </a:lnTo>
                <a:cubicBezTo>
                  <a:pt x="10906" y="10055"/>
                  <a:pt x="11057" y="10315"/>
                  <a:pt x="11188" y="10619"/>
                </a:cubicBezTo>
                <a:cubicBezTo>
                  <a:pt x="11231" y="10706"/>
                  <a:pt x="11339" y="10771"/>
                  <a:pt x="11448" y="10771"/>
                </a:cubicBezTo>
                <a:cubicBezTo>
                  <a:pt x="11491" y="10771"/>
                  <a:pt x="11513" y="10749"/>
                  <a:pt x="11556" y="10749"/>
                </a:cubicBezTo>
                <a:cubicBezTo>
                  <a:pt x="11686" y="10684"/>
                  <a:pt x="11751" y="10511"/>
                  <a:pt x="11686" y="10380"/>
                </a:cubicBezTo>
                <a:cubicBezTo>
                  <a:pt x="11534" y="10055"/>
                  <a:pt x="11361" y="9730"/>
                  <a:pt x="11144" y="9448"/>
                </a:cubicBezTo>
                <a:lnTo>
                  <a:pt x="11144" y="3790"/>
                </a:lnTo>
                <a:lnTo>
                  <a:pt x="12922" y="3052"/>
                </a:lnTo>
                <a:cubicBezTo>
                  <a:pt x="13139" y="2966"/>
                  <a:pt x="13139" y="2662"/>
                  <a:pt x="12922" y="2575"/>
                </a:cubicBezTo>
                <a:lnTo>
                  <a:pt x="12900" y="2575"/>
                </a:lnTo>
                <a:lnTo>
                  <a:pt x="6656" y="17"/>
                </a:lnTo>
                <a:cubicBezTo>
                  <a:pt x="6624" y="6"/>
                  <a:pt x="6591" y="1"/>
                  <a:pt x="6559" y="1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4039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5118880-2F22-4B76-843E-ED6C4C1F7E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21600" y="3388487"/>
            <a:ext cx="7250775" cy="868680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4E85ED36-A248-4B13-8B06-29ABF673BAF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71555" y="2179494"/>
            <a:ext cx="2950868" cy="1199469"/>
          </a:xfrm>
        </p:spPr>
        <p:txBody>
          <a:bodyPr anchor="ctr">
            <a:noAutofit/>
          </a:bodyPr>
          <a:lstStyle>
            <a:lvl1pPr algn="ctr">
              <a:defRPr sz="8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B2D1E86-D548-476D-8FFD-787DA9EBDD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92314" y="4560063"/>
            <a:ext cx="5509346" cy="600252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ctr">
              <a:defRPr sz="2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6" name="Google Shape;504;p46">
            <a:extLst>
              <a:ext uri="{FF2B5EF4-FFF2-40B4-BE49-F238E27FC236}">
                <a16:creationId xmlns:a16="http://schemas.microsoft.com/office/drawing/2014/main" id="{1FAA6426-9852-43D7-99BD-23545577ADA6}"/>
              </a:ext>
            </a:extLst>
          </p:cNvPr>
          <p:cNvSpPr/>
          <p:nvPr/>
        </p:nvSpPr>
        <p:spPr>
          <a:xfrm>
            <a:off x="0" y="0"/>
            <a:ext cx="2006400" cy="47844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19" tIns="91419" rIns="91419" bIns="9141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23" name="Google Shape;521;p46">
            <a:extLst>
              <a:ext uri="{FF2B5EF4-FFF2-40B4-BE49-F238E27FC236}">
                <a16:creationId xmlns:a16="http://schemas.microsoft.com/office/drawing/2014/main" id="{5E0E9587-FE6D-4B82-B248-E812F3E88961}"/>
              </a:ext>
            </a:extLst>
          </p:cNvPr>
          <p:cNvSpPr/>
          <p:nvPr/>
        </p:nvSpPr>
        <p:spPr>
          <a:xfrm>
            <a:off x="7952484" y="378400"/>
            <a:ext cx="429900" cy="429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19" tIns="91419" rIns="91419" bIns="9141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24" name="Google Shape;522;p46">
            <a:extLst>
              <a:ext uri="{FF2B5EF4-FFF2-40B4-BE49-F238E27FC236}">
                <a16:creationId xmlns:a16="http://schemas.microsoft.com/office/drawing/2014/main" id="{083E32E2-F914-4F2A-AB0B-7D6AAD06BEB2}"/>
              </a:ext>
            </a:extLst>
          </p:cNvPr>
          <p:cNvSpPr/>
          <p:nvPr/>
        </p:nvSpPr>
        <p:spPr>
          <a:xfrm>
            <a:off x="3624123" y="816600"/>
            <a:ext cx="537600" cy="537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19" tIns="91419" rIns="91419" bIns="9141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25" name="Google Shape;523;p46">
            <a:extLst>
              <a:ext uri="{FF2B5EF4-FFF2-40B4-BE49-F238E27FC236}">
                <a16:creationId xmlns:a16="http://schemas.microsoft.com/office/drawing/2014/main" id="{53931E0D-26A5-4000-B18B-B5B79CAB9DC3}"/>
              </a:ext>
            </a:extLst>
          </p:cNvPr>
          <p:cNvSpPr/>
          <p:nvPr/>
        </p:nvSpPr>
        <p:spPr>
          <a:xfrm>
            <a:off x="11209680" y="4094403"/>
            <a:ext cx="429900" cy="4299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19" tIns="91419" rIns="91419" bIns="9141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26" name="Google Shape;521;p46">
            <a:extLst>
              <a:ext uri="{FF2B5EF4-FFF2-40B4-BE49-F238E27FC236}">
                <a16:creationId xmlns:a16="http://schemas.microsoft.com/office/drawing/2014/main" id="{CFCF95E0-E841-490E-81D7-5559D79E43C6}"/>
              </a:ext>
            </a:extLst>
          </p:cNvPr>
          <p:cNvSpPr/>
          <p:nvPr/>
        </p:nvSpPr>
        <p:spPr>
          <a:xfrm>
            <a:off x="2815474" y="5723112"/>
            <a:ext cx="520179" cy="520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19" tIns="91419" rIns="91419" bIns="9141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F51EA1-D089-4405-AF8C-5E4EA3EA526C}"/>
              </a:ext>
            </a:extLst>
          </p:cNvPr>
          <p:cNvCxnSpPr>
            <a:cxnSpLocks/>
          </p:cNvCxnSpPr>
          <p:nvPr/>
        </p:nvCxnSpPr>
        <p:spPr>
          <a:xfrm>
            <a:off x="4992314" y="4154941"/>
            <a:ext cx="5509346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A picture containing text, plate, tableware, dishware&#10;&#10;Description automatically generated">
            <a:extLst>
              <a:ext uri="{FF2B5EF4-FFF2-40B4-BE49-F238E27FC236}">
                <a16:creationId xmlns:a16="http://schemas.microsoft.com/office/drawing/2014/main" id="{206240B5-E692-4491-9B60-0888AD9E2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9750" y="2587954"/>
            <a:ext cx="2624142" cy="2161495"/>
          </a:xfrm>
          <a:prstGeom prst="rect">
            <a:avLst/>
          </a:prstGeom>
        </p:spPr>
      </p:pic>
      <p:sp>
        <p:nvSpPr>
          <p:cNvPr id="2" name="Google Shape;504;p46">
            <a:extLst>
              <a:ext uri="{FF2B5EF4-FFF2-40B4-BE49-F238E27FC236}">
                <a16:creationId xmlns:a16="http://schemas.microsoft.com/office/drawing/2014/main" id="{3C66E446-2AC5-23DF-1BAD-C6D5237E2D8D}"/>
              </a:ext>
            </a:extLst>
          </p:cNvPr>
          <p:cNvSpPr/>
          <p:nvPr userDrawn="1"/>
        </p:nvSpPr>
        <p:spPr>
          <a:xfrm>
            <a:off x="0" y="0"/>
            <a:ext cx="2006400" cy="47844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521;p46">
            <a:extLst>
              <a:ext uri="{FF2B5EF4-FFF2-40B4-BE49-F238E27FC236}">
                <a16:creationId xmlns:a16="http://schemas.microsoft.com/office/drawing/2014/main" id="{81A46594-7E6E-60D2-F6C6-1C899CBC49E7}"/>
              </a:ext>
            </a:extLst>
          </p:cNvPr>
          <p:cNvSpPr/>
          <p:nvPr userDrawn="1"/>
        </p:nvSpPr>
        <p:spPr>
          <a:xfrm>
            <a:off x="7952484" y="378400"/>
            <a:ext cx="429900" cy="429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522;p46">
            <a:extLst>
              <a:ext uri="{FF2B5EF4-FFF2-40B4-BE49-F238E27FC236}">
                <a16:creationId xmlns:a16="http://schemas.microsoft.com/office/drawing/2014/main" id="{BE345F65-B363-FD07-3AA2-CFD5CBC809C8}"/>
              </a:ext>
            </a:extLst>
          </p:cNvPr>
          <p:cNvSpPr/>
          <p:nvPr userDrawn="1"/>
        </p:nvSpPr>
        <p:spPr>
          <a:xfrm>
            <a:off x="3624123" y="816600"/>
            <a:ext cx="537600" cy="537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523;p46">
            <a:extLst>
              <a:ext uri="{FF2B5EF4-FFF2-40B4-BE49-F238E27FC236}">
                <a16:creationId xmlns:a16="http://schemas.microsoft.com/office/drawing/2014/main" id="{4E9F6C3F-C790-1E86-9C2B-FD61242EB94D}"/>
              </a:ext>
            </a:extLst>
          </p:cNvPr>
          <p:cNvSpPr/>
          <p:nvPr userDrawn="1"/>
        </p:nvSpPr>
        <p:spPr>
          <a:xfrm>
            <a:off x="11209679" y="4094403"/>
            <a:ext cx="429900" cy="4299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Google Shape;521;p46">
            <a:extLst>
              <a:ext uri="{FF2B5EF4-FFF2-40B4-BE49-F238E27FC236}">
                <a16:creationId xmlns:a16="http://schemas.microsoft.com/office/drawing/2014/main" id="{FE97F1FB-2E86-D922-813A-BFE90EA32467}"/>
              </a:ext>
            </a:extLst>
          </p:cNvPr>
          <p:cNvSpPr/>
          <p:nvPr userDrawn="1"/>
        </p:nvSpPr>
        <p:spPr>
          <a:xfrm>
            <a:off x="2815473" y="5723111"/>
            <a:ext cx="520179" cy="520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3386721-CD00-1C5B-F55A-21ED31A11A1F}"/>
              </a:ext>
            </a:extLst>
          </p:cNvPr>
          <p:cNvCxnSpPr>
            <a:cxnSpLocks/>
          </p:cNvCxnSpPr>
          <p:nvPr userDrawn="1"/>
        </p:nvCxnSpPr>
        <p:spPr>
          <a:xfrm>
            <a:off x="4992314" y="4154941"/>
            <a:ext cx="5509345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picture containing text, plate, tableware, dishware&#10;&#10;Description automatically generated">
            <a:extLst>
              <a:ext uri="{FF2B5EF4-FFF2-40B4-BE49-F238E27FC236}">
                <a16:creationId xmlns:a16="http://schemas.microsoft.com/office/drawing/2014/main" id="{00EE56C8-2473-BC19-2195-46CABD7DA0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9750" y="2587953"/>
            <a:ext cx="2624142" cy="216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390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74644" y="367141"/>
            <a:ext cx="7842712" cy="840220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Comparison</a:t>
            </a:r>
          </a:p>
        </p:txBody>
      </p:sp>
      <p:sp>
        <p:nvSpPr>
          <p:cNvPr id="4" name="Google Shape;521;p46">
            <a:extLst>
              <a:ext uri="{FF2B5EF4-FFF2-40B4-BE49-F238E27FC236}">
                <a16:creationId xmlns:a16="http://schemas.microsoft.com/office/drawing/2014/main" id="{5B00E446-CF89-44CA-BAF9-988651817BC8}"/>
              </a:ext>
            </a:extLst>
          </p:cNvPr>
          <p:cNvSpPr/>
          <p:nvPr/>
        </p:nvSpPr>
        <p:spPr>
          <a:xfrm>
            <a:off x="11319139" y="3113287"/>
            <a:ext cx="429900" cy="429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19" tIns="91419" rIns="91419" bIns="9141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6" name="Google Shape;523;p46">
            <a:extLst>
              <a:ext uri="{FF2B5EF4-FFF2-40B4-BE49-F238E27FC236}">
                <a16:creationId xmlns:a16="http://schemas.microsoft.com/office/drawing/2014/main" id="{E1D932C5-8F36-4E7B-B543-6BF2EECFA457}"/>
              </a:ext>
            </a:extLst>
          </p:cNvPr>
          <p:cNvSpPr/>
          <p:nvPr/>
        </p:nvSpPr>
        <p:spPr>
          <a:xfrm>
            <a:off x="8379081" y="1597214"/>
            <a:ext cx="429900" cy="4299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19" tIns="91419" rIns="91419" bIns="9141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8FA1B8-ABB6-489A-A350-B9D5221E8B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2464" y="2946856"/>
            <a:ext cx="4791227" cy="3018128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marL="914355" indent="-457177"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36DEF43B-759C-44E5-ABE1-E85520E8E6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78310" y="2946856"/>
            <a:ext cx="4791227" cy="3018128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marL="914355" indent="-457177"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80D1B92-EF62-4AED-94AC-921B0DC8FE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3160" y="2427289"/>
            <a:ext cx="3599720" cy="382587"/>
          </a:xfrm>
          <a:ln w="28575">
            <a:solidFill>
              <a:schemeClr val="tx2"/>
            </a:solidFill>
          </a:ln>
        </p:spPr>
        <p:txBody>
          <a:bodyPr anchor="ctr"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A23DD322-6948-4F9B-A0C6-84BB595A76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09122" y="2427288"/>
            <a:ext cx="3599720" cy="382587"/>
          </a:xfrm>
          <a:ln w="28575">
            <a:solidFill>
              <a:schemeClr val="tx2"/>
            </a:solidFill>
          </a:ln>
        </p:spPr>
        <p:txBody>
          <a:bodyPr anchor="ctr"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F59A57-4202-4E04-8CB8-396C0252F187}"/>
              </a:ext>
            </a:extLst>
          </p:cNvPr>
          <p:cNvCxnSpPr>
            <a:cxnSpLocks/>
          </p:cNvCxnSpPr>
          <p:nvPr/>
        </p:nvCxnSpPr>
        <p:spPr>
          <a:xfrm>
            <a:off x="2174644" y="1112483"/>
            <a:ext cx="784271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521;p46">
            <a:extLst>
              <a:ext uri="{FF2B5EF4-FFF2-40B4-BE49-F238E27FC236}">
                <a16:creationId xmlns:a16="http://schemas.microsoft.com/office/drawing/2014/main" id="{916710AD-1CF4-F2EB-7484-A94571841627}"/>
              </a:ext>
            </a:extLst>
          </p:cNvPr>
          <p:cNvSpPr/>
          <p:nvPr userDrawn="1"/>
        </p:nvSpPr>
        <p:spPr>
          <a:xfrm>
            <a:off x="11319139" y="3113287"/>
            <a:ext cx="429900" cy="429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522;p46">
            <a:extLst>
              <a:ext uri="{FF2B5EF4-FFF2-40B4-BE49-F238E27FC236}">
                <a16:creationId xmlns:a16="http://schemas.microsoft.com/office/drawing/2014/main" id="{075DDF33-C37B-9A00-BD07-17975313D64A}"/>
              </a:ext>
            </a:extLst>
          </p:cNvPr>
          <p:cNvSpPr/>
          <p:nvPr userDrawn="1"/>
        </p:nvSpPr>
        <p:spPr>
          <a:xfrm>
            <a:off x="753664" y="843683"/>
            <a:ext cx="537600" cy="537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523;p46">
            <a:extLst>
              <a:ext uri="{FF2B5EF4-FFF2-40B4-BE49-F238E27FC236}">
                <a16:creationId xmlns:a16="http://schemas.microsoft.com/office/drawing/2014/main" id="{B8156889-B54D-04B8-6ADA-1F6459F8A190}"/>
              </a:ext>
            </a:extLst>
          </p:cNvPr>
          <p:cNvSpPr/>
          <p:nvPr userDrawn="1"/>
        </p:nvSpPr>
        <p:spPr>
          <a:xfrm>
            <a:off x="8379081" y="1597214"/>
            <a:ext cx="429900" cy="4299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83BD39-38C2-0817-DEF5-0D676A7847FE}"/>
              </a:ext>
            </a:extLst>
          </p:cNvPr>
          <p:cNvCxnSpPr>
            <a:cxnSpLocks/>
          </p:cNvCxnSpPr>
          <p:nvPr userDrawn="1"/>
        </p:nvCxnSpPr>
        <p:spPr>
          <a:xfrm>
            <a:off x="2174644" y="1112483"/>
            <a:ext cx="784271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68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BA6C4F7-EC07-49CB-ACDD-6014293496BD}"/>
              </a:ext>
            </a:extLst>
          </p:cNvPr>
          <p:cNvSpPr/>
          <p:nvPr userDrawn="1"/>
        </p:nvSpPr>
        <p:spPr>
          <a:xfrm>
            <a:off x="-95207" y="2508869"/>
            <a:ext cx="2139908" cy="4349131"/>
          </a:xfrm>
          <a:custGeom>
            <a:avLst/>
            <a:gdLst>
              <a:gd name="connsiteX0" fmla="*/ 0 w 2139908"/>
              <a:gd name="connsiteY0" fmla="*/ 0 h 4349131"/>
              <a:gd name="connsiteX1" fmla="*/ 157415 w 2139908"/>
              <a:gd name="connsiteY1" fmla="*/ 7949 h 4349131"/>
              <a:gd name="connsiteX2" fmla="*/ 2139908 w 2139908"/>
              <a:gd name="connsiteY2" fmla="*/ 2204824 h 4349131"/>
              <a:gd name="connsiteX3" fmla="*/ 588306 w 2139908"/>
              <a:gd name="connsiteY3" fmla="*/ 4313820 h 4349131"/>
              <a:gd name="connsiteX4" fmla="*/ 450978 w 2139908"/>
              <a:gd name="connsiteY4" fmla="*/ 4349131 h 4349131"/>
              <a:gd name="connsiteX5" fmla="*/ 0 w 2139908"/>
              <a:gd name="connsiteY5" fmla="*/ 4349131 h 4349131"/>
              <a:gd name="connsiteX6" fmla="*/ 0 w 2139908"/>
              <a:gd name="connsiteY6" fmla="*/ 0 h 434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9908" h="4349131">
                <a:moveTo>
                  <a:pt x="0" y="0"/>
                </a:moveTo>
                <a:lnTo>
                  <a:pt x="157415" y="7949"/>
                </a:lnTo>
                <a:cubicBezTo>
                  <a:pt x="1270952" y="121035"/>
                  <a:pt x="2139908" y="1061452"/>
                  <a:pt x="2139908" y="2204824"/>
                </a:cubicBezTo>
                <a:cubicBezTo>
                  <a:pt x="2139908" y="3195746"/>
                  <a:pt x="1487225" y="4034227"/>
                  <a:pt x="588306" y="4313820"/>
                </a:cubicBezTo>
                <a:lnTo>
                  <a:pt x="450978" y="4349131"/>
                </a:lnTo>
                <a:lnTo>
                  <a:pt x="0" y="43491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4701" y="365127"/>
            <a:ext cx="7980449" cy="722418"/>
          </a:xfr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21368893-0460-416B-B7B0-E4D52CB5F4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4701" y="1633201"/>
            <a:ext cx="9542464" cy="4718388"/>
          </a:xfrm>
        </p:spPr>
        <p:txBody>
          <a:bodyPr>
            <a:normAutofit/>
          </a:bodyPr>
          <a:lstStyle>
            <a:lvl1pPr>
              <a:defRPr sz="27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7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7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7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7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Google Shape;521;p46">
            <a:extLst>
              <a:ext uri="{FF2B5EF4-FFF2-40B4-BE49-F238E27FC236}">
                <a16:creationId xmlns:a16="http://schemas.microsoft.com/office/drawing/2014/main" id="{F2566569-E722-431D-9CB9-AC3A2B37BFC3}"/>
              </a:ext>
            </a:extLst>
          </p:cNvPr>
          <p:cNvSpPr/>
          <p:nvPr/>
        </p:nvSpPr>
        <p:spPr>
          <a:xfrm>
            <a:off x="11651778" y="4057753"/>
            <a:ext cx="429900" cy="429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19" tIns="91419" rIns="91419" bIns="9141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A1BCED7-21F9-4CE1-B4FD-D1A0630A53CA}"/>
              </a:ext>
            </a:extLst>
          </p:cNvPr>
          <p:cNvCxnSpPr>
            <a:cxnSpLocks/>
          </p:cNvCxnSpPr>
          <p:nvPr/>
        </p:nvCxnSpPr>
        <p:spPr>
          <a:xfrm>
            <a:off x="2044701" y="1087545"/>
            <a:ext cx="7980449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A42149A9-E8E5-4716-8BB6-7E25E34506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8436" y="3464588"/>
            <a:ext cx="2139908" cy="2437694"/>
          </a:xfrm>
          <a:prstGeom prst="rect">
            <a:avLst/>
          </a:prstGeom>
        </p:spPr>
      </p:pic>
      <p:sp>
        <p:nvSpPr>
          <p:cNvPr id="5" name="Google Shape;521;p46">
            <a:extLst>
              <a:ext uri="{FF2B5EF4-FFF2-40B4-BE49-F238E27FC236}">
                <a16:creationId xmlns:a16="http://schemas.microsoft.com/office/drawing/2014/main" id="{5D388B79-B0C2-1624-E1D4-92039C8FF80E}"/>
              </a:ext>
            </a:extLst>
          </p:cNvPr>
          <p:cNvSpPr/>
          <p:nvPr userDrawn="1"/>
        </p:nvSpPr>
        <p:spPr>
          <a:xfrm>
            <a:off x="11651778" y="4057753"/>
            <a:ext cx="429900" cy="429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C652A2-7F89-02E5-9301-45ECF6B44ABA}"/>
              </a:ext>
            </a:extLst>
          </p:cNvPr>
          <p:cNvCxnSpPr>
            <a:cxnSpLocks/>
          </p:cNvCxnSpPr>
          <p:nvPr userDrawn="1"/>
        </p:nvCxnSpPr>
        <p:spPr>
          <a:xfrm>
            <a:off x="2044700" y="1087545"/>
            <a:ext cx="7980449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66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4F09CB2-34EF-45EB-8425-9B3B8E47234B}"/>
              </a:ext>
            </a:extLst>
          </p:cNvPr>
          <p:cNvSpPr/>
          <p:nvPr/>
        </p:nvSpPr>
        <p:spPr>
          <a:xfrm>
            <a:off x="838200" y="240492"/>
            <a:ext cx="8385788" cy="1089490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/>
        </p:nvCxnSpPr>
        <p:spPr>
          <a:xfrm>
            <a:off x="838202" y="1112483"/>
            <a:ext cx="918694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6395" y="1633201"/>
            <a:ext cx="10510768" cy="471838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/>
        </p:nvSpPr>
        <p:spPr>
          <a:xfrm>
            <a:off x="11661052" y="4969796"/>
            <a:ext cx="429900" cy="429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19" tIns="91419" rIns="91419" bIns="9141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7" name="Google Shape;522;p46">
            <a:extLst>
              <a:ext uri="{FF2B5EF4-FFF2-40B4-BE49-F238E27FC236}">
                <a16:creationId xmlns:a16="http://schemas.microsoft.com/office/drawing/2014/main" id="{A6C850C8-22B0-4367-87C6-8E7D42541FB1}"/>
              </a:ext>
            </a:extLst>
          </p:cNvPr>
          <p:cNvSpPr/>
          <p:nvPr/>
        </p:nvSpPr>
        <p:spPr>
          <a:xfrm>
            <a:off x="138724" y="3543187"/>
            <a:ext cx="537600" cy="537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19" tIns="91419" rIns="91419" bIns="9141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/>
        </p:nvSpPr>
        <p:spPr>
          <a:xfrm>
            <a:off x="11667908" y="1958109"/>
            <a:ext cx="429900" cy="4299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19" tIns="91419" rIns="91419" bIns="9141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5FE4105-8AA1-7FFC-0750-BE372AA5C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396" y="365127"/>
            <a:ext cx="8948754" cy="722418"/>
          </a:xfr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DC526AC-9543-5DAA-FFCF-9FBAE2F60730}"/>
              </a:ext>
            </a:extLst>
          </p:cNvPr>
          <p:cNvCxnSpPr>
            <a:cxnSpLocks/>
          </p:cNvCxnSpPr>
          <p:nvPr userDrawn="1"/>
        </p:nvCxnSpPr>
        <p:spPr>
          <a:xfrm>
            <a:off x="838200" y="1112483"/>
            <a:ext cx="9186949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oogle Shape;521;p46">
            <a:extLst>
              <a:ext uri="{FF2B5EF4-FFF2-40B4-BE49-F238E27FC236}">
                <a16:creationId xmlns:a16="http://schemas.microsoft.com/office/drawing/2014/main" id="{9FCB1289-DBE7-D990-8BE9-5AE704FEDDF6}"/>
              </a:ext>
            </a:extLst>
          </p:cNvPr>
          <p:cNvSpPr/>
          <p:nvPr userDrawn="1"/>
        </p:nvSpPr>
        <p:spPr>
          <a:xfrm>
            <a:off x="11661052" y="4969796"/>
            <a:ext cx="429900" cy="429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522;p46">
            <a:extLst>
              <a:ext uri="{FF2B5EF4-FFF2-40B4-BE49-F238E27FC236}">
                <a16:creationId xmlns:a16="http://schemas.microsoft.com/office/drawing/2014/main" id="{232176D6-9402-7B86-CA7A-0FBED28EA827}"/>
              </a:ext>
            </a:extLst>
          </p:cNvPr>
          <p:cNvSpPr/>
          <p:nvPr userDrawn="1"/>
        </p:nvSpPr>
        <p:spPr>
          <a:xfrm>
            <a:off x="138724" y="3543187"/>
            <a:ext cx="537600" cy="537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523;p46">
            <a:extLst>
              <a:ext uri="{FF2B5EF4-FFF2-40B4-BE49-F238E27FC236}">
                <a16:creationId xmlns:a16="http://schemas.microsoft.com/office/drawing/2014/main" id="{B5DE4900-F784-5763-7420-013FAA6F0C87}"/>
              </a:ext>
            </a:extLst>
          </p:cNvPr>
          <p:cNvSpPr/>
          <p:nvPr userDrawn="1"/>
        </p:nvSpPr>
        <p:spPr>
          <a:xfrm>
            <a:off x="11667908" y="1958109"/>
            <a:ext cx="429900" cy="4299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045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кръглен правоъгълник 15"/>
          <p:cNvSpPr/>
          <p:nvPr/>
        </p:nvSpPr>
        <p:spPr>
          <a:xfrm>
            <a:off x="824753" y="61914"/>
            <a:ext cx="11298187" cy="6734493"/>
          </a:xfrm>
          <a:prstGeom prst="roundRect">
            <a:avLst>
              <a:gd name="adj" fmla="val 2149"/>
            </a:avLst>
          </a:prstGeom>
          <a:solidFill>
            <a:srgbClr val="F4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9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9673" y="1012661"/>
            <a:ext cx="9920139" cy="17213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Slide Title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9673" y="3115037"/>
            <a:ext cx="9920139" cy="2801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6F25E3CD-121F-46B1-8EAA-E751C0C960D9}" type="datetimeFigureOut">
              <a:rPr lang="bg-BG" smtClean="0"/>
              <a:pPr/>
              <a:t>20.5.2024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bg-BG" dirty="0"/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64" y="6426195"/>
            <a:ext cx="128603" cy="127007"/>
          </a:xfrm>
          <a:prstGeom prst="rect">
            <a:avLst/>
          </a:prstGeom>
        </p:spPr>
      </p:pic>
      <p:sp>
        <p:nvSpPr>
          <p:cNvPr id="8" name="Текстово поле 7"/>
          <p:cNvSpPr txBox="1"/>
          <p:nvPr/>
        </p:nvSpPr>
        <p:spPr>
          <a:xfrm rot="16200000">
            <a:off x="-126927" y="5858481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sirma.com</a:t>
            </a:r>
            <a:endParaRPr lang="bg-BG" sz="1200" dirty="0">
              <a:solidFill>
                <a:srgbClr val="2A285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3" name="Картина 1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64" y="323850"/>
            <a:ext cx="381625" cy="381600"/>
          </a:xfrm>
          <a:prstGeom prst="rect">
            <a:avLst/>
          </a:prstGeom>
        </p:spPr>
      </p:pic>
      <p:sp>
        <p:nvSpPr>
          <p:cNvPr id="14" name="Овал 13"/>
          <p:cNvSpPr/>
          <p:nvPr/>
        </p:nvSpPr>
        <p:spPr>
          <a:xfrm>
            <a:off x="11587364" y="323850"/>
            <a:ext cx="381625" cy="381600"/>
          </a:xfrm>
          <a:prstGeom prst="ellipse">
            <a:avLst/>
          </a:prstGeom>
          <a:solidFill>
            <a:srgbClr val="E9E9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900"/>
          </a:p>
        </p:txBody>
      </p:sp>
      <p:sp>
        <p:nvSpPr>
          <p:cNvPr id="17" name="Текстово поле 16"/>
          <p:cNvSpPr txBox="1"/>
          <p:nvPr/>
        </p:nvSpPr>
        <p:spPr>
          <a:xfrm>
            <a:off x="1489673" y="425444"/>
            <a:ext cx="5212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err="1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</a:t>
            </a:r>
            <a:endParaRPr lang="bg-BG" sz="800" b="1" dirty="0">
              <a:solidFill>
                <a:srgbClr val="2A285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2" name="Право съединение 21"/>
          <p:cNvCxnSpPr/>
          <p:nvPr/>
        </p:nvCxnSpPr>
        <p:spPr>
          <a:xfrm>
            <a:off x="1951566" y="444382"/>
            <a:ext cx="0" cy="131400"/>
          </a:xfrm>
          <a:prstGeom prst="line">
            <a:avLst/>
          </a:prstGeom>
          <a:ln w="12700">
            <a:solidFill>
              <a:srgbClr val="92A1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1811" y="322563"/>
            <a:ext cx="314318" cy="375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1</a:t>
            </a:r>
            <a:endParaRPr lang="bg-BG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4535C15-B1FA-B8A6-9EB6-114659B271C1}"/>
              </a:ext>
            </a:extLst>
          </p:cNvPr>
          <p:cNvGrpSpPr/>
          <p:nvPr/>
        </p:nvGrpSpPr>
        <p:grpSpPr>
          <a:xfrm>
            <a:off x="9398428" y="-1"/>
            <a:ext cx="2793572" cy="2163536"/>
            <a:chOff x="10083338" y="0"/>
            <a:chExt cx="2108662" cy="16332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0337E03-234D-4A8B-30B6-D6DFE218CDCB}"/>
                </a:ext>
              </a:extLst>
            </p:cNvPr>
            <p:cNvSpPr/>
            <p:nvPr/>
          </p:nvSpPr>
          <p:spPr>
            <a:xfrm>
              <a:off x="10083338" y="0"/>
              <a:ext cx="2108662" cy="163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AC759B51-EBE4-4FE4-E5C6-7001F8562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0924" y="179710"/>
              <a:ext cx="1453490" cy="1453490"/>
            </a:xfrm>
            <a:prstGeom prst="rect">
              <a:avLst/>
            </a:prstGeom>
          </p:spPr>
        </p:pic>
      </p:grp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E57DA4A6-B77E-19FD-1744-3B7B5AADAAF8}"/>
              </a:ext>
            </a:extLst>
          </p:cNvPr>
          <p:cNvSpPr txBox="1">
            <a:spLocks/>
          </p:cNvSpPr>
          <p:nvPr userDrawn="1"/>
        </p:nvSpPr>
        <p:spPr>
          <a:xfrm>
            <a:off x="-9230" y="6485684"/>
            <a:ext cx="480263" cy="46148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5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5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5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5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5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5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5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5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2CDC38A5-072D-4F0E-8539-059C8318D1B9}" type="slidenum">
              <a:rPr lang="en-US" sz="1100" smtClean="0">
                <a:solidFill>
                  <a:schemeClr val="tx2"/>
                </a:solidFill>
                <a:latin typeface="Roboto Condensed" panose="020B0604020202020204" charset="0"/>
                <a:ea typeface="Roboto Condensed" panose="020B0604020202020204" charset="0"/>
              </a:rPr>
              <a:pPr algn="ctr"/>
              <a:t>‹#›</a:t>
            </a:fld>
            <a:endParaRPr lang="en-US" dirty="0">
              <a:solidFill>
                <a:schemeClr val="tx2"/>
              </a:solidFill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AC68AB20-0187-1185-F3C0-998D47EAB7C2}"/>
              </a:ext>
            </a:extLst>
          </p:cNvPr>
          <p:cNvSpPr txBox="1">
            <a:spLocks/>
          </p:cNvSpPr>
          <p:nvPr userDrawn="1"/>
        </p:nvSpPr>
        <p:spPr>
          <a:xfrm>
            <a:off x="10831491" y="6488880"/>
            <a:ext cx="1363403" cy="46148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5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5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5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5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5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5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5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5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sz="1100" dirty="0">
              <a:solidFill>
                <a:schemeClr val="tx2"/>
              </a:solidFill>
              <a:latin typeface="Roboto Condensed" panose="020B0604020202020204" charset="0"/>
              <a:ea typeface="Roboto Condensed" panose="020B060402020202020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6748789-3765-D917-1492-7D71E87888D8}"/>
              </a:ext>
            </a:extLst>
          </p:cNvPr>
          <p:cNvCxnSpPr>
            <a:cxnSpLocks/>
            <a:stCxn id="5" idx="3"/>
            <a:endCxn id="6" idx="1"/>
          </p:cNvCxnSpPr>
          <p:nvPr userDrawn="1"/>
        </p:nvCxnSpPr>
        <p:spPr>
          <a:xfrm>
            <a:off x="471033" y="6716424"/>
            <a:ext cx="10360458" cy="319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857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355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rgbClr val="2A2859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91435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500" b="0" kern="1200">
          <a:solidFill>
            <a:srgbClr val="2A2859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457177" indent="0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5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2pPr>
      <a:lvl3pPr marL="914355" indent="0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5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3pPr>
      <a:lvl4pPr marL="1371532" indent="0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5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4pPr>
      <a:lvl5pPr marL="1828709" indent="0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5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5pPr>
      <a:lvl6pPr marL="2514475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CF924-31AE-4834-94D8-61AF45C99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299" y="2748915"/>
            <a:ext cx="8543464" cy="809625"/>
          </a:xfrm>
        </p:spPr>
        <p:txBody>
          <a:bodyPr/>
          <a:lstStyle/>
          <a:p>
            <a:r>
              <a:rPr lang="en-US" sz="4800" dirty="0">
                <a:solidFill>
                  <a:schemeClr val="tx1"/>
                </a:solidFill>
              </a:rPr>
              <a:t>Arrays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AA98C5-AECC-4062-B937-CBA0E55EE6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298" y="3749040"/>
            <a:ext cx="6499511" cy="809625"/>
          </a:xfrm>
        </p:spPr>
        <p:txBody>
          <a:bodyPr>
            <a:normAutofit/>
          </a:bodyPr>
          <a:lstStyle/>
          <a:p>
            <a:r>
              <a:rPr lang="en-US" dirty="0"/>
              <a:t>A Series of Elements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8CA332B-B102-12CD-6014-7F41205DA6B7}"/>
              </a:ext>
            </a:extLst>
          </p:cNvPr>
          <p:cNvGrpSpPr/>
          <p:nvPr/>
        </p:nvGrpSpPr>
        <p:grpSpPr>
          <a:xfrm>
            <a:off x="-2657613" y="1390429"/>
            <a:ext cx="1702250" cy="1486130"/>
            <a:chOff x="759115" y="1338128"/>
            <a:chExt cx="703262" cy="613975"/>
          </a:xfrm>
        </p:grpSpPr>
        <p:sp>
          <p:nvSpPr>
            <p:cNvPr id="9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24B088B7-3CB4-C24D-F15B-3C95C986AF2E}"/>
                </a:ext>
              </a:extLst>
            </p:cNvPr>
            <p:cNvSpPr/>
            <p:nvPr/>
          </p:nvSpPr>
          <p:spPr>
            <a:xfrm>
              <a:off x="805783" y="1338128"/>
              <a:ext cx="613975" cy="6139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19" tIns="91419" rIns="91419" bIns="91419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F7D832B-87E6-7165-44EC-C2E4245DB66B}"/>
                </a:ext>
              </a:extLst>
            </p:cNvPr>
            <p:cNvSpPr txBox="1"/>
            <p:nvPr/>
          </p:nvSpPr>
          <p:spPr>
            <a:xfrm>
              <a:off x="759115" y="1454103"/>
              <a:ext cx="703262" cy="3814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5400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01</a:t>
              </a:r>
              <a:endParaRPr lang="en-US" sz="48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5C3F8D-BB5C-77F4-9E7B-ACAC55B74885}"/>
              </a:ext>
            </a:extLst>
          </p:cNvPr>
          <p:cNvGrpSpPr/>
          <p:nvPr/>
        </p:nvGrpSpPr>
        <p:grpSpPr>
          <a:xfrm>
            <a:off x="-5093740" y="3047044"/>
            <a:ext cx="1702248" cy="1486132"/>
            <a:chOff x="761807" y="2099096"/>
            <a:chExt cx="703261" cy="613975"/>
          </a:xfrm>
        </p:grpSpPr>
        <p:sp>
          <p:nvSpPr>
            <p:cNvPr id="12" name="Google Shape;227;p33">
              <a:hlinkClick r:id="" action="ppaction://noaction"/>
              <a:extLst>
                <a:ext uri="{FF2B5EF4-FFF2-40B4-BE49-F238E27FC236}">
                  <a16:creationId xmlns:a16="http://schemas.microsoft.com/office/drawing/2014/main" id="{B8D04F03-97A5-8ED7-2614-E446CB78B01C}"/>
                </a:ext>
              </a:extLst>
            </p:cNvPr>
            <p:cNvSpPr/>
            <p:nvPr/>
          </p:nvSpPr>
          <p:spPr>
            <a:xfrm>
              <a:off x="813241" y="2099096"/>
              <a:ext cx="613975" cy="6139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19" tIns="91419" rIns="91419" bIns="91419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F1EECF6-6D56-3BCE-CB50-E516BB6F577F}"/>
                </a:ext>
              </a:extLst>
            </p:cNvPr>
            <p:cNvSpPr txBox="1"/>
            <p:nvPr/>
          </p:nvSpPr>
          <p:spPr>
            <a:xfrm>
              <a:off x="761807" y="2215340"/>
              <a:ext cx="703261" cy="381461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5400" b="1" dirty="0">
                  <a:latin typeface="Phenomena Black" panose="00000A00000000000000" pitchFamily="50" charset="-52"/>
                </a:rPr>
                <a:t>0</a:t>
              </a:r>
              <a:r>
                <a:rPr lang="bg-BG" sz="5400" b="1" dirty="0">
                  <a:latin typeface="Phenomena Black" panose="00000A00000000000000" pitchFamily="50" charset="-52"/>
                </a:rPr>
                <a:t>2</a:t>
              </a:r>
              <a:endParaRPr lang="en-US" sz="4800" b="1" dirty="0">
                <a:latin typeface="Phenomena Black" panose="00000A00000000000000" pitchFamily="50" charset="-52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0D29C81-3F7F-DC8E-1A3D-1CF4D4E0C8B0}"/>
              </a:ext>
            </a:extLst>
          </p:cNvPr>
          <p:cNvGrpSpPr/>
          <p:nvPr/>
        </p:nvGrpSpPr>
        <p:grpSpPr>
          <a:xfrm>
            <a:off x="-7362225" y="4743866"/>
            <a:ext cx="1746878" cy="1486130"/>
            <a:chOff x="756722" y="2811160"/>
            <a:chExt cx="721699" cy="613975"/>
          </a:xfrm>
        </p:grpSpPr>
        <p:sp>
          <p:nvSpPr>
            <p:cNvPr id="15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6E4582AB-D9C4-F65F-7E19-610D7CFE9849}"/>
                </a:ext>
              </a:extLst>
            </p:cNvPr>
            <p:cNvSpPr/>
            <p:nvPr/>
          </p:nvSpPr>
          <p:spPr>
            <a:xfrm>
              <a:off x="810584" y="2811160"/>
              <a:ext cx="613975" cy="6139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19" tIns="91419" rIns="91419" bIns="91419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38074FB-F5AA-D75F-8F4C-5DCFA19745ED}"/>
                </a:ext>
              </a:extLst>
            </p:cNvPr>
            <p:cNvSpPr txBox="1"/>
            <p:nvPr/>
          </p:nvSpPr>
          <p:spPr>
            <a:xfrm>
              <a:off x="756722" y="2927404"/>
              <a:ext cx="721699" cy="3814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5400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</a:t>
              </a:r>
              <a:r>
                <a:rPr lang="bg-BG" sz="5400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3</a:t>
              </a:r>
              <a:endParaRPr lang="en-US" sz="48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5162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758A1-7C24-47BA-86DD-D1C5D219F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Array printing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6353BCA-7B18-43EC-8F3C-1B664550B4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" sz="3200" dirty="0"/>
              <a:t>We use a for loop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bg-BG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bg-BG" sz="3200" dirty="0"/>
          </a:p>
          <a:p>
            <a:endParaRPr lang="bg-BG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" sz="3200" dirty="0"/>
              <a:t>We use </a:t>
            </a:r>
            <a:r>
              <a:rPr lang="en" sz="3200" dirty="0" err="1"/>
              <a:t>array.join </a:t>
            </a:r>
            <a:r>
              <a:rPr lang="en" sz="3200" dirty="0"/>
              <a:t>(separator)</a:t>
            </a:r>
            <a:endParaRPr lang="bg-BG" sz="3200" dirty="0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8D3B268B-D110-4501-916B-B345C9FF6075}"/>
              </a:ext>
            </a:extLst>
          </p:cNvPr>
          <p:cNvSpPr txBox="1">
            <a:spLocks/>
          </p:cNvSpPr>
          <p:nvPr/>
        </p:nvSpPr>
        <p:spPr>
          <a:xfrm>
            <a:off x="2454730" y="4441791"/>
            <a:ext cx="9132435" cy="102652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solidFill>
                  <a:srgbClr val="0000FF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10000"/>
              </a:lnSpc>
            </a:pPr>
            <a:r>
              <a:rPr lang="en" dirty="0">
                <a:solidFill>
                  <a:srgbClr val="0000FF"/>
                </a:solidFill>
                <a:latin typeface="Consolas" panose="020B0609020204030204" pitchFamily="49" charset="0"/>
              </a:rPr>
              <a:t>let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arr = [ 1, 2, 3 </a:t>
            </a:r>
            <a:r>
              <a:rPr lang="en" dirty="0">
                <a:solidFill>
                  <a:srgbClr val="000000"/>
                </a:solidFill>
              </a:rPr>
              <a:t>]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" dirty="0">
                <a:solidFill>
                  <a:srgbClr val="000000"/>
                </a:solidFill>
              </a:rPr>
              <a:t>c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onsole.</a:t>
            </a:r>
            <a:r>
              <a:rPr lang="en" dirty="0">
                <a:solidFill>
                  <a:srgbClr val="000000"/>
                </a:solidFill>
              </a:rPr>
              <a:t>log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(arr.join(</a:t>
            </a:r>
            <a:r>
              <a:rPr lang="en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)); </a:t>
            </a:r>
            <a:r>
              <a:rPr lang="en" dirty="0">
                <a:solidFill>
                  <a:srgbClr val="008000"/>
                </a:solidFill>
                <a:latin typeface="Consolas" panose="020B0609020204030204" pitchFamily="49" charset="0"/>
              </a:rPr>
              <a:t>// 1, 2, 3</a:t>
            </a:r>
            <a:endParaRPr lang="en-US" sz="16900" dirty="0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1819D6E1-7656-4E1E-A0EE-8CCE575A720C}"/>
              </a:ext>
            </a:extLst>
          </p:cNvPr>
          <p:cNvSpPr txBox="1">
            <a:spLocks/>
          </p:cNvSpPr>
          <p:nvPr/>
        </p:nvSpPr>
        <p:spPr>
          <a:xfrm>
            <a:off x="2454728" y="2269219"/>
            <a:ext cx="7282544" cy="1562554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solidFill>
                  <a:srgbClr val="0000FF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</a:pPr>
            <a:r>
              <a:rPr lang="en" dirty="0"/>
              <a:t>let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dirty="0" err="1">
                <a:solidFill>
                  <a:srgbClr val="000000"/>
                </a:solidFill>
                <a:latin typeface="Consolas" panose="020B0609020204030204" pitchFamily="49" charset="0"/>
              </a:rPr>
              <a:t>arr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= [ 10 , 20 , 30 , 40 , 50 ];</a:t>
            </a:r>
          </a:p>
          <a:p>
            <a:pPr>
              <a:lnSpc>
                <a:spcPct val="100000"/>
              </a:lnSpc>
            </a:pPr>
            <a:r>
              <a:rPr lang="en" dirty="0">
                <a:solidFill>
                  <a:srgbClr val="0000FF"/>
                </a:solidFill>
                <a:latin typeface="Consolas" panose="020B0609020204030204" pitchFamily="49" charset="0"/>
              </a:rPr>
              <a:t>for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" dirty="0"/>
              <a:t>let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i = 0; i &lt; arr.length; i++)</a:t>
            </a:r>
          </a:p>
          <a:p>
            <a:pPr>
              <a:lnSpc>
                <a:spcPct val="100000"/>
              </a:lnSpc>
            </a:pP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" dirty="0">
                <a:solidFill>
                  <a:srgbClr val="000000"/>
                </a:solidFill>
              </a:rPr>
              <a:t>co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nsole.</a:t>
            </a:r>
            <a:r>
              <a:rPr lang="en" dirty="0">
                <a:solidFill>
                  <a:srgbClr val="000000"/>
                </a:solidFill>
              </a:rPr>
              <a:t>log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(arr[i]);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65464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8A1C6F-F385-44CB-9ACF-6A3AD2031F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" sz="4000" dirty="0"/>
              <a:t>Write a function that:</a:t>
            </a:r>
          </a:p>
          <a:p>
            <a:pPr marL="1257300" lvl="1" indent="-571500">
              <a:buFont typeface="Arial" panose="020B0604020202020204" pitchFamily="34" charset="0"/>
              <a:buChar char="•"/>
            </a:pPr>
            <a:r>
              <a:rPr lang="en" sz="3600" dirty="0"/>
              <a:t>It initially accepts an array of integers</a:t>
            </a:r>
          </a:p>
          <a:p>
            <a:pPr marL="1257300" lvl="1" indent="-571500">
              <a:buFont typeface="Arial" panose="020B0604020202020204" pitchFamily="34" charset="0"/>
              <a:buChar char="•"/>
            </a:pPr>
            <a:r>
              <a:rPr lang="en" sz="3600" dirty="0"/>
              <a:t>Prints each element on a separate line in reverse order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2B9B73-729B-49D9-BC52-2E59AFA4E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Print an array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F86B0A-76A3-4EB1-A174-C28602B77D54}"/>
              </a:ext>
            </a:extLst>
          </p:cNvPr>
          <p:cNvGrpSpPr/>
          <p:nvPr/>
        </p:nvGrpSpPr>
        <p:grpSpPr>
          <a:xfrm>
            <a:off x="7519484" y="3908062"/>
            <a:ext cx="2043724" cy="1982878"/>
            <a:chOff x="2568628" y="2944748"/>
            <a:chExt cx="2043724" cy="1982878"/>
          </a:xfrm>
        </p:grpSpPr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70F415AC-ED0D-422E-82FE-9B4368413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8628" y="2944748"/>
              <a:ext cx="607320" cy="198287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r>
                <a:rPr lang="en" sz="24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30</a:t>
              </a:r>
            </a:p>
            <a:p>
              <a:r>
                <a:rPr lang="en" sz="24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20</a:t>
              </a:r>
            </a:p>
            <a:p>
              <a:r>
                <a:rPr lang="en" sz="24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10</a:t>
              </a:r>
            </a:p>
            <a:p>
              <a:r>
                <a:rPr lang="en" sz="24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24D88C55-2C9F-4518-A169-B8D0D49E46DE}"/>
                </a:ext>
              </a:extLst>
            </p:cNvPr>
            <p:cNvSpPr/>
            <p:nvPr/>
          </p:nvSpPr>
          <p:spPr>
            <a:xfrm>
              <a:off x="3437347" y="3783787"/>
              <a:ext cx="344722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2"/>
                </a:solidFill>
              </a:endParaRPr>
            </a:p>
          </p:txBody>
        </p:sp>
        <p:sp>
          <p:nvSpPr>
            <p:cNvPr id="13" name="Rectangle 10">
              <a:extLst>
                <a:ext uri="{FF2B5EF4-FFF2-40B4-BE49-F238E27FC236}">
                  <a16:creationId xmlns:a16="http://schemas.microsoft.com/office/drawing/2014/main" id="{EBEA2185-BCDD-4B1B-AAB1-BD60031EB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359" y="3065375"/>
              <a:ext cx="532993" cy="174162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r>
                <a:rPr lang="en" sz="2400" b="1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  <a:p>
              <a:r>
                <a:rPr lang="en" sz="2400" b="1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10</a:t>
              </a:r>
            </a:p>
            <a:p>
              <a:r>
                <a:rPr lang="en" sz="24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20</a:t>
              </a:r>
            </a:p>
            <a:p>
              <a:r>
                <a:rPr lang="en" sz="24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30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5D6465D-4302-4831-9581-1DCDFA5734D3}"/>
              </a:ext>
            </a:extLst>
          </p:cNvPr>
          <p:cNvGrpSpPr/>
          <p:nvPr/>
        </p:nvGrpSpPr>
        <p:grpSpPr>
          <a:xfrm>
            <a:off x="2790961" y="4080465"/>
            <a:ext cx="2224162" cy="1719943"/>
            <a:chOff x="2388190" y="4558163"/>
            <a:chExt cx="2224162" cy="1719943"/>
          </a:xfrm>
        </p:grpSpPr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FD997538-7CA9-4213-8807-35EA9A97A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190" y="4558163"/>
              <a:ext cx="532993" cy="17199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r>
                <a:rPr lang="en" sz="24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  <a:p>
              <a:r>
                <a:rPr lang="en" sz="24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  <a:p>
              <a:r>
                <a:rPr lang="en" sz="24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11">
              <a:extLst>
                <a:ext uri="{FF2B5EF4-FFF2-40B4-BE49-F238E27FC236}">
                  <a16:creationId xmlns:a16="http://schemas.microsoft.com/office/drawing/2014/main" id="{E3E93A17-718C-426D-B9E8-9A1A09934307}"/>
                </a:ext>
              </a:extLst>
            </p:cNvPr>
            <p:cNvSpPr/>
            <p:nvPr/>
          </p:nvSpPr>
          <p:spPr>
            <a:xfrm>
              <a:off x="3437347" y="5224799"/>
              <a:ext cx="344722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2"/>
                </a:solidFill>
              </a:endParaRPr>
            </a:p>
          </p:txBody>
        </p:sp>
        <p:sp>
          <p:nvSpPr>
            <p:cNvPr id="19" name="Rectangle 10">
              <a:extLst>
                <a:ext uri="{FF2B5EF4-FFF2-40B4-BE49-F238E27FC236}">
                  <a16:creationId xmlns:a16="http://schemas.microsoft.com/office/drawing/2014/main" id="{A47C4E80-B764-4DD4-A72A-D24939656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359" y="4828700"/>
              <a:ext cx="532993" cy="117887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r>
                <a:rPr lang="en" sz="2400" b="1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  <a:p>
              <a:r>
                <a:rPr lang="en" sz="24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  <a:p>
              <a:r>
                <a:rPr lang="en" sz="24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260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8A1C6F-F385-44CB-9ACF-6A3AD2031F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" sz="4000" dirty="0"/>
              <a:t>Write a function that:</a:t>
            </a:r>
          </a:p>
          <a:p>
            <a:pPr marL="1257300" lvl="1" indent="-571500">
              <a:buFont typeface="Arial" panose="020B0604020202020204" pitchFamily="34" charset="0"/>
              <a:buChar char="•"/>
            </a:pPr>
            <a:r>
              <a:rPr lang="en" sz="3600" dirty="0"/>
              <a:t>It initially accepts an array of real numbers</a:t>
            </a:r>
          </a:p>
          <a:p>
            <a:pPr marL="1257300" lvl="1" indent="-571500">
              <a:buFont typeface="Arial" panose="020B0604020202020204" pitchFamily="34" charset="0"/>
              <a:buChar char="•"/>
            </a:pPr>
            <a:r>
              <a:rPr lang="en" sz="3600" dirty="0"/>
              <a:t>Prints any number rounded to the higher integer</a:t>
            </a:r>
            <a:endParaRPr lang="ru-RU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2B9B73-729B-49D9-BC52-2E59AFA4E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Round an array of numbers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5D6465D-4302-4831-9581-1DCDFA5734D3}"/>
              </a:ext>
            </a:extLst>
          </p:cNvPr>
          <p:cNvGrpSpPr/>
          <p:nvPr/>
        </p:nvGrpSpPr>
        <p:grpSpPr>
          <a:xfrm>
            <a:off x="849316" y="4628359"/>
            <a:ext cx="5116285" cy="1178870"/>
            <a:chOff x="576944" y="4828700"/>
            <a:chExt cx="5116285" cy="1178870"/>
          </a:xfrm>
        </p:grpSpPr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FD997538-7CA9-4213-8807-35EA9A97A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944" y="5152186"/>
              <a:ext cx="2491862" cy="410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r>
                <a:rPr lang="en" sz="24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0.5, 2.1, 4.3</a:t>
              </a:r>
              <a:endPara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11">
              <a:extLst>
                <a:ext uri="{FF2B5EF4-FFF2-40B4-BE49-F238E27FC236}">
                  <a16:creationId xmlns:a16="http://schemas.microsoft.com/office/drawing/2014/main" id="{E3E93A17-718C-426D-B9E8-9A1A09934307}"/>
                </a:ext>
              </a:extLst>
            </p:cNvPr>
            <p:cNvSpPr/>
            <p:nvPr/>
          </p:nvSpPr>
          <p:spPr>
            <a:xfrm>
              <a:off x="3437347" y="5224799"/>
              <a:ext cx="344722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2"/>
                </a:solidFill>
              </a:endParaRPr>
            </a:p>
          </p:txBody>
        </p:sp>
        <p:sp>
          <p:nvSpPr>
            <p:cNvPr id="19" name="Rectangle 10">
              <a:extLst>
                <a:ext uri="{FF2B5EF4-FFF2-40B4-BE49-F238E27FC236}">
                  <a16:creationId xmlns:a16="http://schemas.microsoft.com/office/drawing/2014/main" id="{A47C4E80-B764-4DD4-A72A-D24939656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359" y="4828700"/>
              <a:ext cx="1613870" cy="117887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r>
                <a:rPr lang="en" sz="2400" b="1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0.5 -&gt; 1</a:t>
              </a:r>
            </a:p>
            <a:p>
              <a:r>
                <a:rPr lang="en" sz="24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2.1 -&gt; 3</a:t>
              </a:r>
            </a:p>
            <a:p>
              <a:r>
                <a:rPr lang="en" sz="24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4.3 -&gt; 5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4FB4A78-E5E6-4E89-BEE2-836608A530B3}"/>
              </a:ext>
            </a:extLst>
          </p:cNvPr>
          <p:cNvGrpSpPr/>
          <p:nvPr/>
        </p:nvGrpSpPr>
        <p:grpSpPr>
          <a:xfrm>
            <a:off x="6137962" y="4635364"/>
            <a:ext cx="5292038" cy="1178870"/>
            <a:chOff x="452015" y="4828700"/>
            <a:chExt cx="5292038" cy="1178870"/>
          </a:xfrm>
        </p:grpSpPr>
        <p:sp>
          <p:nvSpPr>
            <p:cNvPr id="15" name="Rectangle 9">
              <a:extLst>
                <a:ext uri="{FF2B5EF4-FFF2-40B4-BE49-F238E27FC236}">
                  <a16:creationId xmlns:a16="http://schemas.microsoft.com/office/drawing/2014/main" id="{C7495C03-5EAF-4776-8944-C7FB36D666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015" y="5152186"/>
              <a:ext cx="2741720" cy="410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r>
                <a:rPr lang="en" sz="24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-0.5, -2.1, 7.9</a:t>
              </a:r>
              <a:endPara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Right Arrow 11">
              <a:extLst>
                <a:ext uri="{FF2B5EF4-FFF2-40B4-BE49-F238E27FC236}">
                  <a16:creationId xmlns:a16="http://schemas.microsoft.com/office/drawing/2014/main" id="{67353DD2-2244-4A6F-8C08-B015F0A1922E}"/>
                </a:ext>
              </a:extLst>
            </p:cNvPr>
            <p:cNvSpPr/>
            <p:nvPr/>
          </p:nvSpPr>
          <p:spPr>
            <a:xfrm>
              <a:off x="3193735" y="5228042"/>
              <a:ext cx="344722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2"/>
                </a:solidFill>
              </a:endParaRPr>
            </a:p>
          </p:txBody>
        </p:sp>
        <p:sp>
          <p:nvSpPr>
            <p:cNvPr id="21" name="Rectangle 10">
              <a:extLst>
                <a:ext uri="{FF2B5EF4-FFF2-40B4-BE49-F238E27FC236}">
                  <a16:creationId xmlns:a16="http://schemas.microsoft.com/office/drawing/2014/main" id="{38C1BDEB-063B-4979-A349-A910BA7E0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3386" y="4828700"/>
              <a:ext cx="2080667" cy="117887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r>
                <a:rPr lang="en" sz="2400" b="1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-0.5 -&gt; 0</a:t>
              </a:r>
            </a:p>
            <a:p>
              <a:r>
                <a:rPr lang="en" sz="24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-2.1 -&gt; -2</a:t>
              </a:r>
            </a:p>
            <a:p>
              <a:r>
                <a:rPr lang="en" sz="24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7.9 -&gt; 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686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8A1C6F-F385-44CB-9ACF-6A3AD2031F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" sz="4000" dirty="0"/>
              <a:t>Write a function that:</a:t>
            </a:r>
          </a:p>
          <a:p>
            <a:pPr marL="1257300" lvl="1" indent="-571500">
              <a:buFont typeface="Arial" panose="020B0604020202020204" pitchFamily="34" charset="0"/>
              <a:buChar char="•"/>
            </a:pPr>
            <a:r>
              <a:rPr lang="en" sz="3600" dirty="0"/>
              <a:t>Initially receives an array of real numbers </a:t>
            </a:r>
          </a:p>
          <a:p>
            <a:pPr marL="1257300" lvl="1" indent="-571500">
              <a:buFont typeface="Arial" panose="020B0604020202020204" pitchFamily="34" charset="0"/>
              <a:buChar char="•"/>
            </a:pPr>
            <a:r>
              <a:rPr lang="en" sz="3600" dirty="0"/>
              <a:t>Reverses the order of the elements and prints the array</a:t>
            </a:r>
            <a:endParaRPr lang="ru-RU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2B9B73-729B-49D9-BC52-2E59AFA4E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Exchange items</a:t>
            </a:r>
            <a:endParaRPr lang="en-US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FD997538-7CA9-4213-8807-35EA9A97A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172" y="4578883"/>
            <a:ext cx="2166027" cy="410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1 2 3 4 5 6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ight Arrow 11">
            <a:extLst>
              <a:ext uri="{FF2B5EF4-FFF2-40B4-BE49-F238E27FC236}">
                <a16:creationId xmlns:a16="http://schemas.microsoft.com/office/drawing/2014/main" id="{E3E93A17-718C-426D-B9E8-9A1A09934307}"/>
              </a:ext>
            </a:extLst>
          </p:cNvPr>
          <p:cNvSpPr/>
          <p:nvPr/>
        </p:nvSpPr>
        <p:spPr>
          <a:xfrm>
            <a:off x="5455026" y="4631980"/>
            <a:ext cx="34472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E81343DB-8725-42CE-94C5-C203C984C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578883"/>
            <a:ext cx="2166027" cy="410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6 5 4 3 2 1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EB2BE9EE-890F-41CD-A58E-E14CF21CD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172" y="5442706"/>
            <a:ext cx="2166027" cy="410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5 6 3 2 4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Right Arrow 11">
            <a:extLst>
              <a:ext uri="{FF2B5EF4-FFF2-40B4-BE49-F238E27FC236}">
                <a16:creationId xmlns:a16="http://schemas.microsoft.com/office/drawing/2014/main" id="{52722C78-6176-4735-8DE0-107386FAA63D}"/>
              </a:ext>
            </a:extLst>
          </p:cNvPr>
          <p:cNvSpPr/>
          <p:nvPr/>
        </p:nvSpPr>
        <p:spPr>
          <a:xfrm>
            <a:off x="5455026" y="5495803"/>
            <a:ext cx="34472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26" name="Rectangle 9">
            <a:extLst>
              <a:ext uri="{FF2B5EF4-FFF2-40B4-BE49-F238E27FC236}">
                <a16:creationId xmlns:a16="http://schemas.microsoft.com/office/drawing/2014/main" id="{8FF2DC5A-29BD-4E58-892B-8A0DB2B25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442706"/>
            <a:ext cx="2166027" cy="410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4 2 3 6 5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790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6E98C-C264-4FAF-BAD0-FEC893290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Exchange items - Solution</a:t>
            </a:r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389F2918-042F-4AEF-BF35-3759C858EC64}"/>
              </a:ext>
            </a:extLst>
          </p:cNvPr>
          <p:cNvSpPr txBox="1">
            <a:spLocks/>
          </p:cNvSpPr>
          <p:nvPr/>
        </p:nvSpPr>
        <p:spPr>
          <a:xfrm>
            <a:off x="1164770" y="2035629"/>
            <a:ext cx="9426289" cy="3885777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solidFill>
                  <a:srgbClr val="0000FF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" dirty="0">
                <a:solidFill>
                  <a:srgbClr val="0000FF"/>
                </a:solidFill>
                <a:latin typeface="Consolas" panose="020B0609020204030204" pitchFamily="49" charset="0"/>
              </a:rPr>
              <a:t>for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" dirty="0"/>
              <a:t>let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i = 0; i &lt; arr.length / 2; i++){</a:t>
            </a:r>
          </a:p>
          <a:p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 oldElement = arr[i];</a:t>
            </a:r>
          </a:p>
          <a:p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    arr [i] = arr[arr.length - 1 - i];</a:t>
            </a:r>
          </a:p>
          <a:p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    arr [arr.length - 1 - i] = oldElement;</a:t>
            </a:r>
          </a:p>
          <a:p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bg-B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" dirty="0">
                <a:solidFill>
                  <a:srgbClr val="000000"/>
                </a:solidFill>
              </a:rPr>
              <a:t>c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onsole.log(arr</a:t>
            </a:r>
            <a:r>
              <a:rPr lang="en" dirty="0">
                <a:solidFill>
                  <a:srgbClr val="000000"/>
                </a:solidFill>
              </a:rPr>
              <a:t>.join()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627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85610-3A55-437A-B9D8-B679B7351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Array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DFB5C-B642-4539-B9CA-844B8AD8F3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" dirty="0"/>
              <a:t>push() – add to the end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" dirty="0"/>
              <a:t>pop() – remove from the end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" dirty="0"/>
              <a:t>unshift() – add to the beginning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" dirty="0"/>
              <a:t>shift() – remove from the beginning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" dirty="0"/>
              <a:t>includes() – look for value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" dirty="0" err="1"/>
              <a:t>indexOf </a:t>
            </a:r>
            <a:r>
              <a:rPr lang="en" dirty="0"/>
              <a:t>() – find index of value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2130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47045-A7B5-4F19-B214-8E0995C51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push() - add element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B9794-8786-4766-B3F7-E1A2619C84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09382" y="1433513"/>
            <a:ext cx="9265259" cy="471838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" sz="3200" dirty="0"/>
              <a:t>We create an empty array and </a:t>
            </a:r>
            <a:br>
              <a:rPr lang="en" sz="3200" dirty="0"/>
            </a:br>
            <a:r>
              <a:rPr lang="en" sz="3200" dirty="0"/>
              <a:t>add elements.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" sz="3200" dirty="0"/>
              <a:t>length is incremented with each addition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0201769C-2246-4FEB-B7A4-0DC32C099371}"/>
              </a:ext>
            </a:extLst>
          </p:cNvPr>
          <p:cNvSpPr txBox="1">
            <a:spLocks/>
          </p:cNvSpPr>
          <p:nvPr/>
        </p:nvSpPr>
        <p:spPr>
          <a:xfrm>
            <a:off x="6788557" y="4459468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tx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" noProof="1"/>
              <a:t>30</a:t>
            </a:r>
            <a:endParaRPr lang="en-US" noProof="1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4CCB5FD-DF1A-44AC-BB1A-D12139D63796}"/>
              </a:ext>
            </a:extLst>
          </p:cNvPr>
          <p:cNvSpPr txBox="1">
            <a:spLocks/>
          </p:cNvSpPr>
          <p:nvPr/>
        </p:nvSpPr>
        <p:spPr>
          <a:xfrm>
            <a:off x="6788557" y="3809701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tx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" noProof="1"/>
              <a:t>20</a:t>
            </a:r>
            <a:endParaRPr lang="en-US" noProof="1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09962292-956C-4B78-B5B8-30DB76A26129}"/>
              </a:ext>
            </a:extLst>
          </p:cNvPr>
          <p:cNvSpPr txBox="1">
            <a:spLocks/>
          </p:cNvSpPr>
          <p:nvPr/>
        </p:nvSpPr>
        <p:spPr>
          <a:xfrm>
            <a:off x="6788557" y="3170401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" noProof="1">
                <a:solidFill>
                  <a:schemeClr val="tx2"/>
                </a:solidFill>
              </a:rPr>
              <a:t>10</a:t>
            </a:r>
            <a:endParaRPr lang="en-US" noProof="1">
              <a:solidFill>
                <a:schemeClr val="tx2"/>
              </a:solidFill>
            </a:endParaRP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729C65F-096B-4A09-B229-078F6095078D}"/>
              </a:ext>
            </a:extLst>
          </p:cNvPr>
          <p:cNvSpPr txBox="1">
            <a:spLocks/>
          </p:cNvSpPr>
          <p:nvPr/>
        </p:nvSpPr>
        <p:spPr>
          <a:xfrm>
            <a:off x="4083610" y="3861063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3E065D-1D30-438E-BCA2-3F4EB704B92F}"/>
              </a:ext>
            </a:extLst>
          </p:cNvPr>
          <p:cNvSpPr txBox="1"/>
          <p:nvPr/>
        </p:nvSpPr>
        <p:spPr>
          <a:xfrm>
            <a:off x="4083610" y="3861063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endParaRPr lang="en-US" sz="2400" b="1" noProof="1">
              <a:solidFill>
                <a:schemeClr val="tx2"/>
              </a:solidFill>
            </a:endParaRP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C1B8969-4D26-4AE8-AF90-D34BCB99377F}"/>
              </a:ext>
            </a:extLst>
          </p:cNvPr>
          <p:cNvSpPr txBox="1">
            <a:spLocks/>
          </p:cNvSpPr>
          <p:nvPr/>
        </p:nvSpPr>
        <p:spPr>
          <a:xfrm>
            <a:off x="4085198" y="3141048"/>
            <a:ext cx="18288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" noProof="1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F3EF42BF-301D-4A15-829D-BEFDD1A40466}"/>
              </a:ext>
            </a:extLst>
          </p:cNvPr>
          <p:cNvSpPr txBox="1">
            <a:spLocks/>
          </p:cNvSpPr>
          <p:nvPr/>
        </p:nvSpPr>
        <p:spPr>
          <a:xfrm>
            <a:off x="4083610" y="3141048"/>
            <a:ext cx="18288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" noProof="1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630CB59C-8B4B-4E97-A5B7-F2D23A1A7400}"/>
              </a:ext>
            </a:extLst>
          </p:cNvPr>
          <p:cNvSpPr txBox="1">
            <a:spLocks/>
          </p:cNvSpPr>
          <p:nvPr/>
        </p:nvSpPr>
        <p:spPr>
          <a:xfrm>
            <a:off x="4083610" y="3141048"/>
            <a:ext cx="18288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" noProof="1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3ED924E9-9922-4E5C-9731-2C059409E511}"/>
              </a:ext>
            </a:extLst>
          </p:cNvPr>
          <p:cNvSpPr txBox="1">
            <a:spLocks/>
          </p:cNvSpPr>
          <p:nvPr/>
        </p:nvSpPr>
        <p:spPr>
          <a:xfrm>
            <a:off x="4083610" y="3141048"/>
            <a:ext cx="18288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" noProof="1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6729B946-0CE1-420C-A698-E8E167056DAF}"/>
              </a:ext>
            </a:extLst>
          </p:cNvPr>
          <p:cNvSpPr txBox="1">
            <a:spLocks/>
          </p:cNvSpPr>
          <p:nvPr/>
        </p:nvSpPr>
        <p:spPr>
          <a:xfrm>
            <a:off x="1927857" y="3163951"/>
            <a:ext cx="2074228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85000"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 rtl="0">
              <a:lnSpc>
                <a:spcPct val="90000"/>
              </a:lnSpc>
              <a:spcBef>
                <a:spcPct val="0"/>
              </a:spcBef>
            </a:pPr>
            <a:r>
              <a:rPr lang="en" sz="32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length:</a:t>
            </a:r>
            <a:endParaRPr lang="en-US" sz="3200" b="1" kern="1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61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6 L -0.10651 3.7037E-6 C -0.15339 3.7037E-6 -0.21328 0.04421 -0.21328 0.08101 L -0.21328 0.16412 " pathEditMode="relative" rAng="0" ptsTypes="AAAA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64" y="8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6 L -0.10651 3.7037E-6 C -0.15339 3.7037E-6 -0.21328 0.04421 -0.21328 0.08101 L -0.21328 0.16412 " pathEditMode="relative" rAng="0" ptsTypes="AAAA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64" y="8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6 L -0.10651 3.7037E-6 C -0.15339 3.7037E-6 -0.21328 0.04421 -0.21328 0.08101 L -0.21328 0.16412 " pathEditMode="relative" rAng="0" ptsTypes="AAAA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64" y="8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9" grpId="0" animBg="1"/>
      <p:bldP spid="10" grpId="0" animBg="1"/>
      <p:bldP spid="10" grpId="1" animBg="1"/>
      <p:bldP spid="11" grpId="0" animBg="1"/>
      <p:bldP spid="11" grpId="1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47045-A7B5-4F19-B214-8E0995C51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pop() - remove an element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B9794-8786-4766-B3F7-E1A2619C84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09382" y="1433513"/>
            <a:ext cx="7384989" cy="471838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" sz="3200" dirty="0"/>
              <a:t>We remove items from the list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" sz="3200" dirty="0"/>
              <a:t>length is decremented with each removal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33B6E25B-C054-4AD8-AAD4-2C41ADC13BA6}"/>
              </a:ext>
            </a:extLst>
          </p:cNvPr>
          <p:cNvSpPr txBox="1">
            <a:spLocks/>
          </p:cNvSpPr>
          <p:nvPr/>
        </p:nvSpPr>
        <p:spPr>
          <a:xfrm>
            <a:off x="4097569" y="3156673"/>
            <a:ext cx="1828801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" noProof="1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5D63C961-879F-436D-83A1-0B4A9AA56004}"/>
              </a:ext>
            </a:extLst>
          </p:cNvPr>
          <p:cNvSpPr txBox="1">
            <a:spLocks/>
          </p:cNvSpPr>
          <p:nvPr/>
        </p:nvSpPr>
        <p:spPr>
          <a:xfrm>
            <a:off x="4095983" y="3876511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4027F6E1-C7D9-41A6-9A95-E77A31FF13A6}"/>
              </a:ext>
            </a:extLst>
          </p:cNvPr>
          <p:cNvSpPr txBox="1">
            <a:spLocks/>
          </p:cNvSpPr>
          <p:nvPr/>
        </p:nvSpPr>
        <p:spPr>
          <a:xfrm>
            <a:off x="1927857" y="3163951"/>
            <a:ext cx="2074228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85000"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 rtl="0">
              <a:lnSpc>
                <a:spcPct val="90000"/>
              </a:lnSpc>
              <a:spcBef>
                <a:spcPct val="0"/>
              </a:spcBef>
            </a:pPr>
            <a:r>
              <a:rPr lang="en" sz="32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length:</a:t>
            </a:r>
            <a:endParaRPr lang="en-US" sz="3200" b="1" kern="1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FC48509B-1FF5-48E2-BEF1-CC95E5FFC2FB}"/>
              </a:ext>
            </a:extLst>
          </p:cNvPr>
          <p:cNvSpPr txBox="1">
            <a:spLocks/>
          </p:cNvSpPr>
          <p:nvPr/>
        </p:nvSpPr>
        <p:spPr>
          <a:xfrm>
            <a:off x="4095981" y="3155537"/>
            <a:ext cx="1828801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" noProof="1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80E0F3-3341-4129-AC32-5DE6093418BA}"/>
              </a:ext>
            </a:extLst>
          </p:cNvPr>
          <p:cNvSpPr txBox="1"/>
          <p:nvPr/>
        </p:nvSpPr>
        <p:spPr>
          <a:xfrm>
            <a:off x="4095983" y="395214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endParaRPr lang="en-US" sz="2400" b="1" noProof="1">
              <a:solidFill>
                <a:schemeClr val="tx2"/>
              </a:solidFill>
            </a:endParaRP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8E93AF8C-2145-4156-852E-3310AC9F2B28}"/>
              </a:ext>
            </a:extLst>
          </p:cNvPr>
          <p:cNvSpPr txBox="1">
            <a:spLocks/>
          </p:cNvSpPr>
          <p:nvPr/>
        </p:nvSpPr>
        <p:spPr>
          <a:xfrm>
            <a:off x="4204986" y="5707379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" noProof="1">
                <a:solidFill>
                  <a:schemeClr val="tx2"/>
                </a:solidFill>
              </a:rPr>
              <a:t>30</a:t>
            </a:r>
            <a:endParaRPr lang="en-US" noProof="1">
              <a:solidFill>
                <a:schemeClr val="tx2"/>
              </a:solidFill>
            </a:endParaRP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6F208378-EAEF-4BFB-8D50-75609570C26A}"/>
              </a:ext>
            </a:extLst>
          </p:cNvPr>
          <p:cNvSpPr txBox="1">
            <a:spLocks/>
          </p:cNvSpPr>
          <p:nvPr/>
        </p:nvSpPr>
        <p:spPr>
          <a:xfrm>
            <a:off x="4208189" y="505761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" noProof="1">
                <a:solidFill>
                  <a:schemeClr val="tx2"/>
                </a:solidFill>
              </a:rPr>
              <a:t>20</a:t>
            </a:r>
            <a:endParaRPr lang="en-US" noProof="1">
              <a:solidFill>
                <a:schemeClr val="tx2"/>
              </a:solidFill>
            </a:endParaRP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72C16154-0562-4C3D-90EE-11F2CB396624}"/>
              </a:ext>
            </a:extLst>
          </p:cNvPr>
          <p:cNvSpPr txBox="1">
            <a:spLocks/>
          </p:cNvSpPr>
          <p:nvPr/>
        </p:nvSpPr>
        <p:spPr>
          <a:xfrm>
            <a:off x="4208189" y="441831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" noProof="1">
                <a:solidFill>
                  <a:schemeClr val="tx2"/>
                </a:solidFill>
              </a:rPr>
              <a:t>10</a:t>
            </a:r>
            <a:endParaRPr lang="en-US" noProof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250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L -0.00013 -0.18634 C -0.00013 -0.26898 0.05 -0.37245 0.09101 -0.37245 L 0.18216 -0.37245 " pathEditMode="relative" rAng="16200000" ptsTypes="AA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15" y="-1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47045-A7B5-4F19-B214-8E0995C51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unshift() - add element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B9794-8786-4766-B3F7-E1A2619C84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09382" y="1433513"/>
            <a:ext cx="7384989" cy="471838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" sz="3200" dirty="0"/>
              <a:t>Adding elements to the array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" sz="3200" dirty="0"/>
              <a:t>length is incremented with each addition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33B6E25B-C054-4AD8-AAD4-2C41ADC13BA6}"/>
              </a:ext>
            </a:extLst>
          </p:cNvPr>
          <p:cNvSpPr txBox="1">
            <a:spLocks/>
          </p:cNvSpPr>
          <p:nvPr/>
        </p:nvSpPr>
        <p:spPr>
          <a:xfrm>
            <a:off x="4097569" y="3156673"/>
            <a:ext cx="1828801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" noProof="1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5D63C961-879F-436D-83A1-0B4A9AA56004}"/>
              </a:ext>
            </a:extLst>
          </p:cNvPr>
          <p:cNvSpPr txBox="1">
            <a:spLocks/>
          </p:cNvSpPr>
          <p:nvPr/>
        </p:nvSpPr>
        <p:spPr>
          <a:xfrm>
            <a:off x="4095983" y="3876511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4027F6E1-C7D9-41A6-9A95-E77A31FF13A6}"/>
              </a:ext>
            </a:extLst>
          </p:cNvPr>
          <p:cNvSpPr txBox="1">
            <a:spLocks/>
          </p:cNvSpPr>
          <p:nvPr/>
        </p:nvSpPr>
        <p:spPr>
          <a:xfrm>
            <a:off x="1927857" y="3163951"/>
            <a:ext cx="2074228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85000"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 rtl="0">
              <a:lnSpc>
                <a:spcPct val="90000"/>
              </a:lnSpc>
              <a:spcBef>
                <a:spcPct val="0"/>
              </a:spcBef>
            </a:pPr>
            <a:r>
              <a:rPr lang="en" sz="32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length:</a:t>
            </a:r>
            <a:endParaRPr lang="en-US" sz="3200" b="1" kern="1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FC48509B-1FF5-48E2-BEF1-CC95E5FFC2FB}"/>
              </a:ext>
            </a:extLst>
          </p:cNvPr>
          <p:cNvSpPr txBox="1">
            <a:spLocks/>
          </p:cNvSpPr>
          <p:nvPr/>
        </p:nvSpPr>
        <p:spPr>
          <a:xfrm>
            <a:off x="4095983" y="3162223"/>
            <a:ext cx="1828801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" noProof="1">
                <a:solidFill>
                  <a:schemeClr val="tx2"/>
                </a:solidFill>
              </a:rPr>
              <a:t>3</a:t>
            </a:r>
            <a:endParaRPr lang="en-US" noProof="1">
              <a:solidFill>
                <a:schemeClr val="tx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80E0F3-3341-4129-AC32-5DE6093418BA}"/>
              </a:ext>
            </a:extLst>
          </p:cNvPr>
          <p:cNvSpPr txBox="1"/>
          <p:nvPr/>
        </p:nvSpPr>
        <p:spPr>
          <a:xfrm>
            <a:off x="4095983" y="395214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endParaRPr lang="en-US" sz="2400" b="1" noProof="1">
              <a:solidFill>
                <a:schemeClr val="tx2"/>
              </a:solidFill>
            </a:endParaRP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6F208378-EAEF-4BFB-8D50-75609570C26A}"/>
              </a:ext>
            </a:extLst>
          </p:cNvPr>
          <p:cNvSpPr txBox="1">
            <a:spLocks/>
          </p:cNvSpPr>
          <p:nvPr/>
        </p:nvSpPr>
        <p:spPr>
          <a:xfrm>
            <a:off x="4208189" y="505761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" noProof="1">
                <a:solidFill>
                  <a:schemeClr val="tx2"/>
                </a:solidFill>
              </a:rPr>
              <a:t>20</a:t>
            </a:r>
            <a:endParaRPr lang="en-US" noProof="1">
              <a:solidFill>
                <a:schemeClr val="tx2"/>
              </a:solidFill>
            </a:endParaRP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72C16154-0562-4C3D-90EE-11F2CB396624}"/>
              </a:ext>
            </a:extLst>
          </p:cNvPr>
          <p:cNvSpPr txBox="1">
            <a:spLocks/>
          </p:cNvSpPr>
          <p:nvPr/>
        </p:nvSpPr>
        <p:spPr>
          <a:xfrm>
            <a:off x="4208189" y="441831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" noProof="1">
                <a:solidFill>
                  <a:schemeClr val="tx2"/>
                </a:solidFill>
              </a:rPr>
              <a:t>10</a:t>
            </a:r>
            <a:endParaRPr lang="en-US" noProof="1">
              <a:solidFill>
                <a:schemeClr val="tx2"/>
              </a:solidFill>
            </a:endParaRP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95F4B0EB-FA5C-4B61-8AFF-7683C3465673}"/>
              </a:ext>
            </a:extLst>
          </p:cNvPr>
          <p:cNvSpPr txBox="1">
            <a:spLocks/>
          </p:cNvSpPr>
          <p:nvPr/>
        </p:nvSpPr>
        <p:spPr>
          <a:xfrm>
            <a:off x="6788557" y="3170401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" noProof="1">
                <a:solidFill>
                  <a:schemeClr val="tx2"/>
                </a:solidFill>
              </a:rPr>
              <a:t>5</a:t>
            </a:r>
            <a:endParaRPr lang="en-US" noProof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5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1 -0.00208 L -0.10507 -0.00208 C -0.15182 -0.00208 -0.21158 0.04745 -0.21158 0.08866 L -0.21158 0.18194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51" y="919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7.40741E-7 L 2.91667E-6 0.0932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472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2.22222E-6 L -0.00013 0.091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4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20" grpId="0" animBg="1"/>
      <p:bldP spid="21" grpId="0" animBg="1"/>
      <p:bldP spid="11" grpId="0" animBg="1"/>
      <p:bldP spid="11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47045-A7B5-4F19-B214-8E0995C51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shift() - remove an element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B9794-8786-4766-B3F7-E1A2619C84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09382" y="1433513"/>
            <a:ext cx="7384989" cy="471838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" sz="3200" dirty="0"/>
              <a:t>We remove items from the list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" sz="3200" dirty="0"/>
              <a:t>length is decremented with each removal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33B6E25B-C054-4AD8-AAD4-2C41ADC13BA6}"/>
              </a:ext>
            </a:extLst>
          </p:cNvPr>
          <p:cNvSpPr txBox="1">
            <a:spLocks/>
          </p:cNvSpPr>
          <p:nvPr/>
        </p:nvSpPr>
        <p:spPr>
          <a:xfrm>
            <a:off x="4097569" y="3156673"/>
            <a:ext cx="1828801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" noProof="1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5D63C961-879F-436D-83A1-0B4A9AA56004}"/>
              </a:ext>
            </a:extLst>
          </p:cNvPr>
          <p:cNvSpPr txBox="1">
            <a:spLocks/>
          </p:cNvSpPr>
          <p:nvPr/>
        </p:nvSpPr>
        <p:spPr>
          <a:xfrm>
            <a:off x="4095983" y="3876511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4027F6E1-C7D9-41A6-9A95-E77A31FF13A6}"/>
              </a:ext>
            </a:extLst>
          </p:cNvPr>
          <p:cNvSpPr txBox="1">
            <a:spLocks/>
          </p:cNvSpPr>
          <p:nvPr/>
        </p:nvSpPr>
        <p:spPr>
          <a:xfrm>
            <a:off x="1927857" y="3163951"/>
            <a:ext cx="2074228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85000"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 rtl="0">
              <a:lnSpc>
                <a:spcPct val="90000"/>
              </a:lnSpc>
              <a:spcBef>
                <a:spcPct val="0"/>
              </a:spcBef>
            </a:pPr>
            <a:r>
              <a:rPr lang="en" sz="32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length:</a:t>
            </a:r>
            <a:endParaRPr lang="en-US" sz="3200" b="1" kern="1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FC48509B-1FF5-48E2-BEF1-CC95E5FFC2FB}"/>
              </a:ext>
            </a:extLst>
          </p:cNvPr>
          <p:cNvSpPr txBox="1">
            <a:spLocks/>
          </p:cNvSpPr>
          <p:nvPr/>
        </p:nvSpPr>
        <p:spPr>
          <a:xfrm>
            <a:off x="4095981" y="3155537"/>
            <a:ext cx="1828801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" noProof="1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80E0F3-3341-4129-AC32-5DE6093418BA}"/>
              </a:ext>
            </a:extLst>
          </p:cNvPr>
          <p:cNvSpPr txBox="1"/>
          <p:nvPr/>
        </p:nvSpPr>
        <p:spPr>
          <a:xfrm>
            <a:off x="4095983" y="395214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endParaRPr lang="en-US" sz="2400" b="1" noProof="1">
              <a:solidFill>
                <a:schemeClr val="tx2"/>
              </a:solidFill>
            </a:endParaRP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8E93AF8C-2145-4156-852E-3310AC9F2B28}"/>
              </a:ext>
            </a:extLst>
          </p:cNvPr>
          <p:cNvSpPr txBox="1">
            <a:spLocks/>
          </p:cNvSpPr>
          <p:nvPr/>
        </p:nvSpPr>
        <p:spPr>
          <a:xfrm>
            <a:off x="4204986" y="5707379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" noProof="1">
                <a:solidFill>
                  <a:schemeClr val="tx2"/>
                </a:solidFill>
              </a:rPr>
              <a:t>20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6F208378-EAEF-4BFB-8D50-75609570C26A}"/>
              </a:ext>
            </a:extLst>
          </p:cNvPr>
          <p:cNvSpPr txBox="1">
            <a:spLocks/>
          </p:cNvSpPr>
          <p:nvPr/>
        </p:nvSpPr>
        <p:spPr>
          <a:xfrm>
            <a:off x="4208189" y="505761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" noProof="1">
                <a:solidFill>
                  <a:schemeClr val="tx2"/>
                </a:solidFill>
              </a:rPr>
              <a:t>10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72C16154-0562-4C3D-90EE-11F2CB396624}"/>
              </a:ext>
            </a:extLst>
          </p:cNvPr>
          <p:cNvSpPr txBox="1">
            <a:spLocks/>
          </p:cNvSpPr>
          <p:nvPr/>
        </p:nvSpPr>
        <p:spPr>
          <a:xfrm>
            <a:off x="4208189" y="441831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" noProof="1">
                <a:solidFill>
                  <a:schemeClr val="tx2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9554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L -0.00013 -0.09236 C -0.00013 -0.1331 0.04726 -0.18449 0.0862 -0.18449 L 0.17252 -0.18449 " pathEditMode="relative" rAng="16200000" ptsTypes="AA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33" y="-9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2.22222E-6 L -0.00026 -0.0937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463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3.7037E-6 L 0.00026 -0.0946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4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9" grpId="0" animBg="1"/>
      <p:bldP spid="20" grpId="0" animBg="1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>
            <a:extLst>
              <a:ext uri="{FF2B5EF4-FFF2-40B4-BE49-F238E27FC236}">
                <a16:creationId xmlns:a16="http://schemas.microsoft.com/office/drawing/2014/main" id="{F1C0D16F-23BB-4179-B0B3-7B4EB6DE5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55CB17-F52B-406C-BBBF-C3008E1CB015}"/>
              </a:ext>
            </a:extLst>
          </p:cNvPr>
          <p:cNvGrpSpPr/>
          <p:nvPr/>
        </p:nvGrpSpPr>
        <p:grpSpPr>
          <a:xfrm>
            <a:off x="1087414" y="1390429"/>
            <a:ext cx="1702250" cy="1486130"/>
            <a:chOff x="759115" y="1338128"/>
            <a:chExt cx="703262" cy="613975"/>
          </a:xfrm>
        </p:grpSpPr>
        <p:sp>
          <p:nvSpPr>
            <p:cNvPr id="7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4E66EF01-3035-43D1-AD93-C58CEB8AE6AC}"/>
                </a:ext>
              </a:extLst>
            </p:cNvPr>
            <p:cNvSpPr/>
            <p:nvPr/>
          </p:nvSpPr>
          <p:spPr>
            <a:xfrm>
              <a:off x="805783" y="1338128"/>
              <a:ext cx="613975" cy="6139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19" tIns="91419" rIns="91419" bIns="91419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E948AFF-3196-410C-AA97-74CAA188AE43}"/>
                </a:ext>
              </a:extLst>
            </p:cNvPr>
            <p:cNvSpPr txBox="1"/>
            <p:nvPr/>
          </p:nvSpPr>
          <p:spPr>
            <a:xfrm>
              <a:off x="759115" y="1454103"/>
              <a:ext cx="703262" cy="3814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5400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01</a:t>
              </a:r>
              <a:endParaRPr lang="en-US" sz="48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B5DB26D-1DBF-4967-87D7-EBB7F32199DF}"/>
              </a:ext>
            </a:extLst>
          </p:cNvPr>
          <p:cNvSpPr txBox="1"/>
          <p:nvPr/>
        </p:nvSpPr>
        <p:spPr>
          <a:xfrm>
            <a:off x="2953974" y="1778924"/>
            <a:ext cx="56443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Phenomena Bold" panose="00000800000000000000" pitchFamily="50" charset="-52"/>
              </a:rPr>
              <a:t>Arrays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22B585-0713-4A97-85A5-4CE35241AF43}"/>
              </a:ext>
            </a:extLst>
          </p:cNvPr>
          <p:cNvGrpSpPr/>
          <p:nvPr/>
        </p:nvGrpSpPr>
        <p:grpSpPr>
          <a:xfrm>
            <a:off x="1087416" y="3047044"/>
            <a:ext cx="1702248" cy="1486132"/>
            <a:chOff x="761807" y="2099096"/>
            <a:chExt cx="703261" cy="613975"/>
          </a:xfrm>
        </p:grpSpPr>
        <p:sp>
          <p:nvSpPr>
            <p:cNvPr id="11" name="Google Shape;227;p33">
              <a:hlinkClick r:id="" action="ppaction://noaction"/>
              <a:extLst>
                <a:ext uri="{FF2B5EF4-FFF2-40B4-BE49-F238E27FC236}">
                  <a16:creationId xmlns:a16="http://schemas.microsoft.com/office/drawing/2014/main" id="{5E4B6A86-7E69-4535-AA65-56678CBE839A}"/>
                </a:ext>
              </a:extLst>
            </p:cNvPr>
            <p:cNvSpPr/>
            <p:nvPr/>
          </p:nvSpPr>
          <p:spPr>
            <a:xfrm>
              <a:off x="813241" y="2099096"/>
              <a:ext cx="613975" cy="6139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19" tIns="91419" rIns="91419" bIns="91419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6CF9C6D-4A8E-4299-9121-BCEEAB7924AC}"/>
                </a:ext>
              </a:extLst>
            </p:cNvPr>
            <p:cNvSpPr txBox="1"/>
            <p:nvPr/>
          </p:nvSpPr>
          <p:spPr>
            <a:xfrm>
              <a:off x="761807" y="2215340"/>
              <a:ext cx="703261" cy="381461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5400" b="1" dirty="0">
                  <a:latin typeface="Phenomena Black" panose="00000A00000000000000" pitchFamily="50" charset="-52"/>
                </a:rPr>
                <a:t>0</a:t>
              </a:r>
              <a:r>
                <a:rPr lang="bg-BG" sz="5400" b="1" dirty="0">
                  <a:latin typeface="Phenomena Black" panose="00000A00000000000000" pitchFamily="50" charset="-52"/>
                </a:rPr>
                <a:t>2</a:t>
              </a:r>
              <a:endParaRPr lang="en-US" sz="4800" b="1" dirty="0">
                <a:latin typeface="Phenomena Black" panose="00000A00000000000000" pitchFamily="50" charset="-52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7A72A38-E778-460E-ACFA-B837A87CAD1B}"/>
              </a:ext>
            </a:extLst>
          </p:cNvPr>
          <p:cNvSpPr txBox="1"/>
          <p:nvPr/>
        </p:nvSpPr>
        <p:spPr>
          <a:xfrm>
            <a:off x="2953975" y="3418006"/>
            <a:ext cx="7070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Phenomena Bold" panose="00000800000000000000" pitchFamily="50" charset="-52"/>
              </a:rPr>
              <a:t>Operations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FF23B6D-6F0C-4DE1-A806-F2AE564FB8CB}"/>
              </a:ext>
            </a:extLst>
          </p:cNvPr>
          <p:cNvGrpSpPr/>
          <p:nvPr/>
        </p:nvGrpSpPr>
        <p:grpSpPr>
          <a:xfrm>
            <a:off x="1076723" y="4743866"/>
            <a:ext cx="1746878" cy="1486130"/>
            <a:chOff x="756722" y="2811160"/>
            <a:chExt cx="721699" cy="613975"/>
          </a:xfrm>
        </p:grpSpPr>
        <p:sp>
          <p:nvSpPr>
            <p:cNvPr id="15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D7DA2FD2-2D46-4A01-BE8C-D9341741F868}"/>
                </a:ext>
              </a:extLst>
            </p:cNvPr>
            <p:cNvSpPr/>
            <p:nvPr/>
          </p:nvSpPr>
          <p:spPr>
            <a:xfrm>
              <a:off x="810584" y="2811160"/>
              <a:ext cx="613975" cy="6139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19" tIns="91419" rIns="91419" bIns="91419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96CED7B-1794-4496-9377-2DAAF3B6D4FA}"/>
                </a:ext>
              </a:extLst>
            </p:cNvPr>
            <p:cNvSpPr txBox="1"/>
            <p:nvPr/>
          </p:nvSpPr>
          <p:spPr>
            <a:xfrm>
              <a:off x="756722" y="2927404"/>
              <a:ext cx="721699" cy="3814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5400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</a:t>
              </a:r>
              <a:r>
                <a:rPr lang="bg-BG" sz="5400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3</a:t>
              </a:r>
              <a:endParaRPr lang="en-US" sz="48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4030532-50E0-4D10-B6E5-53D8EC83672B}"/>
              </a:ext>
            </a:extLst>
          </p:cNvPr>
          <p:cNvSpPr txBox="1"/>
          <p:nvPr/>
        </p:nvSpPr>
        <p:spPr>
          <a:xfrm>
            <a:off x="2953974" y="5133013"/>
            <a:ext cx="67515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Phenomena Bold" panose="00000800000000000000" pitchFamily="50" charset="-52"/>
              </a:rPr>
              <a:t>Iterating Arrays</a:t>
            </a:r>
          </a:p>
        </p:txBody>
      </p:sp>
    </p:spTree>
    <p:extLst>
      <p:ext uri="{BB962C8B-B14F-4D97-AF65-F5344CB8AC3E}">
        <p14:creationId xmlns:p14="http://schemas.microsoft.com/office/powerpoint/2010/main" val="3177085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D7F27-4BFB-4879-A9EA-1EA02DC13D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473" y="3341915"/>
            <a:ext cx="5691218" cy="972910"/>
          </a:xfrm>
        </p:spPr>
        <p:txBody>
          <a:bodyPr/>
          <a:lstStyle/>
          <a:p>
            <a:r>
              <a:rPr lang="en" sz="6000" b="1" dirty="0"/>
              <a:t>For-of Loop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39FCC-52D8-4DC5-A939-109ED717A9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" dirty="0"/>
              <a:t>0 3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3DDA12-1C2B-4444-BFF9-4A2F1C97EAB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63088" y="4695826"/>
            <a:ext cx="5692326" cy="742950"/>
          </a:xfrm>
          <a:ln>
            <a:prstDash val="dash"/>
          </a:ln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" sz="5400" dirty="0"/>
              <a:t>Traversing an array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67873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758A1-7C24-47BA-86DD-D1C5D219F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for-of loop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6353BCA-7B18-43EC-8F3C-1B664550B4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" sz="3200" dirty="0"/>
              <a:t>Iterating through a collection</a:t>
            </a:r>
            <a:endParaRPr lang="en-US" sz="3200" dirty="0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D124DE7B-0118-4E48-919D-10B53DC745D6}"/>
              </a:ext>
            </a:extLst>
          </p:cNvPr>
          <p:cNvSpPr txBox="1">
            <a:spLocks/>
          </p:cNvSpPr>
          <p:nvPr/>
        </p:nvSpPr>
        <p:spPr>
          <a:xfrm>
            <a:off x="3239974" y="2484724"/>
            <a:ext cx="6392298" cy="301534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solidFill>
                  <a:srgbClr val="0000FF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20000"/>
              </a:lnSpc>
            </a:pPr>
            <a:r>
              <a:rPr lang="en" sz="3200" dirty="0">
                <a:solidFill>
                  <a:srgbClr val="0000FF"/>
                </a:solidFill>
                <a:latin typeface="Consolas" panose="020B0609020204030204" pitchFamily="49" charset="0"/>
              </a:rPr>
              <a:t>let </a:t>
            </a:r>
            <a:r>
              <a:rPr lang="en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arr </a:t>
            </a:r>
            <a:r>
              <a:rPr lang="en" sz="3200" dirty="0">
                <a:solidFill>
                  <a:srgbClr val="000000"/>
                </a:solidFill>
                <a:latin typeface="Consolas" panose="020B0609020204030204" pitchFamily="49" charset="0"/>
              </a:rPr>
              <a:t>= [ 1 , 2 , 3 ];</a:t>
            </a:r>
          </a:p>
          <a:p>
            <a:pPr>
              <a:lnSpc>
                <a:spcPct val="120000"/>
              </a:lnSpc>
            </a:pPr>
            <a:r>
              <a:rPr lang="en" sz="3200" dirty="0">
                <a:solidFill>
                  <a:srgbClr val="000000"/>
                </a:solidFill>
                <a:latin typeface="Consolas" panose="020B0609020204030204" pitchFamily="49" charset="0"/>
              </a:rPr>
              <a:t>for( </a:t>
            </a:r>
            <a:r>
              <a:rPr lang="en" sz="32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sz="3200" dirty="0">
                <a:solidFill>
                  <a:srgbClr val="000000"/>
                </a:solidFill>
              </a:rPr>
              <a:t>element of </a:t>
            </a:r>
            <a:r>
              <a:rPr lang="en" sz="3200" dirty="0" err="1">
                <a:solidFill>
                  <a:srgbClr val="000000"/>
                </a:solidFill>
              </a:rPr>
              <a:t>arr </a:t>
            </a:r>
            <a:r>
              <a:rPr lang="en" sz="3200" dirty="0">
                <a:solidFill>
                  <a:srgbClr val="000000"/>
                </a:solidFill>
              </a:rPr>
              <a:t>){</a:t>
            </a:r>
            <a:endParaRPr lang="bg-BG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" sz="3200" dirty="0">
                <a:solidFill>
                  <a:srgbClr val="000000"/>
                </a:solidFill>
                <a:latin typeface="Consolas" panose="020B0609020204030204" pitchFamily="49" charset="0"/>
              </a:rPr>
              <a:t>	console.log( </a:t>
            </a:r>
            <a:r>
              <a:rPr lang="en" sz="3200" dirty="0">
                <a:solidFill>
                  <a:srgbClr val="000000"/>
                </a:solidFill>
              </a:rPr>
              <a:t>element </a:t>
            </a:r>
            <a:r>
              <a:rPr lang="en" sz="3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" sz="3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7094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D789EF-9365-4EED-B410-9FEBF595B7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07770" y="1968383"/>
            <a:ext cx="7576460" cy="866775"/>
          </a:xfrm>
        </p:spPr>
        <p:txBody>
          <a:bodyPr/>
          <a:lstStyle/>
          <a:p>
            <a:r>
              <a:rPr lang="en" dirty="0"/>
              <a:t>Summary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07F263-1290-49C9-8C83-9D21488AB7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29690" y="2851783"/>
            <a:ext cx="7332620" cy="3531599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" dirty="0"/>
              <a:t>An array - sequence of elements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" dirty="0"/>
              <a:t>Elements - from 0 to length-1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" dirty="0"/>
              <a:t>Accessing an element by index</a:t>
            </a:r>
            <a:endParaRPr lang="en-US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" dirty="0"/>
              <a:t>Add, remove and insert elements</a:t>
            </a:r>
            <a:endParaRPr lang="bg-BG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" dirty="0"/>
              <a:t>Traversing an array</a:t>
            </a:r>
            <a:endParaRPr lang="en-US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" dirty="0"/>
              <a:t>Print an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78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257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9D8A7C-A0E3-4F20-9F88-45E5BFF8FE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b="1" dirty="0"/>
              <a:t>Arrays</a:t>
            </a:r>
            <a:endParaRPr lang="en-US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6A371E-BF13-4D9C-8775-E697755BE9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" dirty="0"/>
              <a:t>01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4C085AD-EDA0-40CE-9C94-7F905A2B30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59943" y="4721178"/>
            <a:ext cx="5968513" cy="756344"/>
          </a:xfrm>
          <a:ln>
            <a:prstDash val="dash"/>
          </a:ln>
        </p:spPr>
        <p:txBody>
          <a:bodyPr>
            <a:normAutofit/>
          </a:bodyPr>
          <a:lstStyle/>
          <a:p>
            <a:r>
              <a:rPr lang="en" dirty="0"/>
              <a:t>A series of elements</a:t>
            </a:r>
          </a:p>
        </p:txBody>
      </p:sp>
    </p:spTree>
    <p:extLst>
      <p:ext uri="{BB962C8B-B14F-4D97-AF65-F5344CB8AC3E}">
        <p14:creationId xmlns:p14="http://schemas.microsoft.com/office/powerpoint/2010/main" val="85470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23C88B6-89B4-4A51-8576-E8D3BA9EF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Arrays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516273-EA95-47E2-942D-274E7742DB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" dirty="0"/>
              <a:t>TODO List -&gt; collection of tasks;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" dirty="0"/>
              <a:t>Word -&gt; collection of letters;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" dirty="0"/>
              <a:t>Sentence -&gt; collection of words;</a:t>
            </a:r>
          </a:p>
          <a:p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F4DEDE-D92F-46AD-9BA2-0F1B66DC1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1627" y="1795799"/>
            <a:ext cx="2971801" cy="445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0066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C98D4BE-0028-4354-85C7-E221E1B98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What is an array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BB85FA-2B17-4807-AC0E-64D9578CA5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55519" y="1502089"/>
            <a:ext cx="7073835" cy="484950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" dirty="0"/>
              <a:t>An array is a sequence of elements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bg-BG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bg-BG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bg-BG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bg-BG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" dirty="0"/>
              <a:t>The elements in the array are numbered from 1 to length -1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" dirty="0"/>
              <a:t>Arrays in JS have variable length, unlike other languages ( C# , Java )</a:t>
            </a:r>
            <a:endParaRPr lang="bg-BG" dirty="0"/>
          </a:p>
        </p:txBody>
      </p:sp>
      <p:sp>
        <p:nvSpPr>
          <p:cNvPr id="13" name="AutoShape 23">
            <a:extLst>
              <a:ext uri="{FF2B5EF4-FFF2-40B4-BE49-F238E27FC236}">
                <a16:creationId xmlns:a16="http://schemas.microsoft.com/office/drawing/2014/main" id="{3912D122-A7FA-4692-AE21-526D99827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7678" y="2399099"/>
            <a:ext cx="2350269" cy="892851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chemeClr val="bg1">
              <a:lumMod val="20000"/>
              <a:lumOff val="80000"/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" sz="2800" b="1" dirty="0">
                <a:solidFill>
                  <a:schemeClr val="tx2"/>
                </a:solidFill>
              </a:rPr>
              <a:t>An array with 5 elements</a:t>
            </a:r>
          </a:p>
        </p:txBody>
      </p:sp>
      <p:sp>
        <p:nvSpPr>
          <p:cNvPr id="14" name="AutoShape 25">
            <a:extLst>
              <a:ext uri="{FF2B5EF4-FFF2-40B4-BE49-F238E27FC236}">
                <a16:creationId xmlns:a16="http://schemas.microsoft.com/office/drawing/2014/main" id="{CDA643D7-F441-4909-A7AA-9CFB4C0D4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7483" y="2263409"/>
            <a:ext cx="2549982" cy="840219"/>
          </a:xfrm>
          <a:prstGeom prst="wedgeRoundRectCallout">
            <a:avLst>
              <a:gd name="adj1" fmla="val -67002"/>
              <a:gd name="adj2" fmla="val -16541"/>
              <a:gd name="adj3" fmla="val 16667"/>
            </a:avLst>
          </a:prstGeom>
          <a:solidFill>
            <a:schemeClr val="bg1">
              <a:lumMod val="20000"/>
              <a:lumOff val="80000"/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" sz="2800" b="1" dirty="0">
                <a:solidFill>
                  <a:schemeClr val="tx2"/>
                </a:solidFill>
              </a:rPr>
              <a:t>Item index</a:t>
            </a:r>
          </a:p>
        </p:txBody>
      </p:sp>
      <p:sp>
        <p:nvSpPr>
          <p:cNvPr id="15" name="AutoShape 24">
            <a:extLst>
              <a:ext uri="{FF2B5EF4-FFF2-40B4-BE49-F238E27FC236}">
                <a16:creationId xmlns:a16="http://schemas.microsoft.com/office/drawing/2014/main" id="{49D40528-B539-40C1-98CC-2BEB466A0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5005" y="3222655"/>
            <a:ext cx="3242121" cy="652770"/>
          </a:xfrm>
          <a:prstGeom prst="wedgeRoundRectCallout">
            <a:avLst>
              <a:gd name="adj1" fmla="val -57027"/>
              <a:gd name="adj2" fmla="val -56264"/>
              <a:gd name="adj3" fmla="val 16667"/>
            </a:avLst>
          </a:prstGeom>
          <a:solidFill>
            <a:schemeClr val="bg1">
              <a:lumMod val="20000"/>
              <a:lumOff val="80000"/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" sz="2800" b="1" dirty="0">
                <a:solidFill>
                  <a:schemeClr val="tx2"/>
                </a:solidFill>
              </a:rPr>
              <a:t>Array element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2F697AA-BE4D-4E40-B521-9B56927894F8}"/>
              </a:ext>
            </a:extLst>
          </p:cNvPr>
          <p:cNvGrpSpPr/>
          <p:nvPr/>
        </p:nvGrpSpPr>
        <p:grpSpPr>
          <a:xfrm>
            <a:off x="4605788" y="2108598"/>
            <a:ext cx="3287291" cy="1320402"/>
            <a:chOff x="3503612" y="2468444"/>
            <a:chExt cx="3849320" cy="154615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3438295-FB77-4234-ACE8-706EFB0CA38C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" sz="28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AA86A0E-C66F-48AE-85AF-2D4885912139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" sz="28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CA6DF6A-DE08-4E16-872F-39F8D94105F1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" sz="28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D383AED-A23F-4EFB-97A6-9EA073C694BC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" sz="28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7D43B44-A40C-40C3-8A0C-198D88A21FF2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" sz="28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D6D7918-85C8-47E3-9090-23520F6385E1}"/>
                </a:ext>
              </a:extLst>
            </p:cNvPr>
            <p:cNvSpPr txBox="1"/>
            <p:nvPr/>
          </p:nvSpPr>
          <p:spPr>
            <a:xfrm>
              <a:off x="3662637" y="2468446"/>
              <a:ext cx="644618" cy="10482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" sz="4000" dirty="0">
                  <a:solidFill>
                    <a:schemeClr val="tx2"/>
                  </a:solidFill>
                </a:rPr>
                <a:t>0</a:t>
              </a:r>
              <a:endParaRPr lang="en-US" sz="4000" dirty="0">
                <a:solidFill>
                  <a:schemeClr val="tx2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2036BDE-A790-4D85-89E2-F7E66C7861BD}"/>
                </a:ext>
              </a:extLst>
            </p:cNvPr>
            <p:cNvSpPr txBox="1"/>
            <p:nvPr/>
          </p:nvSpPr>
          <p:spPr>
            <a:xfrm>
              <a:off x="4424637" y="2468446"/>
              <a:ext cx="644618" cy="10482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" sz="4000" dirty="0">
                  <a:solidFill>
                    <a:schemeClr val="tx2"/>
                  </a:solidFill>
                </a:rPr>
                <a:t>1</a:t>
              </a:r>
              <a:endParaRPr lang="en-US" sz="4000" dirty="0">
                <a:solidFill>
                  <a:schemeClr val="tx2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FA37ACF-28AF-477C-B192-3DE51B558661}"/>
                </a:ext>
              </a:extLst>
            </p:cNvPr>
            <p:cNvSpPr txBox="1"/>
            <p:nvPr/>
          </p:nvSpPr>
          <p:spPr>
            <a:xfrm>
              <a:off x="5186637" y="2468444"/>
              <a:ext cx="644618" cy="10482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" sz="4000" dirty="0">
                  <a:solidFill>
                    <a:schemeClr val="tx2"/>
                  </a:solidFill>
                </a:rPr>
                <a:t>2</a:t>
              </a:r>
              <a:endParaRPr lang="en-US" sz="4000" dirty="0">
                <a:solidFill>
                  <a:schemeClr val="tx2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D3A9CF-810A-45AF-8673-E6CAF32CA1BF}"/>
                </a:ext>
              </a:extLst>
            </p:cNvPr>
            <p:cNvSpPr txBox="1"/>
            <p:nvPr/>
          </p:nvSpPr>
          <p:spPr>
            <a:xfrm>
              <a:off x="5948637" y="2472750"/>
              <a:ext cx="644618" cy="10482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" sz="4000" dirty="0">
                  <a:solidFill>
                    <a:schemeClr val="tx2"/>
                  </a:solidFill>
                </a:rPr>
                <a:t>3</a:t>
              </a:r>
              <a:endParaRPr lang="en-US" sz="4000" dirty="0">
                <a:solidFill>
                  <a:schemeClr val="tx2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BCF0579-5954-455E-984E-915E263FBF15}"/>
                </a:ext>
              </a:extLst>
            </p:cNvPr>
            <p:cNvSpPr txBox="1"/>
            <p:nvPr/>
          </p:nvSpPr>
          <p:spPr>
            <a:xfrm>
              <a:off x="6708314" y="2468445"/>
              <a:ext cx="644618" cy="10482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" sz="4000" dirty="0">
                  <a:solidFill>
                    <a:schemeClr val="tx2"/>
                  </a:solidFill>
                </a:rPr>
                <a:t>4</a:t>
              </a:r>
              <a:endParaRPr lang="en-US" sz="400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301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uiExpan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BFCFB-4E31-4935-A102-1021C9512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Create an array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66A35-7AB1-4C98-86A1-A30E0D4A82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4701" y="1271452"/>
            <a:ext cx="9830924" cy="5080138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We use square brackets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bg-B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Allocating an empty array :</a:t>
            </a:r>
            <a:endParaRPr lang="bg-B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bg-B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Access by index</a:t>
            </a:r>
          </a:p>
          <a:p>
            <a:pPr marL="1143000" lvl="1" indent="-457200">
              <a:lnSpc>
                <a:spcPct val="100000"/>
              </a:lnSpc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0" lvl="1" indent="-457200">
              <a:lnSpc>
                <a:spcPct val="100000"/>
              </a:lnSpc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FF631E01-6CD5-4DE2-ADC0-11AF496DC705}"/>
              </a:ext>
            </a:extLst>
          </p:cNvPr>
          <p:cNvSpPr txBox="1">
            <a:spLocks/>
          </p:cNvSpPr>
          <p:nvPr/>
        </p:nvSpPr>
        <p:spPr>
          <a:xfrm>
            <a:off x="2819400" y="1757229"/>
            <a:ext cx="5998029" cy="58783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solidFill>
                  <a:srgbClr val="3CA7C5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</a:pPr>
            <a:r>
              <a:rPr lang="en" sz="2800" dirty="0">
                <a:solidFill>
                  <a:srgbClr val="0000FF"/>
                </a:solidFill>
                <a:latin typeface="Consolas" panose="020B0609020204030204" pitchFamily="49" charset="0"/>
              </a:rPr>
              <a:t>let </a:t>
            </a:r>
            <a:r>
              <a:rPr lang="en" sz="2800" dirty="0">
                <a:solidFill>
                  <a:srgbClr val="000000"/>
                </a:solidFill>
                <a:latin typeface="Consolas" panose="020B0609020204030204" pitchFamily="49" charset="0"/>
              </a:rPr>
              <a:t>numbers = [1, 2, 3, 4];</a:t>
            </a:r>
          </a:p>
          <a:p>
            <a:pPr>
              <a:lnSpc>
                <a:spcPct val="100000"/>
              </a:lnSpc>
            </a:pPr>
            <a:endParaRPr lang="it-IT" sz="3600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6BD46616-1616-4ED6-B7B3-F8A603469464}"/>
              </a:ext>
            </a:extLst>
          </p:cNvPr>
          <p:cNvSpPr txBox="1">
            <a:spLocks/>
          </p:cNvSpPr>
          <p:nvPr/>
        </p:nvSpPr>
        <p:spPr>
          <a:xfrm>
            <a:off x="2819400" y="2877057"/>
            <a:ext cx="5998029" cy="58783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solidFill>
                  <a:srgbClr val="3CA7C5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</a:pPr>
            <a:r>
              <a:rPr lang="en" sz="2800" dirty="0">
                <a:solidFill>
                  <a:srgbClr val="0000FF"/>
                </a:solidFill>
              </a:rPr>
              <a:t>let </a:t>
            </a:r>
            <a:r>
              <a:rPr lang="en" sz="2800" dirty="0">
                <a:solidFill>
                  <a:srgbClr val="000000"/>
                </a:solidFill>
              </a:rPr>
              <a:t>names = [];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AD8134E2-DDA6-45AC-9303-CA505801550A}"/>
              </a:ext>
            </a:extLst>
          </p:cNvPr>
          <p:cNvSpPr txBox="1">
            <a:spLocks/>
          </p:cNvSpPr>
          <p:nvPr/>
        </p:nvSpPr>
        <p:spPr>
          <a:xfrm>
            <a:off x="2819399" y="3946961"/>
            <a:ext cx="5998030" cy="58783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solidFill>
                  <a:srgbClr val="3CA7C5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</a:pPr>
            <a:r>
              <a:rPr lang="en" sz="2800" dirty="0">
                <a:solidFill>
                  <a:srgbClr val="000000"/>
                </a:solidFill>
              </a:rPr>
              <a:t>console.log(numbers[0]);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56643BB3-5AFF-4C9A-976A-3AB83BB87F83}"/>
              </a:ext>
            </a:extLst>
          </p:cNvPr>
          <p:cNvSpPr txBox="1">
            <a:spLocks/>
          </p:cNvSpPr>
          <p:nvPr/>
        </p:nvSpPr>
        <p:spPr>
          <a:xfrm>
            <a:off x="2829034" y="4633497"/>
            <a:ext cx="8262257" cy="1651033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solidFill>
                  <a:srgbClr val="3CA7C5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</a:pPr>
            <a:r>
              <a:rPr lang="en" sz="2800" dirty="0">
                <a:solidFill>
                  <a:srgbClr val="000000"/>
                </a:solidFill>
              </a:rPr>
              <a:t>numbers[3] = numbers[1] + numbers[2];</a:t>
            </a:r>
          </a:p>
          <a:p>
            <a:pPr>
              <a:lnSpc>
                <a:spcPct val="100000"/>
              </a:lnSpc>
            </a:pPr>
            <a:r>
              <a:rPr lang="en" sz="2800" dirty="0">
                <a:solidFill>
                  <a:srgbClr val="000000"/>
                </a:solidFill>
              </a:rPr>
              <a:t>console.log(numbers.length); // 5</a:t>
            </a:r>
          </a:p>
          <a:p>
            <a:pPr>
              <a:lnSpc>
                <a:spcPct val="100000"/>
              </a:lnSpc>
            </a:pPr>
            <a:r>
              <a:rPr lang="en" sz="2800" dirty="0">
                <a:solidFill>
                  <a:srgbClr val="000000"/>
                </a:solidFill>
              </a:rPr>
              <a:t>console.log(numbers); // [1, 2, 3, 5, 5]</a:t>
            </a:r>
          </a:p>
        </p:txBody>
      </p:sp>
    </p:spTree>
    <p:extLst>
      <p:ext uri="{BB962C8B-B14F-4D97-AF65-F5344CB8AC3E}">
        <p14:creationId xmlns:p14="http://schemas.microsoft.com/office/powerpoint/2010/main" val="82279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FCB03-13A5-4E04-85EF-47BD10F5F9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" sz="3200" dirty="0"/>
              <a:t>Assigning a value to an element</a:t>
            </a:r>
            <a:endParaRPr lang="en-US" sz="3200" dirty="0"/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" sz="2800" dirty="0"/>
              <a:t>Length indicates the count of elements in the array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" sz="3200" dirty="0"/>
              <a:t>Accessing an element by index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" sz="2800" dirty="0"/>
              <a:t>With the operator [ ] we access a specified element by index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C98D4BE-0028-4354-85C7-E221E1B98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Working with arrays</a:t>
            </a:r>
            <a:endParaRPr lang="en-US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CA4C749-2F09-416D-B8CE-38E42AFE637F}"/>
              </a:ext>
            </a:extLst>
          </p:cNvPr>
          <p:cNvSpPr txBox="1">
            <a:spLocks/>
          </p:cNvSpPr>
          <p:nvPr/>
        </p:nvSpPr>
        <p:spPr>
          <a:xfrm>
            <a:off x="1746860" y="2733836"/>
            <a:ext cx="7681226" cy="93465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solidFill>
                  <a:srgbClr val="3CA7C5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</a:pPr>
            <a:r>
              <a:rPr lang="en" dirty="0">
                <a:solidFill>
                  <a:srgbClr val="0000FF"/>
                </a:solidFill>
                <a:latin typeface="Consolas" panose="020B0609020204030204" pitchFamily="49" charset="0"/>
              </a:rPr>
              <a:t>for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numbers.length; i++)</a:t>
            </a:r>
            <a:endParaRPr lang="bg-B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	numbers[i] = 1;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1C29845-3A35-4D04-BE5E-699BE49DBED4}"/>
              </a:ext>
            </a:extLst>
          </p:cNvPr>
          <p:cNvSpPr txBox="1">
            <a:spLocks/>
          </p:cNvSpPr>
          <p:nvPr/>
        </p:nvSpPr>
        <p:spPr>
          <a:xfrm>
            <a:off x="1746860" y="5224799"/>
            <a:ext cx="3402189" cy="93465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solidFill>
                  <a:srgbClr val="3CA7C5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</a:pP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numbers[</a:t>
            </a:r>
            <a:r>
              <a:rPr lang="en" dirty="0">
                <a:solidFill>
                  <a:srgbClr val="000000"/>
                </a:solidFill>
              </a:rPr>
              <a:t>5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] = 5;</a:t>
            </a:r>
            <a:endParaRPr lang="bg-B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numbers</a:t>
            </a:r>
            <a:r>
              <a:rPr lang="en" dirty="0">
                <a:solidFill>
                  <a:srgbClr val="000000"/>
                </a:solidFill>
              </a:rPr>
              <a:t>[6] = 6;</a:t>
            </a:r>
          </a:p>
        </p:txBody>
      </p:sp>
    </p:spTree>
    <p:extLst>
      <p:ext uri="{BB962C8B-B14F-4D97-AF65-F5344CB8AC3E}">
        <p14:creationId xmlns:p14="http://schemas.microsoft.com/office/powerpoint/2010/main" val="2886398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FCB03-13A5-4E04-85EF-47BD10F5F9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1" y="1633201"/>
            <a:ext cx="6781800" cy="471838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" sz="3200" dirty="0"/>
              <a:t>We can hold the days of the week in an array of strings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" sz="3200" dirty="0"/>
              <a:t>Write a function that accepts a number and prints the corresponding day of the week or " Invalid " if the number is invalid.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C98D4BE-0028-4354-85C7-E221E1B98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Day of the week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1C29845-3A35-4D04-BE5E-699BE49DBED4}"/>
              </a:ext>
            </a:extLst>
          </p:cNvPr>
          <p:cNvSpPr txBox="1">
            <a:spLocks/>
          </p:cNvSpPr>
          <p:nvPr/>
        </p:nvSpPr>
        <p:spPr>
          <a:xfrm>
            <a:off x="7620001" y="2281281"/>
            <a:ext cx="3268882" cy="4211593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solidFill>
                  <a:srgbClr val="3CA7C5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" dirty="0">
                <a:solidFill>
                  <a:srgbClr val="0000FF"/>
                </a:solidFill>
              </a:rPr>
              <a:t>let </a:t>
            </a:r>
            <a:r>
              <a:rPr lang="en" dirty="0">
                <a:solidFill>
                  <a:srgbClr val="000000"/>
                </a:solidFill>
              </a:rPr>
              <a:t>days = [</a:t>
            </a:r>
          </a:p>
          <a:p>
            <a:r>
              <a:rPr lang="en" dirty="0">
                <a:solidFill>
                  <a:srgbClr val="000000"/>
                </a:solidFill>
              </a:rPr>
              <a:t>  </a:t>
            </a:r>
            <a:r>
              <a:rPr lang="en" dirty="0">
                <a:solidFill>
                  <a:srgbClr val="A31515"/>
                </a:solidFill>
              </a:rPr>
              <a:t>"Monday" </a:t>
            </a:r>
            <a:r>
              <a:rPr lang="en" dirty="0">
                <a:solidFill>
                  <a:srgbClr val="000000"/>
                </a:solidFill>
              </a:rPr>
              <a:t>,</a:t>
            </a:r>
          </a:p>
          <a:p>
            <a:r>
              <a:rPr lang="en" dirty="0">
                <a:solidFill>
                  <a:srgbClr val="000000"/>
                </a:solidFill>
              </a:rPr>
              <a:t>  </a:t>
            </a:r>
            <a:r>
              <a:rPr lang="en" dirty="0">
                <a:solidFill>
                  <a:srgbClr val="A31515"/>
                </a:solidFill>
              </a:rPr>
              <a:t>"Tuesday" </a:t>
            </a:r>
            <a:r>
              <a:rPr lang="en" dirty="0">
                <a:solidFill>
                  <a:srgbClr val="000000"/>
                </a:solidFill>
              </a:rPr>
              <a:t>,</a:t>
            </a:r>
          </a:p>
          <a:p>
            <a:r>
              <a:rPr lang="en" dirty="0">
                <a:solidFill>
                  <a:srgbClr val="000000"/>
                </a:solidFill>
              </a:rPr>
              <a:t>  </a:t>
            </a:r>
            <a:r>
              <a:rPr lang="en" dirty="0">
                <a:solidFill>
                  <a:srgbClr val="A31515"/>
                </a:solidFill>
              </a:rPr>
              <a:t>"Wednesday" </a:t>
            </a:r>
            <a:r>
              <a:rPr lang="en" dirty="0">
                <a:solidFill>
                  <a:srgbClr val="000000"/>
                </a:solidFill>
              </a:rPr>
              <a:t>,</a:t>
            </a:r>
          </a:p>
          <a:p>
            <a:r>
              <a:rPr lang="en" dirty="0">
                <a:solidFill>
                  <a:srgbClr val="000000"/>
                </a:solidFill>
              </a:rPr>
              <a:t>  </a:t>
            </a:r>
            <a:r>
              <a:rPr lang="en" dirty="0">
                <a:solidFill>
                  <a:srgbClr val="A31515"/>
                </a:solidFill>
              </a:rPr>
              <a:t>"Thursday" </a:t>
            </a:r>
            <a:r>
              <a:rPr lang="en" dirty="0">
                <a:solidFill>
                  <a:srgbClr val="000000"/>
                </a:solidFill>
              </a:rPr>
              <a:t>,</a:t>
            </a:r>
          </a:p>
          <a:p>
            <a:r>
              <a:rPr lang="en" dirty="0">
                <a:solidFill>
                  <a:srgbClr val="000000"/>
                </a:solidFill>
              </a:rPr>
              <a:t>  </a:t>
            </a:r>
            <a:r>
              <a:rPr lang="en" dirty="0">
                <a:solidFill>
                  <a:srgbClr val="A31515"/>
                </a:solidFill>
              </a:rPr>
              <a:t>"Friday" </a:t>
            </a:r>
            <a:r>
              <a:rPr lang="en" dirty="0">
                <a:solidFill>
                  <a:srgbClr val="000000"/>
                </a:solidFill>
              </a:rPr>
              <a:t>,</a:t>
            </a:r>
          </a:p>
          <a:p>
            <a:r>
              <a:rPr lang="en" dirty="0">
                <a:solidFill>
                  <a:srgbClr val="000000"/>
                </a:solidFill>
              </a:rPr>
              <a:t>  </a:t>
            </a:r>
            <a:r>
              <a:rPr lang="en" dirty="0">
                <a:solidFill>
                  <a:srgbClr val="A31515"/>
                </a:solidFill>
              </a:rPr>
              <a:t>"Saturday" </a:t>
            </a:r>
            <a:r>
              <a:rPr lang="en" dirty="0">
                <a:solidFill>
                  <a:srgbClr val="000000"/>
                </a:solidFill>
              </a:rPr>
              <a:t>,</a:t>
            </a:r>
          </a:p>
          <a:p>
            <a:r>
              <a:rPr lang="en" dirty="0">
                <a:solidFill>
                  <a:srgbClr val="000000"/>
                </a:solidFill>
              </a:rPr>
              <a:t>  </a:t>
            </a:r>
            <a:r>
              <a:rPr lang="en" dirty="0">
                <a:solidFill>
                  <a:srgbClr val="A31515"/>
                </a:solidFill>
              </a:rPr>
              <a:t>"Sunday"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" dirty="0">
                <a:solidFill>
                  <a:srgbClr val="000000"/>
                </a:solidFill>
              </a:rPr>
              <a:t>] ;</a:t>
            </a:r>
            <a:endParaRPr lang="en-US" dirty="0">
              <a:solidFill>
                <a:srgbClr val="00801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47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0AD99-F4B4-43E4-9AE1-7102E054FD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b="1" dirty="0"/>
              <a:t>Operations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22CFA7-DEB7-4CFE-B43D-2AFB98F964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58386" y="1647825"/>
            <a:ext cx="1923650" cy="1199469"/>
          </a:xfrm>
        </p:spPr>
        <p:txBody>
          <a:bodyPr/>
          <a:lstStyle/>
          <a:p>
            <a:r>
              <a:rPr lang="en" dirty="0"/>
              <a:t>02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C3A672-181B-4AF4-84C0-1E782E39CE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" dirty="0"/>
              <a:t>Built-in functions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029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rmaTheme">
  <a:themeElements>
    <a:clrScheme name="Sirma_Theme">
      <a:dk1>
        <a:srgbClr val="2A2859"/>
      </a:dk1>
      <a:lt1>
        <a:srgbClr val="FFFFFF"/>
      </a:lt1>
      <a:dk2>
        <a:srgbClr val="2A2859"/>
      </a:dk2>
      <a:lt2>
        <a:srgbClr val="FFFFFF"/>
      </a:lt2>
      <a:accent1>
        <a:srgbClr val="41CFFD"/>
      </a:accent1>
      <a:accent2>
        <a:srgbClr val="F17073"/>
      </a:accent2>
      <a:accent3>
        <a:srgbClr val="A5A5A5"/>
      </a:accent3>
      <a:accent4>
        <a:srgbClr val="7169B0"/>
      </a:accent4>
      <a:accent5>
        <a:srgbClr val="5B9BD5"/>
      </a:accent5>
      <a:accent6>
        <a:srgbClr val="70AD47"/>
      </a:accent6>
      <a:hlink>
        <a:srgbClr val="ED7D31"/>
      </a:hlink>
      <a:folHlink>
        <a:srgbClr val="4472C4"/>
      </a:folHlink>
    </a:clrScheme>
    <a:fontScheme name="Тема н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н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2A2859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irmaTheme" id="{DEB255DF-99E2-48AB-87E4-13656C164068}" vid="{795FCE3F-352E-402F-BC78-AE2F27C4C4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1">
    <wetp:webextensionref xmlns:r="http://schemas.openxmlformats.org/officeDocument/2006/relationships" r:id="rId1"/>
  </wetp:taskpane>
  <wetp:taskpane dockstate="right" visibility="0" width="438" row="12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0DFD910E-E9FD-4A1E-BDDC-66C65B8ACD83}">
  <we:reference id="wa104379997" version="2.0.0.0" store="en-US" storeType="OMEX"/>
  <we:alternateReferences>
    <we:reference id="wa104379997" version="2.0.0.0" store="WA104379997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54D08ECF-B376-43F9-86D2-AF506816E749}">
  <we:reference id="wa104381063" version="1.0.0.1" store="en-US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78547a60-fe77-40a2-a8c9-bde463256757" Revision="1" Stencil="System.MyShapes" StencilVersion="1.0"/>
</Control>
</file>

<file path=customXml/item2.xml><?xml version="1.0" encoding="utf-8"?>
<Control xmlns="http://schemas.microsoft.com/VisualStudio/2011/storyboarding/control">
  <Id Name="78547a60-fe77-40a2-a8c9-bde463256757" Revision="1" Stencil="System.MyShapes" StencilVersion="1.0"/>
</Control>
</file>

<file path=customXml/itemProps1.xml><?xml version="1.0" encoding="utf-8"?>
<ds:datastoreItem xmlns:ds="http://schemas.openxmlformats.org/officeDocument/2006/customXml" ds:itemID="{D80FCFDE-7E2E-475C-96CE-B6AD00B8365F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9371330F-B0BF-4B3F-BB1B-DDE8FCFCE7EA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SirmaTheme</Template>
  <TotalTime>8986</TotalTime>
  <Words>852</Words>
  <Application>Microsoft Office PowerPoint</Application>
  <PresentationFormat>Widescreen</PresentationFormat>
  <Paragraphs>200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Consolas</vt:lpstr>
      <vt:lpstr>Phenomena Black</vt:lpstr>
      <vt:lpstr>Phenomena Bold</vt:lpstr>
      <vt:lpstr>Roboto Condensed</vt:lpstr>
      <vt:lpstr>TT Norms Pro</vt:lpstr>
      <vt:lpstr>Verdana</vt:lpstr>
      <vt:lpstr>SirmaTheme</vt:lpstr>
      <vt:lpstr>Arrays</vt:lpstr>
      <vt:lpstr>Content</vt:lpstr>
      <vt:lpstr>PowerPoint Presentation</vt:lpstr>
      <vt:lpstr>Arrays</vt:lpstr>
      <vt:lpstr>What is an array</vt:lpstr>
      <vt:lpstr>Create an array</vt:lpstr>
      <vt:lpstr>Working with arrays</vt:lpstr>
      <vt:lpstr>Day of the week</vt:lpstr>
      <vt:lpstr>PowerPoint Presentation</vt:lpstr>
      <vt:lpstr>Array printing</vt:lpstr>
      <vt:lpstr>Print an array</vt:lpstr>
      <vt:lpstr>Round an array of numbers</vt:lpstr>
      <vt:lpstr>Exchange items</vt:lpstr>
      <vt:lpstr>Exchange items - Solution</vt:lpstr>
      <vt:lpstr>Array functions</vt:lpstr>
      <vt:lpstr>push() - add element</vt:lpstr>
      <vt:lpstr>pop() - remove an element</vt:lpstr>
      <vt:lpstr>unshift() - add element</vt:lpstr>
      <vt:lpstr>shift() - remove an element</vt:lpstr>
      <vt:lpstr>PowerPoint Presentation</vt:lpstr>
      <vt:lpstr>for-of loop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TeachMe</dc:title>
  <dc:creator>TeachMe</dc:creator>
  <cp:keywords>programming, програмиране, teachme</cp:keywords>
  <cp:lastModifiedBy>Alen Paunov</cp:lastModifiedBy>
  <cp:revision>158</cp:revision>
  <dcterms:created xsi:type="dcterms:W3CDTF">2021-02-19T09:44:35Z</dcterms:created>
  <dcterms:modified xsi:type="dcterms:W3CDTF">2024-05-19T22:53:32Z</dcterms:modified>
  <cp:category/>
</cp:coreProperties>
</file>