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3"/>
    <p:sldMasterId id="2147483690" r:id="rId4"/>
  </p:sldMasterIdLst>
  <p:notesMasterIdLst>
    <p:notesMasterId r:id="rId23"/>
  </p:notesMasterIdLst>
  <p:handoutMasterIdLst>
    <p:handoutMasterId r:id="rId24"/>
  </p:handoutMasterIdLst>
  <p:sldIdLst>
    <p:sldId id="256" r:id="rId5"/>
    <p:sldId id="430" r:id="rId6"/>
    <p:sldId id="259" r:id="rId7"/>
    <p:sldId id="415" r:id="rId8"/>
    <p:sldId id="421" r:id="rId9"/>
    <p:sldId id="422" r:id="rId10"/>
    <p:sldId id="424" r:id="rId11"/>
    <p:sldId id="423" r:id="rId12"/>
    <p:sldId id="425" r:id="rId13"/>
    <p:sldId id="426" r:id="rId14"/>
    <p:sldId id="429" r:id="rId15"/>
    <p:sldId id="340" r:id="rId16"/>
    <p:sldId id="370" r:id="rId17"/>
    <p:sldId id="371" r:id="rId18"/>
    <p:sldId id="427" r:id="rId19"/>
    <p:sldId id="428" r:id="rId20"/>
    <p:sldId id="342" r:id="rId21"/>
    <p:sldId id="26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89C132-F59C-4679-9959-848FB8F2A7D1}">
          <p14:sldIdLst>
            <p14:sldId id="256"/>
            <p14:sldId id="430"/>
          </p14:sldIdLst>
        </p14:section>
        <p14:section name="Objects" id="{1207F1DB-D8A0-41A0-BC84-B616C37AD045}">
          <p14:sldIdLst>
            <p14:sldId id="259"/>
            <p14:sldId id="415"/>
            <p14:sldId id="421"/>
            <p14:sldId id="422"/>
            <p14:sldId id="424"/>
            <p14:sldId id="423"/>
            <p14:sldId id="425"/>
            <p14:sldId id="426"/>
            <p14:sldId id="429"/>
          </p14:sldIdLst>
        </p14:section>
        <p14:section name="JSON" id="{691630BA-66EC-48DF-B7AF-6A73B9060AC7}">
          <p14:sldIdLst>
            <p14:sldId id="340"/>
            <p14:sldId id="370"/>
            <p14:sldId id="371"/>
            <p14:sldId id="427"/>
            <p14:sldId id="428"/>
          </p14:sldIdLst>
        </p14:section>
        <p14:section name="End" id="{A0502E65-45F4-4299-A3E2-0918730AA70B}">
          <p14:sldIdLst>
            <p14:sldId id="342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1F"/>
    <a:srgbClr val="FFFFFF"/>
    <a:srgbClr val="3CA7C5"/>
    <a:srgbClr val="C55A11"/>
    <a:srgbClr val="FAE09D"/>
    <a:srgbClr val="FF5D5D"/>
    <a:srgbClr val="FEF6F0"/>
    <a:srgbClr val="A5A5A5"/>
    <a:srgbClr val="44546A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29" autoAdjust="0"/>
    <p:restoredTop sz="96357" autoAdjust="0"/>
  </p:normalViewPr>
  <p:slideViewPr>
    <p:cSldViewPr snapToGrid="0">
      <p:cViewPr varScale="1">
        <p:scale>
          <a:sx n="80" d="100"/>
          <a:sy n="80" d="100"/>
        </p:scale>
        <p:origin x="6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0E8A77-0236-449B-A660-93B467416B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5C5CF-FFD4-4442-92E1-DB94AF43C5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85818-406E-433D-9BA8-64CDCD76785C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185E1-B343-401F-B856-C7B7D430A5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0005E-4A85-4AE3-9A91-F7BA4BFAB5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A6BA8-54E6-4EA7-A64F-C862CC768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19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18082-6B6B-4A03-B9D9-26FB4348496C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35046-EF9E-40C0-9DFB-48AC147C14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722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428875"/>
            <a:ext cx="5804740" cy="809625"/>
          </a:xfrm>
        </p:spPr>
        <p:txBody>
          <a:bodyPr anchor="b">
            <a:noAutofit/>
          </a:bodyPr>
          <a:lstStyle>
            <a:lvl1pPr algn="l">
              <a:defRPr sz="44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429000"/>
            <a:ext cx="5804740" cy="809625"/>
          </a:xfr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177" indent="0" algn="ctr">
              <a:buNone/>
              <a:defRPr sz="2000"/>
            </a:lvl2pPr>
            <a:lvl3pPr marL="914355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3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7" indent="0" algn="ctr">
              <a:buNone/>
              <a:defRPr sz="1600"/>
            </a:lvl9pPr>
          </a:lstStyle>
          <a:p>
            <a:r>
              <a:rPr lang="en-US" dirty="0"/>
              <a:t>Presentation </a:t>
            </a:r>
          </a:p>
          <a:p>
            <a:r>
              <a:rPr lang="en-US" dirty="0"/>
              <a:t>Title</a:t>
            </a:r>
          </a:p>
        </p:txBody>
      </p:sp>
      <p:pic>
        <p:nvPicPr>
          <p:cNvPr id="26" name="Картина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64" y="6426195"/>
            <a:ext cx="128603" cy="127007"/>
          </a:xfrm>
          <a:prstGeom prst="rect">
            <a:avLst/>
          </a:prstGeom>
        </p:spPr>
      </p:pic>
      <p:sp>
        <p:nvSpPr>
          <p:cNvPr id="30" name="Текстово поле 29"/>
          <p:cNvSpPr txBox="1"/>
          <p:nvPr/>
        </p:nvSpPr>
        <p:spPr>
          <a:xfrm rot="16200000">
            <a:off x="-126927" y="5858481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Google Shape;12;p2">
            <a:extLst>
              <a:ext uri="{FF2B5EF4-FFF2-40B4-BE49-F238E27FC236}">
                <a16:creationId xmlns:a16="http://schemas.microsoft.com/office/drawing/2014/main" id="{893E828B-DDB3-8B25-E51B-61C36132CFCD}"/>
              </a:ext>
            </a:extLst>
          </p:cNvPr>
          <p:cNvSpPr/>
          <p:nvPr userDrawn="1"/>
        </p:nvSpPr>
        <p:spPr>
          <a:xfrm>
            <a:off x="3172527" y="283976"/>
            <a:ext cx="610800" cy="61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C34F9593-ABD3-8270-69D2-F98EDF7B6E73}"/>
              </a:ext>
            </a:extLst>
          </p:cNvPr>
          <p:cNvSpPr/>
          <p:nvPr userDrawn="1"/>
        </p:nvSpPr>
        <p:spPr>
          <a:xfrm>
            <a:off x="4727614" y="5816128"/>
            <a:ext cx="357600" cy="357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B0D66962-93B0-1D1A-407F-2E363868B6BF}"/>
              </a:ext>
            </a:extLst>
          </p:cNvPr>
          <p:cNvSpPr/>
          <p:nvPr userDrawn="1"/>
        </p:nvSpPr>
        <p:spPr>
          <a:xfrm>
            <a:off x="8105204" y="1367774"/>
            <a:ext cx="610800" cy="610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DDA24FA-689B-96D1-E1AC-791A336CC808}"/>
              </a:ext>
            </a:extLst>
          </p:cNvPr>
          <p:cNvSpPr/>
          <p:nvPr userDrawn="1"/>
        </p:nvSpPr>
        <p:spPr>
          <a:xfrm>
            <a:off x="6947504" y="6173728"/>
            <a:ext cx="1157700" cy="694814"/>
          </a:xfrm>
          <a:custGeom>
            <a:avLst/>
            <a:gdLst>
              <a:gd name="connsiteX0" fmla="*/ 578850 w 1157700"/>
              <a:gd name="connsiteY0" fmla="*/ 0 h 694814"/>
              <a:gd name="connsiteX1" fmla="*/ 1157700 w 1157700"/>
              <a:gd name="connsiteY1" fmla="*/ 578850 h 694814"/>
              <a:gd name="connsiteX2" fmla="*/ 1146010 w 1157700"/>
              <a:gd name="connsiteY2" fmla="*/ 694814 h 694814"/>
              <a:gd name="connsiteX3" fmla="*/ 11690 w 1157700"/>
              <a:gd name="connsiteY3" fmla="*/ 694814 h 694814"/>
              <a:gd name="connsiteX4" fmla="*/ 0 w 1157700"/>
              <a:gd name="connsiteY4" fmla="*/ 578850 h 694814"/>
              <a:gd name="connsiteX5" fmla="*/ 578850 w 1157700"/>
              <a:gd name="connsiteY5" fmla="*/ 0 h 69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700" h="694814">
                <a:moveTo>
                  <a:pt x="578850" y="0"/>
                </a:moveTo>
                <a:cubicBezTo>
                  <a:pt x="898540" y="0"/>
                  <a:pt x="1157700" y="259160"/>
                  <a:pt x="1157700" y="578850"/>
                </a:cubicBezTo>
                <a:lnTo>
                  <a:pt x="1146010" y="694814"/>
                </a:lnTo>
                <a:lnTo>
                  <a:pt x="11690" y="694814"/>
                </a:lnTo>
                <a:lnTo>
                  <a:pt x="0" y="578850"/>
                </a:lnTo>
                <a:cubicBezTo>
                  <a:pt x="0" y="259160"/>
                  <a:pt x="259160" y="0"/>
                  <a:pt x="57885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0964B2F-7286-F8E8-E4A8-4B65C83BF759}"/>
              </a:ext>
            </a:extLst>
          </p:cNvPr>
          <p:cNvSpPr/>
          <p:nvPr userDrawn="1"/>
        </p:nvSpPr>
        <p:spPr>
          <a:xfrm>
            <a:off x="-1" y="1414875"/>
            <a:ext cx="1512350" cy="1633200"/>
          </a:xfrm>
          <a:custGeom>
            <a:avLst/>
            <a:gdLst>
              <a:gd name="connsiteX0" fmla="*/ 695750 w 1512350"/>
              <a:gd name="connsiteY0" fmla="*/ 0 h 1633200"/>
              <a:gd name="connsiteX1" fmla="*/ 1512350 w 1512350"/>
              <a:gd name="connsiteY1" fmla="*/ 816600 h 1633200"/>
              <a:gd name="connsiteX2" fmla="*/ 695750 w 1512350"/>
              <a:gd name="connsiteY2" fmla="*/ 1633200 h 1633200"/>
              <a:gd name="connsiteX3" fmla="*/ 18612 w 1512350"/>
              <a:gd name="connsiteY3" fmla="*/ 1273169 h 1633200"/>
              <a:gd name="connsiteX4" fmla="*/ 0 w 1512350"/>
              <a:gd name="connsiteY4" fmla="*/ 1238879 h 1633200"/>
              <a:gd name="connsiteX5" fmla="*/ 0 w 1512350"/>
              <a:gd name="connsiteY5" fmla="*/ 394321 h 1633200"/>
              <a:gd name="connsiteX6" fmla="*/ 18612 w 1512350"/>
              <a:gd name="connsiteY6" fmla="*/ 360031 h 1633200"/>
              <a:gd name="connsiteX7" fmla="*/ 695750 w 1512350"/>
              <a:gd name="connsiteY7" fmla="*/ 0 h 163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12350" h="1633200">
                <a:moveTo>
                  <a:pt x="695750" y="0"/>
                </a:moveTo>
                <a:cubicBezTo>
                  <a:pt x="1146746" y="0"/>
                  <a:pt x="1512350" y="365604"/>
                  <a:pt x="1512350" y="816600"/>
                </a:cubicBezTo>
                <a:cubicBezTo>
                  <a:pt x="1512350" y="1267596"/>
                  <a:pt x="1146746" y="1633200"/>
                  <a:pt x="695750" y="1633200"/>
                </a:cubicBezTo>
                <a:cubicBezTo>
                  <a:pt x="413878" y="1633200"/>
                  <a:pt x="165361" y="1490386"/>
                  <a:pt x="18612" y="1273169"/>
                </a:cubicBezTo>
                <a:lnTo>
                  <a:pt x="0" y="1238879"/>
                </a:lnTo>
                <a:lnTo>
                  <a:pt x="0" y="394321"/>
                </a:lnTo>
                <a:lnTo>
                  <a:pt x="18612" y="360031"/>
                </a:lnTo>
                <a:cubicBezTo>
                  <a:pt x="165361" y="142814"/>
                  <a:pt x="413878" y="0"/>
                  <a:pt x="6957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54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1964">
          <p15:clr>
            <a:srgbClr val="FBAE40"/>
          </p15:clr>
        </p15:guide>
        <p15:guide id="3" pos="777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73F8A0-68A3-4894-A385-852ADAB9CD72}"/>
              </a:ext>
            </a:extLst>
          </p:cNvPr>
          <p:cNvSpPr/>
          <p:nvPr/>
        </p:nvSpPr>
        <p:spPr>
          <a:xfrm>
            <a:off x="838200" y="240492"/>
            <a:ext cx="8385788" cy="1089490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/>
        </p:nvCxnSpPr>
        <p:spPr>
          <a:xfrm>
            <a:off x="838202" y="1112483"/>
            <a:ext cx="91869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6397" y="1717964"/>
            <a:ext cx="10293569" cy="4633625"/>
          </a:xfrm>
          <a:noFill/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/>
        </p:nvSpPr>
        <p:spPr>
          <a:xfrm>
            <a:off x="11531842" y="5237650"/>
            <a:ext cx="429900" cy="429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/>
        </p:nvSpPr>
        <p:spPr>
          <a:xfrm>
            <a:off x="138724" y="3543187"/>
            <a:ext cx="537600" cy="53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/>
        </p:nvSpPr>
        <p:spPr>
          <a:xfrm>
            <a:off x="11667908" y="1958109"/>
            <a:ext cx="429900" cy="4299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ABCD34A-92E2-C2E9-B662-9420AF14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396" y="365127"/>
            <a:ext cx="8948754" cy="722418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6A403F8-FC36-B6A9-D128-7DC95F40F07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112483"/>
            <a:ext cx="918694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521;p46">
            <a:extLst>
              <a:ext uri="{FF2B5EF4-FFF2-40B4-BE49-F238E27FC236}">
                <a16:creationId xmlns:a16="http://schemas.microsoft.com/office/drawing/2014/main" id="{CC789223-1812-0829-0AE9-D4355E778926}"/>
              </a:ext>
            </a:extLst>
          </p:cNvPr>
          <p:cNvSpPr/>
          <p:nvPr userDrawn="1"/>
        </p:nvSpPr>
        <p:spPr>
          <a:xfrm>
            <a:off x="11531842" y="5237650"/>
            <a:ext cx="429900" cy="429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522;p46">
            <a:extLst>
              <a:ext uri="{FF2B5EF4-FFF2-40B4-BE49-F238E27FC236}">
                <a16:creationId xmlns:a16="http://schemas.microsoft.com/office/drawing/2014/main" id="{9DAFC0D1-4399-55CE-6E1A-EB88DA6490F5}"/>
              </a:ext>
            </a:extLst>
          </p:cNvPr>
          <p:cNvSpPr/>
          <p:nvPr userDrawn="1"/>
        </p:nvSpPr>
        <p:spPr>
          <a:xfrm>
            <a:off x="138724" y="3543187"/>
            <a:ext cx="537600" cy="53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523;p46">
            <a:extLst>
              <a:ext uri="{FF2B5EF4-FFF2-40B4-BE49-F238E27FC236}">
                <a16:creationId xmlns:a16="http://schemas.microsoft.com/office/drawing/2014/main" id="{4007C082-8184-232F-DC51-563AA3E0EB64}"/>
              </a:ext>
            </a:extLst>
          </p:cNvPr>
          <p:cNvSpPr/>
          <p:nvPr userDrawn="1"/>
        </p:nvSpPr>
        <p:spPr>
          <a:xfrm>
            <a:off x="11667908" y="1958109"/>
            <a:ext cx="429900" cy="4299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92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639C6-147F-4294-8944-BCA67649DB03}"/>
              </a:ext>
            </a:extLst>
          </p:cNvPr>
          <p:cNvSpPr/>
          <p:nvPr/>
        </p:nvSpPr>
        <p:spPr>
          <a:xfrm>
            <a:off x="838200" y="240492"/>
            <a:ext cx="8385788" cy="1089490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/>
        </p:nvCxnSpPr>
        <p:spPr>
          <a:xfrm>
            <a:off x="838202" y="1112483"/>
            <a:ext cx="91869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3F18E08F-1F12-D326-DCBE-4D762900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396" y="365127"/>
            <a:ext cx="8948754" cy="722418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A479EC3-15B5-F45D-8BC8-3D69456AA1E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112483"/>
            <a:ext cx="918694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267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FAD54-8CC4-4547-89CD-CC1300D427ED}"/>
              </a:ext>
            </a:extLst>
          </p:cNvPr>
          <p:cNvSpPr txBox="1"/>
          <p:nvPr/>
        </p:nvSpPr>
        <p:spPr>
          <a:xfrm>
            <a:off x="2660686" y="1920896"/>
            <a:ext cx="6870629" cy="3016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5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980F4AB-4C20-EBB2-F804-0F606D7FD74C}"/>
              </a:ext>
            </a:extLst>
          </p:cNvPr>
          <p:cNvCxnSpPr>
            <a:cxnSpLocks/>
          </p:cNvCxnSpPr>
          <p:nvPr userDrawn="1"/>
        </p:nvCxnSpPr>
        <p:spPr>
          <a:xfrm>
            <a:off x="2905125" y="2187198"/>
            <a:ext cx="609600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845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Картина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0" y="61913"/>
            <a:ext cx="12068960" cy="6734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428875"/>
            <a:ext cx="5804740" cy="809625"/>
          </a:xfrm>
        </p:spPr>
        <p:txBody>
          <a:bodyPr anchor="b">
            <a:noAutofit/>
          </a:bodyPr>
          <a:lstStyle>
            <a:lvl1pPr algn="l">
              <a:defRPr sz="4400" b="1">
                <a:solidFill>
                  <a:srgbClr val="41CFF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429000"/>
            <a:ext cx="5804740" cy="809625"/>
          </a:xfr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177" indent="0" algn="ctr">
              <a:buNone/>
              <a:defRPr sz="2000"/>
            </a:lvl2pPr>
            <a:lvl3pPr marL="914355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3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7" indent="0" algn="ctr">
              <a:buNone/>
              <a:defRPr sz="1600"/>
            </a:lvl9pPr>
          </a:lstStyle>
          <a:p>
            <a:r>
              <a:rPr lang="en-US" dirty="0"/>
              <a:t>Presentation </a:t>
            </a:r>
          </a:p>
          <a:p>
            <a:r>
              <a:rPr lang="en-US" dirty="0"/>
              <a:t>Title</a:t>
            </a:r>
          </a:p>
        </p:txBody>
      </p:sp>
      <p:pic>
        <p:nvPicPr>
          <p:cNvPr id="21" name="Картина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42" y="461931"/>
            <a:ext cx="1571727" cy="614426"/>
          </a:xfrm>
          <a:prstGeom prst="rect">
            <a:avLst/>
          </a:prstGeom>
        </p:spPr>
      </p:pic>
      <p:pic>
        <p:nvPicPr>
          <p:cNvPr id="26" name="Картина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64" y="6426195"/>
            <a:ext cx="128603" cy="127007"/>
          </a:xfrm>
          <a:prstGeom prst="rect">
            <a:avLst/>
          </a:prstGeom>
        </p:spPr>
      </p:pic>
      <p:sp>
        <p:nvSpPr>
          <p:cNvPr id="30" name="Текстово поле 29"/>
          <p:cNvSpPr txBox="1"/>
          <p:nvPr/>
        </p:nvSpPr>
        <p:spPr>
          <a:xfrm rot="16200000">
            <a:off x="-126927" y="5858481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2748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1964">
          <p15:clr>
            <a:srgbClr val="FBAE40"/>
          </p15:clr>
        </p15:guide>
        <p15:guide id="3" pos="777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9526582-04C0-4004-8F3E-0A09328369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21709" y="1968384"/>
            <a:ext cx="5548583" cy="866775"/>
          </a:xfrm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F4F68EA-2B55-49FA-B787-EBA739E8FB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21709" y="2851784"/>
            <a:ext cx="5548583" cy="2676180"/>
          </a:xfrm>
        </p:spPr>
        <p:txBody>
          <a:bodyPr anchor="t">
            <a:noAutofit/>
          </a:bodyPr>
          <a:lstStyle>
            <a:lvl1pPr algn="ctr">
              <a:defRPr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introduction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4C338B-4AB9-49BA-8932-794D89B5F701}"/>
              </a:ext>
            </a:extLst>
          </p:cNvPr>
          <p:cNvCxnSpPr/>
          <p:nvPr/>
        </p:nvCxnSpPr>
        <p:spPr>
          <a:xfrm>
            <a:off x="3321709" y="2710467"/>
            <a:ext cx="554858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846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EA12F-5BCA-4980-8514-AD16F40DD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13928" y="3448050"/>
            <a:ext cx="7040763" cy="866775"/>
          </a:xfrm>
        </p:spPr>
        <p:txBody>
          <a:bodyPr anchor="ctr">
            <a:noAutofit/>
          </a:bodyPr>
          <a:lstStyle>
            <a:lvl1pPr algn="r"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FBDC6-7603-4BE7-93A9-39F5A13DB2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97531" y="2343151"/>
            <a:ext cx="2157159" cy="1085850"/>
          </a:xfrm>
        </p:spPr>
        <p:txBody>
          <a:bodyPr anchor="ctr">
            <a:noAutofit/>
          </a:bodyPr>
          <a:lstStyle>
            <a:lvl1pPr algn="r">
              <a:defRPr sz="8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199E-DD3D-48C4-B8BF-7C46A4A12C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05750" y="4695826"/>
            <a:ext cx="5549663" cy="742950"/>
          </a:xfrm>
          <a:ln w="28575">
            <a:solidFill>
              <a:schemeClr val="bg2"/>
            </a:solidFill>
          </a:ln>
        </p:spPr>
        <p:txBody>
          <a:bodyPr>
            <a:normAutofit/>
          </a:bodyPr>
          <a:lstStyle>
            <a:lvl1pPr algn="r"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E9C564-2C30-40C5-83D6-518630286C78}"/>
              </a:ext>
            </a:extLst>
          </p:cNvPr>
          <p:cNvSpPr/>
          <p:nvPr/>
        </p:nvSpPr>
        <p:spPr>
          <a:xfrm>
            <a:off x="1" y="0"/>
            <a:ext cx="3264124" cy="3906825"/>
          </a:xfrm>
          <a:custGeom>
            <a:avLst/>
            <a:gdLst>
              <a:gd name="connsiteX0" fmla="*/ 0 w 3264125"/>
              <a:gd name="connsiteY0" fmla="*/ 0 h 3906825"/>
              <a:gd name="connsiteX1" fmla="*/ 2298721 w 3264125"/>
              <a:gd name="connsiteY1" fmla="*/ 0 h 3906825"/>
              <a:gd name="connsiteX2" fmla="*/ 2326549 w 3264125"/>
              <a:gd name="connsiteY2" fmla="*/ 16906 h 3906825"/>
              <a:gd name="connsiteX3" fmla="*/ 3264125 w 3264125"/>
              <a:gd name="connsiteY3" fmla="*/ 1780275 h 3906825"/>
              <a:gd name="connsiteX4" fmla="*/ 1137575 w 3264125"/>
              <a:gd name="connsiteY4" fmla="*/ 3906825 h 3906825"/>
              <a:gd name="connsiteX5" fmla="*/ 123935 w 3264125"/>
              <a:gd name="connsiteY5" fmla="*/ 3650162 h 3906825"/>
              <a:gd name="connsiteX6" fmla="*/ 0 w 3264125"/>
              <a:gd name="connsiteY6" fmla="*/ 3574870 h 3906825"/>
              <a:gd name="connsiteX7" fmla="*/ 0 w 3264125"/>
              <a:gd name="connsiteY7" fmla="*/ 0 h 39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4125" h="3906825">
                <a:moveTo>
                  <a:pt x="0" y="0"/>
                </a:moveTo>
                <a:lnTo>
                  <a:pt x="2298721" y="0"/>
                </a:lnTo>
                <a:lnTo>
                  <a:pt x="2326549" y="16906"/>
                </a:lnTo>
                <a:cubicBezTo>
                  <a:pt x="2892215" y="399063"/>
                  <a:pt x="3264125" y="1046237"/>
                  <a:pt x="3264125" y="1780275"/>
                </a:cubicBezTo>
                <a:cubicBezTo>
                  <a:pt x="3264125" y="2954736"/>
                  <a:pt x="2312036" y="3906825"/>
                  <a:pt x="1137575" y="3906825"/>
                </a:cubicBezTo>
                <a:cubicBezTo>
                  <a:pt x="770556" y="3906825"/>
                  <a:pt x="425253" y="3813848"/>
                  <a:pt x="123935" y="3650162"/>
                </a:cubicBezTo>
                <a:lnTo>
                  <a:pt x="0" y="35748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grpSp>
        <p:nvGrpSpPr>
          <p:cNvPr id="23" name="Google Shape;255;p34">
            <a:extLst>
              <a:ext uri="{FF2B5EF4-FFF2-40B4-BE49-F238E27FC236}">
                <a16:creationId xmlns:a16="http://schemas.microsoft.com/office/drawing/2014/main" id="{49F5EDAF-CB7E-4A4E-886C-76629793D5AD}"/>
              </a:ext>
            </a:extLst>
          </p:cNvPr>
          <p:cNvGrpSpPr/>
          <p:nvPr/>
        </p:nvGrpSpPr>
        <p:grpSpPr>
          <a:xfrm flipH="1">
            <a:off x="1463564" y="1087764"/>
            <a:ext cx="2510290" cy="2510290"/>
            <a:chOff x="6807950" y="3072775"/>
            <a:chExt cx="2165350" cy="2165350"/>
          </a:xfrm>
          <a:solidFill>
            <a:schemeClr val="tx2"/>
          </a:solidFill>
        </p:grpSpPr>
        <p:sp>
          <p:nvSpPr>
            <p:cNvPr id="24" name="Google Shape;256;p34">
              <a:extLst>
                <a:ext uri="{FF2B5EF4-FFF2-40B4-BE49-F238E27FC236}">
                  <a16:creationId xmlns:a16="http://schemas.microsoft.com/office/drawing/2014/main" id="{BB83060E-6D04-4C88-9CC7-C497111EEE8E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5" name="Google Shape;257;p34">
              <a:extLst>
                <a:ext uri="{FF2B5EF4-FFF2-40B4-BE49-F238E27FC236}">
                  <a16:creationId xmlns:a16="http://schemas.microsoft.com/office/drawing/2014/main" id="{5E3D04D4-94ED-44FA-821F-33FD59F568F6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6" name="Google Shape;258;p34">
              <a:extLst>
                <a:ext uri="{FF2B5EF4-FFF2-40B4-BE49-F238E27FC236}">
                  <a16:creationId xmlns:a16="http://schemas.microsoft.com/office/drawing/2014/main" id="{4C91389B-A9EB-44AE-93E3-C8B2C6829068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</p:grpSp>
      <p:sp>
        <p:nvSpPr>
          <p:cNvPr id="27" name="Google Shape;259;p34">
            <a:extLst>
              <a:ext uri="{FF2B5EF4-FFF2-40B4-BE49-F238E27FC236}">
                <a16:creationId xmlns:a16="http://schemas.microsoft.com/office/drawing/2014/main" id="{4C8E57B8-F670-422A-A5E0-3D57237C61B9}"/>
              </a:ext>
            </a:extLst>
          </p:cNvPr>
          <p:cNvSpPr/>
          <p:nvPr/>
        </p:nvSpPr>
        <p:spPr>
          <a:xfrm>
            <a:off x="2521047" y="5921874"/>
            <a:ext cx="433500" cy="43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53E99D4-9AAB-4FF4-A0CB-5DAB0C254B71}"/>
              </a:ext>
            </a:extLst>
          </p:cNvPr>
          <p:cNvSpPr/>
          <p:nvPr/>
        </p:nvSpPr>
        <p:spPr>
          <a:xfrm>
            <a:off x="11837980" y="4107152"/>
            <a:ext cx="354020" cy="433500"/>
          </a:xfrm>
          <a:custGeom>
            <a:avLst/>
            <a:gdLst>
              <a:gd name="connsiteX0" fmla="*/ 216750 w 354020"/>
              <a:gd name="connsiteY0" fmla="*/ 0 h 433500"/>
              <a:gd name="connsiteX1" fmla="*/ 301119 w 354020"/>
              <a:gd name="connsiteY1" fmla="*/ 17033 h 433500"/>
              <a:gd name="connsiteX2" fmla="*/ 354020 w 354020"/>
              <a:gd name="connsiteY2" fmla="*/ 52700 h 433500"/>
              <a:gd name="connsiteX3" fmla="*/ 354020 w 354020"/>
              <a:gd name="connsiteY3" fmla="*/ 380801 h 433500"/>
              <a:gd name="connsiteX4" fmla="*/ 301119 w 354020"/>
              <a:gd name="connsiteY4" fmla="*/ 416467 h 433500"/>
              <a:gd name="connsiteX5" fmla="*/ 216750 w 354020"/>
              <a:gd name="connsiteY5" fmla="*/ 433500 h 433500"/>
              <a:gd name="connsiteX6" fmla="*/ 0 w 354020"/>
              <a:gd name="connsiteY6" fmla="*/ 216750 h 433500"/>
              <a:gd name="connsiteX7" fmla="*/ 216750 w 354020"/>
              <a:gd name="connsiteY7" fmla="*/ 0 h 4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20" h="433500">
                <a:moveTo>
                  <a:pt x="216750" y="0"/>
                </a:moveTo>
                <a:cubicBezTo>
                  <a:pt x="246677" y="0"/>
                  <a:pt x="275187" y="6065"/>
                  <a:pt x="301119" y="17033"/>
                </a:cubicBezTo>
                <a:lnTo>
                  <a:pt x="354020" y="52700"/>
                </a:lnTo>
                <a:lnTo>
                  <a:pt x="354020" y="380801"/>
                </a:lnTo>
                <a:lnTo>
                  <a:pt x="301119" y="416467"/>
                </a:lnTo>
                <a:cubicBezTo>
                  <a:pt x="275187" y="427435"/>
                  <a:pt x="246677" y="433500"/>
                  <a:pt x="216750" y="433500"/>
                </a:cubicBezTo>
                <a:cubicBezTo>
                  <a:pt x="97042" y="433500"/>
                  <a:pt x="0" y="336458"/>
                  <a:pt x="0" y="216750"/>
                </a:cubicBezTo>
                <a:cubicBezTo>
                  <a:pt x="0" y="97042"/>
                  <a:pt x="97042" y="0"/>
                  <a:pt x="21675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EAEE80-AFF2-4BA8-9AF9-2257AFDD7C49}"/>
              </a:ext>
            </a:extLst>
          </p:cNvPr>
          <p:cNvSpPr/>
          <p:nvPr/>
        </p:nvSpPr>
        <p:spPr>
          <a:xfrm>
            <a:off x="4949450" y="1"/>
            <a:ext cx="1056300" cy="813825"/>
          </a:xfrm>
          <a:custGeom>
            <a:avLst/>
            <a:gdLst>
              <a:gd name="connsiteX0" fmla="*/ 84979 w 1056300"/>
              <a:gd name="connsiteY0" fmla="*/ 0 h 813825"/>
              <a:gd name="connsiteX1" fmla="*/ 971321 w 1056300"/>
              <a:gd name="connsiteY1" fmla="*/ 0 h 813825"/>
              <a:gd name="connsiteX2" fmla="*/ 1014795 w 1056300"/>
              <a:gd name="connsiteY2" fmla="*/ 80095 h 813825"/>
              <a:gd name="connsiteX3" fmla="*/ 1056300 w 1056300"/>
              <a:gd name="connsiteY3" fmla="*/ 285675 h 813825"/>
              <a:gd name="connsiteX4" fmla="*/ 528150 w 1056300"/>
              <a:gd name="connsiteY4" fmla="*/ 813825 h 813825"/>
              <a:gd name="connsiteX5" fmla="*/ 0 w 1056300"/>
              <a:gd name="connsiteY5" fmla="*/ 285675 h 813825"/>
              <a:gd name="connsiteX6" fmla="*/ 41505 w 1056300"/>
              <a:gd name="connsiteY6" fmla="*/ 80095 h 813825"/>
              <a:gd name="connsiteX7" fmla="*/ 84979 w 1056300"/>
              <a:gd name="connsiteY7" fmla="*/ 0 h 8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300" h="813825">
                <a:moveTo>
                  <a:pt x="84979" y="0"/>
                </a:moveTo>
                <a:lnTo>
                  <a:pt x="971321" y="0"/>
                </a:lnTo>
                <a:lnTo>
                  <a:pt x="1014795" y="80095"/>
                </a:lnTo>
                <a:cubicBezTo>
                  <a:pt x="1041521" y="143282"/>
                  <a:pt x="1056300" y="212753"/>
                  <a:pt x="1056300" y="285675"/>
                </a:cubicBezTo>
                <a:cubicBezTo>
                  <a:pt x="1056300" y="577364"/>
                  <a:pt x="819839" y="813825"/>
                  <a:pt x="528150" y="813825"/>
                </a:cubicBezTo>
                <a:cubicBezTo>
                  <a:pt x="236461" y="813825"/>
                  <a:pt x="0" y="577364"/>
                  <a:pt x="0" y="285675"/>
                </a:cubicBezTo>
                <a:cubicBezTo>
                  <a:pt x="0" y="212753"/>
                  <a:pt x="14779" y="143282"/>
                  <a:pt x="41505" y="80095"/>
                </a:cubicBezTo>
                <a:lnTo>
                  <a:pt x="84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84578B-A52F-43BC-8DB9-E8132296A578}"/>
              </a:ext>
            </a:extLst>
          </p:cNvPr>
          <p:cNvCxnSpPr>
            <a:cxnSpLocks/>
          </p:cNvCxnSpPr>
          <p:nvPr/>
        </p:nvCxnSpPr>
        <p:spPr>
          <a:xfrm>
            <a:off x="6005750" y="4206757"/>
            <a:ext cx="554894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840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9A1CB87-3117-4E15-9281-EA342CEFF5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61106" y="3560605"/>
            <a:ext cx="7007943" cy="868680"/>
          </a:xfrm>
        </p:spPr>
        <p:txBody>
          <a:bodyPr anchor="ctr">
            <a:noAutofit/>
          </a:bodyPr>
          <a:lstStyle>
            <a:lvl1pPr algn="l"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0A8E619-6F21-447D-86B3-35D849CFDC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60963" y="2381251"/>
            <a:ext cx="2581714" cy="1169831"/>
          </a:xfrm>
        </p:spPr>
        <p:txBody>
          <a:bodyPr anchor="ctr">
            <a:noAutofit/>
          </a:bodyPr>
          <a:lstStyle>
            <a:lvl1pPr algn="l">
              <a:defRPr sz="8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3C3EFA5-C654-4829-B84D-D3491E9A2F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59945" y="4721179"/>
            <a:ext cx="5968512" cy="620869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l">
              <a:defRPr sz="2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323;p38">
            <a:extLst>
              <a:ext uri="{FF2B5EF4-FFF2-40B4-BE49-F238E27FC236}">
                <a16:creationId xmlns:a16="http://schemas.microsoft.com/office/drawing/2014/main" id="{49BF7270-2667-462B-8639-1DDD7705307A}"/>
              </a:ext>
            </a:extLst>
          </p:cNvPr>
          <p:cNvSpPr/>
          <p:nvPr/>
        </p:nvSpPr>
        <p:spPr>
          <a:xfrm>
            <a:off x="9074490" y="3097650"/>
            <a:ext cx="3117511" cy="37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grpSp>
        <p:nvGrpSpPr>
          <p:cNvPr id="7" name="Google Shape;324;p38">
            <a:extLst>
              <a:ext uri="{FF2B5EF4-FFF2-40B4-BE49-F238E27FC236}">
                <a16:creationId xmlns:a16="http://schemas.microsoft.com/office/drawing/2014/main" id="{19F2B8EC-ADF8-44E1-A5C9-C317FCE16C4D}"/>
              </a:ext>
            </a:extLst>
          </p:cNvPr>
          <p:cNvGrpSpPr/>
          <p:nvPr/>
        </p:nvGrpSpPr>
        <p:grpSpPr>
          <a:xfrm rot="10800000">
            <a:off x="9394227" y="2299288"/>
            <a:ext cx="473925" cy="3207888"/>
            <a:chOff x="3419800" y="255950"/>
            <a:chExt cx="762550" cy="5161525"/>
          </a:xfrm>
          <a:solidFill>
            <a:schemeClr val="accent1"/>
          </a:solidFill>
        </p:grpSpPr>
        <p:sp>
          <p:nvSpPr>
            <p:cNvPr id="8" name="Google Shape;325;p38">
              <a:extLst>
                <a:ext uri="{FF2B5EF4-FFF2-40B4-BE49-F238E27FC236}">
                  <a16:creationId xmlns:a16="http://schemas.microsoft.com/office/drawing/2014/main" id="{643FF487-04DB-41D1-88E1-D983ACB58822}"/>
                </a:ext>
              </a:extLst>
            </p:cNvPr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9" name="Google Shape;326;p38">
              <a:extLst>
                <a:ext uri="{FF2B5EF4-FFF2-40B4-BE49-F238E27FC236}">
                  <a16:creationId xmlns:a16="http://schemas.microsoft.com/office/drawing/2014/main" id="{2DD5DE7C-7F39-4CDA-A722-F226E2B254F7}"/>
                </a:ext>
              </a:extLst>
            </p:cNvPr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0" name="Google Shape;327;p38">
              <a:extLst>
                <a:ext uri="{FF2B5EF4-FFF2-40B4-BE49-F238E27FC236}">
                  <a16:creationId xmlns:a16="http://schemas.microsoft.com/office/drawing/2014/main" id="{B157F315-BDE8-48E7-A0FE-EFB92CA820F3}"/>
                </a:ext>
              </a:extLst>
            </p:cNvPr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1" name="Google Shape;328;p38">
              <a:extLst>
                <a:ext uri="{FF2B5EF4-FFF2-40B4-BE49-F238E27FC236}">
                  <a16:creationId xmlns:a16="http://schemas.microsoft.com/office/drawing/2014/main" id="{B04A2A4C-BF04-459B-A6A0-2F22F6624EFA}"/>
                </a:ext>
              </a:extLst>
            </p:cNvPr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2" name="Google Shape;329;p38">
              <a:extLst>
                <a:ext uri="{FF2B5EF4-FFF2-40B4-BE49-F238E27FC236}">
                  <a16:creationId xmlns:a16="http://schemas.microsoft.com/office/drawing/2014/main" id="{73945205-B7A6-4B15-A941-39DA0E45D9D3}"/>
                </a:ext>
              </a:extLst>
            </p:cNvPr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3" name="Google Shape;330;p38">
              <a:extLst>
                <a:ext uri="{FF2B5EF4-FFF2-40B4-BE49-F238E27FC236}">
                  <a16:creationId xmlns:a16="http://schemas.microsoft.com/office/drawing/2014/main" id="{E2A0CA52-E174-493B-838F-9B897D8F5E3D}"/>
                </a:ext>
              </a:extLst>
            </p:cNvPr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4" name="Google Shape;331;p38">
              <a:extLst>
                <a:ext uri="{FF2B5EF4-FFF2-40B4-BE49-F238E27FC236}">
                  <a16:creationId xmlns:a16="http://schemas.microsoft.com/office/drawing/2014/main" id="{6BDAFDD0-9B94-4F9E-8225-0D092310DCE2}"/>
                </a:ext>
              </a:extLst>
            </p:cNvPr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5" name="Google Shape;332;p38">
              <a:extLst>
                <a:ext uri="{FF2B5EF4-FFF2-40B4-BE49-F238E27FC236}">
                  <a16:creationId xmlns:a16="http://schemas.microsoft.com/office/drawing/2014/main" id="{042B53E2-3FA8-4F82-BA35-1289803A8CC6}"/>
                </a:ext>
              </a:extLst>
            </p:cNvPr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6" name="Google Shape;333;p38">
              <a:extLst>
                <a:ext uri="{FF2B5EF4-FFF2-40B4-BE49-F238E27FC236}">
                  <a16:creationId xmlns:a16="http://schemas.microsoft.com/office/drawing/2014/main" id="{F3F4B1CC-88AB-45D5-A5B8-B899A36F0F96}"/>
                </a:ext>
              </a:extLst>
            </p:cNvPr>
            <p:cNvSpPr/>
            <p:nvPr/>
          </p:nvSpPr>
          <p:spPr>
            <a:xfrm>
              <a:off x="3605975" y="925265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7" name="Google Shape;334;p38">
              <a:extLst>
                <a:ext uri="{FF2B5EF4-FFF2-40B4-BE49-F238E27FC236}">
                  <a16:creationId xmlns:a16="http://schemas.microsoft.com/office/drawing/2014/main" id="{818796B9-8F17-4C30-A240-9CF8DA5CAC40}"/>
                </a:ext>
              </a:extLst>
            </p:cNvPr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8" name="Google Shape;335;p38">
              <a:extLst>
                <a:ext uri="{FF2B5EF4-FFF2-40B4-BE49-F238E27FC236}">
                  <a16:creationId xmlns:a16="http://schemas.microsoft.com/office/drawing/2014/main" id="{ADEC5310-08F7-43D2-8C60-ECA2CA70A3AD}"/>
                </a:ext>
              </a:extLst>
            </p:cNvPr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</p:grpSp>
      <p:sp>
        <p:nvSpPr>
          <p:cNvPr id="19" name="Google Shape;336;p38">
            <a:extLst>
              <a:ext uri="{FF2B5EF4-FFF2-40B4-BE49-F238E27FC236}">
                <a16:creationId xmlns:a16="http://schemas.microsoft.com/office/drawing/2014/main" id="{51017E00-1E3E-4B74-BE89-EE909C389596}"/>
              </a:ext>
            </a:extLst>
          </p:cNvPr>
          <p:cNvSpPr/>
          <p:nvPr/>
        </p:nvSpPr>
        <p:spPr>
          <a:xfrm>
            <a:off x="251399" y="4124936"/>
            <a:ext cx="510601" cy="527244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0" name="Google Shape;337;p38">
            <a:extLst>
              <a:ext uri="{FF2B5EF4-FFF2-40B4-BE49-F238E27FC236}">
                <a16:creationId xmlns:a16="http://schemas.microsoft.com/office/drawing/2014/main" id="{85B27DAF-7C89-49EE-892A-FDB2D020CCB1}"/>
              </a:ext>
            </a:extLst>
          </p:cNvPr>
          <p:cNvSpPr/>
          <p:nvPr/>
        </p:nvSpPr>
        <p:spPr>
          <a:xfrm>
            <a:off x="3485050" y="408325"/>
            <a:ext cx="891000" cy="89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1" name="Google Shape;338;p38">
            <a:extLst>
              <a:ext uri="{FF2B5EF4-FFF2-40B4-BE49-F238E27FC236}">
                <a16:creationId xmlns:a16="http://schemas.microsoft.com/office/drawing/2014/main" id="{1A7842F8-DDB5-4243-BDC5-1CD4219194EE}"/>
              </a:ext>
            </a:extLst>
          </p:cNvPr>
          <p:cNvSpPr/>
          <p:nvPr/>
        </p:nvSpPr>
        <p:spPr>
          <a:xfrm>
            <a:off x="7114693" y="2136822"/>
            <a:ext cx="433500" cy="433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B0A522-7D31-4010-92ED-DFB7BD4F2B36}"/>
              </a:ext>
            </a:extLst>
          </p:cNvPr>
          <p:cNvCxnSpPr>
            <a:cxnSpLocks/>
          </p:cNvCxnSpPr>
          <p:nvPr/>
        </p:nvCxnSpPr>
        <p:spPr>
          <a:xfrm>
            <a:off x="1259945" y="4333278"/>
            <a:ext cx="596851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986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DAA8547-A077-43F7-A734-C7FC333D1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2778" y="2856819"/>
            <a:ext cx="8494866" cy="86868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E86E9DF-6E22-4C91-BD39-F129A49358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12789" y="1647826"/>
            <a:ext cx="2614846" cy="1199469"/>
          </a:xfrm>
        </p:spPr>
        <p:txBody>
          <a:bodyPr anchor="ctr">
            <a:noAutofit/>
          </a:bodyPr>
          <a:lstStyle>
            <a:lvl1pPr algn="ctr">
              <a:defRPr sz="8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D20617-886D-4ECD-A561-10BD7E0614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65538" y="4028395"/>
            <a:ext cx="5509346" cy="600252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2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16" name="Google Shape;440;p42">
            <a:extLst>
              <a:ext uri="{FF2B5EF4-FFF2-40B4-BE49-F238E27FC236}">
                <a16:creationId xmlns:a16="http://schemas.microsoft.com/office/drawing/2014/main" id="{B5C3D971-7E3C-4B07-AA0A-0D89E576E9A4}"/>
              </a:ext>
            </a:extLst>
          </p:cNvPr>
          <p:cNvSpPr/>
          <p:nvPr/>
        </p:nvSpPr>
        <p:spPr>
          <a:xfrm>
            <a:off x="1045801" y="4917551"/>
            <a:ext cx="787101" cy="787101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7" name="Google Shape;441;p42">
            <a:extLst>
              <a:ext uri="{FF2B5EF4-FFF2-40B4-BE49-F238E27FC236}">
                <a16:creationId xmlns:a16="http://schemas.microsoft.com/office/drawing/2014/main" id="{670FCA21-6AEC-46FE-9559-9EF3671FF3C9}"/>
              </a:ext>
            </a:extLst>
          </p:cNvPr>
          <p:cNvSpPr/>
          <p:nvPr/>
        </p:nvSpPr>
        <p:spPr>
          <a:xfrm>
            <a:off x="8272881" y="380608"/>
            <a:ext cx="520179" cy="52017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FE81B1-57C4-401D-9228-E86186775939}"/>
              </a:ext>
            </a:extLst>
          </p:cNvPr>
          <p:cNvSpPr/>
          <p:nvPr/>
        </p:nvSpPr>
        <p:spPr>
          <a:xfrm>
            <a:off x="0" y="0"/>
            <a:ext cx="2222197" cy="2317150"/>
          </a:xfrm>
          <a:custGeom>
            <a:avLst/>
            <a:gdLst>
              <a:gd name="connsiteX0" fmla="*/ 0 w 2222197"/>
              <a:gd name="connsiteY0" fmla="*/ 0 h 2317150"/>
              <a:gd name="connsiteX1" fmla="*/ 1820110 w 2222197"/>
              <a:gd name="connsiteY1" fmla="*/ 0 h 2317150"/>
              <a:gd name="connsiteX2" fmla="*/ 1825473 w 2222197"/>
              <a:gd name="connsiteY2" fmla="*/ 4874 h 2317150"/>
              <a:gd name="connsiteX3" fmla="*/ 2222197 w 2222197"/>
              <a:gd name="connsiteY3" fmla="*/ 962650 h 2317150"/>
              <a:gd name="connsiteX4" fmla="*/ 867697 w 2222197"/>
              <a:gd name="connsiteY4" fmla="*/ 2317150 h 2317150"/>
              <a:gd name="connsiteX5" fmla="*/ 6109 w 2222197"/>
              <a:gd name="connsiteY5" fmla="*/ 2007848 h 2317150"/>
              <a:gd name="connsiteX6" fmla="*/ 0 w 2222197"/>
              <a:gd name="connsiteY6" fmla="*/ 2002296 h 2317150"/>
              <a:gd name="connsiteX7" fmla="*/ 0 w 2222197"/>
              <a:gd name="connsiteY7" fmla="*/ 0 h 231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7" h="2317150">
                <a:moveTo>
                  <a:pt x="0" y="0"/>
                </a:moveTo>
                <a:lnTo>
                  <a:pt x="1820110" y="0"/>
                </a:lnTo>
                <a:lnTo>
                  <a:pt x="1825473" y="4874"/>
                </a:lnTo>
                <a:cubicBezTo>
                  <a:pt x="2070590" y="249990"/>
                  <a:pt x="2222197" y="588615"/>
                  <a:pt x="2222197" y="962650"/>
                </a:cubicBezTo>
                <a:cubicBezTo>
                  <a:pt x="2222197" y="1710720"/>
                  <a:pt x="1615767" y="2317150"/>
                  <a:pt x="867697" y="2317150"/>
                </a:cubicBezTo>
                <a:cubicBezTo>
                  <a:pt x="540416" y="2317150"/>
                  <a:pt x="240247" y="2201076"/>
                  <a:pt x="6109" y="2007848"/>
                </a:cubicBezTo>
                <a:lnTo>
                  <a:pt x="0" y="2002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AE6057-131D-4CE4-92D7-C0CB71764575}"/>
              </a:ext>
            </a:extLst>
          </p:cNvPr>
          <p:cNvSpPr/>
          <p:nvPr/>
        </p:nvSpPr>
        <p:spPr>
          <a:xfrm>
            <a:off x="10837500" y="3429000"/>
            <a:ext cx="1354500" cy="2709000"/>
          </a:xfrm>
          <a:custGeom>
            <a:avLst/>
            <a:gdLst>
              <a:gd name="connsiteX0" fmla="*/ 1354500 w 1354500"/>
              <a:gd name="connsiteY0" fmla="*/ 0 h 2709000"/>
              <a:gd name="connsiteX1" fmla="*/ 1354500 w 1354500"/>
              <a:gd name="connsiteY1" fmla="*/ 2709000 h 2709000"/>
              <a:gd name="connsiteX2" fmla="*/ 0 w 1354500"/>
              <a:gd name="connsiteY2" fmla="*/ 1354500 h 2709000"/>
              <a:gd name="connsiteX3" fmla="*/ 1354500 w 1354500"/>
              <a:gd name="connsiteY3" fmla="*/ 0 h 270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500" h="2709000">
                <a:moveTo>
                  <a:pt x="1354500" y="0"/>
                </a:moveTo>
                <a:lnTo>
                  <a:pt x="1354500" y="2709000"/>
                </a:lnTo>
                <a:cubicBezTo>
                  <a:pt x="606430" y="2709000"/>
                  <a:pt x="0" y="2102570"/>
                  <a:pt x="0" y="1354500"/>
                </a:cubicBezTo>
                <a:cubicBezTo>
                  <a:pt x="0" y="606430"/>
                  <a:pt x="606430" y="0"/>
                  <a:pt x="135450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0623F-C23E-4687-A7C3-F7A54B0A71F2}"/>
              </a:ext>
            </a:extLst>
          </p:cNvPr>
          <p:cNvCxnSpPr>
            <a:cxnSpLocks/>
          </p:cNvCxnSpPr>
          <p:nvPr/>
        </p:nvCxnSpPr>
        <p:spPr>
          <a:xfrm>
            <a:off x="3465538" y="3643322"/>
            <a:ext cx="5509346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2071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5118880-2F22-4B76-843E-ED6C4C1F7E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21600" y="3388487"/>
            <a:ext cx="7250775" cy="86868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E85ED36-A248-4B13-8B06-29ABF673BA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71555" y="2179494"/>
            <a:ext cx="2950868" cy="1199469"/>
          </a:xfrm>
        </p:spPr>
        <p:txBody>
          <a:bodyPr anchor="ctr">
            <a:noAutofit/>
          </a:bodyPr>
          <a:lstStyle>
            <a:lvl1pPr algn="ctr">
              <a:defRPr sz="8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2D1E86-D548-476D-8FFD-787DA9EBD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2314" y="4560063"/>
            <a:ext cx="5509346" cy="600252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2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504;p46">
            <a:extLst>
              <a:ext uri="{FF2B5EF4-FFF2-40B4-BE49-F238E27FC236}">
                <a16:creationId xmlns:a16="http://schemas.microsoft.com/office/drawing/2014/main" id="{1FAA6426-9852-43D7-99BD-23545577ADA6}"/>
              </a:ext>
            </a:extLst>
          </p:cNvPr>
          <p:cNvSpPr/>
          <p:nvPr/>
        </p:nvSpPr>
        <p:spPr>
          <a:xfrm>
            <a:off x="0" y="0"/>
            <a:ext cx="2006400" cy="47844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3" name="Google Shape;521;p46">
            <a:extLst>
              <a:ext uri="{FF2B5EF4-FFF2-40B4-BE49-F238E27FC236}">
                <a16:creationId xmlns:a16="http://schemas.microsoft.com/office/drawing/2014/main" id="{5E0E9587-FE6D-4B82-B248-E812F3E88961}"/>
              </a:ext>
            </a:extLst>
          </p:cNvPr>
          <p:cNvSpPr/>
          <p:nvPr/>
        </p:nvSpPr>
        <p:spPr>
          <a:xfrm>
            <a:off x="7952484" y="378400"/>
            <a:ext cx="429900" cy="429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4" name="Google Shape;522;p46">
            <a:extLst>
              <a:ext uri="{FF2B5EF4-FFF2-40B4-BE49-F238E27FC236}">
                <a16:creationId xmlns:a16="http://schemas.microsoft.com/office/drawing/2014/main" id="{083E32E2-F914-4F2A-AB0B-7D6AAD06BEB2}"/>
              </a:ext>
            </a:extLst>
          </p:cNvPr>
          <p:cNvSpPr/>
          <p:nvPr/>
        </p:nvSpPr>
        <p:spPr>
          <a:xfrm>
            <a:off x="3624123" y="816600"/>
            <a:ext cx="537600" cy="53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5" name="Google Shape;523;p46">
            <a:extLst>
              <a:ext uri="{FF2B5EF4-FFF2-40B4-BE49-F238E27FC236}">
                <a16:creationId xmlns:a16="http://schemas.microsoft.com/office/drawing/2014/main" id="{53931E0D-26A5-4000-B18B-B5B79CAB9DC3}"/>
              </a:ext>
            </a:extLst>
          </p:cNvPr>
          <p:cNvSpPr/>
          <p:nvPr/>
        </p:nvSpPr>
        <p:spPr>
          <a:xfrm>
            <a:off x="11209680" y="4094403"/>
            <a:ext cx="429900" cy="4299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6" name="Google Shape;521;p46">
            <a:extLst>
              <a:ext uri="{FF2B5EF4-FFF2-40B4-BE49-F238E27FC236}">
                <a16:creationId xmlns:a16="http://schemas.microsoft.com/office/drawing/2014/main" id="{CFCF95E0-E841-490E-81D7-5559D79E43C6}"/>
              </a:ext>
            </a:extLst>
          </p:cNvPr>
          <p:cNvSpPr/>
          <p:nvPr/>
        </p:nvSpPr>
        <p:spPr>
          <a:xfrm>
            <a:off x="2815474" y="5723112"/>
            <a:ext cx="520179" cy="520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51EA1-D089-4405-AF8C-5E4EA3EA526C}"/>
              </a:ext>
            </a:extLst>
          </p:cNvPr>
          <p:cNvCxnSpPr>
            <a:cxnSpLocks/>
          </p:cNvCxnSpPr>
          <p:nvPr/>
        </p:nvCxnSpPr>
        <p:spPr>
          <a:xfrm>
            <a:off x="4992314" y="4154941"/>
            <a:ext cx="5509346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icture containing text, plate, tableware, dishware&#10;&#10;Description automatically generated">
            <a:extLst>
              <a:ext uri="{FF2B5EF4-FFF2-40B4-BE49-F238E27FC236}">
                <a16:creationId xmlns:a16="http://schemas.microsoft.com/office/drawing/2014/main" id="{206240B5-E692-4491-9B60-0888AD9E2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9750" y="2587954"/>
            <a:ext cx="2624142" cy="216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15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74644" y="367141"/>
            <a:ext cx="7842712" cy="84022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Comparison</a:t>
            </a:r>
          </a:p>
        </p:txBody>
      </p:sp>
      <p:sp>
        <p:nvSpPr>
          <p:cNvPr id="4" name="Google Shape;521;p46">
            <a:extLst>
              <a:ext uri="{FF2B5EF4-FFF2-40B4-BE49-F238E27FC236}">
                <a16:creationId xmlns:a16="http://schemas.microsoft.com/office/drawing/2014/main" id="{5B00E446-CF89-44CA-BAF9-988651817BC8}"/>
              </a:ext>
            </a:extLst>
          </p:cNvPr>
          <p:cNvSpPr/>
          <p:nvPr/>
        </p:nvSpPr>
        <p:spPr>
          <a:xfrm>
            <a:off x="11319139" y="3113287"/>
            <a:ext cx="429900" cy="429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6" name="Google Shape;523;p46">
            <a:extLst>
              <a:ext uri="{FF2B5EF4-FFF2-40B4-BE49-F238E27FC236}">
                <a16:creationId xmlns:a16="http://schemas.microsoft.com/office/drawing/2014/main" id="{E1D932C5-8F36-4E7B-B543-6BF2EECFA457}"/>
              </a:ext>
            </a:extLst>
          </p:cNvPr>
          <p:cNvSpPr/>
          <p:nvPr/>
        </p:nvSpPr>
        <p:spPr>
          <a:xfrm>
            <a:off x="8379081" y="1597214"/>
            <a:ext cx="429900" cy="4299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8FA1B8-ABB6-489A-A350-B9D5221E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2464" y="2946856"/>
            <a:ext cx="4791227" cy="3018128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914355" indent="-457177"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6DEF43B-759C-44E5-ABE1-E85520E8E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78310" y="2946856"/>
            <a:ext cx="4791227" cy="3018128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914355" indent="-457177"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0D1B92-EF62-4AED-94AC-921B0DC8FE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3160" y="2427289"/>
            <a:ext cx="3599720" cy="382587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23DD322-6948-4F9B-A0C6-84BB595A7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09122" y="2427288"/>
            <a:ext cx="3599720" cy="382587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F59A57-4202-4E04-8CB8-396C0252F187}"/>
              </a:ext>
            </a:extLst>
          </p:cNvPr>
          <p:cNvCxnSpPr>
            <a:cxnSpLocks/>
          </p:cNvCxnSpPr>
          <p:nvPr/>
        </p:nvCxnSpPr>
        <p:spPr>
          <a:xfrm>
            <a:off x="2174644" y="1112483"/>
            <a:ext cx="784271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7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9526582-04C0-4004-8F3E-0A09328369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21709" y="1968384"/>
            <a:ext cx="5548583" cy="866775"/>
          </a:xfrm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F4F68EA-2B55-49FA-B787-EBA739E8FB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21709" y="2851784"/>
            <a:ext cx="5548583" cy="2676180"/>
          </a:xfrm>
        </p:spPr>
        <p:txBody>
          <a:bodyPr anchor="t">
            <a:noAutofit/>
          </a:bodyPr>
          <a:lstStyle>
            <a:lvl1pPr algn="ctr">
              <a:defRPr sz="2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introduction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4C338B-4AB9-49BA-8932-794D89B5F701}"/>
              </a:ext>
            </a:extLst>
          </p:cNvPr>
          <p:cNvCxnSpPr/>
          <p:nvPr/>
        </p:nvCxnSpPr>
        <p:spPr>
          <a:xfrm>
            <a:off x="3321709" y="2710467"/>
            <a:ext cx="554858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212;p32">
            <a:extLst>
              <a:ext uri="{FF2B5EF4-FFF2-40B4-BE49-F238E27FC236}">
                <a16:creationId xmlns:a16="http://schemas.microsoft.com/office/drawing/2014/main" id="{B50064C8-D706-DE5B-5286-3BBCD869E95D}"/>
              </a:ext>
            </a:extLst>
          </p:cNvPr>
          <p:cNvSpPr/>
          <p:nvPr userDrawn="1"/>
        </p:nvSpPr>
        <p:spPr>
          <a:xfrm>
            <a:off x="635225" y="4456273"/>
            <a:ext cx="836352" cy="8363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213;p32">
            <a:extLst>
              <a:ext uri="{FF2B5EF4-FFF2-40B4-BE49-F238E27FC236}">
                <a16:creationId xmlns:a16="http://schemas.microsoft.com/office/drawing/2014/main" id="{6C1734C1-B169-5BAB-BB5E-51397BAEEE8E}"/>
              </a:ext>
            </a:extLst>
          </p:cNvPr>
          <p:cNvSpPr/>
          <p:nvPr userDrawn="1"/>
        </p:nvSpPr>
        <p:spPr>
          <a:xfrm>
            <a:off x="6935780" y="620040"/>
            <a:ext cx="576000" cy="57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214;p32">
            <a:extLst>
              <a:ext uri="{FF2B5EF4-FFF2-40B4-BE49-F238E27FC236}">
                <a16:creationId xmlns:a16="http://schemas.microsoft.com/office/drawing/2014/main" id="{13950B56-12D3-5925-042B-32057273B23A}"/>
              </a:ext>
            </a:extLst>
          </p:cNvPr>
          <p:cNvSpPr/>
          <p:nvPr userDrawn="1"/>
        </p:nvSpPr>
        <p:spPr>
          <a:xfrm>
            <a:off x="11429609" y="2683266"/>
            <a:ext cx="1056300" cy="1056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658323-C825-DC44-1A88-D3A04902D8AC}"/>
              </a:ext>
            </a:extLst>
          </p:cNvPr>
          <p:cNvCxnSpPr/>
          <p:nvPr userDrawn="1"/>
        </p:nvCxnSpPr>
        <p:spPr>
          <a:xfrm>
            <a:off x="3321708" y="2710467"/>
            <a:ext cx="554858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6781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A6C4F7-EC07-49CB-ACDD-6014293496BD}"/>
              </a:ext>
            </a:extLst>
          </p:cNvPr>
          <p:cNvSpPr/>
          <p:nvPr/>
        </p:nvSpPr>
        <p:spPr>
          <a:xfrm>
            <a:off x="-22069" y="2508869"/>
            <a:ext cx="2139908" cy="4349131"/>
          </a:xfrm>
          <a:custGeom>
            <a:avLst/>
            <a:gdLst>
              <a:gd name="connsiteX0" fmla="*/ 0 w 2139908"/>
              <a:gd name="connsiteY0" fmla="*/ 0 h 4349131"/>
              <a:gd name="connsiteX1" fmla="*/ 157415 w 2139908"/>
              <a:gd name="connsiteY1" fmla="*/ 7949 h 4349131"/>
              <a:gd name="connsiteX2" fmla="*/ 2139908 w 2139908"/>
              <a:gd name="connsiteY2" fmla="*/ 2204824 h 4349131"/>
              <a:gd name="connsiteX3" fmla="*/ 588306 w 2139908"/>
              <a:gd name="connsiteY3" fmla="*/ 4313820 h 4349131"/>
              <a:gd name="connsiteX4" fmla="*/ 450978 w 2139908"/>
              <a:gd name="connsiteY4" fmla="*/ 4349131 h 4349131"/>
              <a:gd name="connsiteX5" fmla="*/ 0 w 2139908"/>
              <a:gd name="connsiteY5" fmla="*/ 4349131 h 4349131"/>
              <a:gd name="connsiteX6" fmla="*/ 0 w 2139908"/>
              <a:gd name="connsiteY6" fmla="*/ 0 h 434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9908" h="4349131">
                <a:moveTo>
                  <a:pt x="0" y="0"/>
                </a:moveTo>
                <a:lnTo>
                  <a:pt x="157415" y="7949"/>
                </a:lnTo>
                <a:cubicBezTo>
                  <a:pt x="1270952" y="121035"/>
                  <a:pt x="2139908" y="1061452"/>
                  <a:pt x="2139908" y="2204824"/>
                </a:cubicBezTo>
                <a:cubicBezTo>
                  <a:pt x="2139908" y="3195746"/>
                  <a:pt x="1487225" y="4034227"/>
                  <a:pt x="588306" y="4313820"/>
                </a:cubicBezTo>
                <a:lnTo>
                  <a:pt x="450978" y="4349131"/>
                </a:lnTo>
                <a:lnTo>
                  <a:pt x="0" y="4349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4701" y="365126"/>
            <a:ext cx="7980449" cy="84022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1368893-0460-416B-B7B0-E4D52CB5F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01" y="1633201"/>
            <a:ext cx="9542464" cy="4718388"/>
          </a:xfrm>
        </p:spPr>
        <p:txBody>
          <a:bodyPr>
            <a:normAutofit/>
          </a:bodyPr>
          <a:lstStyle>
            <a:lvl1pPr>
              <a:defRPr sz="27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7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7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7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7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Google Shape;521;p46">
            <a:extLst>
              <a:ext uri="{FF2B5EF4-FFF2-40B4-BE49-F238E27FC236}">
                <a16:creationId xmlns:a16="http://schemas.microsoft.com/office/drawing/2014/main" id="{F2566569-E722-431D-9CB9-AC3A2B37BFC3}"/>
              </a:ext>
            </a:extLst>
          </p:cNvPr>
          <p:cNvSpPr/>
          <p:nvPr/>
        </p:nvSpPr>
        <p:spPr>
          <a:xfrm>
            <a:off x="11651778" y="4057753"/>
            <a:ext cx="429900" cy="429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BCED7-21F9-4CE1-B4FD-D1A0630A53CA}"/>
              </a:ext>
            </a:extLst>
          </p:cNvPr>
          <p:cNvCxnSpPr>
            <a:cxnSpLocks/>
          </p:cNvCxnSpPr>
          <p:nvPr/>
        </p:nvCxnSpPr>
        <p:spPr>
          <a:xfrm>
            <a:off x="2044701" y="1087545"/>
            <a:ext cx="798044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A42149A9-E8E5-4716-8BB6-7E25E3450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821" y="3464588"/>
            <a:ext cx="2139908" cy="243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61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9CB2-34EF-45EB-8425-9B3B8E47234B}"/>
              </a:ext>
            </a:extLst>
          </p:cNvPr>
          <p:cNvSpPr/>
          <p:nvPr/>
        </p:nvSpPr>
        <p:spPr>
          <a:xfrm>
            <a:off x="838200" y="240492"/>
            <a:ext cx="8385788" cy="10894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6"/>
            <a:ext cx="9186948" cy="84022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/>
        </p:nvCxnSpPr>
        <p:spPr>
          <a:xfrm>
            <a:off x="838202" y="1112483"/>
            <a:ext cx="91869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1" y="1633201"/>
            <a:ext cx="10748964" cy="471838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/>
        </p:nvSpPr>
        <p:spPr>
          <a:xfrm>
            <a:off x="11661052" y="4969796"/>
            <a:ext cx="429900" cy="429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/>
        </p:nvSpPr>
        <p:spPr>
          <a:xfrm>
            <a:off x="11667908" y="1958109"/>
            <a:ext cx="429900" cy="4299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2438883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73F8A0-68A3-4894-A385-852ADAB9CD72}"/>
              </a:ext>
            </a:extLst>
          </p:cNvPr>
          <p:cNvSpPr/>
          <p:nvPr/>
        </p:nvSpPr>
        <p:spPr>
          <a:xfrm>
            <a:off x="838200" y="240492"/>
            <a:ext cx="8385788" cy="10894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6"/>
            <a:ext cx="9186948" cy="84022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/>
        </p:nvCxnSpPr>
        <p:spPr>
          <a:xfrm>
            <a:off x="838202" y="1112483"/>
            <a:ext cx="91869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2" y="1717964"/>
            <a:ext cx="10531764" cy="4633625"/>
          </a:xfrm>
          <a:noFill/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>
              <a:defRPr sz="2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>
              <a:defRPr sz="2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>
              <a:defRPr sz="2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>
              <a:defRPr sz="2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/>
        </p:nvSpPr>
        <p:spPr>
          <a:xfrm>
            <a:off x="11531842" y="5237650"/>
            <a:ext cx="429900" cy="429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/>
        </p:nvSpPr>
        <p:spPr>
          <a:xfrm>
            <a:off x="11667908" y="1958109"/>
            <a:ext cx="429900" cy="4299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7945027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639C6-147F-4294-8944-BCA67649DB03}"/>
              </a:ext>
            </a:extLst>
          </p:cNvPr>
          <p:cNvSpPr/>
          <p:nvPr/>
        </p:nvSpPr>
        <p:spPr>
          <a:xfrm>
            <a:off x="838200" y="240492"/>
            <a:ext cx="8385788" cy="10894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6"/>
            <a:ext cx="9186948" cy="84022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/>
        </p:nvCxnSpPr>
        <p:spPr>
          <a:xfrm>
            <a:off x="838202" y="1112483"/>
            <a:ext cx="91869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8586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FAD54-8CC4-4547-89CD-CC1300D427ED}"/>
              </a:ext>
            </a:extLst>
          </p:cNvPr>
          <p:cNvSpPr txBox="1"/>
          <p:nvPr/>
        </p:nvSpPr>
        <p:spPr>
          <a:xfrm>
            <a:off x="2660686" y="1920896"/>
            <a:ext cx="6870629" cy="3016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2870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EA12F-5BCA-4980-8514-AD16F40DD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13928" y="3448050"/>
            <a:ext cx="7040763" cy="866775"/>
          </a:xfrm>
        </p:spPr>
        <p:txBody>
          <a:bodyPr anchor="ctr">
            <a:noAutofit/>
          </a:bodyPr>
          <a:lstStyle>
            <a:lvl1pPr algn="r"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FBDC6-7603-4BE7-93A9-39F5A13DB2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97531" y="2343151"/>
            <a:ext cx="2157159" cy="1085850"/>
          </a:xfrm>
        </p:spPr>
        <p:txBody>
          <a:bodyPr anchor="ctr">
            <a:noAutofit/>
          </a:bodyPr>
          <a:lstStyle>
            <a:lvl1pPr algn="r">
              <a:defRPr sz="8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199E-DD3D-48C4-B8BF-7C46A4A12C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05750" y="4695826"/>
            <a:ext cx="5549663" cy="742950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r">
              <a:defRPr sz="2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E9C564-2C30-40C5-83D6-518630286C78}"/>
              </a:ext>
            </a:extLst>
          </p:cNvPr>
          <p:cNvSpPr/>
          <p:nvPr userDrawn="1"/>
        </p:nvSpPr>
        <p:spPr>
          <a:xfrm>
            <a:off x="1" y="0"/>
            <a:ext cx="3264124" cy="3906825"/>
          </a:xfrm>
          <a:custGeom>
            <a:avLst/>
            <a:gdLst>
              <a:gd name="connsiteX0" fmla="*/ 0 w 3264125"/>
              <a:gd name="connsiteY0" fmla="*/ 0 h 3906825"/>
              <a:gd name="connsiteX1" fmla="*/ 2298721 w 3264125"/>
              <a:gd name="connsiteY1" fmla="*/ 0 h 3906825"/>
              <a:gd name="connsiteX2" fmla="*/ 2326549 w 3264125"/>
              <a:gd name="connsiteY2" fmla="*/ 16906 h 3906825"/>
              <a:gd name="connsiteX3" fmla="*/ 3264125 w 3264125"/>
              <a:gd name="connsiteY3" fmla="*/ 1780275 h 3906825"/>
              <a:gd name="connsiteX4" fmla="*/ 1137575 w 3264125"/>
              <a:gd name="connsiteY4" fmla="*/ 3906825 h 3906825"/>
              <a:gd name="connsiteX5" fmla="*/ 123935 w 3264125"/>
              <a:gd name="connsiteY5" fmla="*/ 3650162 h 3906825"/>
              <a:gd name="connsiteX6" fmla="*/ 0 w 3264125"/>
              <a:gd name="connsiteY6" fmla="*/ 3574870 h 3906825"/>
              <a:gd name="connsiteX7" fmla="*/ 0 w 3264125"/>
              <a:gd name="connsiteY7" fmla="*/ 0 h 39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4125" h="3906825">
                <a:moveTo>
                  <a:pt x="0" y="0"/>
                </a:moveTo>
                <a:lnTo>
                  <a:pt x="2298721" y="0"/>
                </a:lnTo>
                <a:lnTo>
                  <a:pt x="2326549" y="16906"/>
                </a:lnTo>
                <a:cubicBezTo>
                  <a:pt x="2892215" y="399063"/>
                  <a:pt x="3264125" y="1046237"/>
                  <a:pt x="3264125" y="1780275"/>
                </a:cubicBezTo>
                <a:cubicBezTo>
                  <a:pt x="3264125" y="2954736"/>
                  <a:pt x="2312036" y="3906825"/>
                  <a:pt x="1137575" y="3906825"/>
                </a:cubicBezTo>
                <a:cubicBezTo>
                  <a:pt x="770556" y="3906825"/>
                  <a:pt x="425253" y="3813848"/>
                  <a:pt x="123935" y="3650162"/>
                </a:cubicBezTo>
                <a:lnTo>
                  <a:pt x="0" y="35748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grpSp>
        <p:nvGrpSpPr>
          <p:cNvPr id="23" name="Google Shape;255;p34">
            <a:extLst>
              <a:ext uri="{FF2B5EF4-FFF2-40B4-BE49-F238E27FC236}">
                <a16:creationId xmlns:a16="http://schemas.microsoft.com/office/drawing/2014/main" id="{49F5EDAF-CB7E-4A4E-886C-76629793D5AD}"/>
              </a:ext>
            </a:extLst>
          </p:cNvPr>
          <p:cNvGrpSpPr/>
          <p:nvPr/>
        </p:nvGrpSpPr>
        <p:grpSpPr>
          <a:xfrm flipH="1">
            <a:off x="1463564" y="1087764"/>
            <a:ext cx="2510290" cy="2510290"/>
            <a:chOff x="6807950" y="3072775"/>
            <a:chExt cx="2165350" cy="2165350"/>
          </a:xfrm>
          <a:solidFill>
            <a:schemeClr val="tx2"/>
          </a:solidFill>
        </p:grpSpPr>
        <p:sp>
          <p:nvSpPr>
            <p:cNvPr id="24" name="Google Shape;256;p34">
              <a:extLst>
                <a:ext uri="{FF2B5EF4-FFF2-40B4-BE49-F238E27FC236}">
                  <a16:creationId xmlns:a16="http://schemas.microsoft.com/office/drawing/2014/main" id="{BB83060E-6D04-4C88-9CC7-C497111EEE8E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5" name="Google Shape;257;p34">
              <a:extLst>
                <a:ext uri="{FF2B5EF4-FFF2-40B4-BE49-F238E27FC236}">
                  <a16:creationId xmlns:a16="http://schemas.microsoft.com/office/drawing/2014/main" id="{5E3D04D4-94ED-44FA-821F-33FD59F568F6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6" name="Google Shape;258;p34">
              <a:extLst>
                <a:ext uri="{FF2B5EF4-FFF2-40B4-BE49-F238E27FC236}">
                  <a16:creationId xmlns:a16="http://schemas.microsoft.com/office/drawing/2014/main" id="{4C91389B-A9EB-44AE-93E3-C8B2C6829068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</p:grpSp>
      <p:sp>
        <p:nvSpPr>
          <p:cNvPr id="27" name="Google Shape;259;p34">
            <a:extLst>
              <a:ext uri="{FF2B5EF4-FFF2-40B4-BE49-F238E27FC236}">
                <a16:creationId xmlns:a16="http://schemas.microsoft.com/office/drawing/2014/main" id="{4C8E57B8-F670-422A-A5E0-3D57237C61B9}"/>
              </a:ext>
            </a:extLst>
          </p:cNvPr>
          <p:cNvSpPr/>
          <p:nvPr/>
        </p:nvSpPr>
        <p:spPr>
          <a:xfrm>
            <a:off x="2521047" y="5921874"/>
            <a:ext cx="433500" cy="43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53E99D4-9AAB-4FF4-A0CB-5DAB0C254B71}"/>
              </a:ext>
            </a:extLst>
          </p:cNvPr>
          <p:cNvSpPr/>
          <p:nvPr/>
        </p:nvSpPr>
        <p:spPr>
          <a:xfrm>
            <a:off x="11837980" y="4107152"/>
            <a:ext cx="354020" cy="433500"/>
          </a:xfrm>
          <a:custGeom>
            <a:avLst/>
            <a:gdLst>
              <a:gd name="connsiteX0" fmla="*/ 216750 w 354020"/>
              <a:gd name="connsiteY0" fmla="*/ 0 h 433500"/>
              <a:gd name="connsiteX1" fmla="*/ 301119 w 354020"/>
              <a:gd name="connsiteY1" fmla="*/ 17033 h 433500"/>
              <a:gd name="connsiteX2" fmla="*/ 354020 w 354020"/>
              <a:gd name="connsiteY2" fmla="*/ 52700 h 433500"/>
              <a:gd name="connsiteX3" fmla="*/ 354020 w 354020"/>
              <a:gd name="connsiteY3" fmla="*/ 380801 h 433500"/>
              <a:gd name="connsiteX4" fmla="*/ 301119 w 354020"/>
              <a:gd name="connsiteY4" fmla="*/ 416467 h 433500"/>
              <a:gd name="connsiteX5" fmla="*/ 216750 w 354020"/>
              <a:gd name="connsiteY5" fmla="*/ 433500 h 433500"/>
              <a:gd name="connsiteX6" fmla="*/ 0 w 354020"/>
              <a:gd name="connsiteY6" fmla="*/ 216750 h 433500"/>
              <a:gd name="connsiteX7" fmla="*/ 216750 w 354020"/>
              <a:gd name="connsiteY7" fmla="*/ 0 h 4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20" h="433500">
                <a:moveTo>
                  <a:pt x="216750" y="0"/>
                </a:moveTo>
                <a:cubicBezTo>
                  <a:pt x="246677" y="0"/>
                  <a:pt x="275187" y="6065"/>
                  <a:pt x="301119" y="17033"/>
                </a:cubicBezTo>
                <a:lnTo>
                  <a:pt x="354020" y="52700"/>
                </a:lnTo>
                <a:lnTo>
                  <a:pt x="354020" y="380801"/>
                </a:lnTo>
                <a:lnTo>
                  <a:pt x="301119" y="416467"/>
                </a:lnTo>
                <a:cubicBezTo>
                  <a:pt x="275187" y="427435"/>
                  <a:pt x="246677" y="433500"/>
                  <a:pt x="216750" y="433500"/>
                </a:cubicBezTo>
                <a:cubicBezTo>
                  <a:pt x="97042" y="433500"/>
                  <a:pt x="0" y="336458"/>
                  <a:pt x="0" y="216750"/>
                </a:cubicBezTo>
                <a:cubicBezTo>
                  <a:pt x="0" y="97042"/>
                  <a:pt x="97042" y="0"/>
                  <a:pt x="21675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EAEE80-AFF2-4BA8-9AF9-2257AFDD7C49}"/>
              </a:ext>
            </a:extLst>
          </p:cNvPr>
          <p:cNvSpPr/>
          <p:nvPr/>
        </p:nvSpPr>
        <p:spPr>
          <a:xfrm>
            <a:off x="4949450" y="1"/>
            <a:ext cx="1056300" cy="813825"/>
          </a:xfrm>
          <a:custGeom>
            <a:avLst/>
            <a:gdLst>
              <a:gd name="connsiteX0" fmla="*/ 84979 w 1056300"/>
              <a:gd name="connsiteY0" fmla="*/ 0 h 813825"/>
              <a:gd name="connsiteX1" fmla="*/ 971321 w 1056300"/>
              <a:gd name="connsiteY1" fmla="*/ 0 h 813825"/>
              <a:gd name="connsiteX2" fmla="*/ 1014795 w 1056300"/>
              <a:gd name="connsiteY2" fmla="*/ 80095 h 813825"/>
              <a:gd name="connsiteX3" fmla="*/ 1056300 w 1056300"/>
              <a:gd name="connsiteY3" fmla="*/ 285675 h 813825"/>
              <a:gd name="connsiteX4" fmla="*/ 528150 w 1056300"/>
              <a:gd name="connsiteY4" fmla="*/ 813825 h 813825"/>
              <a:gd name="connsiteX5" fmla="*/ 0 w 1056300"/>
              <a:gd name="connsiteY5" fmla="*/ 285675 h 813825"/>
              <a:gd name="connsiteX6" fmla="*/ 41505 w 1056300"/>
              <a:gd name="connsiteY6" fmla="*/ 80095 h 813825"/>
              <a:gd name="connsiteX7" fmla="*/ 84979 w 1056300"/>
              <a:gd name="connsiteY7" fmla="*/ 0 h 8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300" h="813825">
                <a:moveTo>
                  <a:pt x="84979" y="0"/>
                </a:moveTo>
                <a:lnTo>
                  <a:pt x="971321" y="0"/>
                </a:lnTo>
                <a:lnTo>
                  <a:pt x="1014795" y="80095"/>
                </a:lnTo>
                <a:cubicBezTo>
                  <a:pt x="1041521" y="143282"/>
                  <a:pt x="1056300" y="212753"/>
                  <a:pt x="1056300" y="285675"/>
                </a:cubicBezTo>
                <a:cubicBezTo>
                  <a:pt x="1056300" y="577364"/>
                  <a:pt x="819839" y="813825"/>
                  <a:pt x="528150" y="813825"/>
                </a:cubicBezTo>
                <a:cubicBezTo>
                  <a:pt x="236461" y="813825"/>
                  <a:pt x="0" y="577364"/>
                  <a:pt x="0" y="285675"/>
                </a:cubicBezTo>
                <a:cubicBezTo>
                  <a:pt x="0" y="212753"/>
                  <a:pt x="14779" y="143282"/>
                  <a:pt x="41505" y="80095"/>
                </a:cubicBezTo>
                <a:lnTo>
                  <a:pt x="84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84578B-A52F-43BC-8DB9-E8132296A578}"/>
              </a:ext>
            </a:extLst>
          </p:cNvPr>
          <p:cNvCxnSpPr>
            <a:cxnSpLocks/>
          </p:cNvCxnSpPr>
          <p:nvPr/>
        </p:nvCxnSpPr>
        <p:spPr>
          <a:xfrm>
            <a:off x="6005750" y="4206757"/>
            <a:ext cx="554894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oogle Shape;255;p34">
            <a:extLst>
              <a:ext uri="{FF2B5EF4-FFF2-40B4-BE49-F238E27FC236}">
                <a16:creationId xmlns:a16="http://schemas.microsoft.com/office/drawing/2014/main" id="{4E575500-0C16-4695-0380-94181DDC69D2}"/>
              </a:ext>
            </a:extLst>
          </p:cNvPr>
          <p:cNvGrpSpPr/>
          <p:nvPr userDrawn="1"/>
        </p:nvGrpSpPr>
        <p:grpSpPr>
          <a:xfrm flipH="1">
            <a:off x="1463563" y="1087764"/>
            <a:ext cx="2510290" cy="2510290"/>
            <a:chOff x="6807950" y="3072775"/>
            <a:chExt cx="2165350" cy="2165350"/>
          </a:xfrm>
          <a:solidFill>
            <a:schemeClr val="tx2"/>
          </a:solidFill>
        </p:grpSpPr>
        <p:sp>
          <p:nvSpPr>
            <p:cNvPr id="5" name="Google Shape;256;p34">
              <a:extLst>
                <a:ext uri="{FF2B5EF4-FFF2-40B4-BE49-F238E27FC236}">
                  <a16:creationId xmlns:a16="http://schemas.microsoft.com/office/drawing/2014/main" id="{FE42DCC7-5E56-E564-33B4-42C4B12124EC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257;p34">
              <a:extLst>
                <a:ext uri="{FF2B5EF4-FFF2-40B4-BE49-F238E27FC236}">
                  <a16:creationId xmlns:a16="http://schemas.microsoft.com/office/drawing/2014/main" id="{AE0D133C-818F-6CD5-B173-C2D7A792E1E9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258;p34">
              <a:extLst>
                <a:ext uri="{FF2B5EF4-FFF2-40B4-BE49-F238E27FC236}">
                  <a16:creationId xmlns:a16="http://schemas.microsoft.com/office/drawing/2014/main" id="{1839FC47-81D2-6FC2-DBFD-FAC0CB071AC4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" name="Google Shape;259;p34">
            <a:extLst>
              <a:ext uri="{FF2B5EF4-FFF2-40B4-BE49-F238E27FC236}">
                <a16:creationId xmlns:a16="http://schemas.microsoft.com/office/drawing/2014/main" id="{3F1BC09F-2F47-561C-75F6-BA2645E022DA}"/>
              </a:ext>
            </a:extLst>
          </p:cNvPr>
          <p:cNvSpPr/>
          <p:nvPr userDrawn="1"/>
        </p:nvSpPr>
        <p:spPr>
          <a:xfrm>
            <a:off x="2521047" y="5921874"/>
            <a:ext cx="433500" cy="43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43988BA-AE1D-B0A9-A11E-4B8DAE582653}"/>
              </a:ext>
            </a:extLst>
          </p:cNvPr>
          <p:cNvSpPr/>
          <p:nvPr userDrawn="1"/>
        </p:nvSpPr>
        <p:spPr>
          <a:xfrm>
            <a:off x="11837980" y="4107152"/>
            <a:ext cx="354020" cy="433500"/>
          </a:xfrm>
          <a:custGeom>
            <a:avLst/>
            <a:gdLst>
              <a:gd name="connsiteX0" fmla="*/ 216750 w 354020"/>
              <a:gd name="connsiteY0" fmla="*/ 0 h 433500"/>
              <a:gd name="connsiteX1" fmla="*/ 301119 w 354020"/>
              <a:gd name="connsiteY1" fmla="*/ 17033 h 433500"/>
              <a:gd name="connsiteX2" fmla="*/ 354020 w 354020"/>
              <a:gd name="connsiteY2" fmla="*/ 52700 h 433500"/>
              <a:gd name="connsiteX3" fmla="*/ 354020 w 354020"/>
              <a:gd name="connsiteY3" fmla="*/ 380801 h 433500"/>
              <a:gd name="connsiteX4" fmla="*/ 301119 w 354020"/>
              <a:gd name="connsiteY4" fmla="*/ 416467 h 433500"/>
              <a:gd name="connsiteX5" fmla="*/ 216750 w 354020"/>
              <a:gd name="connsiteY5" fmla="*/ 433500 h 433500"/>
              <a:gd name="connsiteX6" fmla="*/ 0 w 354020"/>
              <a:gd name="connsiteY6" fmla="*/ 216750 h 433500"/>
              <a:gd name="connsiteX7" fmla="*/ 216750 w 354020"/>
              <a:gd name="connsiteY7" fmla="*/ 0 h 4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20" h="433500">
                <a:moveTo>
                  <a:pt x="216750" y="0"/>
                </a:moveTo>
                <a:cubicBezTo>
                  <a:pt x="246677" y="0"/>
                  <a:pt x="275187" y="6065"/>
                  <a:pt x="301119" y="17033"/>
                </a:cubicBezTo>
                <a:lnTo>
                  <a:pt x="354020" y="52700"/>
                </a:lnTo>
                <a:lnTo>
                  <a:pt x="354020" y="380801"/>
                </a:lnTo>
                <a:lnTo>
                  <a:pt x="301119" y="416467"/>
                </a:lnTo>
                <a:cubicBezTo>
                  <a:pt x="275187" y="427435"/>
                  <a:pt x="246677" y="433500"/>
                  <a:pt x="216750" y="433500"/>
                </a:cubicBezTo>
                <a:cubicBezTo>
                  <a:pt x="97042" y="433500"/>
                  <a:pt x="0" y="336458"/>
                  <a:pt x="0" y="216750"/>
                </a:cubicBezTo>
                <a:cubicBezTo>
                  <a:pt x="0" y="97042"/>
                  <a:pt x="97042" y="0"/>
                  <a:pt x="21675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1810BF5-3879-B83B-31DE-578027BE7484}"/>
              </a:ext>
            </a:extLst>
          </p:cNvPr>
          <p:cNvSpPr/>
          <p:nvPr userDrawn="1"/>
        </p:nvSpPr>
        <p:spPr>
          <a:xfrm>
            <a:off x="4949450" y="0"/>
            <a:ext cx="1056300" cy="813825"/>
          </a:xfrm>
          <a:custGeom>
            <a:avLst/>
            <a:gdLst>
              <a:gd name="connsiteX0" fmla="*/ 84979 w 1056300"/>
              <a:gd name="connsiteY0" fmla="*/ 0 h 813825"/>
              <a:gd name="connsiteX1" fmla="*/ 971321 w 1056300"/>
              <a:gd name="connsiteY1" fmla="*/ 0 h 813825"/>
              <a:gd name="connsiteX2" fmla="*/ 1014795 w 1056300"/>
              <a:gd name="connsiteY2" fmla="*/ 80095 h 813825"/>
              <a:gd name="connsiteX3" fmla="*/ 1056300 w 1056300"/>
              <a:gd name="connsiteY3" fmla="*/ 285675 h 813825"/>
              <a:gd name="connsiteX4" fmla="*/ 528150 w 1056300"/>
              <a:gd name="connsiteY4" fmla="*/ 813825 h 813825"/>
              <a:gd name="connsiteX5" fmla="*/ 0 w 1056300"/>
              <a:gd name="connsiteY5" fmla="*/ 285675 h 813825"/>
              <a:gd name="connsiteX6" fmla="*/ 41505 w 1056300"/>
              <a:gd name="connsiteY6" fmla="*/ 80095 h 813825"/>
              <a:gd name="connsiteX7" fmla="*/ 84979 w 1056300"/>
              <a:gd name="connsiteY7" fmla="*/ 0 h 8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300" h="813825">
                <a:moveTo>
                  <a:pt x="84979" y="0"/>
                </a:moveTo>
                <a:lnTo>
                  <a:pt x="971321" y="0"/>
                </a:lnTo>
                <a:lnTo>
                  <a:pt x="1014795" y="80095"/>
                </a:lnTo>
                <a:cubicBezTo>
                  <a:pt x="1041521" y="143282"/>
                  <a:pt x="1056300" y="212753"/>
                  <a:pt x="1056300" y="285675"/>
                </a:cubicBezTo>
                <a:cubicBezTo>
                  <a:pt x="1056300" y="577364"/>
                  <a:pt x="819839" y="813825"/>
                  <a:pt x="528150" y="813825"/>
                </a:cubicBezTo>
                <a:cubicBezTo>
                  <a:pt x="236461" y="813825"/>
                  <a:pt x="0" y="577364"/>
                  <a:pt x="0" y="285675"/>
                </a:cubicBezTo>
                <a:cubicBezTo>
                  <a:pt x="0" y="212753"/>
                  <a:pt x="14779" y="143282"/>
                  <a:pt x="41505" y="80095"/>
                </a:cubicBezTo>
                <a:lnTo>
                  <a:pt x="84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5965B1-5902-884C-D938-34AA13240891}"/>
              </a:ext>
            </a:extLst>
          </p:cNvPr>
          <p:cNvCxnSpPr>
            <a:cxnSpLocks/>
          </p:cNvCxnSpPr>
          <p:nvPr userDrawn="1"/>
        </p:nvCxnSpPr>
        <p:spPr>
          <a:xfrm>
            <a:off x="6005750" y="4206757"/>
            <a:ext cx="554894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62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9A1CB87-3117-4E15-9281-EA342CEFF5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61106" y="3560605"/>
            <a:ext cx="7007943" cy="868680"/>
          </a:xfrm>
        </p:spPr>
        <p:txBody>
          <a:bodyPr anchor="ctr">
            <a:noAutofit/>
          </a:bodyPr>
          <a:lstStyle>
            <a:lvl1pPr algn="l"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0A8E619-6F21-447D-86B3-35D849CFDC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60963" y="2381251"/>
            <a:ext cx="2581714" cy="1169831"/>
          </a:xfrm>
        </p:spPr>
        <p:txBody>
          <a:bodyPr anchor="ctr">
            <a:noAutofit/>
          </a:bodyPr>
          <a:lstStyle>
            <a:lvl1pPr algn="l">
              <a:defRPr sz="8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3C3EFA5-C654-4829-B84D-D3491E9A2F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59945" y="4721179"/>
            <a:ext cx="5968512" cy="620869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l">
              <a:defRPr sz="2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323;p38">
            <a:extLst>
              <a:ext uri="{FF2B5EF4-FFF2-40B4-BE49-F238E27FC236}">
                <a16:creationId xmlns:a16="http://schemas.microsoft.com/office/drawing/2014/main" id="{49BF7270-2667-462B-8639-1DDD7705307A}"/>
              </a:ext>
            </a:extLst>
          </p:cNvPr>
          <p:cNvSpPr/>
          <p:nvPr/>
        </p:nvSpPr>
        <p:spPr>
          <a:xfrm>
            <a:off x="9074490" y="3097650"/>
            <a:ext cx="3117511" cy="37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grpSp>
        <p:nvGrpSpPr>
          <p:cNvPr id="7" name="Google Shape;324;p38">
            <a:extLst>
              <a:ext uri="{FF2B5EF4-FFF2-40B4-BE49-F238E27FC236}">
                <a16:creationId xmlns:a16="http://schemas.microsoft.com/office/drawing/2014/main" id="{19F2B8EC-ADF8-44E1-A5C9-C317FCE16C4D}"/>
              </a:ext>
            </a:extLst>
          </p:cNvPr>
          <p:cNvGrpSpPr/>
          <p:nvPr/>
        </p:nvGrpSpPr>
        <p:grpSpPr>
          <a:xfrm rot="10800000">
            <a:off x="9394227" y="2299288"/>
            <a:ext cx="473925" cy="3207888"/>
            <a:chOff x="3419800" y="255950"/>
            <a:chExt cx="762550" cy="5161525"/>
          </a:xfrm>
          <a:solidFill>
            <a:schemeClr val="accent1"/>
          </a:solidFill>
        </p:grpSpPr>
        <p:sp>
          <p:nvSpPr>
            <p:cNvPr id="8" name="Google Shape;325;p38">
              <a:extLst>
                <a:ext uri="{FF2B5EF4-FFF2-40B4-BE49-F238E27FC236}">
                  <a16:creationId xmlns:a16="http://schemas.microsoft.com/office/drawing/2014/main" id="{643FF487-04DB-41D1-88E1-D983ACB58822}"/>
                </a:ext>
              </a:extLst>
            </p:cNvPr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9" name="Google Shape;326;p38">
              <a:extLst>
                <a:ext uri="{FF2B5EF4-FFF2-40B4-BE49-F238E27FC236}">
                  <a16:creationId xmlns:a16="http://schemas.microsoft.com/office/drawing/2014/main" id="{2DD5DE7C-7F39-4CDA-A722-F226E2B254F7}"/>
                </a:ext>
              </a:extLst>
            </p:cNvPr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0" name="Google Shape;327;p38">
              <a:extLst>
                <a:ext uri="{FF2B5EF4-FFF2-40B4-BE49-F238E27FC236}">
                  <a16:creationId xmlns:a16="http://schemas.microsoft.com/office/drawing/2014/main" id="{B157F315-BDE8-48E7-A0FE-EFB92CA820F3}"/>
                </a:ext>
              </a:extLst>
            </p:cNvPr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1" name="Google Shape;328;p38">
              <a:extLst>
                <a:ext uri="{FF2B5EF4-FFF2-40B4-BE49-F238E27FC236}">
                  <a16:creationId xmlns:a16="http://schemas.microsoft.com/office/drawing/2014/main" id="{B04A2A4C-BF04-459B-A6A0-2F22F6624EFA}"/>
                </a:ext>
              </a:extLst>
            </p:cNvPr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2" name="Google Shape;329;p38">
              <a:extLst>
                <a:ext uri="{FF2B5EF4-FFF2-40B4-BE49-F238E27FC236}">
                  <a16:creationId xmlns:a16="http://schemas.microsoft.com/office/drawing/2014/main" id="{73945205-B7A6-4B15-A941-39DA0E45D9D3}"/>
                </a:ext>
              </a:extLst>
            </p:cNvPr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3" name="Google Shape;330;p38">
              <a:extLst>
                <a:ext uri="{FF2B5EF4-FFF2-40B4-BE49-F238E27FC236}">
                  <a16:creationId xmlns:a16="http://schemas.microsoft.com/office/drawing/2014/main" id="{E2A0CA52-E174-493B-838F-9B897D8F5E3D}"/>
                </a:ext>
              </a:extLst>
            </p:cNvPr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4" name="Google Shape;331;p38">
              <a:extLst>
                <a:ext uri="{FF2B5EF4-FFF2-40B4-BE49-F238E27FC236}">
                  <a16:creationId xmlns:a16="http://schemas.microsoft.com/office/drawing/2014/main" id="{6BDAFDD0-9B94-4F9E-8225-0D092310DCE2}"/>
                </a:ext>
              </a:extLst>
            </p:cNvPr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5" name="Google Shape;332;p38">
              <a:extLst>
                <a:ext uri="{FF2B5EF4-FFF2-40B4-BE49-F238E27FC236}">
                  <a16:creationId xmlns:a16="http://schemas.microsoft.com/office/drawing/2014/main" id="{042B53E2-3FA8-4F82-BA35-1289803A8CC6}"/>
                </a:ext>
              </a:extLst>
            </p:cNvPr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6" name="Google Shape;333;p38">
              <a:extLst>
                <a:ext uri="{FF2B5EF4-FFF2-40B4-BE49-F238E27FC236}">
                  <a16:creationId xmlns:a16="http://schemas.microsoft.com/office/drawing/2014/main" id="{F3F4B1CC-88AB-45D5-A5B8-B899A36F0F96}"/>
                </a:ext>
              </a:extLst>
            </p:cNvPr>
            <p:cNvSpPr/>
            <p:nvPr/>
          </p:nvSpPr>
          <p:spPr>
            <a:xfrm>
              <a:off x="3605975" y="929350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7" name="Google Shape;334;p38">
              <a:extLst>
                <a:ext uri="{FF2B5EF4-FFF2-40B4-BE49-F238E27FC236}">
                  <a16:creationId xmlns:a16="http://schemas.microsoft.com/office/drawing/2014/main" id="{818796B9-8F17-4C30-A240-9CF8DA5CAC40}"/>
                </a:ext>
              </a:extLst>
            </p:cNvPr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8" name="Google Shape;335;p38">
              <a:extLst>
                <a:ext uri="{FF2B5EF4-FFF2-40B4-BE49-F238E27FC236}">
                  <a16:creationId xmlns:a16="http://schemas.microsoft.com/office/drawing/2014/main" id="{ADEC5310-08F7-43D2-8C60-ECA2CA70A3AD}"/>
                </a:ext>
              </a:extLst>
            </p:cNvPr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</p:grpSp>
      <p:sp>
        <p:nvSpPr>
          <p:cNvPr id="19" name="Google Shape;336;p38">
            <a:extLst>
              <a:ext uri="{FF2B5EF4-FFF2-40B4-BE49-F238E27FC236}">
                <a16:creationId xmlns:a16="http://schemas.microsoft.com/office/drawing/2014/main" id="{51017E00-1E3E-4B74-BE89-EE909C389596}"/>
              </a:ext>
            </a:extLst>
          </p:cNvPr>
          <p:cNvSpPr/>
          <p:nvPr/>
        </p:nvSpPr>
        <p:spPr>
          <a:xfrm>
            <a:off x="251399" y="4124936"/>
            <a:ext cx="510601" cy="527244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0" name="Google Shape;337;p38">
            <a:extLst>
              <a:ext uri="{FF2B5EF4-FFF2-40B4-BE49-F238E27FC236}">
                <a16:creationId xmlns:a16="http://schemas.microsoft.com/office/drawing/2014/main" id="{85B27DAF-7C89-49EE-892A-FDB2D020CCB1}"/>
              </a:ext>
            </a:extLst>
          </p:cNvPr>
          <p:cNvSpPr/>
          <p:nvPr/>
        </p:nvSpPr>
        <p:spPr>
          <a:xfrm>
            <a:off x="3485050" y="408325"/>
            <a:ext cx="891000" cy="89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1" name="Google Shape;338;p38">
            <a:extLst>
              <a:ext uri="{FF2B5EF4-FFF2-40B4-BE49-F238E27FC236}">
                <a16:creationId xmlns:a16="http://schemas.microsoft.com/office/drawing/2014/main" id="{1A7842F8-DDB5-4243-BDC5-1CD4219194EE}"/>
              </a:ext>
            </a:extLst>
          </p:cNvPr>
          <p:cNvSpPr/>
          <p:nvPr/>
        </p:nvSpPr>
        <p:spPr>
          <a:xfrm>
            <a:off x="7114693" y="2136822"/>
            <a:ext cx="433500" cy="433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B0A522-7D31-4010-92ED-DFB7BD4F2B36}"/>
              </a:ext>
            </a:extLst>
          </p:cNvPr>
          <p:cNvCxnSpPr>
            <a:cxnSpLocks/>
          </p:cNvCxnSpPr>
          <p:nvPr/>
        </p:nvCxnSpPr>
        <p:spPr>
          <a:xfrm>
            <a:off x="1259945" y="4333278"/>
            <a:ext cx="596851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323;p38">
            <a:extLst>
              <a:ext uri="{FF2B5EF4-FFF2-40B4-BE49-F238E27FC236}">
                <a16:creationId xmlns:a16="http://schemas.microsoft.com/office/drawing/2014/main" id="{980C0BFF-2BFB-DEA7-F493-82E88A9974ED}"/>
              </a:ext>
            </a:extLst>
          </p:cNvPr>
          <p:cNvSpPr/>
          <p:nvPr userDrawn="1"/>
        </p:nvSpPr>
        <p:spPr>
          <a:xfrm>
            <a:off x="9074489" y="3097650"/>
            <a:ext cx="3117511" cy="37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" name="Google Shape;324;p38">
            <a:extLst>
              <a:ext uri="{FF2B5EF4-FFF2-40B4-BE49-F238E27FC236}">
                <a16:creationId xmlns:a16="http://schemas.microsoft.com/office/drawing/2014/main" id="{3E6A861D-4A03-7F80-6B29-CC68D9B95E8A}"/>
              </a:ext>
            </a:extLst>
          </p:cNvPr>
          <p:cNvGrpSpPr/>
          <p:nvPr userDrawn="1"/>
        </p:nvGrpSpPr>
        <p:grpSpPr>
          <a:xfrm rot="10800000">
            <a:off x="9394226" y="2299288"/>
            <a:ext cx="473925" cy="3207888"/>
            <a:chOff x="3419800" y="255950"/>
            <a:chExt cx="762550" cy="5161525"/>
          </a:xfrm>
          <a:solidFill>
            <a:schemeClr val="accent1"/>
          </a:solidFill>
        </p:grpSpPr>
        <p:sp>
          <p:nvSpPr>
            <p:cNvPr id="24" name="Google Shape;325;p38">
              <a:extLst>
                <a:ext uri="{FF2B5EF4-FFF2-40B4-BE49-F238E27FC236}">
                  <a16:creationId xmlns:a16="http://schemas.microsoft.com/office/drawing/2014/main" id="{D527EE84-61EE-3377-0814-C5C4D6BDCCC1}"/>
                </a:ext>
              </a:extLst>
            </p:cNvPr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326;p38">
              <a:extLst>
                <a:ext uri="{FF2B5EF4-FFF2-40B4-BE49-F238E27FC236}">
                  <a16:creationId xmlns:a16="http://schemas.microsoft.com/office/drawing/2014/main" id="{BE72C07C-BC62-46FA-CC98-5A207A0C765E}"/>
                </a:ext>
              </a:extLst>
            </p:cNvPr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327;p38">
              <a:extLst>
                <a:ext uri="{FF2B5EF4-FFF2-40B4-BE49-F238E27FC236}">
                  <a16:creationId xmlns:a16="http://schemas.microsoft.com/office/drawing/2014/main" id="{8AB1DBCE-3409-B1E4-1718-8E3D2D8B3E94}"/>
                </a:ext>
              </a:extLst>
            </p:cNvPr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328;p38">
              <a:extLst>
                <a:ext uri="{FF2B5EF4-FFF2-40B4-BE49-F238E27FC236}">
                  <a16:creationId xmlns:a16="http://schemas.microsoft.com/office/drawing/2014/main" id="{F7DBC750-AB39-59ED-649E-3A8C69EAFA56}"/>
                </a:ext>
              </a:extLst>
            </p:cNvPr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329;p38">
              <a:extLst>
                <a:ext uri="{FF2B5EF4-FFF2-40B4-BE49-F238E27FC236}">
                  <a16:creationId xmlns:a16="http://schemas.microsoft.com/office/drawing/2014/main" id="{EA6CDF7A-A26E-0F2C-6BD7-528882514B5E}"/>
                </a:ext>
              </a:extLst>
            </p:cNvPr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330;p38">
              <a:extLst>
                <a:ext uri="{FF2B5EF4-FFF2-40B4-BE49-F238E27FC236}">
                  <a16:creationId xmlns:a16="http://schemas.microsoft.com/office/drawing/2014/main" id="{51B0703E-12C2-AAC6-F9C3-DF6F0103B892}"/>
                </a:ext>
              </a:extLst>
            </p:cNvPr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31;p38">
              <a:extLst>
                <a:ext uri="{FF2B5EF4-FFF2-40B4-BE49-F238E27FC236}">
                  <a16:creationId xmlns:a16="http://schemas.microsoft.com/office/drawing/2014/main" id="{BDC65CAB-BB28-BFF0-2831-082336011379}"/>
                </a:ext>
              </a:extLst>
            </p:cNvPr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32;p38">
              <a:extLst>
                <a:ext uri="{FF2B5EF4-FFF2-40B4-BE49-F238E27FC236}">
                  <a16:creationId xmlns:a16="http://schemas.microsoft.com/office/drawing/2014/main" id="{1149717F-BD6B-C9D3-012F-C3B956A87EB9}"/>
                </a:ext>
              </a:extLst>
            </p:cNvPr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33;p38">
              <a:extLst>
                <a:ext uri="{FF2B5EF4-FFF2-40B4-BE49-F238E27FC236}">
                  <a16:creationId xmlns:a16="http://schemas.microsoft.com/office/drawing/2014/main" id="{75F25700-3079-030F-AFBF-725058899101}"/>
                </a:ext>
              </a:extLst>
            </p:cNvPr>
            <p:cNvSpPr/>
            <p:nvPr/>
          </p:nvSpPr>
          <p:spPr>
            <a:xfrm>
              <a:off x="3605975" y="929350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4;p38">
              <a:extLst>
                <a:ext uri="{FF2B5EF4-FFF2-40B4-BE49-F238E27FC236}">
                  <a16:creationId xmlns:a16="http://schemas.microsoft.com/office/drawing/2014/main" id="{2E62A115-E57C-BCFD-3DD4-E2E7CCE537F2}"/>
                </a:ext>
              </a:extLst>
            </p:cNvPr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35;p38">
              <a:extLst>
                <a:ext uri="{FF2B5EF4-FFF2-40B4-BE49-F238E27FC236}">
                  <a16:creationId xmlns:a16="http://schemas.microsoft.com/office/drawing/2014/main" id="{E8699276-7723-0029-991B-9C5B18424B8A}"/>
                </a:ext>
              </a:extLst>
            </p:cNvPr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5" name="Google Shape;336;p38">
            <a:extLst>
              <a:ext uri="{FF2B5EF4-FFF2-40B4-BE49-F238E27FC236}">
                <a16:creationId xmlns:a16="http://schemas.microsoft.com/office/drawing/2014/main" id="{F75BD37B-4E80-841F-81D8-09936DB1604E}"/>
              </a:ext>
            </a:extLst>
          </p:cNvPr>
          <p:cNvSpPr/>
          <p:nvPr userDrawn="1"/>
        </p:nvSpPr>
        <p:spPr>
          <a:xfrm>
            <a:off x="251399" y="4124936"/>
            <a:ext cx="510601" cy="527244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37;p38">
            <a:extLst>
              <a:ext uri="{FF2B5EF4-FFF2-40B4-BE49-F238E27FC236}">
                <a16:creationId xmlns:a16="http://schemas.microsoft.com/office/drawing/2014/main" id="{76BE2FD1-7DA7-8FAE-DB4E-419E5DDF0FD3}"/>
              </a:ext>
            </a:extLst>
          </p:cNvPr>
          <p:cNvSpPr/>
          <p:nvPr userDrawn="1"/>
        </p:nvSpPr>
        <p:spPr>
          <a:xfrm>
            <a:off x="3485050" y="408325"/>
            <a:ext cx="891000" cy="89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38;p38">
            <a:extLst>
              <a:ext uri="{FF2B5EF4-FFF2-40B4-BE49-F238E27FC236}">
                <a16:creationId xmlns:a16="http://schemas.microsoft.com/office/drawing/2014/main" id="{11F7CF07-FE8C-3A66-E345-276A86CFEAC7}"/>
              </a:ext>
            </a:extLst>
          </p:cNvPr>
          <p:cNvSpPr/>
          <p:nvPr userDrawn="1"/>
        </p:nvSpPr>
        <p:spPr>
          <a:xfrm>
            <a:off x="7114693" y="2136822"/>
            <a:ext cx="433500" cy="433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2BCF570-8722-FBE0-B9B6-A8C5D041C24A}"/>
              </a:ext>
            </a:extLst>
          </p:cNvPr>
          <p:cNvCxnSpPr>
            <a:cxnSpLocks/>
          </p:cNvCxnSpPr>
          <p:nvPr userDrawn="1"/>
        </p:nvCxnSpPr>
        <p:spPr>
          <a:xfrm>
            <a:off x="1259943" y="4333278"/>
            <a:ext cx="596851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31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DAA8547-A077-43F7-A734-C7FC333D1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2778" y="2856819"/>
            <a:ext cx="8494866" cy="86868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E86E9DF-6E22-4C91-BD39-F129A49358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12789" y="1647826"/>
            <a:ext cx="2614846" cy="1199469"/>
          </a:xfrm>
        </p:spPr>
        <p:txBody>
          <a:bodyPr anchor="ctr">
            <a:noAutofit/>
          </a:bodyPr>
          <a:lstStyle>
            <a:lvl1pPr algn="ctr">
              <a:defRPr sz="8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D20617-886D-4ECD-A561-10BD7E0614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65538" y="4028395"/>
            <a:ext cx="5509346" cy="600252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2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16" name="Google Shape;440;p42">
            <a:extLst>
              <a:ext uri="{FF2B5EF4-FFF2-40B4-BE49-F238E27FC236}">
                <a16:creationId xmlns:a16="http://schemas.microsoft.com/office/drawing/2014/main" id="{B5C3D971-7E3C-4B07-AA0A-0D89E576E9A4}"/>
              </a:ext>
            </a:extLst>
          </p:cNvPr>
          <p:cNvSpPr/>
          <p:nvPr/>
        </p:nvSpPr>
        <p:spPr>
          <a:xfrm>
            <a:off x="1045801" y="4917551"/>
            <a:ext cx="787101" cy="787101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7" name="Google Shape;441;p42">
            <a:extLst>
              <a:ext uri="{FF2B5EF4-FFF2-40B4-BE49-F238E27FC236}">
                <a16:creationId xmlns:a16="http://schemas.microsoft.com/office/drawing/2014/main" id="{670FCA21-6AEC-46FE-9559-9EF3671FF3C9}"/>
              </a:ext>
            </a:extLst>
          </p:cNvPr>
          <p:cNvSpPr/>
          <p:nvPr/>
        </p:nvSpPr>
        <p:spPr>
          <a:xfrm>
            <a:off x="8272881" y="380608"/>
            <a:ext cx="520179" cy="52017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FE81B1-57C4-401D-9228-E86186775939}"/>
              </a:ext>
            </a:extLst>
          </p:cNvPr>
          <p:cNvSpPr/>
          <p:nvPr/>
        </p:nvSpPr>
        <p:spPr>
          <a:xfrm>
            <a:off x="0" y="0"/>
            <a:ext cx="2222197" cy="2317150"/>
          </a:xfrm>
          <a:custGeom>
            <a:avLst/>
            <a:gdLst>
              <a:gd name="connsiteX0" fmla="*/ 0 w 2222197"/>
              <a:gd name="connsiteY0" fmla="*/ 0 h 2317150"/>
              <a:gd name="connsiteX1" fmla="*/ 1820110 w 2222197"/>
              <a:gd name="connsiteY1" fmla="*/ 0 h 2317150"/>
              <a:gd name="connsiteX2" fmla="*/ 1825473 w 2222197"/>
              <a:gd name="connsiteY2" fmla="*/ 4874 h 2317150"/>
              <a:gd name="connsiteX3" fmla="*/ 2222197 w 2222197"/>
              <a:gd name="connsiteY3" fmla="*/ 962650 h 2317150"/>
              <a:gd name="connsiteX4" fmla="*/ 867697 w 2222197"/>
              <a:gd name="connsiteY4" fmla="*/ 2317150 h 2317150"/>
              <a:gd name="connsiteX5" fmla="*/ 6109 w 2222197"/>
              <a:gd name="connsiteY5" fmla="*/ 2007848 h 2317150"/>
              <a:gd name="connsiteX6" fmla="*/ 0 w 2222197"/>
              <a:gd name="connsiteY6" fmla="*/ 2002296 h 2317150"/>
              <a:gd name="connsiteX7" fmla="*/ 0 w 2222197"/>
              <a:gd name="connsiteY7" fmla="*/ 0 h 231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7" h="2317150">
                <a:moveTo>
                  <a:pt x="0" y="0"/>
                </a:moveTo>
                <a:lnTo>
                  <a:pt x="1820110" y="0"/>
                </a:lnTo>
                <a:lnTo>
                  <a:pt x="1825473" y="4874"/>
                </a:lnTo>
                <a:cubicBezTo>
                  <a:pt x="2070590" y="249990"/>
                  <a:pt x="2222197" y="588615"/>
                  <a:pt x="2222197" y="962650"/>
                </a:cubicBezTo>
                <a:cubicBezTo>
                  <a:pt x="2222197" y="1710720"/>
                  <a:pt x="1615767" y="2317150"/>
                  <a:pt x="867697" y="2317150"/>
                </a:cubicBezTo>
                <a:cubicBezTo>
                  <a:pt x="540416" y="2317150"/>
                  <a:pt x="240247" y="2201076"/>
                  <a:pt x="6109" y="2007848"/>
                </a:cubicBezTo>
                <a:lnTo>
                  <a:pt x="0" y="2002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AE6057-131D-4CE4-92D7-C0CB71764575}"/>
              </a:ext>
            </a:extLst>
          </p:cNvPr>
          <p:cNvSpPr/>
          <p:nvPr/>
        </p:nvSpPr>
        <p:spPr>
          <a:xfrm>
            <a:off x="10837500" y="3429000"/>
            <a:ext cx="1354500" cy="2709000"/>
          </a:xfrm>
          <a:custGeom>
            <a:avLst/>
            <a:gdLst>
              <a:gd name="connsiteX0" fmla="*/ 1354500 w 1354500"/>
              <a:gd name="connsiteY0" fmla="*/ 0 h 2709000"/>
              <a:gd name="connsiteX1" fmla="*/ 1354500 w 1354500"/>
              <a:gd name="connsiteY1" fmla="*/ 2709000 h 2709000"/>
              <a:gd name="connsiteX2" fmla="*/ 0 w 1354500"/>
              <a:gd name="connsiteY2" fmla="*/ 1354500 h 2709000"/>
              <a:gd name="connsiteX3" fmla="*/ 1354500 w 1354500"/>
              <a:gd name="connsiteY3" fmla="*/ 0 h 270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500" h="2709000">
                <a:moveTo>
                  <a:pt x="1354500" y="0"/>
                </a:moveTo>
                <a:lnTo>
                  <a:pt x="1354500" y="2709000"/>
                </a:lnTo>
                <a:cubicBezTo>
                  <a:pt x="606430" y="2709000"/>
                  <a:pt x="0" y="2102570"/>
                  <a:pt x="0" y="1354500"/>
                </a:cubicBezTo>
                <a:cubicBezTo>
                  <a:pt x="0" y="606430"/>
                  <a:pt x="606430" y="0"/>
                  <a:pt x="135450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0623F-C23E-4687-A7C3-F7A54B0A71F2}"/>
              </a:ext>
            </a:extLst>
          </p:cNvPr>
          <p:cNvCxnSpPr>
            <a:cxnSpLocks/>
          </p:cNvCxnSpPr>
          <p:nvPr/>
        </p:nvCxnSpPr>
        <p:spPr>
          <a:xfrm>
            <a:off x="3465538" y="3643322"/>
            <a:ext cx="5509346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439;p42">
            <a:extLst>
              <a:ext uri="{FF2B5EF4-FFF2-40B4-BE49-F238E27FC236}">
                <a16:creationId xmlns:a16="http://schemas.microsoft.com/office/drawing/2014/main" id="{71CA299E-79BD-D50D-148D-E61827561150}"/>
              </a:ext>
            </a:extLst>
          </p:cNvPr>
          <p:cNvSpPr/>
          <p:nvPr userDrawn="1"/>
        </p:nvSpPr>
        <p:spPr>
          <a:xfrm>
            <a:off x="9063791" y="1273800"/>
            <a:ext cx="718800" cy="71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440;p42">
            <a:extLst>
              <a:ext uri="{FF2B5EF4-FFF2-40B4-BE49-F238E27FC236}">
                <a16:creationId xmlns:a16="http://schemas.microsoft.com/office/drawing/2014/main" id="{72BF68E9-9814-0F5F-B85E-44C7C9F150CB}"/>
              </a:ext>
            </a:extLst>
          </p:cNvPr>
          <p:cNvSpPr/>
          <p:nvPr userDrawn="1"/>
        </p:nvSpPr>
        <p:spPr>
          <a:xfrm>
            <a:off x="1045800" y="4917550"/>
            <a:ext cx="787101" cy="787101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441;p42">
            <a:extLst>
              <a:ext uri="{FF2B5EF4-FFF2-40B4-BE49-F238E27FC236}">
                <a16:creationId xmlns:a16="http://schemas.microsoft.com/office/drawing/2014/main" id="{DB785446-7BCF-4ABA-49C9-5B936AD446A0}"/>
              </a:ext>
            </a:extLst>
          </p:cNvPr>
          <p:cNvSpPr/>
          <p:nvPr userDrawn="1"/>
        </p:nvSpPr>
        <p:spPr>
          <a:xfrm>
            <a:off x="6220211" y="487611"/>
            <a:ext cx="520179" cy="52017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FC85E7A-490A-D28F-2518-4F7A15DF9CAA}"/>
              </a:ext>
            </a:extLst>
          </p:cNvPr>
          <p:cNvSpPr/>
          <p:nvPr userDrawn="1"/>
        </p:nvSpPr>
        <p:spPr>
          <a:xfrm>
            <a:off x="10837500" y="3429000"/>
            <a:ext cx="1354500" cy="2709000"/>
          </a:xfrm>
          <a:custGeom>
            <a:avLst/>
            <a:gdLst>
              <a:gd name="connsiteX0" fmla="*/ 1354500 w 1354500"/>
              <a:gd name="connsiteY0" fmla="*/ 0 h 2709000"/>
              <a:gd name="connsiteX1" fmla="*/ 1354500 w 1354500"/>
              <a:gd name="connsiteY1" fmla="*/ 2709000 h 2709000"/>
              <a:gd name="connsiteX2" fmla="*/ 0 w 1354500"/>
              <a:gd name="connsiteY2" fmla="*/ 1354500 h 2709000"/>
              <a:gd name="connsiteX3" fmla="*/ 1354500 w 1354500"/>
              <a:gd name="connsiteY3" fmla="*/ 0 h 270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500" h="2709000">
                <a:moveTo>
                  <a:pt x="1354500" y="0"/>
                </a:moveTo>
                <a:lnTo>
                  <a:pt x="1354500" y="2709000"/>
                </a:lnTo>
                <a:cubicBezTo>
                  <a:pt x="606430" y="2709000"/>
                  <a:pt x="0" y="2102570"/>
                  <a:pt x="0" y="1354500"/>
                </a:cubicBezTo>
                <a:cubicBezTo>
                  <a:pt x="0" y="606430"/>
                  <a:pt x="606430" y="0"/>
                  <a:pt x="135450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6BCAB6-0195-23E0-5774-F49F9A3700ED}"/>
              </a:ext>
            </a:extLst>
          </p:cNvPr>
          <p:cNvCxnSpPr>
            <a:cxnSpLocks/>
          </p:cNvCxnSpPr>
          <p:nvPr userDrawn="1"/>
        </p:nvCxnSpPr>
        <p:spPr>
          <a:xfrm>
            <a:off x="3465537" y="3643322"/>
            <a:ext cx="5509345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9755;p77">
            <a:extLst>
              <a:ext uri="{FF2B5EF4-FFF2-40B4-BE49-F238E27FC236}">
                <a16:creationId xmlns:a16="http://schemas.microsoft.com/office/drawing/2014/main" id="{626B25F2-BB3E-B673-92C2-089E8E273A40}"/>
              </a:ext>
            </a:extLst>
          </p:cNvPr>
          <p:cNvSpPr/>
          <p:nvPr userDrawn="1"/>
        </p:nvSpPr>
        <p:spPr>
          <a:xfrm>
            <a:off x="1408441" y="1495230"/>
            <a:ext cx="890526" cy="890439"/>
          </a:xfrm>
          <a:custGeom>
            <a:avLst/>
            <a:gdLst/>
            <a:ahLst/>
            <a:cxnLst/>
            <a:rect l="l" t="t" r="r" b="b"/>
            <a:pathLst>
              <a:path w="10812" h="10811" extrusionOk="0">
                <a:moveTo>
                  <a:pt x="2769" y="2858"/>
                </a:moveTo>
                <a:cubicBezTo>
                  <a:pt x="2830" y="2858"/>
                  <a:pt x="2892" y="2866"/>
                  <a:pt x="2954" y="2881"/>
                </a:cubicBezTo>
                <a:cubicBezTo>
                  <a:pt x="3251" y="2941"/>
                  <a:pt x="3489" y="3191"/>
                  <a:pt x="3549" y="3489"/>
                </a:cubicBezTo>
                <a:cubicBezTo>
                  <a:pt x="3608" y="3774"/>
                  <a:pt x="3501" y="4036"/>
                  <a:pt x="3275" y="4227"/>
                </a:cubicBezTo>
                <a:cubicBezTo>
                  <a:pt x="3132" y="4346"/>
                  <a:pt x="3037" y="4548"/>
                  <a:pt x="3037" y="4739"/>
                </a:cubicBezTo>
                <a:lnTo>
                  <a:pt x="3037" y="5084"/>
                </a:lnTo>
                <a:cubicBezTo>
                  <a:pt x="3037" y="5346"/>
                  <a:pt x="3263" y="5572"/>
                  <a:pt x="3525" y="5572"/>
                </a:cubicBezTo>
                <a:lnTo>
                  <a:pt x="5228" y="5572"/>
                </a:lnTo>
                <a:lnTo>
                  <a:pt x="5228" y="7263"/>
                </a:lnTo>
                <a:cubicBezTo>
                  <a:pt x="5228" y="7370"/>
                  <a:pt x="5156" y="7441"/>
                  <a:pt x="5049" y="7441"/>
                </a:cubicBezTo>
                <a:lnTo>
                  <a:pt x="4704" y="7441"/>
                </a:lnTo>
                <a:cubicBezTo>
                  <a:pt x="4597" y="7441"/>
                  <a:pt x="4513" y="7406"/>
                  <a:pt x="4442" y="7322"/>
                </a:cubicBezTo>
                <a:cubicBezTo>
                  <a:pt x="4225" y="7076"/>
                  <a:pt x="3925" y="6935"/>
                  <a:pt x="3599" y="6935"/>
                </a:cubicBezTo>
                <a:cubicBezTo>
                  <a:pt x="3532" y="6935"/>
                  <a:pt x="3463" y="6941"/>
                  <a:pt x="3394" y="6953"/>
                </a:cubicBezTo>
                <a:cubicBezTo>
                  <a:pt x="2965" y="7025"/>
                  <a:pt x="2620" y="7370"/>
                  <a:pt x="2537" y="7787"/>
                </a:cubicBezTo>
                <a:cubicBezTo>
                  <a:pt x="2453" y="8120"/>
                  <a:pt x="2549" y="8454"/>
                  <a:pt x="2751" y="8715"/>
                </a:cubicBezTo>
                <a:cubicBezTo>
                  <a:pt x="2965" y="8965"/>
                  <a:pt x="3275" y="9108"/>
                  <a:pt x="3608" y="9108"/>
                </a:cubicBezTo>
                <a:cubicBezTo>
                  <a:pt x="3930" y="9108"/>
                  <a:pt x="4227" y="8965"/>
                  <a:pt x="4442" y="8715"/>
                </a:cubicBezTo>
                <a:cubicBezTo>
                  <a:pt x="4501" y="8632"/>
                  <a:pt x="4585" y="8608"/>
                  <a:pt x="4692" y="8608"/>
                </a:cubicBezTo>
                <a:lnTo>
                  <a:pt x="5037" y="8608"/>
                </a:lnTo>
                <a:cubicBezTo>
                  <a:pt x="5132" y="8608"/>
                  <a:pt x="5216" y="8680"/>
                  <a:pt x="5216" y="8787"/>
                </a:cubicBezTo>
                <a:lnTo>
                  <a:pt x="5216" y="10501"/>
                </a:lnTo>
                <a:lnTo>
                  <a:pt x="846" y="10501"/>
                </a:lnTo>
                <a:cubicBezTo>
                  <a:pt x="572" y="10501"/>
                  <a:pt x="334" y="10263"/>
                  <a:pt x="334" y="9977"/>
                </a:cubicBezTo>
                <a:lnTo>
                  <a:pt x="334" y="5572"/>
                </a:lnTo>
                <a:lnTo>
                  <a:pt x="2025" y="5572"/>
                </a:lnTo>
                <a:cubicBezTo>
                  <a:pt x="2299" y="5572"/>
                  <a:pt x="2513" y="5346"/>
                  <a:pt x="2513" y="5084"/>
                </a:cubicBezTo>
                <a:lnTo>
                  <a:pt x="2513" y="4727"/>
                </a:lnTo>
                <a:cubicBezTo>
                  <a:pt x="2513" y="4513"/>
                  <a:pt x="2430" y="4334"/>
                  <a:pt x="2299" y="4215"/>
                </a:cubicBezTo>
                <a:cubicBezTo>
                  <a:pt x="2120" y="4072"/>
                  <a:pt x="2013" y="3858"/>
                  <a:pt x="2013" y="3620"/>
                </a:cubicBezTo>
                <a:cubicBezTo>
                  <a:pt x="2013" y="3381"/>
                  <a:pt x="2120" y="3179"/>
                  <a:pt x="2299" y="3024"/>
                </a:cubicBezTo>
                <a:cubicBezTo>
                  <a:pt x="2431" y="2919"/>
                  <a:pt x="2596" y="2858"/>
                  <a:pt x="2769" y="2858"/>
                </a:cubicBezTo>
                <a:close/>
                <a:moveTo>
                  <a:pt x="10014" y="298"/>
                </a:moveTo>
                <a:cubicBezTo>
                  <a:pt x="10300" y="298"/>
                  <a:pt x="10538" y="536"/>
                  <a:pt x="10538" y="822"/>
                </a:cubicBezTo>
                <a:lnTo>
                  <a:pt x="10538" y="5239"/>
                </a:lnTo>
                <a:lnTo>
                  <a:pt x="10312" y="5239"/>
                </a:lnTo>
                <a:cubicBezTo>
                  <a:pt x="10228" y="5239"/>
                  <a:pt x="10157" y="5322"/>
                  <a:pt x="10157" y="5406"/>
                </a:cubicBezTo>
                <a:cubicBezTo>
                  <a:pt x="10157" y="5501"/>
                  <a:pt x="10228" y="5572"/>
                  <a:pt x="10312" y="5572"/>
                </a:cubicBezTo>
                <a:lnTo>
                  <a:pt x="10490" y="5572"/>
                </a:lnTo>
                <a:lnTo>
                  <a:pt x="10490" y="9977"/>
                </a:lnTo>
                <a:cubicBezTo>
                  <a:pt x="10490" y="10263"/>
                  <a:pt x="10252" y="10501"/>
                  <a:pt x="9978" y="10501"/>
                </a:cubicBezTo>
                <a:lnTo>
                  <a:pt x="5573" y="10501"/>
                </a:lnTo>
                <a:lnTo>
                  <a:pt x="5573" y="8799"/>
                </a:lnTo>
                <a:cubicBezTo>
                  <a:pt x="5573" y="8537"/>
                  <a:pt x="5347" y="8311"/>
                  <a:pt x="5073" y="8311"/>
                </a:cubicBezTo>
                <a:lnTo>
                  <a:pt x="4739" y="8311"/>
                </a:lnTo>
                <a:cubicBezTo>
                  <a:pt x="4525" y="8311"/>
                  <a:pt x="4347" y="8394"/>
                  <a:pt x="4227" y="8537"/>
                </a:cubicBezTo>
                <a:cubicBezTo>
                  <a:pt x="4085" y="8715"/>
                  <a:pt x="3870" y="8811"/>
                  <a:pt x="3632" y="8811"/>
                </a:cubicBezTo>
                <a:cubicBezTo>
                  <a:pt x="3394" y="8811"/>
                  <a:pt x="3192" y="8715"/>
                  <a:pt x="3037" y="8537"/>
                </a:cubicBezTo>
                <a:cubicBezTo>
                  <a:pt x="2894" y="8358"/>
                  <a:pt x="2834" y="8120"/>
                  <a:pt x="2894" y="7882"/>
                </a:cubicBezTo>
                <a:cubicBezTo>
                  <a:pt x="2954" y="7584"/>
                  <a:pt x="3204" y="7346"/>
                  <a:pt x="3501" y="7287"/>
                </a:cubicBezTo>
                <a:cubicBezTo>
                  <a:pt x="3557" y="7275"/>
                  <a:pt x="3612" y="7269"/>
                  <a:pt x="3665" y="7269"/>
                </a:cubicBezTo>
                <a:cubicBezTo>
                  <a:pt x="3887" y="7269"/>
                  <a:pt x="4086" y="7367"/>
                  <a:pt x="4239" y="7549"/>
                </a:cubicBezTo>
                <a:cubicBezTo>
                  <a:pt x="4358" y="7703"/>
                  <a:pt x="4561" y="7787"/>
                  <a:pt x="4751" y="7787"/>
                </a:cubicBezTo>
                <a:lnTo>
                  <a:pt x="5097" y="7787"/>
                </a:lnTo>
                <a:cubicBezTo>
                  <a:pt x="5359" y="7787"/>
                  <a:pt x="5585" y="7561"/>
                  <a:pt x="5585" y="7299"/>
                </a:cubicBezTo>
                <a:lnTo>
                  <a:pt x="5585" y="5596"/>
                </a:lnTo>
                <a:lnTo>
                  <a:pt x="7275" y="5596"/>
                </a:lnTo>
                <a:cubicBezTo>
                  <a:pt x="7383" y="5596"/>
                  <a:pt x="7454" y="5679"/>
                  <a:pt x="7454" y="5775"/>
                </a:cubicBezTo>
                <a:lnTo>
                  <a:pt x="7454" y="6120"/>
                </a:lnTo>
                <a:cubicBezTo>
                  <a:pt x="7454" y="6227"/>
                  <a:pt x="7418" y="6310"/>
                  <a:pt x="7335" y="6394"/>
                </a:cubicBezTo>
                <a:cubicBezTo>
                  <a:pt x="7037" y="6644"/>
                  <a:pt x="6894" y="7025"/>
                  <a:pt x="6966" y="7430"/>
                </a:cubicBezTo>
                <a:cubicBezTo>
                  <a:pt x="7037" y="7858"/>
                  <a:pt x="7383" y="8203"/>
                  <a:pt x="7799" y="8299"/>
                </a:cubicBezTo>
                <a:cubicBezTo>
                  <a:pt x="7871" y="8311"/>
                  <a:pt x="7954" y="8323"/>
                  <a:pt x="8037" y="8323"/>
                </a:cubicBezTo>
                <a:cubicBezTo>
                  <a:pt x="8288" y="8323"/>
                  <a:pt x="8526" y="8239"/>
                  <a:pt x="8728" y="8084"/>
                </a:cubicBezTo>
                <a:cubicBezTo>
                  <a:pt x="8978" y="7882"/>
                  <a:pt x="9121" y="7561"/>
                  <a:pt x="9121" y="7239"/>
                </a:cubicBezTo>
                <a:cubicBezTo>
                  <a:pt x="9121" y="6906"/>
                  <a:pt x="8978" y="6608"/>
                  <a:pt x="8728" y="6406"/>
                </a:cubicBezTo>
                <a:cubicBezTo>
                  <a:pt x="8645" y="6346"/>
                  <a:pt x="8621" y="6251"/>
                  <a:pt x="8621" y="6132"/>
                </a:cubicBezTo>
                <a:lnTo>
                  <a:pt x="8621" y="5798"/>
                </a:lnTo>
                <a:cubicBezTo>
                  <a:pt x="8621" y="5691"/>
                  <a:pt x="8692" y="5620"/>
                  <a:pt x="8799" y="5620"/>
                </a:cubicBezTo>
                <a:lnTo>
                  <a:pt x="9645" y="5620"/>
                </a:lnTo>
                <a:cubicBezTo>
                  <a:pt x="9740" y="5620"/>
                  <a:pt x="9812" y="5536"/>
                  <a:pt x="9812" y="5453"/>
                </a:cubicBezTo>
                <a:cubicBezTo>
                  <a:pt x="9812" y="5358"/>
                  <a:pt x="9740" y="5286"/>
                  <a:pt x="9645" y="5286"/>
                </a:cubicBezTo>
                <a:lnTo>
                  <a:pt x="8799" y="5286"/>
                </a:lnTo>
                <a:cubicBezTo>
                  <a:pt x="8526" y="5286"/>
                  <a:pt x="8311" y="5513"/>
                  <a:pt x="8311" y="5775"/>
                </a:cubicBezTo>
                <a:lnTo>
                  <a:pt x="8311" y="6120"/>
                </a:lnTo>
                <a:cubicBezTo>
                  <a:pt x="8311" y="6334"/>
                  <a:pt x="8395" y="6513"/>
                  <a:pt x="8526" y="6632"/>
                </a:cubicBezTo>
                <a:cubicBezTo>
                  <a:pt x="8704" y="6775"/>
                  <a:pt x="8811" y="6989"/>
                  <a:pt x="8811" y="7227"/>
                </a:cubicBezTo>
                <a:cubicBezTo>
                  <a:pt x="8811" y="7465"/>
                  <a:pt x="8704" y="7668"/>
                  <a:pt x="8526" y="7822"/>
                </a:cubicBezTo>
                <a:cubicBezTo>
                  <a:pt x="8394" y="7928"/>
                  <a:pt x="8229" y="7988"/>
                  <a:pt x="8056" y="7988"/>
                </a:cubicBezTo>
                <a:cubicBezTo>
                  <a:pt x="7995" y="7988"/>
                  <a:pt x="7933" y="7981"/>
                  <a:pt x="7871" y="7965"/>
                </a:cubicBezTo>
                <a:cubicBezTo>
                  <a:pt x="7573" y="7906"/>
                  <a:pt x="7335" y="7656"/>
                  <a:pt x="7275" y="7358"/>
                </a:cubicBezTo>
                <a:cubicBezTo>
                  <a:pt x="7216" y="7072"/>
                  <a:pt x="7323" y="6810"/>
                  <a:pt x="7549" y="6608"/>
                </a:cubicBezTo>
                <a:cubicBezTo>
                  <a:pt x="7692" y="6489"/>
                  <a:pt x="7787" y="6298"/>
                  <a:pt x="7787" y="6108"/>
                </a:cubicBezTo>
                <a:lnTo>
                  <a:pt x="7787" y="5763"/>
                </a:lnTo>
                <a:cubicBezTo>
                  <a:pt x="7787" y="5501"/>
                  <a:pt x="7561" y="5275"/>
                  <a:pt x="7287" y="5275"/>
                </a:cubicBezTo>
                <a:lnTo>
                  <a:pt x="5597" y="5275"/>
                </a:lnTo>
                <a:lnTo>
                  <a:pt x="5597" y="3572"/>
                </a:lnTo>
                <a:cubicBezTo>
                  <a:pt x="5597" y="3477"/>
                  <a:pt x="5668" y="3393"/>
                  <a:pt x="5775" y="3393"/>
                </a:cubicBezTo>
                <a:lnTo>
                  <a:pt x="6121" y="3393"/>
                </a:lnTo>
                <a:cubicBezTo>
                  <a:pt x="6216" y="3393"/>
                  <a:pt x="6311" y="3441"/>
                  <a:pt x="6383" y="3512"/>
                </a:cubicBezTo>
                <a:cubicBezTo>
                  <a:pt x="6592" y="3762"/>
                  <a:pt x="6901" y="3911"/>
                  <a:pt x="7234" y="3911"/>
                </a:cubicBezTo>
                <a:cubicBezTo>
                  <a:pt x="7299" y="3911"/>
                  <a:pt x="7364" y="3905"/>
                  <a:pt x="7430" y="3893"/>
                </a:cubicBezTo>
                <a:cubicBezTo>
                  <a:pt x="7859" y="3810"/>
                  <a:pt x="8204" y="3477"/>
                  <a:pt x="8288" y="3060"/>
                </a:cubicBezTo>
                <a:cubicBezTo>
                  <a:pt x="8359" y="2727"/>
                  <a:pt x="8276" y="2381"/>
                  <a:pt x="8061" y="2131"/>
                </a:cubicBezTo>
                <a:cubicBezTo>
                  <a:pt x="7859" y="1881"/>
                  <a:pt x="7549" y="1726"/>
                  <a:pt x="7216" y="1726"/>
                </a:cubicBezTo>
                <a:cubicBezTo>
                  <a:pt x="6894" y="1726"/>
                  <a:pt x="6597" y="1881"/>
                  <a:pt x="6383" y="2131"/>
                </a:cubicBezTo>
                <a:cubicBezTo>
                  <a:pt x="6323" y="2203"/>
                  <a:pt x="6240" y="2238"/>
                  <a:pt x="6132" y="2238"/>
                </a:cubicBezTo>
                <a:lnTo>
                  <a:pt x="5787" y="2238"/>
                </a:lnTo>
                <a:cubicBezTo>
                  <a:pt x="5680" y="2238"/>
                  <a:pt x="5609" y="2167"/>
                  <a:pt x="5609" y="2060"/>
                </a:cubicBezTo>
                <a:lnTo>
                  <a:pt x="5609" y="1215"/>
                </a:lnTo>
                <a:cubicBezTo>
                  <a:pt x="5609" y="1119"/>
                  <a:pt x="5537" y="1048"/>
                  <a:pt x="5442" y="1048"/>
                </a:cubicBezTo>
                <a:cubicBezTo>
                  <a:pt x="5359" y="1048"/>
                  <a:pt x="5287" y="1119"/>
                  <a:pt x="5287" y="1215"/>
                </a:cubicBezTo>
                <a:lnTo>
                  <a:pt x="5287" y="2060"/>
                </a:lnTo>
                <a:cubicBezTo>
                  <a:pt x="5287" y="2322"/>
                  <a:pt x="5501" y="2548"/>
                  <a:pt x="5775" y="2548"/>
                </a:cubicBezTo>
                <a:lnTo>
                  <a:pt x="6121" y="2548"/>
                </a:lnTo>
                <a:cubicBezTo>
                  <a:pt x="6323" y="2548"/>
                  <a:pt x="6502" y="2465"/>
                  <a:pt x="6621" y="2322"/>
                </a:cubicBezTo>
                <a:cubicBezTo>
                  <a:pt x="6775" y="2143"/>
                  <a:pt x="6978" y="2048"/>
                  <a:pt x="7216" y="2048"/>
                </a:cubicBezTo>
                <a:cubicBezTo>
                  <a:pt x="7454" y="2048"/>
                  <a:pt x="7668" y="2143"/>
                  <a:pt x="7811" y="2322"/>
                </a:cubicBezTo>
                <a:cubicBezTo>
                  <a:pt x="7966" y="2500"/>
                  <a:pt x="8026" y="2739"/>
                  <a:pt x="7966" y="2977"/>
                </a:cubicBezTo>
                <a:cubicBezTo>
                  <a:pt x="7907" y="3274"/>
                  <a:pt x="7656" y="3512"/>
                  <a:pt x="7359" y="3572"/>
                </a:cubicBezTo>
                <a:cubicBezTo>
                  <a:pt x="7303" y="3584"/>
                  <a:pt x="7248" y="3589"/>
                  <a:pt x="7193" y="3589"/>
                </a:cubicBezTo>
                <a:cubicBezTo>
                  <a:pt x="6969" y="3589"/>
                  <a:pt x="6762" y="3492"/>
                  <a:pt x="6609" y="3310"/>
                </a:cubicBezTo>
                <a:cubicBezTo>
                  <a:pt x="6490" y="3155"/>
                  <a:pt x="6299" y="3072"/>
                  <a:pt x="6097" y="3072"/>
                </a:cubicBezTo>
                <a:lnTo>
                  <a:pt x="5763" y="3072"/>
                </a:lnTo>
                <a:cubicBezTo>
                  <a:pt x="5490" y="3072"/>
                  <a:pt x="5275" y="3298"/>
                  <a:pt x="5275" y="3560"/>
                </a:cubicBezTo>
                <a:lnTo>
                  <a:pt x="5275" y="5263"/>
                </a:lnTo>
                <a:lnTo>
                  <a:pt x="3573" y="5263"/>
                </a:lnTo>
                <a:cubicBezTo>
                  <a:pt x="3465" y="5263"/>
                  <a:pt x="3394" y="5179"/>
                  <a:pt x="3394" y="5084"/>
                </a:cubicBezTo>
                <a:lnTo>
                  <a:pt x="3394" y="4727"/>
                </a:lnTo>
                <a:cubicBezTo>
                  <a:pt x="3394" y="4620"/>
                  <a:pt x="3442" y="4524"/>
                  <a:pt x="3513" y="4453"/>
                </a:cubicBezTo>
                <a:cubicBezTo>
                  <a:pt x="3811" y="4203"/>
                  <a:pt x="3954" y="3810"/>
                  <a:pt x="3882" y="3417"/>
                </a:cubicBezTo>
                <a:cubicBezTo>
                  <a:pt x="3811" y="2977"/>
                  <a:pt x="3465" y="2643"/>
                  <a:pt x="3049" y="2548"/>
                </a:cubicBezTo>
                <a:cubicBezTo>
                  <a:pt x="2973" y="2531"/>
                  <a:pt x="2896" y="2523"/>
                  <a:pt x="2820" y="2523"/>
                </a:cubicBezTo>
                <a:cubicBezTo>
                  <a:pt x="2570" y="2523"/>
                  <a:pt x="2323" y="2610"/>
                  <a:pt x="2132" y="2774"/>
                </a:cubicBezTo>
                <a:cubicBezTo>
                  <a:pt x="1870" y="2977"/>
                  <a:pt x="1727" y="3298"/>
                  <a:pt x="1727" y="3620"/>
                </a:cubicBezTo>
                <a:cubicBezTo>
                  <a:pt x="1727" y="3941"/>
                  <a:pt x="1870" y="4239"/>
                  <a:pt x="2132" y="4453"/>
                </a:cubicBezTo>
                <a:cubicBezTo>
                  <a:pt x="2203" y="4513"/>
                  <a:pt x="2227" y="4608"/>
                  <a:pt x="2227" y="4703"/>
                </a:cubicBezTo>
                <a:lnTo>
                  <a:pt x="2227" y="5048"/>
                </a:lnTo>
                <a:cubicBezTo>
                  <a:pt x="2227" y="5155"/>
                  <a:pt x="2156" y="5227"/>
                  <a:pt x="2049" y="5227"/>
                </a:cubicBezTo>
                <a:lnTo>
                  <a:pt x="358" y="5227"/>
                </a:lnTo>
                <a:lnTo>
                  <a:pt x="358" y="822"/>
                </a:lnTo>
                <a:cubicBezTo>
                  <a:pt x="358" y="536"/>
                  <a:pt x="596" y="298"/>
                  <a:pt x="882" y="298"/>
                </a:cubicBezTo>
                <a:lnTo>
                  <a:pt x="5287" y="298"/>
                </a:lnTo>
                <a:lnTo>
                  <a:pt x="5287" y="476"/>
                </a:lnTo>
                <a:cubicBezTo>
                  <a:pt x="5287" y="572"/>
                  <a:pt x="5359" y="643"/>
                  <a:pt x="5442" y="643"/>
                </a:cubicBezTo>
                <a:cubicBezTo>
                  <a:pt x="5537" y="643"/>
                  <a:pt x="5609" y="572"/>
                  <a:pt x="5609" y="476"/>
                </a:cubicBezTo>
                <a:lnTo>
                  <a:pt x="5609" y="298"/>
                </a:lnTo>
                <a:close/>
                <a:moveTo>
                  <a:pt x="834" y="0"/>
                </a:moveTo>
                <a:cubicBezTo>
                  <a:pt x="370" y="0"/>
                  <a:pt x="1" y="381"/>
                  <a:pt x="1" y="834"/>
                </a:cubicBezTo>
                <a:lnTo>
                  <a:pt x="1" y="9977"/>
                </a:lnTo>
                <a:cubicBezTo>
                  <a:pt x="1" y="10442"/>
                  <a:pt x="370" y="10811"/>
                  <a:pt x="834" y="10811"/>
                </a:cubicBezTo>
                <a:lnTo>
                  <a:pt x="9978" y="10811"/>
                </a:lnTo>
                <a:cubicBezTo>
                  <a:pt x="10431" y="10811"/>
                  <a:pt x="10812" y="10442"/>
                  <a:pt x="10812" y="9977"/>
                </a:cubicBezTo>
                <a:lnTo>
                  <a:pt x="10812" y="834"/>
                </a:lnTo>
                <a:cubicBezTo>
                  <a:pt x="10812" y="381"/>
                  <a:pt x="10431" y="0"/>
                  <a:pt x="9978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330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5118880-2F22-4B76-843E-ED6C4C1F7E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21600" y="3388487"/>
            <a:ext cx="7250775" cy="86868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E85ED36-A248-4B13-8B06-29ABF673BA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71555" y="2179494"/>
            <a:ext cx="2950868" cy="1199469"/>
          </a:xfrm>
        </p:spPr>
        <p:txBody>
          <a:bodyPr anchor="ctr">
            <a:noAutofit/>
          </a:bodyPr>
          <a:lstStyle>
            <a:lvl1pPr algn="ctr">
              <a:defRPr sz="8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2D1E86-D548-476D-8FFD-787DA9EBD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2314" y="4560063"/>
            <a:ext cx="5509346" cy="600252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2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504;p46">
            <a:extLst>
              <a:ext uri="{FF2B5EF4-FFF2-40B4-BE49-F238E27FC236}">
                <a16:creationId xmlns:a16="http://schemas.microsoft.com/office/drawing/2014/main" id="{1FAA6426-9852-43D7-99BD-23545577ADA6}"/>
              </a:ext>
            </a:extLst>
          </p:cNvPr>
          <p:cNvSpPr/>
          <p:nvPr/>
        </p:nvSpPr>
        <p:spPr>
          <a:xfrm>
            <a:off x="0" y="0"/>
            <a:ext cx="2006400" cy="47844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3" name="Google Shape;521;p46">
            <a:extLst>
              <a:ext uri="{FF2B5EF4-FFF2-40B4-BE49-F238E27FC236}">
                <a16:creationId xmlns:a16="http://schemas.microsoft.com/office/drawing/2014/main" id="{5E0E9587-FE6D-4B82-B248-E812F3E88961}"/>
              </a:ext>
            </a:extLst>
          </p:cNvPr>
          <p:cNvSpPr/>
          <p:nvPr/>
        </p:nvSpPr>
        <p:spPr>
          <a:xfrm>
            <a:off x="7952484" y="378400"/>
            <a:ext cx="429900" cy="429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4" name="Google Shape;522;p46">
            <a:extLst>
              <a:ext uri="{FF2B5EF4-FFF2-40B4-BE49-F238E27FC236}">
                <a16:creationId xmlns:a16="http://schemas.microsoft.com/office/drawing/2014/main" id="{083E32E2-F914-4F2A-AB0B-7D6AAD06BEB2}"/>
              </a:ext>
            </a:extLst>
          </p:cNvPr>
          <p:cNvSpPr/>
          <p:nvPr/>
        </p:nvSpPr>
        <p:spPr>
          <a:xfrm>
            <a:off x="3624123" y="816600"/>
            <a:ext cx="537600" cy="53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5" name="Google Shape;523;p46">
            <a:extLst>
              <a:ext uri="{FF2B5EF4-FFF2-40B4-BE49-F238E27FC236}">
                <a16:creationId xmlns:a16="http://schemas.microsoft.com/office/drawing/2014/main" id="{53931E0D-26A5-4000-B18B-B5B79CAB9DC3}"/>
              </a:ext>
            </a:extLst>
          </p:cNvPr>
          <p:cNvSpPr/>
          <p:nvPr/>
        </p:nvSpPr>
        <p:spPr>
          <a:xfrm>
            <a:off x="11209680" y="4094403"/>
            <a:ext cx="429900" cy="4299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6" name="Google Shape;521;p46">
            <a:extLst>
              <a:ext uri="{FF2B5EF4-FFF2-40B4-BE49-F238E27FC236}">
                <a16:creationId xmlns:a16="http://schemas.microsoft.com/office/drawing/2014/main" id="{CFCF95E0-E841-490E-81D7-5559D79E43C6}"/>
              </a:ext>
            </a:extLst>
          </p:cNvPr>
          <p:cNvSpPr/>
          <p:nvPr/>
        </p:nvSpPr>
        <p:spPr>
          <a:xfrm>
            <a:off x="2815474" y="5723112"/>
            <a:ext cx="520179" cy="520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51EA1-D089-4405-AF8C-5E4EA3EA526C}"/>
              </a:ext>
            </a:extLst>
          </p:cNvPr>
          <p:cNvCxnSpPr>
            <a:cxnSpLocks/>
          </p:cNvCxnSpPr>
          <p:nvPr/>
        </p:nvCxnSpPr>
        <p:spPr>
          <a:xfrm>
            <a:off x="4992314" y="4154941"/>
            <a:ext cx="5509346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icture containing text, plate, tableware, dishware&#10;&#10;Description automatically generated">
            <a:extLst>
              <a:ext uri="{FF2B5EF4-FFF2-40B4-BE49-F238E27FC236}">
                <a16:creationId xmlns:a16="http://schemas.microsoft.com/office/drawing/2014/main" id="{206240B5-E692-4491-9B60-0888AD9E2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9750" y="2587954"/>
            <a:ext cx="2624142" cy="2161495"/>
          </a:xfrm>
          <a:prstGeom prst="rect">
            <a:avLst/>
          </a:prstGeom>
        </p:spPr>
      </p:pic>
      <p:sp>
        <p:nvSpPr>
          <p:cNvPr id="2" name="Google Shape;504;p46">
            <a:extLst>
              <a:ext uri="{FF2B5EF4-FFF2-40B4-BE49-F238E27FC236}">
                <a16:creationId xmlns:a16="http://schemas.microsoft.com/office/drawing/2014/main" id="{0FB17791-2768-787F-0D09-A1857CC04047}"/>
              </a:ext>
            </a:extLst>
          </p:cNvPr>
          <p:cNvSpPr/>
          <p:nvPr userDrawn="1"/>
        </p:nvSpPr>
        <p:spPr>
          <a:xfrm>
            <a:off x="0" y="0"/>
            <a:ext cx="2006400" cy="47844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521;p46">
            <a:extLst>
              <a:ext uri="{FF2B5EF4-FFF2-40B4-BE49-F238E27FC236}">
                <a16:creationId xmlns:a16="http://schemas.microsoft.com/office/drawing/2014/main" id="{1A6D289C-1FF0-75EC-48AE-ED3667429045}"/>
              </a:ext>
            </a:extLst>
          </p:cNvPr>
          <p:cNvSpPr/>
          <p:nvPr userDrawn="1"/>
        </p:nvSpPr>
        <p:spPr>
          <a:xfrm>
            <a:off x="7952484" y="378400"/>
            <a:ext cx="429900" cy="429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522;p46">
            <a:extLst>
              <a:ext uri="{FF2B5EF4-FFF2-40B4-BE49-F238E27FC236}">
                <a16:creationId xmlns:a16="http://schemas.microsoft.com/office/drawing/2014/main" id="{DDAD50CD-BB6A-2ED8-DB3A-267DE1F84B68}"/>
              </a:ext>
            </a:extLst>
          </p:cNvPr>
          <p:cNvSpPr/>
          <p:nvPr userDrawn="1"/>
        </p:nvSpPr>
        <p:spPr>
          <a:xfrm>
            <a:off x="3624123" y="816600"/>
            <a:ext cx="537600" cy="53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523;p46">
            <a:extLst>
              <a:ext uri="{FF2B5EF4-FFF2-40B4-BE49-F238E27FC236}">
                <a16:creationId xmlns:a16="http://schemas.microsoft.com/office/drawing/2014/main" id="{C0419B86-D1D8-E274-46E7-9E4ABC14D9DE}"/>
              </a:ext>
            </a:extLst>
          </p:cNvPr>
          <p:cNvSpPr/>
          <p:nvPr userDrawn="1"/>
        </p:nvSpPr>
        <p:spPr>
          <a:xfrm>
            <a:off x="11209679" y="4094403"/>
            <a:ext cx="429900" cy="4299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521;p46">
            <a:extLst>
              <a:ext uri="{FF2B5EF4-FFF2-40B4-BE49-F238E27FC236}">
                <a16:creationId xmlns:a16="http://schemas.microsoft.com/office/drawing/2014/main" id="{E21605A1-0742-D127-676F-132B99A5CA0F}"/>
              </a:ext>
            </a:extLst>
          </p:cNvPr>
          <p:cNvSpPr/>
          <p:nvPr userDrawn="1"/>
        </p:nvSpPr>
        <p:spPr>
          <a:xfrm>
            <a:off x="2815473" y="5723111"/>
            <a:ext cx="520179" cy="520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3B3E5C-DB2B-2AEC-FAAE-23EB504C8DE6}"/>
              </a:ext>
            </a:extLst>
          </p:cNvPr>
          <p:cNvCxnSpPr>
            <a:cxnSpLocks/>
          </p:cNvCxnSpPr>
          <p:nvPr userDrawn="1"/>
        </p:nvCxnSpPr>
        <p:spPr>
          <a:xfrm>
            <a:off x="4992314" y="4154941"/>
            <a:ext cx="5509345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text, plate, tableware, dishware&#10;&#10;Description automatically generated">
            <a:extLst>
              <a:ext uri="{FF2B5EF4-FFF2-40B4-BE49-F238E27FC236}">
                <a16:creationId xmlns:a16="http://schemas.microsoft.com/office/drawing/2014/main" id="{BEDF4B76-CCAF-ECBB-FE5A-1685924450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9750" y="2587953"/>
            <a:ext cx="2624142" cy="216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74644" y="367141"/>
            <a:ext cx="7842712" cy="84022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Comparison</a:t>
            </a:r>
          </a:p>
        </p:txBody>
      </p:sp>
      <p:sp>
        <p:nvSpPr>
          <p:cNvPr id="4" name="Google Shape;521;p46">
            <a:extLst>
              <a:ext uri="{FF2B5EF4-FFF2-40B4-BE49-F238E27FC236}">
                <a16:creationId xmlns:a16="http://schemas.microsoft.com/office/drawing/2014/main" id="{5B00E446-CF89-44CA-BAF9-988651817BC8}"/>
              </a:ext>
            </a:extLst>
          </p:cNvPr>
          <p:cNvSpPr/>
          <p:nvPr/>
        </p:nvSpPr>
        <p:spPr>
          <a:xfrm>
            <a:off x="11319139" y="3113287"/>
            <a:ext cx="429900" cy="429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6" name="Google Shape;523;p46">
            <a:extLst>
              <a:ext uri="{FF2B5EF4-FFF2-40B4-BE49-F238E27FC236}">
                <a16:creationId xmlns:a16="http://schemas.microsoft.com/office/drawing/2014/main" id="{E1D932C5-8F36-4E7B-B543-6BF2EECFA457}"/>
              </a:ext>
            </a:extLst>
          </p:cNvPr>
          <p:cNvSpPr/>
          <p:nvPr/>
        </p:nvSpPr>
        <p:spPr>
          <a:xfrm>
            <a:off x="8379081" y="1597214"/>
            <a:ext cx="429900" cy="4299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8FA1B8-ABB6-489A-A350-B9D5221E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2464" y="2946856"/>
            <a:ext cx="4791227" cy="3018128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914355" indent="-457177"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6DEF43B-759C-44E5-ABE1-E85520E8E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78310" y="2946856"/>
            <a:ext cx="4791227" cy="3018128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914355" indent="-457177"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0D1B92-EF62-4AED-94AC-921B0DC8FE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3160" y="2427289"/>
            <a:ext cx="3599720" cy="382587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23DD322-6948-4F9B-A0C6-84BB595A7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09122" y="2427288"/>
            <a:ext cx="3599720" cy="382587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F59A57-4202-4E04-8CB8-396C0252F187}"/>
              </a:ext>
            </a:extLst>
          </p:cNvPr>
          <p:cNvCxnSpPr>
            <a:cxnSpLocks/>
          </p:cNvCxnSpPr>
          <p:nvPr/>
        </p:nvCxnSpPr>
        <p:spPr>
          <a:xfrm>
            <a:off x="2174644" y="1112483"/>
            <a:ext cx="784271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521;p46">
            <a:extLst>
              <a:ext uri="{FF2B5EF4-FFF2-40B4-BE49-F238E27FC236}">
                <a16:creationId xmlns:a16="http://schemas.microsoft.com/office/drawing/2014/main" id="{95150C08-B86A-7CE5-83DB-8049E7ADB62E}"/>
              </a:ext>
            </a:extLst>
          </p:cNvPr>
          <p:cNvSpPr/>
          <p:nvPr userDrawn="1"/>
        </p:nvSpPr>
        <p:spPr>
          <a:xfrm>
            <a:off x="11319139" y="3113287"/>
            <a:ext cx="429900" cy="429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522;p46">
            <a:extLst>
              <a:ext uri="{FF2B5EF4-FFF2-40B4-BE49-F238E27FC236}">
                <a16:creationId xmlns:a16="http://schemas.microsoft.com/office/drawing/2014/main" id="{657C86A6-A3E3-199A-923E-DD4213DC4FA1}"/>
              </a:ext>
            </a:extLst>
          </p:cNvPr>
          <p:cNvSpPr/>
          <p:nvPr userDrawn="1"/>
        </p:nvSpPr>
        <p:spPr>
          <a:xfrm>
            <a:off x="753664" y="843683"/>
            <a:ext cx="537600" cy="53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523;p46">
            <a:extLst>
              <a:ext uri="{FF2B5EF4-FFF2-40B4-BE49-F238E27FC236}">
                <a16:creationId xmlns:a16="http://schemas.microsoft.com/office/drawing/2014/main" id="{56A74958-716F-AA1E-2DB0-9AFFBD6B6E59}"/>
              </a:ext>
            </a:extLst>
          </p:cNvPr>
          <p:cNvSpPr/>
          <p:nvPr userDrawn="1"/>
        </p:nvSpPr>
        <p:spPr>
          <a:xfrm>
            <a:off x="8379081" y="1597214"/>
            <a:ext cx="429900" cy="4299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B91BA2-8814-E86C-9CFA-5D5059BEB9CC}"/>
              </a:ext>
            </a:extLst>
          </p:cNvPr>
          <p:cNvCxnSpPr>
            <a:cxnSpLocks/>
          </p:cNvCxnSpPr>
          <p:nvPr userDrawn="1"/>
        </p:nvCxnSpPr>
        <p:spPr>
          <a:xfrm>
            <a:off x="2174644" y="1112483"/>
            <a:ext cx="784271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A6C4F7-EC07-49CB-ACDD-6014293496BD}"/>
              </a:ext>
            </a:extLst>
          </p:cNvPr>
          <p:cNvSpPr/>
          <p:nvPr/>
        </p:nvSpPr>
        <p:spPr>
          <a:xfrm>
            <a:off x="-95207" y="2508869"/>
            <a:ext cx="2139908" cy="4349131"/>
          </a:xfrm>
          <a:custGeom>
            <a:avLst/>
            <a:gdLst>
              <a:gd name="connsiteX0" fmla="*/ 0 w 2139908"/>
              <a:gd name="connsiteY0" fmla="*/ 0 h 4349131"/>
              <a:gd name="connsiteX1" fmla="*/ 157415 w 2139908"/>
              <a:gd name="connsiteY1" fmla="*/ 7949 h 4349131"/>
              <a:gd name="connsiteX2" fmla="*/ 2139908 w 2139908"/>
              <a:gd name="connsiteY2" fmla="*/ 2204824 h 4349131"/>
              <a:gd name="connsiteX3" fmla="*/ 588306 w 2139908"/>
              <a:gd name="connsiteY3" fmla="*/ 4313820 h 4349131"/>
              <a:gd name="connsiteX4" fmla="*/ 450978 w 2139908"/>
              <a:gd name="connsiteY4" fmla="*/ 4349131 h 4349131"/>
              <a:gd name="connsiteX5" fmla="*/ 0 w 2139908"/>
              <a:gd name="connsiteY5" fmla="*/ 4349131 h 4349131"/>
              <a:gd name="connsiteX6" fmla="*/ 0 w 2139908"/>
              <a:gd name="connsiteY6" fmla="*/ 0 h 434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9908" h="4349131">
                <a:moveTo>
                  <a:pt x="0" y="0"/>
                </a:moveTo>
                <a:lnTo>
                  <a:pt x="157415" y="7949"/>
                </a:lnTo>
                <a:cubicBezTo>
                  <a:pt x="1270952" y="121035"/>
                  <a:pt x="2139908" y="1061452"/>
                  <a:pt x="2139908" y="2204824"/>
                </a:cubicBezTo>
                <a:cubicBezTo>
                  <a:pt x="2139908" y="3195746"/>
                  <a:pt x="1487225" y="4034227"/>
                  <a:pt x="588306" y="4313820"/>
                </a:cubicBezTo>
                <a:lnTo>
                  <a:pt x="450978" y="4349131"/>
                </a:lnTo>
                <a:lnTo>
                  <a:pt x="0" y="4349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4701" y="365127"/>
            <a:ext cx="7980449" cy="722418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1368893-0460-416B-B7B0-E4D52CB5F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01" y="1633201"/>
            <a:ext cx="9542464" cy="4718388"/>
          </a:xfrm>
        </p:spPr>
        <p:txBody>
          <a:bodyPr>
            <a:normAutofit/>
          </a:bodyPr>
          <a:lstStyle>
            <a:lvl1pPr>
              <a:defRPr sz="27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7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7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7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7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Google Shape;521;p46">
            <a:extLst>
              <a:ext uri="{FF2B5EF4-FFF2-40B4-BE49-F238E27FC236}">
                <a16:creationId xmlns:a16="http://schemas.microsoft.com/office/drawing/2014/main" id="{F2566569-E722-431D-9CB9-AC3A2B37BFC3}"/>
              </a:ext>
            </a:extLst>
          </p:cNvPr>
          <p:cNvSpPr/>
          <p:nvPr/>
        </p:nvSpPr>
        <p:spPr>
          <a:xfrm>
            <a:off x="11651778" y="4057753"/>
            <a:ext cx="429900" cy="429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BCED7-21F9-4CE1-B4FD-D1A0630A53CA}"/>
              </a:ext>
            </a:extLst>
          </p:cNvPr>
          <p:cNvCxnSpPr>
            <a:cxnSpLocks/>
          </p:cNvCxnSpPr>
          <p:nvPr/>
        </p:nvCxnSpPr>
        <p:spPr>
          <a:xfrm>
            <a:off x="2044701" y="1087545"/>
            <a:ext cx="798044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A42149A9-E8E5-4716-8BB6-7E25E3450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8436" y="3464588"/>
            <a:ext cx="2139908" cy="2437694"/>
          </a:xfrm>
          <a:prstGeom prst="rect">
            <a:avLst/>
          </a:prstGeom>
        </p:spPr>
      </p:pic>
      <p:sp>
        <p:nvSpPr>
          <p:cNvPr id="5" name="Google Shape;521;p46">
            <a:extLst>
              <a:ext uri="{FF2B5EF4-FFF2-40B4-BE49-F238E27FC236}">
                <a16:creationId xmlns:a16="http://schemas.microsoft.com/office/drawing/2014/main" id="{4C07396B-ACE2-DBF5-A3D5-9E3DC5C83512}"/>
              </a:ext>
            </a:extLst>
          </p:cNvPr>
          <p:cNvSpPr/>
          <p:nvPr userDrawn="1"/>
        </p:nvSpPr>
        <p:spPr>
          <a:xfrm>
            <a:off x="11651778" y="4057753"/>
            <a:ext cx="429900" cy="429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044320-4175-D875-B968-E517B85B04F1}"/>
              </a:ext>
            </a:extLst>
          </p:cNvPr>
          <p:cNvCxnSpPr>
            <a:cxnSpLocks/>
          </p:cNvCxnSpPr>
          <p:nvPr userDrawn="1"/>
        </p:nvCxnSpPr>
        <p:spPr>
          <a:xfrm>
            <a:off x="2044700" y="1087545"/>
            <a:ext cx="798044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30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9CB2-34EF-45EB-8425-9B3B8E47234B}"/>
              </a:ext>
            </a:extLst>
          </p:cNvPr>
          <p:cNvSpPr/>
          <p:nvPr/>
        </p:nvSpPr>
        <p:spPr>
          <a:xfrm>
            <a:off x="838200" y="240492"/>
            <a:ext cx="8385788" cy="1089490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/>
        </p:nvCxnSpPr>
        <p:spPr>
          <a:xfrm>
            <a:off x="838202" y="1112483"/>
            <a:ext cx="91869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6395" y="1633201"/>
            <a:ext cx="10510768" cy="471838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/>
        </p:nvSpPr>
        <p:spPr>
          <a:xfrm>
            <a:off x="11661052" y="4969796"/>
            <a:ext cx="429900" cy="429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/>
        </p:nvSpPr>
        <p:spPr>
          <a:xfrm>
            <a:off x="138724" y="3543187"/>
            <a:ext cx="537600" cy="53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/>
        </p:nvSpPr>
        <p:spPr>
          <a:xfrm>
            <a:off x="11667908" y="1958109"/>
            <a:ext cx="429900" cy="4299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5FE4105-8AA1-7FFC-0750-BE372AA5C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396" y="365127"/>
            <a:ext cx="8948754" cy="722418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3216E03-6C4D-EA4B-1FB7-1544C198621B}"/>
              </a:ext>
            </a:extLst>
          </p:cNvPr>
          <p:cNvCxnSpPr>
            <a:cxnSpLocks/>
          </p:cNvCxnSpPr>
          <p:nvPr userDrawn="1"/>
        </p:nvCxnSpPr>
        <p:spPr>
          <a:xfrm>
            <a:off x="838200" y="1112483"/>
            <a:ext cx="918694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521;p46">
            <a:extLst>
              <a:ext uri="{FF2B5EF4-FFF2-40B4-BE49-F238E27FC236}">
                <a16:creationId xmlns:a16="http://schemas.microsoft.com/office/drawing/2014/main" id="{23E5E148-AA33-2643-DD84-49CD6C1EF01E}"/>
              </a:ext>
            </a:extLst>
          </p:cNvPr>
          <p:cNvSpPr/>
          <p:nvPr userDrawn="1"/>
        </p:nvSpPr>
        <p:spPr>
          <a:xfrm>
            <a:off x="11661052" y="4969796"/>
            <a:ext cx="429900" cy="429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522;p46">
            <a:extLst>
              <a:ext uri="{FF2B5EF4-FFF2-40B4-BE49-F238E27FC236}">
                <a16:creationId xmlns:a16="http://schemas.microsoft.com/office/drawing/2014/main" id="{18815F7D-EC9F-3D5C-7046-7D73E15D665A}"/>
              </a:ext>
            </a:extLst>
          </p:cNvPr>
          <p:cNvSpPr/>
          <p:nvPr userDrawn="1"/>
        </p:nvSpPr>
        <p:spPr>
          <a:xfrm>
            <a:off x="138724" y="3543187"/>
            <a:ext cx="537600" cy="53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523;p46">
            <a:extLst>
              <a:ext uri="{FF2B5EF4-FFF2-40B4-BE49-F238E27FC236}">
                <a16:creationId xmlns:a16="http://schemas.microsoft.com/office/drawing/2014/main" id="{C30A95D5-D6FE-789E-FB1E-53AAE3C3479F}"/>
              </a:ext>
            </a:extLst>
          </p:cNvPr>
          <p:cNvSpPr/>
          <p:nvPr userDrawn="1"/>
        </p:nvSpPr>
        <p:spPr>
          <a:xfrm>
            <a:off x="11667908" y="1958109"/>
            <a:ext cx="429900" cy="4299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721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кръглен правоъгълник 15"/>
          <p:cNvSpPr/>
          <p:nvPr/>
        </p:nvSpPr>
        <p:spPr>
          <a:xfrm>
            <a:off x="824753" y="61914"/>
            <a:ext cx="11298187" cy="6734493"/>
          </a:xfrm>
          <a:prstGeom prst="roundRect">
            <a:avLst>
              <a:gd name="adj" fmla="val 2149"/>
            </a:avLst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9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9673" y="1012661"/>
            <a:ext cx="9920139" cy="17213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9673" y="3115037"/>
            <a:ext cx="9920139" cy="2801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6F25E3CD-121F-46B1-8EAA-E751C0C960D9}" type="datetimeFigureOut">
              <a:rPr lang="bg-BG" smtClean="0"/>
              <a:pPr/>
              <a:t>15.9.2023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64" y="6426195"/>
            <a:ext cx="128603" cy="127007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/>
        </p:nvSpPr>
        <p:spPr>
          <a:xfrm rot="16200000">
            <a:off x="-126927" y="5858481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1200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Картина 1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64" y="323850"/>
            <a:ext cx="381625" cy="381600"/>
          </a:xfrm>
          <a:prstGeom prst="rect">
            <a:avLst/>
          </a:prstGeom>
        </p:spPr>
      </p:pic>
      <p:sp>
        <p:nvSpPr>
          <p:cNvPr id="14" name="Овал 13"/>
          <p:cNvSpPr/>
          <p:nvPr/>
        </p:nvSpPr>
        <p:spPr>
          <a:xfrm>
            <a:off x="11587364" y="323850"/>
            <a:ext cx="381625" cy="381600"/>
          </a:xfrm>
          <a:prstGeom prst="ellipse">
            <a:avLst/>
          </a:prstGeom>
          <a:solidFill>
            <a:srgbClr val="E9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900"/>
          </a:p>
        </p:txBody>
      </p:sp>
      <p:sp>
        <p:nvSpPr>
          <p:cNvPr id="17" name="Текстово поле 16"/>
          <p:cNvSpPr txBox="1"/>
          <p:nvPr/>
        </p:nvSpPr>
        <p:spPr>
          <a:xfrm>
            <a:off x="1489673" y="425444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</a:t>
            </a:r>
            <a:endParaRPr lang="bg-BG" sz="800" b="1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Право съединение 21"/>
          <p:cNvCxnSpPr/>
          <p:nvPr/>
        </p:nvCxnSpPr>
        <p:spPr>
          <a:xfrm>
            <a:off x="1951566" y="444382"/>
            <a:ext cx="0" cy="131400"/>
          </a:xfrm>
          <a:prstGeom prst="line">
            <a:avLst/>
          </a:prstGeom>
          <a:ln w="12700">
            <a:solidFill>
              <a:srgbClr val="92A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1811" y="322563"/>
            <a:ext cx="314318" cy="375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1</a:t>
            </a:r>
            <a:endParaRPr lang="bg-BG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4535C15-B1FA-B8A6-9EB6-114659B271C1}"/>
              </a:ext>
            </a:extLst>
          </p:cNvPr>
          <p:cNvGrpSpPr/>
          <p:nvPr userDrawn="1"/>
        </p:nvGrpSpPr>
        <p:grpSpPr>
          <a:xfrm>
            <a:off x="9398428" y="-1"/>
            <a:ext cx="2793572" cy="2163536"/>
            <a:chOff x="10083338" y="0"/>
            <a:chExt cx="2108662" cy="16332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337E03-234D-4A8B-30B6-D6DFE218CDCB}"/>
                </a:ext>
              </a:extLst>
            </p:cNvPr>
            <p:cNvSpPr/>
            <p:nvPr/>
          </p:nvSpPr>
          <p:spPr>
            <a:xfrm>
              <a:off x="10083338" y="0"/>
              <a:ext cx="2108662" cy="163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AC759B51-EBE4-4FE4-E5C6-7001F8562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0924" y="179710"/>
              <a:ext cx="1453490" cy="1453490"/>
            </a:xfrm>
            <a:prstGeom prst="rect">
              <a:avLst/>
            </a:prstGeom>
          </p:spPr>
        </p:pic>
      </p:grp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8D496858-EE14-D625-549D-A809004A8592}"/>
              </a:ext>
            </a:extLst>
          </p:cNvPr>
          <p:cNvSpPr txBox="1">
            <a:spLocks/>
          </p:cNvSpPr>
          <p:nvPr userDrawn="1"/>
        </p:nvSpPr>
        <p:spPr>
          <a:xfrm>
            <a:off x="-9230" y="6485684"/>
            <a:ext cx="480263" cy="46148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2CDC38A5-072D-4F0E-8539-059C8318D1B9}" type="slidenum">
              <a:rPr lang="en-US" sz="1100" smtClean="0">
                <a:solidFill>
                  <a:schemeClr val="tx2"/>
                </a:solidFill>
                <a:latin typeface="Roboto Condensed" panose="020B0604020202020204" charset="0"/>
                <a:ea typeface="Roboto Condensed" panose="020B0604020202020204" charset="0"/>
              </a:rPr>
              <a:pPr algn="ctr"/>
              <a:t>‹#›</a:t>
            </a:fld>
            <a:endParaRPr lang="en-US" dirty="0">
              <a:solidFill>
                <a:schemeClr val="tx2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44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rgbClr val="2A2859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35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500" b="0" kern="1200">
          <a:solidFill>
            <a:srgbClr val="2A2859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457177" indent="0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5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2pPr>
      <a:lvl3pPr marL="914355" indent="0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5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3pPr>
      <a:lvl4pPr marL="1371532" indent="0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5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4pPr>
      <a:lvl5pPr marL="1828709" indent="0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5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5pPr>
      <a:lvl6pPr marL="2514475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кръглен правоъгълник 15"/>
          <p:cNvSpPr/>
          <p:nvPr/>
        </p:nvSpPr>
        <p:spPr>
          <a:xfrm>
            <a:off x="824753" y="61914"/>
            <a:ext cx="11298187" cy="6734493"/>
          </a:xfrm>
          <a:prstGeom prst="roundRect">
            <a:avLst>
              <a:gd name="adj" fmla="val 214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9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9673" y="1012661"/>
            <a:ext cx="9920139" cy="17213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9673" y="3115037"/>
            <a:ext cx="9920139" cy="2801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6F25E3CD-121F-46B1-8EAA-E751C0C960D9}" type="datetimeFigureOut">
              <a:rPr lang="bg-BG" smtClean="0"/>
              <a:pPr/>
              <a:t>15.9.2023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64" y="6426195"/>
            <a:ext cx="128603" cy="127007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/>
        </p:nvSpPr>
        <p:spPr>
          <a:xfrm rot="16200000">
            <a:off x="-126927" y="5858481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1200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Картина 1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64" y="323850"/>
            <a:ext cx="381625" cy="381600"/>
          </a:xfrm>
          <a:prstGeom prst="rect">
            <a:avLst/>
          </a:prstGeom>
        </p:spPr>
      </p:pic>
      <p:sp>
        <p:nvSpPr>
          <p:cNvPr id="14" name="Овал 13"/>
          <p:cNvSpPr/>
          <p:nvPr/>
        </p:nvSpPr>
        <p:spPr>
          <a:xfrm>
            <a:off x="11587364" y="323850"/>
            <a:ext cx="381625" cy="381600"/>
          </a:xfrm>
          <a:prstGeom prst="ellipse">
            <a:avLst/>
          </a:prstGeom>
          <a:solidFill>
            <a:srgbClr val="E9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900"/>
          </a:p>
        </p:txBody>
      </p:sp>
      <p:sp>
        <p:nvSpPr>
          <p:cNvPr id="17" name="Текстово поле 16"/>
          <p:cNvSpPr txBox="1"/>
          <p:nvPr/>
        </p:nvSpPr>
        <p:spPr>
          <a:xfrm>
            <a:off x="1489673" y="425444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</a:t>
            </a:r>
            <a:endParaRPr lang="bg-BG" sz="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Право съединение 21"/>
          <p:cNvCxnSpPr/>
          <p:nvPr/>
        </p:nvCxnSpPr>
        <p:spPr>
          <a:xfrm>
            <a:off x="1951566" y="444382"/>
            <a:ext cx="0" cy="131400"/>
          </a:xfrm>
          <a:prstGeom prst="line">
            <a:avLst/>
          </a:prstGeom>
          <a:ln w="12700">
            <a:solidFill>
              <a:srgbClr val="92A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1811" y="322563"/>
            <a:ext cx="314318" cy="375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1</a:t>
            </a:r>
            <a:endParaRPr lang="bg-BG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0D99D-8702-41DD-A9DD-47CECE363FE5}"/>
              </a:ext>
            </a:extLst>
          </p:cNvPr>
          <p:cNvGrpSpPr/>
          <p:nvPr/>
        </p:nvGrpSpPr>
        <p:grpSpPr>
          <a:xfrm>
            <a:off x="9398428" y="-1"/>
            <a:ext cx="2793572" cy="2163536"/>
            <a:chOff x="10083338" y="0"/>
            <a:chExt cx="2108662" cy="16332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6C9A5D-5C6F-434B-B15C-FEC83185EB28}"/>
                </a:ext>
              </a:extLst>
            </p:cNvPr>
            <p:cNvSpPr/>
            <p:nvPr/>
          </p:nvSpPr>
          <p:spPr>
            <a:xfrm>
              <a:off x="10083338" y="0"/>
              <a:ext cx="2108662" cy="163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7BA3EFE9-1832-4BD5-92A9-69D6DE497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0924" y="179710"/>
              <a:ext cx="1453490" cy="1453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492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35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500" b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457177" indent="0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5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2pPr>
      <a:lvl3pPr marL="914355" indent="0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5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3pPr>
      <a:lvl4pPr marL="1371532" indent="0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5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4pPr>
      <a:lvl5pPr marL="1828709" indent="0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5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5pPr>
      <a:lvl6pPr marL="2514475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F924-31AE-4834-94D8-61AF45C99A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dirty="0">
                <a:solidFill>
                  <a:schemeClr val="tx1"/>
                </a:solidFill>
              </a:rPr>
              <a:t>Objects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86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07389-C6E6-43EB-9D55-5C2F66BF65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6395" y="1633201"/>
            <a:ext cx="10510768" cy="4718388"/>
          </a:xfrm>
        </p:spPr>
        <p:txBody>
          <a:bodyPr/>
          <a:lstStyle/>
          <a:p>
            <a:r>
              <a:rPr lang="en" dirty="0"/>
              <a:t>You get an object that has properties: name, area, </a:t>
            </a:r>
            <a:br>
              <a:rPr lang="en-US" dirty="0"/>
            </a:br>
            <a:r>
              <a:rPr lang="en" dirty="0"/>
              <a:t>population, country and postcode.</a:t>
            </a:r>
          </a:p>
          <a:p>
            <a:r>
              <a:rPr lang="en" dirty="0"/>
              <a:t>Loop through all the properties and print the values. </a:t>
            </a:r>
          </a:p>
          <a:p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A28E0-F904-4C5E-8F8F-26E94BFA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City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7C2952-641D-4268-83BD-F59CCA4D2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136" y="3429000"/>
            <a:ext cx="3822326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name: "Sofia",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population: 1234567,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country: "Bulgaria",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postcode: 1000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8475B9-FFB4-4FEA-989C-82B069FCB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2520" y="3696496"/>
            <a:ext cx="4336771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name =&gt; Sofia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population =&gt; 1234567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country =&gt; Bulgaria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postcode =&gt; 1000</a:t>
            </a:r>
          </a:p>
        </p:txBody>
      </p:sp>
      <p:sp>
        <p:nvSpPr>
          <p:cNvPr id="6" name="Right Arrow 6">
            <a:extLst>
              <a:ext uri="{FF2B5EF4-FFF2-40B4-BE49-F238E27FC236}">
                <a16:creationId xmlns:a16="http://schemas.microsoft.com/office/drawing/2014/main" id="{29BB39D8-1280-40FF-BA61-B9F133399983}"/>
              </a:ext>
            </a:extLst>
          </p:cNvPr>
          <p:cNvSpPr/>
          <p:nvPr/>
        </p:nvSpPr>
        <p:spPr>
          <a:xfrm>
            <a:off x="5588398" y="441393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265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50F30-1697-4D83-8647-D5E4177BE9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665858"/>
            <a:ext cx="10748963" cy="47183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dirty="0"/>
              <a:t>Write a function that accepts an array of name and </a:t>
            </a:r>
            <a:br>
              <a:rPr lang="bg-BG" dirty="0"/>
            </a:br>
            <a:r>
              <a:rPr lang="en" dirty="0"/>
              <a:t>phone number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dirty="0"/>
              <a:t>Save the name and number in a phone book.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dirty="0"/>
              <a:t>If the name already exists, overwrite the value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E496D-3DC3-4853-99A8-B4E51B78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Phonebook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739F71-9924-43F3-858F-30E1C0389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679" y="4075922"/>
            <a:ext cx="382232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["Peter 0888 657 212", "Bob 0877 123 456", "Peter 123123"]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9EC357-E84B-4CCA-9BD1-53A976C8B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6063" y="4343418"/>
            <a:ext cx="433677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Peter -&gt; 123123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Bob -&gt; 0877 123 456</a:t>
            </a:r>
          </a:p>
        </p:txBody>
      </p:sp>
      <p:sp>
        <p:nvSpPr>
          <p:cNvPr id="6" name="Right Arrow 6">
            <a:extLst>
              <a:ext uri="{FF2B5EF4-FFF2-40B4-BE49-F238E27FC236}">
                <a16:creationId xmlns:a16="http://schemas.microsoft.com/office/drawing/2014/main" id="{73462DFE-4BF0-4186-87D4-5373781A202A}"/>
              </a:ext>
            </a:extLst>
          </p:cNvPr>
          <p:cNvSpPr/>
          <p:nvPr/>
        </p:nvSpPr>
        <p:spPr>
          <a:xfrm>
            <a:off x="5631941" y="5060859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0830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0AD99-F4B4-43E4-9AE1-7102E054FD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21654" y="2856819"/>
            <a:ext cx="6997112" cy="868680"/>
          </a:xfrm>
        </p:spPr>
        <p:txBody>
          <a:bodyPr/>
          <a:lstStyle/>
          <a:p>
            <a:r>
              <a:rPr lang="en" b="1" dirty="0"/>
              <a:t>JSON</a:t>
            </a:r>
            <a:endParaRPr lang="bg-BG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22CFA7-DEB7-4CFE-B43D-2AFB98F964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00935" y="1647825"/>
            <a:ext cx="2438552" cy="1199469"/>
          </a:xfrm>
        </p:spPr>
        <p:txBody>
          <a:bodyPr/>
          <a:lstStyle/>
          <a:p>
            <a:r>
              <a:rPr lang="en" dirty="0"/>
              <a:t>02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C3A672-181B-4AF4-84C0-1E782E39CE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" dirty="0"/>
              <a:t>JavaScript Object Notation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552969-8B3C-4D58-9DE4-0D401B46A5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4111">
            <a:off x="8492645" y="4054027"/>
            <a:ext cx="2243903" cy="224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9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14F369-0457-4B9A-BADF-71E5A13D7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What is JSON?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3D757E-672A-4DAC-A5EC-86B50641C1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00" y="1447800"/>
            <a:ext cx="8741669" cy="490378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3200" dirty="0"/>
              <a:t>JSON -&gt; JavaScript Object </a:t>
            </a:r>
            <a:br>
              <a:rPr lang="en" sz="3200" dirty="0"/>
            </a:br>
            <a:r>
              <a:rPr lang="en" sz="3200" dirty="0"/>
              <a:t>Notation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3200" dirty="0"/>
              <a:t>Format with which we transfer objects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22B530D-C632-49E3-AEF9-271628071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774" y="3068793"/>
            <a:ext cx="7036526" cy="328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9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758A1-7C24-47BA-86DD-D1C5D219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What we use JSON for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353BCA-7B18-43EC-8F3C-1B664550B4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3200" dirty="0"/>
              <a:t>Data transfer between browser </a:t>
            </a:r>
            <a:br>
              <a:rPr lang="en-US" sz="3200" dirty="0"/>
            </a:br>
            <a:r>
              <a:rPr lang="en" sz="3200" dirty="0"/>
              <a:t>and server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3200" dirty="0"/>
              <a:t>JavaScript has built-in functions for </a:t>
            </a:r>
            <a:br>
              <a:rPr lang="en-US" sz="3200" dirty="0"/>
            </a:br>
            <a:r>
              <a:rPr lang="en" sz="3200" dirty="0"/>
              <a:t>reading data </a:t>
            </a:r>
            <a:br>
              <a:rPr lang="en-US" sz="3200" dirty="0"/>
            </a:br>
            <a:r>
              <a:rPr lang="en" sz="3200" dirty="0"/>
              <a:t>from JSON format</a:t>
            </a:r>
            <a:endParaRPr lang="en-US" sz="3200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A6F14CC-EAE3-4235-9673-9C733C226186}"/>
              </a:ext>
            </a:extLst>
          </p:cNvPr>
          <p:cNvSpPr txBox="1">
            <a:spLocks/>
          </p:cNvSpPr>
          <p:nvPr/>
        </p:nvSpPr>
        <p:spPr>
          <a:xfrm>
            <a:off x="6747029" y="3343776"/>
            <a:ext cx="4698093" cy="291498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rgbClr val="3CA7C5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457200" lvl="1" indent="0">
              <a:buNone/>
            </a:pPr>
            <a:r>
              <a:rPr lang="en" dirty="0">
                <a:solidFill>
                  <a:srgbClr val="000000"/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" dirty="0">
                <a:solidFill>
                  <a:srgbClr val="000000"/>
                </a:solidFill>
              </a:rPr>
              <a:t>  "name": " Maria",</a:t>
            </a:r>
            <a:endParaRPr lang="bg-BG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" dirty="0">
                <a:solidFill>
                  <a:srgbClr val="000000"/>
                </a:solidFill>
              </a:rPr>
              <a:t>  "age": 20,</a:t>
            </a:r>
            <a:endParaRPr lang="bg-BG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" dirty="0">
                <a:solidFill>
                  <a:srgbClr val="000000"/>
                </a:solidFill>
              </a:rPr>
              <a:t>  "grades": {</a:t>
            </a:r>
          </a:p>
          <a:p>
            <a:pPr marL="457200" lvl="1" indent="0">
              <a:buNone/>
            </a:pPr>
            <a:r>
              <a:rPr lang="en" dirty="0">
                <a:solidFill>
                  <a:srgbClr val="000000"/>
                </a:solidFill>
              </a:rPr>
              <a:t>  "Math": [6.00, 5.50],</a:t>
            </a:r>
          </a:p>
          <a:p>
            <a:pPr marL="457200" lvl="1" indent="0">
              <a:buNone/>
            </a:pPr>
            <a:r>
              <a:rPr lang="en" dirty="0">
                <a:solidFill>
                  <a:srgbClr val="000000"/>
                </a:solidFill>
              </a:rPr>
              <a:t>  "Biology": [6.00]</a:t>
            </a:r>
          </a:p>
          <a:p>
            <a:pPr marL="457200" lvl="1" indent="0">
              <a:buNone/>
            </a:pPr>
            <a:r>
              <a:rPr lang="en" dirty="0">
                <a:solidFill>
                  <a:srgbClr val="000000"/>
                </a:solidFill>
              </a:rPr>
              <a:t>}</a:t>
            </a:r>
            <a:br>
              <a:rPr lang="en-US" dirty="0">
                <a:solidFill>
                  <a:srgbClr val="000000"/>
                </a:solidFill>
              </a:rPr>
            </a:b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64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6947E-78CF-4DB7-AA90-5828CBF94F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dirty="0"/>
              <a:t>We can convert object to JSON using </a:t>
            </a:r>
            <a:br>
              <a:rPr lang="en-US" dirty="0"/>
            </a:br>
            <a:r>
              <a:rPr lang="en" dirty="0"/>
              <a:t>JSON.stringify(object) method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dirty="0"/>
              <a:t>We can convert JSON to object using JSON.parse(text) method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F9A03B-2439-430B-AFAB-FCB641074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JSON methods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B4562E1-089C-4239-A137-AC922FAEE942}"/>
              </a:ext>
            </a:extLst>
          </p:cNvPr>
          <p:cNvSpPr txBox="1">
            <a:spLocks/>
          </p:cNvSpPr>
          <p:nvPr/>
        </p:nvSpPr>
        <p:spPr>
          <a:xfrm>
            <a:off x="1524000" y="4030745"/>
            <a:ext cx="5904411" cy="49117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rgbClr val="3CA7C5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 dirty="0">
                <a:solidFill>
                  <a:srgbClr val="0000FF"/>
                </a:solidFill>
              </a:rPr>
              <a:t>let </a:t>
            </a:r>
            <a:r>
              <a:rPr lang="en" dirty="0">
                <a:solidFill>
                  <a:srgbClr val="000000"/>
                </a:solidFill>
              </a:rPr>
              <a:t>obj = JSON.parse(text);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F3D0349-7F0E-43A8-AA06-3345E74FC652}"/>
              </a:ext>
            </a:extLst>
          </p:cNvPr>
          <p:cNvSpPr txBox="1">
            <a:spLocks/>
          </p:cNvSpPr>
          <p:nvPr/>
        </p:nvSpPr>
        <p:spPr>
          <a:xfrm>
            <a:off x="1524000" y="2692243"/>
            <a:ext cx="5904411" cy="49117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rgbClr val="3CA7C5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 dirty="0">
                <a:solidFill>
                  <a:srgbClr val="0000FF"/>
                </a:solidFill>
              </a:rPr>
              <a:t>let </a:t>
            </a:r>
            <a:r>
              <a:rPr lang="en" dirty="0">
                <a:solidFill>
                  <a:srgbClr val="000000"/>
                </a:solidFill>
              </a:rPr>
              <a:t>text = JSON.stringify(obj);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11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F24F6-4CF7-46A4-BCF1-EA18E2789F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dirty="0"/>
              <a:t>Write a function that takes a JSON string and </a:t>
            </a:r>
            <a:br>
              <a:rPr lang="bg-BG" dirty="0"/>
            </a:br>
            <a:r>
              <a:rPr lang="en" dirty="0"/>
              <a:t>turns it into an object.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56E4FB-1EE8-426F-9432-9D33122C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Convert to an object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30C3D5-161A-47B2-957F-7B8559E85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104" y="3307093"/>
            <a:ext cx="4216669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b="1" noProof="1">
                <a:solidFill>
                  <a:schemeClr val="tx2"/>
                </a:solidFill>
                <a:latin typeface="Consolas" panose="020B0609020204030204" pitchFamily="49" charset="0"/>
              </a:rPr>
              <a:t>'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b="1" noProof="1">
                <a:solidFill>
                  <a:schemeClr val="tx2"/>
                </a:solidFill>
                <a:latin typeface="Consolas" panose="020B0609020204030204" pitchFamily="49" charset="0"/>
              </a:rPr>
              <a:t> " name " : "Sofia",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b="1" noProof="1">
                <a:solidFill>
                  <a:schemeClr val="tx2"/>
                </a:solidFill>
                <a:latin typeface="Consolas" panose="020B0609020204030204" pitchFamily="49" charset="0"/>
              </a:rPr>
              <a:t> " population " : 1234567,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b="1" noProof="1">
                <a:solidFill>
                  <a:schemeClr val="tx2"/>
                </a:solidFill>
                <a:latin typeface="Consolas" panose="020B0609020204030204" pitchFamily="49" charset="0"/>
              </a:rPr>
              <a:t> " country " : "Bulgaria",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b="1" noProof="1">
                <a:solidFill>
                  <a:schemeClr val="tx2"/>
                </a:solidFill>
                <a:latin typeface="Consolas" panose="020B0609020204030204" pitchFamily="49" charset="0"/>
              </a:rPr>
              <a:t> " postcode " : 1000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b="1" noProof="1">
                <a:solidFill>
                  <a:schemeClr val="tx2"/>
                </a:solidFill>
                <a:latin typeface="Consolas" panose="020B0609020204030204" pitchFamily="49" charset="0"/>
              </a:rPr>
              <a:t>} '</a:t>
            </a:r>
            <a:endParaRPr lang="en-US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9FA4AF-9D23-4779-BA76-EC0594241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904" y="2916475"/>
            <a:ext cx="4336771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name : " Sofia "</a:t>
            </a:r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population : 1234567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country : " Bulgaria "</a:t>
            </a:r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postal code : 1000</a:t>
            </a:r>
            <a:endParaRPr lang="bg-BG" sz="24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ight Arrow 6">
            <a:extLst>
              <a:ext uri="{FF2B5EF4-FFF2-40B4-BE49-F238E27FC236}">
                <a16:creationId xmlns:a16="http://schemas.microsoft.com/office/drawing/2014/main" id="{35F4AF6E-3536-44C5-8BF7-A3D62D315FD0}"/>
              </a:ext>
            </a:extLst>
          </p:cNvPr>
          <p:cNvSpPr/>
          <p:nvPr/>
        </p:nvSpPr>
        <p:spPr>
          <a:xfrm>
            <a:off x="5764189" y="388013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567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789EF-9365-4EED-B410-9FEBF595B7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07770" y="1968383"/>
            <a:ext cx="7576460" cy="866775"/>
          </a:xfrm>
        </p:spPr>
        <p:txBody>
          <a:bodyPr/>
          <a:lstStyle/>
          <a:p>
            <a:r>
              <a:rPr lang="en" dirty="0"/>
              <a:t>Summary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7F263-1290-49C9-8C83-9D21488AB7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29690" y="2851783"/>
            <a:ext cx="7332620" cy="3531599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" dirty="0"/>
              <a:t>Objects contain a key and a token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" dirty="0"/>
              <a:t>We access the values by key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" dirty="0"/>
              <a:t>Objects can contain functions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" dirty="0"/>
              <a:t>this refers to the object it is in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" dirty="0"/>
              <a:t>Parse and </a:t>
            </a:r>
            <a:r>
              <a:rPr lang="en" dirty="0" err="1"/>
              <a:t>stringify</a:t>
            </a:r>
            <a:r>
              <a:rPr lang="en" dirty="0"/>
              <a:t> objects in JSON</a:t>
            </a:r>
          </a:p>
        </p:txBody>
      </p:sp>
    </p:spTree>
    <p:extLst>
      <p:ext uri="{BB962C8B-B14F-4D97-AF65-F5344CB8AC3E}">
        <p14:creationId xmlns:p14="http://schemas.microsoft.com/office/powerpoint/2010/main" val="10657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257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F1C0D16F-23BB-4179-B0B3-7B4EB6DE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Content</a:t>
            </a:r>
            <a:endParaRPr lang="en-US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55CB17-F52B-406C-BBBF-C3008E1CB015}"/>
              </a:ext>
            </a:extLst>
          </p:cNvPr>
          <p:cNvGrpSpPr/>
          <p:nvPr/>
        </p:nvGrpSpPr>
        <p:grpSpPr>
          <a:xfrm>
            <a:off x="1076396" y="1506804"/>
            <a:ext cx="703262" cy="660930"/>
            <a:chOff x="761139" y="1338128"/>
            <a:chExt cx="703262" cy="660930"/>
          </a:xfrm>
        </p:grpSpPr>
        <p:sp>
          <p:nvSpPr>
            <p:cNvPr id="7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4E66EF01-3035-43D1-AD93-C58CEB8AE6AC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948AFF-3196-410C-AA97-74CAA188AE43}"/>
                </a:ext>
              </a:extLst>
            </p:cNvPr>
            <p:cNvSpPr txBox="1"/>
            <p:nvPr/>
          </p:nvSpPr>
          <p:spPr>
            <a:xfrm>
              <a:off x="761139" y="1414283"/>
              <a:ext cx="703262" cy="58477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" sz="3200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  <a:endParaRPr lang="en-US" sz="28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B5DB26D-1DBF-4967-87D7-EBB7F32199DF}"/>
              </a:ext>
            </a:extLst>
          </p:cNvPr>
          <p:cNvSpPr txBox="1"/>
          <p:nvPr/>
        </p:nvSpPr>
        <p:spPr>
          <a:xfrm>
            <a:off x="2007069" y="1539083"/>
            <a:ext cx="3036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>
                <a:solidFill>
                  <a:schemeClr val="tx2"/>
                </a:solidFill>
                <a:latin typeface="Phenomena Bold" panose="00000800000000000000" pitchFamily="50" charset="-52"/>
              </a:rPr>
              <a:t>What is object?</a:t>
            </a:r>
            <a:endParaRPr lang="en-US" sz="2800" dirty="0">
              <a:solidFill>
                <a:schemeClr val="tx2"/>
              </a:solidFill>
              <a:latin typeface="Phenomena Bold" panose="00000800000000000000" pitchFamily="50" charset="-5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22B585-0713-4A97-85A5-4CE35241AF43}"/>
              </a:ext>
            </a:extLst>
          </p:cNvPr>
          <p:cNvGrpSpPr/>
          <p:nvPr/>
        </p:nvGrpSpPr>
        <p:grpSpPr>
          <a:xfrm>
            <a:off x="1099636" y="2216996"/>
            <a:ext cx="703261" cy="660930"/>
            <a:chOff x="768598" y="2099096"/>
            <a:chExt cx="703261" cy="660930"/>
          </a:xfrm>
        </p:grpSpPr>
        <p:sp>
          <p:nvSpPr>
            <p:cNvPr id="11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5E4B6A86-7E69-4535-AA65-56678CBE839A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CF9C6D-4A8E-4299-9121-BCEEAB7924AC}"/>
                </a:ext>
              </a:extLst>
            </p:cNvPr>
            <p:cNvSpPr txBox="1"/>
            <p:nvPr/>
          </p:nvSpPr>
          <p:spPr>
            <a:xfrm>
              <a:off x="768598" y="2175251"/>
              <a:ext cx="703261" cy="58477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" sz="3200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02</a:t>
              </a:r>
              <a:endParaRPr lang="en-US" sz="28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7A72A38-E778-460E-ACFA-B837A87CAD1B}"/>
              </a:ext>
            </a:extLst>
          </p:cNvPr>
          <p:cNvSpPr txBox="1"/>
          <p:nvPr/>
        </p:nvSpPr>
        <p:spPr>
          <a:xfrm>
            <a:off x="2007069" y="2290979"/>
            <a:ext cx="3977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>
                <a:solidFill>
                  <a:schemeClr val="tx2"/>
                </a:solidFill>
                <a:latin typeface="Phenomena Bold" panose="00000800000000000000" pitchFamily="50" charset="-52"/>
              </a:rPr>
              <a:t>Declaration</a:t>
            </a:r>
            <a:endParaRPr lang="en-US" sz="2800" dirty="0">
              <a:solidFill>
                <a:schemeClr val="tx2"/>
              </a:solidFill>
              <a:latin typeface="Phenomena Bold" panose="00000800000000000000" pitchFamily="50" charset="-52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F23B6D-6F0C-4DE1-A806-F2AE564FB8CB}"/>
              </a:ext>
            </a:extLst>
          </p:cNvPr>
          <p:cNvGrpSpPr/>
          <p:nvPr/>
        </p:nvGrpSpPr>
        <p:grpSpPr>
          <a:xfrm>
            <a:off x="1081198" y="2979836"/>
            <a:ext cx="703261" cy="660930"/>
            <a:chOff x="765941" y="2811160"/>
            <a:chExt cx="703261" cy="660930"/>
          </a:xfrm>
        </p:grpSpPr>
        <p:sp>
          <p:nvSpPr>
            <p:cNvPr id="15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D7DA2FD2-2D46-4A01-BE8C-D9341741F868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6CED7B-1794-4496-9377-2DAAF3B6D4FA}"/>
                </a:ext>
              </a:extLst>
            </p:cNvPr>
            <p:cNvSpPr txBox="1"/>
            <p:nvPr/>
          </p:nvSpPr>
          <p:spPr>
            <a:xfrm>
              <a:off x="765941" y="2887315"/>
              <a:ext cx="703261" cy="58477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" sz="3200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03</a:t>
              </a:r>
              <a:endParaRPr lang="en-US" sz="28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4030532-50E0-4D10-B6E5-53D8EC83672B}"/>
              </a:ext>
            </a:extLst>
          </p:cNvPr>
          <p:cNvSpPr txBox="1"/>
          <p:nvPr/>
        </p:nvSpPr>
        <p:spPr>
          <a:xfrm>
            <a:off x="2007069" y="3007022"/>
            <a:ext cx="2449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>
                <a:solidFill>
                  <a:schemeClr val="tx2"/>
                </a:solidFill>
                <a:latin typeface="Phenomena Bold" panose="00000800000000000000" pitchFamily="50" charset="-52"/>
              </a:rPr>
              <a:t>This</a:t>
            </a:r>
            <a:endParaRPr lang="en-US" sz="2800" dirty="0">
              <a:solidFill>
                <a:schemeClr val="tx2"/>
              </a:solidFill>
              <a:latin typeface="Phenomena Bold" panose="00000800000000000000" pitchFamily="50" charset="-5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5882B8-A1F2-479F-AB57-A56EEFBF4105}"/>
              </a:ext>
            </a:extLst>
          </p:cNvPr>
          <p:cNvGrpSpPr/>
          <p:nvPr/>
        </p:nvGrpSpPr>
        <p:grpSpPr>
          <a:xfrm>
            <a:off x="1076396" y="3740008"/>
            <a:ext cx="703261" cy="660930"/>
            <a:chOff x="761139" y="3571332"/>
            <a:chExt cx="703261" cy="660930"/>
          </a:xfrm>
        </p:grpSpPr>
        <p:sp>
          <p:nvSpPr>
            <p:cNvPr id="19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E1D32406-0EF1-47B6-9AAD-2D456A5CAACE}"/>
                </a:ext>
              </a:extLst>
            </p:cNvPr>
            <p:cNvSpPr/>
            <p:nvPr/>
          </p:nvSpPr>
          <p:spPr>
            <a:xfrm>
              <a:off x="805782" y="3571332"/>
              <a:ext cx="613975" cy="6139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A6FC54D-4950-45FD-85BB-F975C2F3FFBC}"/>
                </a:ext>
              </a:extLst>
            </p:cNvPr>
            <p:cNvSpPr txBox="1"/>
            <p:nvPr/>
          </p:nvSpPr>
          <p:spPr>
            <a:xfrm>
              <a:off x="761139" y="3647487"/>
              <a:ext cx="703261" cy="58477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" sz="3200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04</a:t>
              </a:r>
              <a:endParaRPr lang="en-US" sz="28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69FDF67-76CC-4BB1-A44E-0B1672F3140E}"/>
              </a:ext>
            </a:extLst>
          </p:cNvPr>
          <p:cNvSpPr txBox="1"/>
          <p:nvPr/>
        </p:nvSpPr>
        <p:spPr>
          <a:xfrm>
            <a:off x="1958017" y="3742195"/>
            <a:ext cx="3457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>
                <a:solidFill>
                  <a:schemeClr val="tx2"/>
                </a:solidFill>
                <a:latin typeface="Phenomena Bold" panose="00000800000000000000" pitchFamily="50" charset="-52"/>
              </a:rPr>
              <a:t>JSON</a:t>
            </a:r>
            <a:endParaRPr lang="en-US" sz="2800" dirty="0">
              <a:solidFill>
                <a:schemeClr val="tx2"/>
              </a:solidFill>
              <a:latin typeface="Phenomena Bold" panose="000008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57595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D8A7C-A0E3-4F20-9F88-45E5BFF8F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b="1" dirty="0"/>
              <a:t>Objects</a:t>
            </a:r>
            <a:endParaRPr 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6A371E-BF13-4D9C-8775-E697755BE9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" dirty="0"/>
              <a:t>01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C085AD-EDA0-40CE-9C94-7F905A2B30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9943" y="4721178"/>
            <a:ext cx="5968513" cy="756344"/>
          </a:xfrm>
          <a:ln>
            <a:prstDash val="dash"/>
          </a:ln>
        </p:spPr>
        <p:txBody>
          <a:bodyPr>
            <a:normAutofit/>
          </a:bodyPr>
          <a:lstStyle/>
          <a:p>
            <a:r>
              <a:rPr lang="en" dirty="0"/>
              <a:t>What is an object?</a:t>
            </a:r>
          </a:p>
        </p:txBody>
      </p:sp>
    </p:spTree>
    <p:extLst>
      <p:ext uri="{BB962C8B-B14F-4D97-AF65-F5344CB8AC3E}">
        <p14:creationId xmlns:p14="http://schemas.microsoft.com/office/powerpoint/2010/main" val="85470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98D4BE-0028-4354-85C7-E221E1B9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What is an object?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BB85FA-2B17-4807-AC0E-64D9578CA5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00" y="1322774"/>
            <a:ext cx="9363105" cy="502881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dirty="0"/>
              <a:t>A collection of relative data and </a:t>
            </a:r>
            <a:br>
              <a:rPr lang="en" dirty="0"/>
            </a:br>
            <a:r>
              <a:rPr lang="en" dirty="0"/>
              <a:t>functions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dirty="0"/>
              <a:t>It consists of </a:t>
            </a:r>
            <a:r>
              <a:rPr lang="en-US" dirty="0"/>
              <a:t>several</a:t>
            </a:r>
            <a:r>
              <a:rPr lang="en" dirty="0"/>
              <a:t> variables (properties) and functions (methods)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dirty="0"/>
              <a:t>We can add and remove properties .</a:t>
            </a: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A85FE0C-59C4-4E03-BED0-873D2BC81F08}"/>
              </a:ext>
            </a:extLst>
          </p:cNvPr>
          <p:cNvSpPr txBox="1">
            <a:spLocks/>
          </p:cNvSpPr>
          <p:nvPr/>
        </p:nvSpPr>
        <p:spPr>
          <a:xfrm>
            <a:off x="4027121" y="3996260"/>
            <a:ext cx="5998029" cy="242597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rgbClr val="3CA7C5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 dirty="0">
                <a:solidFill>
                  <a:srgbClr val="0000FF"/>
                </a:solidFill>
                <a:latin typeface="Consolas" panose="020B0609020204030204" pitchFamily="49" charset="0"/>
              </a:rPr>
              <a:t>let </a:t>
            </a:r>
            <a:r>
              <a:rPr lang="en" dirty="0">
                <a:solidFill>
                  <a:srgbClr val="000000"/>
                </a:solidFill>
              </a:rPr>
              <a:t>student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= {</a:t>
            </a:r>
          </a:p>
          <a:p>
            <a:r>
              <a:rPr lang="en" dirty="0">
                <a:solidFill>
                  <a:srgbClr val="000000"/>
                </a:solidFill>
              </a:rPr>
              <a:t>		name: "Ivan",</a:t>
            </a:r>
          </a:p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		age: </a:t>
            </a:r>
            <a:r>
              <a:rPr lang="en" dirty="0">
                <a:solidFill>
                  <a:srgbClr val="000000"/>
                </a:solidFill>
              </a:rPr>
              <a:t>30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console.log(student.name)</a:t>
            </a:r>
          </a:p>
          <a:p>
            <a:endParaRPr lang="it-IT" sz="3200" dirty="0"/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38AFC890-A5BB-4B4E-9731-5D5C88C47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2279" y="3447733"/>
            <a:ext cx="2549982" cy="533243"/>
          </a:xfrm>
          <a:prstGeom prst="wedgeRoundRectCallout">
            <a:avLst>
              <a:gd name="adj1" fmla="val -58204"/>
              <a:gd name="adj2" fmla="val 45024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2800" b="1" dirty="0">
                <a:solidFill>
                  <a:schemeClr val="tx2"/>
                </a:solidFill>
              </a:rPr>
              <a:t>variable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7534D35C-C614-4483-B6CC-1A2D98FA0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7109" y="4580440"/>
            <a:ext cx="1695852" cy="444406"/>
          </a:xfrm>
          <a:prstGeom prst="wedgeRoundRectCallout">
            <a:avLst>
              <a:gd name="adj1" fmla="val 65762"/>
              <a:gd name="adj2" fmla="val -34722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2800" b="1" dirty="0">
                <a:solidFill>
                  <a:schemeClr val="tx2"/>
                </a:solidFill>
              </a:rPr>
              <a:t>property</a:t>
            </a:r>
            <a:endParaRPr lang="bg-BG" sz="2800" b="1" dirty="0">
              <a:solidFill>
                <a:schemeClr val="tx2"/>
              </a:solidFill>
            </a:endParaRP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02F99054-69EF-4CC5-B0EF-F08367CEA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7041" y="4358237"/>
            <a:ext cx="1695852" cy="444406"/>
          </a:xfrm>
          <a:prstGeom prst="wedgeRoundRectCallout">
            <a:avLst>
              <a:gd name="adj1" fmla="val -62105"/>
              <a:gd name="adj2" fmla="val -22965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2800" b="1" dirty="0">
                <a:solidFill>
                  <a:schemeClr val="tx2"/>
                </a:solidFill>
              </a:rPr>
              <a:t>value</a:t>
            </a:r>
            <a:endParaRPr lang="bg-BG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02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uiExpand="1" animBg="1"/>
      <p:bldP spid="11" grpId="0" uiExpan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98D4BE-0028-4354-85C7-E221E1B9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Declaring an object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BB85FA-2B17-4807-AC0E-64D9578CA5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01" y="1689463"/>
            <a:ext cx="7980448" cy="466212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dirty="0"/>
              <a:t>We use object literal {}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bg-B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dirty="0"/>
              <a:t>We declare an empty object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dirty="0"/>
              <a:t>Subsequently, we add the property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bg-BG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A85FE0C-59C4-4E03-BED0-873D2BC81F08}"/>
              </a:ext>
            </a:extLst>
          </p:cNvPr>
          <p:cNvSpPr txBox="1">
            <a:spLocks/>
          </p:cNvSpPr>
          <p:nvPr/>
        </p:nvSpPr>
        <p:spPr>
          <a:xfrm>
            <a:off x="2621461" y="2177223"/>
            <a:ext cx="6826928" cy="444407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rgbClr val="3CA7C5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 dirty="0">
                <a:solidFill>
                  <a:srgbClr val="0000FF"/>
                </a:solidFill>
                <a:latin typeface="Consolas" panose="020B0609020204030204" pitchFamily="49" charset="0"/>
              </a:rPr>
              <a:t>let </a:t>
            </a:r>
            <a:r>
              <a:rPr lang="en" dirty="0">
                <a:solidFill>
                  <a:srgbClr val="000000"/>
                </a:solidFill>
              </a:rPr>
              <a:t>person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= { name: "Ivan", age: 20 };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9A1F344-4F21-4B5B-8517-B875069DD546}"/>
              </a:ext>
            </a:extLst>
          </p:cNvPr>
          <p:cNvSpPr txBox="1">
            <a:spLocks/>
          </p:cNvSpPr>
          <p:nvPr/>
        </p:nvSpPr>
        <p:spPr>
          <a:xfrm>
            <a:off x="2621461" y="3771061"/>
            <a:ext cx="4990013" cy="191844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rgbClr val="3CA7C5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 dirty="0">
                <a:solidFill>
                  <a:srgbClr val="0000FF"/>
                </a:solidFill>
                <a:latin typeface="Consolas" panose="020B0609020204030204" pitchFamily="49" charset="0"/>
              </a:rPr>
              <a:t>let </a:t>
            </a:r>
            <a:r>
              <a:rPr lang="en" dirty="0">
                <a:solidFill>
                  <a:srgbClr val="000000"/>
                </a:solidFill>
              </a:rPr>
              <a:t>person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= {};</a:t>
            </a:r>
            <a:endParaRPr lang="bg-B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dirty="0">
                <a:solidFill>
                  <a:srgbClr val="000000"/>
                </a:solidFill>
              </a:rPr>
              <a:t>person.name = "Ivan";</a:t>
            </a:r>
          </a:p>
          <a:p>
            <a:r>
              <a:rPr lang="en" dirty="0" err="1">
                <a:solidFill>
                  <a:srgbClr val="000000"/>
                </a:solidFill>
              </a:rPr>
              <a:t>person.age </a:t>
            </a:r>
            <a:r>
              <a:rPr lang="en" dirty="0">
                <a:solidFill>
                  <a:srgbClr val="000000"/>
                </a:solidFill>
              </a:rPr>
              <a:t>= 20;</a:t>
            </a:r>
          </a:p>
          <a:p>
            <a:r>
              <a:rPr lang="en" dirty="0" err="1">
                <a:solidFill>
                  <a:srgbClr val="000000"/>
                </a:solidFill>
              </a:rPr>
              <a:t>person.eyeColor </a:t>
            </a:r>
            <a:r>
              <a:rPr lang="en" dirty="0">
                <a:solidFill>
                  <a:srgbClr val="000000"/>
                </a:solidFill>
              </a:rPr>
              <a:t>= "blue";</a:t>
            </a:r>
            <a:endParaRPr lang="bg-B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42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CE349-0134-4BB8-BF61-07D615EAA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1" y="1633201"/>
            <a:ext cx="8447314" cy="4718388"/>
          </a:xfrm>
        </p:spPr>
        <p:txBody>
          <a:bodyPr>
            <a:normAutofit/>
          </a:bodyPr>
          <a:lstStyle/>
          <a:p>
            <a:r>
              <a:rPr lang="en" sz="3200" dirty="0"/>
              <a:t>Write a function that gets firstname, lastname and age and returns an object:</a:t>
            </a:r>
            <a:endParaRPr lang="en-US" sz="3200" dirty="0"/>
          </a:p>
          <a:p>
            <a:endParaRPr lang="bg-BG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1123A-906C-4AF8-9A52-9A4AAD338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Personal Data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2303F0-D9AC-4613-BD52-70B333345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446" y="3632176"/>
            <a:ext cx="4103493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"Ivan", </a:t>
            </a:r>
            <a:br>
              <a:rPr lang="en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"Ivanov", </a:t>
            </a:r>
            <a:br>
              <a:rPr lang="en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C7E4FF-04C5-4242-8A79-483E1965C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1497" y="3093673"/>
            <a:ext cx="465230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firstName: "Ivan",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lastName: "Ivanov",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age: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ight Arrow 6">
            <a:extLst>
              <a:ext uri="{FF2B5EF4-FFF2-40B4-BE49-F238E27FC236}">
                <a16:creationId xmlns:a16="http://schemas.microsoft.com/office/drawing/2014/main" id="{8A93443D-8B54-4A7D-B9EE-FAB4738BF2E5}"/>
              </a:ext>
            </a:extLst>
          </p:cNvPr>
          <p:cNvSpPr/>
          <p:nvPr/>
        </p:nvSpPr>
        <p:spPr>
          <a:xfrm>
            <a:off x="5860618" y="3943674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292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98D4BE-0028-4354-85C7-E221E1B9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Define a method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BB85FA-2B17-4807-AC0E-64D9578CA5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01" y="1689463"/>
            <a:ext cx="7980448" cy="466212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dirty="0"/>
              <a:t>The functions of an object are called methods:</a:t>
            </a:r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9A1F344-4F21-4B5B-8517-B875069DD546}"/>
              </a:ext>
            </a:extLst>
          </p:cNvPr>
          <p:cNvSpPr txBox="1">
            <a:spLocks/>
          </p:cNvSpPr>
          <p:nvPr/>
        </p:nvSpPr>
        <p:spPr>
          <a:xfrm>
            <a:off x="2531020" y="2636130"/>
            <a:ext cx="8750197" cy="3484707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rgbClr val="3CA7C5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 dirty="0">
                <a:solidFill>
                  <a:srgbClr val="0000FF"/>
                </a:solidFill>
              </a:rPr>
              <a:t>let </a:t>
            </a:r>
            <a:r>
              <a:rPr lang="en" dirty="0">
                <a:solidFill>
                  <a:srgbClr val="000000"/>
                </a:solidFill>
              </a:rPr>
              <a:t>person = {</a:t>
            </a:r>
          </a:p>
          <a:p>
            <a:r>
              <a:rPr lang="en" dirty="0">
                <a:solidFill>
                  <a:srgbClr val="000000"/>
                </a:solidFill>
              </a:rPr>
              <a:t>    name: </a:t>
            </a:r>
            <a:r>
              <a:rPr lang="en" dirty="0">
                <a:solidFill>
                  <a:srgbClr val="A31515"/>
                </a:solidFill>
              </a:rPr>
              <a:t>"Maria" </a:t>
            </a:r>
            <a:r>
              <a:rPr lang="en" dirty="0">
                <a:solidFill>
                  <a:srgbClr val="000000"/>
                </a:solidFill>
              </a:rPr>
              <a:t>,</a:t>
            </a:r>
          </a:p>
          <a:p>
            <a:r>
              <a:rPr lang="en" b="1" dirty="0">
                <a:solidFill>
                  <a:srgbClr val="000000"/>
                </a:solidFill>
              </a:rPr>
              <a:t>    sayHi(){</a:t>
            </a:r>
          </a:p>
          <a:p>
            <a:r>
              <a:rPr lang="en" dirty="0">
                <a:solidFill>
                  <a:srgbClr val="000000"/>
                </a:solidFill>
              </a:rPr>
              <a:t>        </a:t>
            </a:r>
            <a:r>
              <a:rPr lang="en" b="1" dirty="0">
                <a:solidFill>
                  <a:srgbClr val="000000"/>
                </a:solidFill>
              </a:rPr>
              <a:t>console.log(</a:t>
            </a:r>
            <a:r>
              <a:rPr lang="en" b="1" dirty="0">
                <a:solidFill>
                  <a:srgbClr val="A31515"/>
                </a:solidFill>
              </a:rPr>
              <a:t>'Hi!'</a:t>
            </a:r>
            <a:r>
              <a:rPr lang="en" b="1" dirty="0">
                <a:solidFill>
                  <a:srgbClr val="000000"/>
                </a:solidFill>
              </a:rPr>
              <a:t>);</a:t>
            </a:r>
          </a:p>
          <a:p>
            <a:r>
              <a:rPr lang="en" dirty="0">
                <a:solidFill>
                  <a:srgbClr val="000000"/>
                </a:solidFill>
              </a:rPr>
              <a:t>    </a:t>
            </a:r>
            <a:r>
              <a:rPr lang="en" b="1" dirty="0">
                <a:solidFill>
                  <a:srgbClr val="000000"/>
                </a:solidFill>
              </a:rPr>
              <a:t>}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" dirty="0">
                <a:solidFill>
                  <a:srgbClr val="000000"/>
                </a:solidFill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</a:rPr>
            </a:br>
            <a:r>
              <a:rPr lang="en" dirty="0">
                <a:solidFill>
                  <a:srgbClr val="000000"/>
                </a:solidFill>
              </a:rPr>
              <a:t>person.sayHi()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43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98D4BE-0028-4354-85C7-E221E1B9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This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BB85FA-2B17-4807-AC0E-64D9578CA5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01" y="1689463"/>
            <a:ext cx="7980448" cy="466212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dirty="0"/>
              <a:t>This refers to the object in which it is located</a:t>
            </a:r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9A1F344-4F21-4B5B-8517-B875069DD546}"/>
              </a:ext>
            </a:extLst>
          </p:cNvPr>
          <p:cNvSpPr txBox="1">
            <a:spLocks/>
          </p:cNvSpPr>
          <p:nvPr/>
        </p:nvSpPr>
        <p:spPr>
          <a:xfrm>
            <a:off x="2335712" y="2609496"/>
            <a:ext cx="8750197" cy="3484707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rgbClr val="3CA7C5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 dirty="0">
                <a:solidFill>
                  <a:srgbClr val="0000FF"/>
                </a:solidFill>
              </a:rPr>
              <a:t>let </a:t>
            </a:r>
            <a:r>
              <a:rPr lang="en" dirty="0">
                <a:solidFill>
                  <a:srgbClr val="000000"/>
                </a:solidFill>
              </a:rPr>
              <a:t>person = {</a:t>
            </a:r>
          </a:p>
          <a:p>
            <a:r>
              <a:rPr lang="en" dirty="0">
                <a:solidFill>
                  <a:srgbClr val="000000"/>
                </a:solidFill>
              </a:rPr>
              <a:t>    name: </a:t>
            </a:r>
            <a:r>
              <a:rPr lang="en" dirty="0">
                <a:solidFill>
                  <a:srgbClr val="A31515"/>
                </a:solidFill>
              </a:rPr>
              <a:t>"Maria" </a:t>
            </a:r>
            <a:r>
              <a:rPr lang="en" dirty="0">
                <a:solidFill>
                  <a:srgbClr val="000000"/>
                </a:solidFill>
              </a:rPr>
              <a:t>,</a:t>
            </a:r>
          </a:p>
          <a:p>
            <a:r>
              <a:rPr lang="en" b="1" dirty="0">
                <a:solidFill>
                  <a:srgbClr val="000000"/>
                </a:solidFill>
              </a:rPr>
              <a:t>    sayHi(){</a:t>
            </a:r>
          </a:p>
          <a:p>
            <a:r>
              <a:rPr lang="en" dirty="0">
                <a:solidFill>
                  <a:srgbClr val="000000"/>
                </a:solidFill>
              </a:rPr>
              <a:t>        </a:t>
            </a:r>
            <a:r>
              <a:rPr lang="en" b="1" dirty="0">
                <a:solidFill>
                  <a:srgbClr val="000000"/>
                </a:solidFill>
              </a:rPr>
              <a:t>console.log(</a:t>
            </a:r>
            <a:r>
              <a:rPr lang="en" b="1" dirty="0">
                <a:solidFill>
                  <a:srgbClr val="A31515"/>
                </a:solidFill>
              </a:rPr>
              <a:t>'Hi, my name is '</a:t>
            </a:r>
            <a:r>
              <a:rPr lang="en" b="1" dirty="0">
                <a:solidFill>
                  <a:srgbClr val="000000"/>
                </a:solidFill>
              </a:rPr>
              <a:t>, </a:t>
            </a:r>
            <a:r>
              <a:rPr lang="en" b="1" dirty="0">
                <a:solidFill>
                  <a:srgbClr val="0000FF"/>
                </a:solidFill>
              </a:rPr>
              <a:t>this</a:t>
            </a:r>
            <a:r>
              <a:rPr lang="en" b="1" dirty="0">
                <a:solidFill>
                  <a:srgbClr val="000000"/>
                </a:solidFill>
              </a:rPr>
              <a:t>.name);</a:t>
            </a:r>
          </a:p>
          <a:p>
            <a:r>
              <a:rPr lang="en" dirty="0">
                <a:solidFill>
                  <a:srgbClr val="000000"/>
                </a:solidFill>
              </a:rPr>
              <a:t>    </a:t>
            </a:r>
            <a:r>
              <a:rPr lang="en" b="1" dirty="0">
                <a:solidFill>
                  <a:srgbClr val="000000"/>
                </a:solidFill>
              </a:rPr>
              <a:t>}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" dirty="0">
                <a:solidFill>
                  <a:srgbClr val="000000"/>
                </a:solidFill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</a:rPr>
            </a:br>
            <a:r>
              <a:rPr lang="en" dirty="0">
                <a:solidFill>
                  <a:srgbClr val="000000"/>
                </a:solidFill>
              </a:rPr>
              <a:t>person.sayHi()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77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4A0B1-7FFD-4933-8F69-0DB5B8A269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b="1" dirty="0"/>
              <a:t>Object.entries() </a:t>
            </a:r>
            <a:r>
              <a:rPr lang="en" dirty="0"/>
              <a:t>- Returns an array of all </a:t>
            </a:r>
            <a:br>
              <a:rPr lang="bg-BG" dirty="0"/>
            </a:br>
            <a:r>
              <a:rPr lang="en" dirty="0"/>
              <a:t>properties and values of the object</a:t>
            </a:r>
            <a:endParaRPr lang="en-US" dirty="0"/>
          </a:p>
          <a:p>
            <a:r>
              <a:rPr lang="en" b="1" dirty="0"/>
              <a:t>Object.keys() </a:t>
            </a:r>
            <a:r>
              <a:rPr lang="en" dirty="0"/>
              <a:t>- returns an array with all properties</a:t>
            </a:r>
          </a:p>
          <a:p>
            <a:r>
              <a:rPr lang="en" b="1" dirty="0"/>
              <a:t>Object.values() </a:t>
            </a:r>
            <a:r>
              <a:rPr lang="en" dirty="0"/>
              <a:t>- returns an array of all values</a:t>
            </a:r>
            <a:endParaRPr lang="en-US" dirty="0"/>
          </a:p>
          <a:p>
            <a:r>
              <a:rPr lang="en" dirty="0"/>
              <a:t>We can traverse an object:</a:t>
            </a:r>
          </a:p>
          <a:p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8EE430-3D22-4846-B665-2E297040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Built-in features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F726F7C7-FAB2-4F7F-AC93-77873CECA6C1}"/>
              </a:ext>
            </a:extLst>
          </p:cNvPr>
          <p:cNvSpPr txBox="1">
            <a:spLocks/>
          </p:cNvSpPr>
          <p:nvPr/>
        </p:nvSpPr>
        <p:spPr>
          <a:xfrm>
            <a:off x="1476100" y="4184469"/>
            <a:ext cx="8750197" cy="1817914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rgbClr val="3CA7C5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 dirty="0">
                <a:solidFill>
                  <a:srgbClr val="0000FF"/>
                </a:solidFill>
              </a:rPr>
              <a:t>let </a:t>
            </a:r>
            <a:r>
              <a:rPr lang="en" dirty="0">
                <a:solidFill>
                  <a:srgbClr val="000000"/>
                </a:solidFill>
              </a:rPr>
              <a:t>obj = {name: </a:t>
            </a:r>
            <a:r>
              <a:rPr lang="en" dirty="0">
                <a:solidFill>
                  <a:srgbClr val="A31515"/>
                </a:solidFill>
              </a:rPr>
              <a:t>"Maria" </a:t>
            </a:r>
            <a:r>
              <a:rPr lang="en" dirty="0">
                <a:solidFill>
                  <a:srgbClr val="000000"/>
                </a:solidFill>
              </a:rPr>
              <a:t>,age:20,grade:6.00}</a:t>
            </a:r>
          </a:p>
          <a:p>
            <a:r>
              <a:rPr lang="en" dirty="0">
                <a:solidFill>
                  <a:srgbClr val="000000"/>
                </a:solidFill>
              </a:rPr>
              <a:t>for ( </a:t>
            </a:r>
            <a:r>
              <a:rPr lang="en" dirty="0">
                <a:solidFill>
                  <a:srgbClr val="0000FF"/>
                </a:solidFill>
              </a:rPr>
              <a:t>let </a:t>
            </a:r>
            <a:r>
              <a:rPr lang="en" dirty="0">
                <a:solidFill>
                  <a:srgbClr val="000000"/>
                </a:solidFill>
              </a:rPr>
              <a:t>key of </a:t>
            </a:r>
            <a:r>
              <a:rPr lang="en" b="1" dirty="0">
                <a:solidFill>
                  <a:schemeClr val="accent2"/>
                </a:solidFill>
              </a:rPr>
              <a:t>Object.keys</a:t>
            </a:r>
            <a:r>
              <a:rPr lang="en" dirty="0">
                <a:solidFill>
                  <a:srgbClr val="000000"/>
                </a:solidFill>
              </a:rPr>
              <a:t>(obj)){</a:t>
            </a:r>
          </a:p>
          <a:p>
            <a:r>
              <a:rPr lang="en" dirty="0">
                <a:solidFill>
                  <a:srgbClr val="000000"/>
                </a:solidFill>
              </a:rPr>
              <a:t>console.log(`${key}: ${obj</a:t>
            </a:r>
            <a:r>
              <a:rPr lang="en" b="1" dirty="0">
                <a:solidFill>
                  <a:schemeClr val="accent2"/>
                </a:solidFill>
              </a:rPr>
              <a:t>[</a:t>
            </a:r>
            <a:r>
              <a:rPr lang="en" dirty="0">
                <a:solidFill>
                  <a:srgbClr val="000000"/>
                </a:solidFill>
              </a:rPr>
              <a:t>key</a:t>
            </a:r>
            <a:r>
              <a:rPr lang="en" b="1" dirty="0">
                <a:solidFill>
                  <a:schemeClr val="accent2"/>
                </a:solidFill>
              </a:rPr>
              <a:t>]</a:t>
            </a:r>
            <a:r>
              <a:rPr lang="en" dirty="0">
                <a:solidFill>
                  <a:srgbClr val="000000"/>
                </a:solidFill>
              </a:rPr>
              <a:t>}`);</a:t>
            </a:r>
          </a:p>
          <a:p>
            <a:r>
              <a:rPr lang="en" dirty="0">
                <a:solidFill>
                  <a:srgbClr val="000000"/>
                </a:solidFill>
              </a:rPr>
              <a:t>}</a:t>
            </a:r>
            <a:br>
              <a:rPr lang="en-US" dirty="0">
                <a:solidFill>
                  <a:srgbClr val="000000"/>
                </a:solidFill>
              </a:rPr>
            </a:b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96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SirmaTheme">
  <a:themeElements>
    <a:clrScheme name="Sirma_Theme">
      <a:dk1>
        <a:srgbClr val="2A2859"/>
      </a:dk1>
      <a:lt1>
        <a:srgbClr val="FFFFFF"/>
      </a:lt1>
      <a:dk2>
        <a:srgbClr val="2A2859"/>
      </a:dk2>
      <a:lt2>
        <a:srgbClr val="FFFFFF"/>
      </a:lt2>
      <a:accent1>
        <a:srgbClr val="41CFFD"/>
      </a:accent1>
      <a:accent2>
        <a:srgbClr val="F17073"/>
      </a:accent2>
      <a:accent3>
        <a:srgbClr val="A5A5A5"/>
      </a:accent3>
      <a:accent4>
        <a:srgbClr val="7169B0"/>
      </a:accent4>
      <a:accent5>
        <a:srgbClr val="5B9BD5"/>
      </a:accent5>
      <a:accent6>
        <a:srgbClr val="70AD47"/>
      </a:accent6>
      <a:hlink>
        <a:srgbClr val="ED7D31"/>
      </a:hlink>
      <a:folHlink>
        <a:srgbClr val="4472C4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2A2859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irmaTheme" id="{DEB255DF-99E2-48AB-87E4-13656C164068}" vid="{795FCE3F-352E-402F-BC78-AE2F27C4C486}"/>
    </a:ext>
  </a:extLst>
</a:theme>
</file>

<file path=ppt/theme/theme2.xml><?xml version="1.0" encoding="utf-8"?>
<a:theme xmlns:a="http://schemas.openxmlformats.org/drawingml/2006/main" name="Dark_Theme">
  <a:themeElements>
    <a:clrScheme name="Sirma_Theme">
      <a:dk1>
        <a:srgbClr val="2A2859"/>
      </a:dk1>
      <a:lt1>
        <a:srgbClr val="FFFFFF"/>
      </a:lt1>
      <a:dk2>
        <a:srgbClr val="2A2859"/>
      </a:dk2>
      <a:lt2>
        <a:srgbClr val="FFFFFF"/>
      </a:lt2>
      <a:accent1>
        <a:srgbClr val="41CFFD"/>
      </a:accent1>
      <a:accent2>
        <a:srgbClr val="F17073"/>
      </a:accent2>
      <a:accent3>
        <a:srgbClr val="A5A5A5"/>
      </a:accent3>
      <a:accent4>
        <a:srgbClr val="7169B0"/>
      </a:accent4>
      <a:accent5>
        <a:srgbClr val="5B9BD5"/>
      </a:accent5>
      <a:accent6>
        <a:srgbClr val="70AD47"/>
      </a:accent6>
      <a:hlink>
        <a:srgbClr val="ED7D31"/>
      </a:hlink>
      <a:folHlink>
        <a:srgbClr val="4472C4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2A2859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al-Presentation_Template_Verdana.potx" id="{DBD4CCAC-BA09-45B3-821A-F15ED6EA8063}" vid="{3C05375D-1ED4-4F09-9F4B-CD6D237AE7E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1">
    <wetp:webextensionref xmlns:r="http://schemas.openxmlformats.org/officeDocument/2006/relationships" r:id="rId1"/>
  </wetp:taskpane>
  <wetp:taskpane dockstate="right" visibility="0" width="438" row="12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0DFD910E-E9FD-4A1E-BDDC-66C65B8ACD83}">
  <we:reference id="wa104379997" version="2.0.0.0" store="en-US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54D08ECF-B376-43F9-86D2-AF506816E749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2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9371330F-B0BF-4B3F-BB1B-DDE8FCFCE7E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80FCFDE-7E2E-475C-96CE-B6AD00B8365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SirmaTheme</Template>
  <TotalTime>9077</TotalTime>
  <Words>725</Words>
  <Application>Microsoft Office PowerPoint</Application>
  <PresentationFormat>Widescreen</PresentationFormat>
  <Paragraphs>131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Consolas</vt:lpstr>
      <vt:lpstr>Phenomena Black</vt:lpstr>
      <vt:lpstr>Phenomena Bold</vt:lpstr>
      <vt:lpstr>Roboto Condensed</vt:lpstr>
      <vt:lpstr>TT Norms Pro</vt:lpstr>
      <vt:lpstr>Verdana</vt:lpstr>
      <vt:lpstr>SirmaTheme</vt:lpstr>
      <vt:lpstr>Dark_Theme</vt:lpstr>
      <vt:lpstr>Objects</vt:lpstr>
      <vt:lpstr>Content</vt:lpstr>
      <vt:lpstr>PowerPoint Presentation</vt:lpstr>
      <vt:lpstr>What is an object?</vt:lpstr>
      <vt:lpstr>Declaring an object</vt:lpstr>
      <vt:lpstr>Personal Data</vt:lpstr>
      <vt:lpstr>Define a method</vt:lpstr>
      <vt:lpstr>This</vt:lpstr>
      <vt:lpstr>Built-in features</vt:lpstr>
      <vt:lpstr>City data</vt:lpstr>
      <vt:lpstr>Phonebook</vt:lpstr>
      <vt:lpstr>PowerPoint Presentation</vt:lpstr>
      <vt:lpstr>What is JSON?</vt:lpstr>
      <vt:lpstr>What we use JSON for</vt:lpstr>
      <vt:lpstr>JSON methods</vt:lpstr>
      <vt:lpstr>Convert to an object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TeachMe</dc:title>
  <dc:creator>TeachMe</dc:creator>
  <cp:keywords>programming, програмиране, teachme</cp:keywords>
  <cp:lastModifiedBy>Alen Paunov</cp:lastModifiedBy>
  <cp:revision>166</cp:revision>
  <dcterms:created xsi:type="dcterms:W3CDTF">2021-02-19T09:44:35Z</dcterms:created>
  <dcterms:modified xsi:type="dcterms:W3CDTF">2023-09-15T11:19:35Z</dcterms:modified>
  <cp:category/>
</cp:coreProperties>
</file>