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195"/>
  </p:notesMasterIdLst>
  <p:handoutMasterIdLst>
    <p:handoutMasterId r:id="rId196"/>
  </p:handoutMasterIdLst>
  <p:sldIdLst>
    <p:sldId id="438" r:id="rId3"/>
    <p:sldId id="538" r:id="rId4"/>
    <p:sldId id="319" r:id="rId5"/>
    <p:sldId id="440" r:id="rId6"/>
    <p:sldId id="315" r:id="rId7"/>
    <p:sldId id="755" r:id="rId8"/>
    <p:sldId id="756" r:id="rId9"/>
    <p:sldId id="589" r:id="rId10"/>
    <p:sldId id="590" r:id="rId11"/>
    <p:sldId id="591" r:id="rId12"/>
    <p:sldId id="757" r:id="rId13"/>
    <p:sldId id="592" r:id="rId14"/>
    <p:sldId id="593" r:id="rId15"/>
    <p:sldId id="594" r:id="rId16"/>
    <p:sldId id="595" r:id="rId17"/>
    <p:sldId id="596" r:id="rId18"/>
    <p:sldId id="597" r:id="rId19"/>
    <p:sldId id="598" r:id="rId20"/>
    <p:sldId id="599" r:id="rId21"/>
    <p:sldId id="750" r:id="rId22"/>
    <p:sldId id="751" r:id="rId23"/>
    <p:sldId id="752" r:id="rId24"/>
    <p:sldId id="753" r:id="rId25"/>
    <p:sldId id="754" r:id="rId26"/>
    <p:sldId id="479" r:id="rId27"/>
    <p:sldId id="573" r:id="rId28"/>
    <p:sldId id="574" r:id="rId29"/>
    <p:sldId id="575" r:id="rId30"/>
    <p:sldId id="600" r:id="rId31"/>
    <p:sldId id="601" r:id="rId32"/>
    <p:sldId id="602" r:id="rId33"/>
    <p:sldId id="603" r:id="rId34"/>
    <p:sldId id="604" r:id="rId35"/>
    <p:sldId id="605" r:id="rId36"/>
    <p:sldId id="606" r:id="rId37"/>
    <p:sldId id="607" r:id="rId38"/>
    <p:sldId id="608" r:id="rId39"/>
    <p:sldId id="609" r:id="rId40"/>
    <p:sldId id="610" r:id="rId41"/>
    <p:sldId id="611" r:id="rId42"/>
    <p:sldId id="612" r:id="rId43"/>
    <p:sldId id="613" r:id="rId44"/>
    <p:sldId id="614" r:id="rId45"/>
    <p:sldId id="615" r:id="rId46"/>
    <p:sldId id="616" r:id="rId47"/>
    <p:sldId id="617" r:id="rId48"/>
    <p:sldId id="618" r:id="rId49"/>
    <p:sldId id="619" r:id="rId50"/>
    <p:sldId id="620" r:id="rId51"/>
    <p:sldId id="621" r:id="rId52"/>
    <p:sldId id="622" r:id="rId53"/>
    <p:sldId id="623" r:id="rId54"/>
    <p:sldId id="639" r:id="rId55"/>
    <p:sldId id="625" r:id="rId56"/>
    <p:sldId id="626" r:id="rId57"/>
    <p:sldId id="627" r:id="rId58"/>
    <p:sldId id="628" r:id="rId59"/>
    <p:sldId id="629" r:id="rId60"/>
    <p:sldId id="630" r:id="rId61"/>
    <p:sldId id="631" r:id="rId62"/>
    <p:sldId id="632" r:id="rId63"/>
    <p:sldId id="633" r:id="rId64"/>
    <p:sldId id="634" r:id="rId65"/>
    <p:sldId id="635" r:id="rId66"/>
    <p:sldId id="636" r:id="rId67"/>
    <p:sldId id="637" r:id="rId68"/>
    <p:sldId id="638" r:id="rId69"/>
    <p:sldId id="578" r:id="rId70"/>
    <p:sldId id="576" r:id="rId71"/>
    <p:sldId id="687" r:id="rId72"/>
    <p:sldId id="688" r:id="rId73"/>
    <p:sldId id="689" r:id="rId74"/>
    <p:sldId id="690" r:id="rId75"/>
    <p:sldId id="691" r:id="rId76"/>
    <p:sldId id="692" r:id="rId77"/>
    <p:sldId id="693" r:id="rId78"/>
    <p:sldId id="694" r:id="rId79"/>
    <p:sldId id="579" r:id="rId80"/>
    <p:sldId id="580" r:id="rId81"/>
    <p:sldId id="581" r:id="rId82"/>
    <p:sldId id="582" r:id="rId83"/>
    <p:sldId id="583" r:id="rId84"/>
    <p:sldId id="584" r:id="rId85"/>
    <p:sldId id="585" r:id="rId86"/>
    <p:sldId id="586" r:id="rId87"/>
    <p:sldId id="587" r:id="rId88"/>
    <p:sldId id="588" r:id="rId89"/>
    <p:sldId id="577" r:id="rId90"/>
    <p:sldId id="640" r:id="rId91"/>
    <p:sldId id="641" r:id="rId92"/>
    <p:sldId id="642" r:id="rId93"/>
    <p:sldId id="643" r:id="rId94"/>
    <p:sldId id="644" r:id="rId95"/>
    <p:sldId id="645" r:id="rId96"/>
    <p:sldId id="646" r:id="rId97"/>
    <p:sldId id="647" r:id="rId98"/>
    <p:sldId id="648" r:id="rId99"/>
    <p:sldId id="649" r:id="rId100"/>
    <p:sldId id="650" r:id="rId101"/>
    <p:sldId id="651" r:id="rId102"/>
    <p:sldId id="652" r:id="rId103"/>
    <p:sldId id="653" r:id="rId104"/>
    <p:sldId id="654" r:id="rId105"/>
    <p:sldId id="655" r:id="rId106"/>
    <p:sldId id="656" r:id="rId107"/>
    <p:sldId id="657" r:id="rId108"/>
    <p:sldId id="658" r:id="rId109"/>
    <p:sldId id="659" r:id="rId110"/>
    <p:sldId id="660" r:id="rId111"/>
    <p:sldId id="661" r:id="rId112"/>
    <p:sldId id="662" r:id="rId113"/>
    <p:sldId id="663" r:id="rId114"/>
    <p:sldId id="664" r:id="rId115"/>
    <p:sldId id="665" r:id="rId116"/>
    <p:sldId id="666" r:id="rId117"/>
    <p:sldId id="667" r:id="rId118"/>
    <p:sldId id="669" r:id="rId119"/>
    <p:sldId id="668" r:id="rId120"/>
    <p:sldId id="670" r:id="rId121"/>
    <p:sldId id="671" r:id="rId122"/>
    <p:sldId id="672" r:id="rId123"/>
    <p:sldId id="673" r:id="rId124"/>
    <p:sldId id="674" r:id="rId125"/>
    <p:sldId id="675" r:id="rId126"/>
    <p:sldId id="569" r:id="rId127"/>
    <p:sldId id="676" r:id="rId128"/>
    <p:sldId id="679" r:id="rId129"/>
    <p:sldId id="695" r:id="rId130"/>
    <p:sldId id="696" r:id="rId131"/>
    <p:sldId id="697" r:id="rId132"/>
    <p:sldId id="698" r:id="rId133"/>
    <p:sldId id="699" r:id="rId134"/>
    <p:sldId id="700" r:id="rId135"/>
    <p:sldId id="701" r:id="rId136"/>
    <p:sldId id="702" r:id="rId137"/>
    <p:sldId id="703" r:id="rId138"/>
    <p:sldId id="704" r:id="rId139"/>
    <p:sldId id="705" r:id="rId140"/>
    <p:sldId id="707" r:id="rId141"/>
    <p:sldId id="708" r:id="rId142"/>
    <p:sldId id="709" r:id="rId143"/>
    <p:sldId id="710" r:id="rId144"/>
    <p:sldId id="711" r:id="rId145"/>
    <p:sldId id="712" r:id="rId146"/>
    <p:sldId id="713" r:id="rId147"/>
    <p:sldId id="714" r:id="rId148"/>
    <p:sldId id="715" r:id="rId149"/>
    <p:sldId id="716" r:id="rId150"/>
    <p:sldId id="717" r:id="rId151"/>
    <p:sldId id="718" r:id="rId152"/>
    <p:sldId id="719" r:id="rId153"/>
    <p:sldId id="720" r:id="rId154"/>
    <p:sldId id="721" r:id="rId155"/>
    <p:sldId id="722" r:id="rId156"/>
    <p:sldId id="723" r:id="rId157"/>
    <p:sldId id="724" r:id="rId158"/>
    <p:sldId id="725" r:id="rId159"/>
    <p:sldId id="726" r:id="rId160"/>
    <p:sldId id="727" r:id="rId161"/>
    <p:sldId id="728" r:id="rId162"/>
    <p:sldId id="729" r:id="rId163"/>
    <p:sldId id="730" r:id="rId164"/>
    <p:sldId id="731" r:id="rId165"/>
    <p:sldId id="299" r:id="rId166"/>
    <p:sldId id="680" r:id="rId167"/>
    <p:sldId id="682" r:id="rId168"/>
    <p:sldId id="683" r:id="rId169"/>
    <p:sldId id="684" r:id="rId170"/>
    <p:sldId id="685" r:id="rId171"/>
    <p:sldId id="686" r:id="rId172"/>
    <p:sldId id="677" r:id="rId173"/>
    <p:sldId id="681" r:id="rId174"/>
    <p:sldId id="732" r:id="rId175"/>
    <p:sldId id="733" r:id="rId176"/>
    <p:sldId id="734" r:id="rId177"/>
    <p:sldId id="735" r:id="rId178"/>
    <p:sldId id="736" r:id="rId179"/>
    <p:sldId id="737" r:id="rId180"/>
    <p:sldId id="738" r:id="rId181"/>
    <p:sldId id="739" r:id="rId182"/>
    <p:sldId id="740" r:id="rId183"/>
    <p:sldId id="741" r:id="rId184"/>
    <p:sldId id="742" r:id="rId185"/>
    <p:sldId id="743" r:id="rId186"/>
    <p:sldId id="744" r:id="rId187"/>
    <p:sldId id="745" r:id="rId188"/>
    <p:sldId id="746" r:id="rId189"/>
    <p:sldId id="747" r:id="rId190"/>
    <p:sldId id="748" r:id="rId191"/>
    <p:sldId id="749" r:id="rId192"/>
    <p:sldId id="678" r:id="rId193"/>
    <p:sldId id="467" r:id="rId194"/>
  </p:sldIdLst>
  <p:sldSz cx="24382413"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2A2859"/>
    <a:srgbClr val="F4F4F7"/>
    <a:srgbClr val="403E6A"/>
    <a:srgbClr val="92A1B4"/>
    <a:srgbClr val="41CFFD"/>
    <a:srgbClr val="E9E9EE"/>
    <a:srgbClr val="67D9FD"/>
    <a:srgbClr val="8DE2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71" autoAdjust="0"/>
    <p:restoredTop sz="71608" autoAdjust="0"/>
  </p:normalViewPr>
  <p:slideViewPr>
    <p:cSldViewPr snapToGrid="0">
      <p:cViewPr varScale="1">
        <p:scale>
          <a:sx n="38" d="100"/>
          <a:sy n="38" d="100"/>
        </p:scale>
        <p:origin x="110"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notesMaster" Target="notesMasters/notesMaster1.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handoutMaster" Target="handoutMasters/handoutMaster1.xml"/><Relationship Id="rId200" Type="http://schemas.openxmlformats.org/officeDocument/2006/relationships/tableStyles" Target="tableStyle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presProps" Target="presProp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viewProps" Target="viewProps.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dirty="0"/>
              <a:t>COMPARE</a:t>
            </a:r>
          </a:p>
        </c:rich>
      </c:tx>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manualLayout>
          <c:layoutTarget val="inner"/>
          <c:xMode val="edge"/>
          <c:yMode val="edge"/>
          <c:x val="2.901137282364448E-2"/>
          <c:y val="5.5702986179680357E-2"/>
          <c:w val="0.94893998383038569"/>
          <c:h val="0.92793154495961572"/>
        </c:manualLayout>
      </c:layout>
      <c:lineChart>
        <c:grouping val="standard"/>
        <c:varyColors val="0"/>
        <c:ser>
          <c:idx val="0"/>
          <c:order val="0"/>
          <c:tx>
            <c:strRef>
              <c:f>Sheet1!$B$1</c:f>
              <c:strCache>
                <c:ptCount val="1"/>
                <c:pt idx="0">
                  <c:v>Teleportation</c:v>
                </c:pt>
              </c:strCache>
            </c:strRef>
          </c:tx>
          <c:spPr>
            <a:ln w="6350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Sheet1!$A$2:$A$5</c:f>
              <c:numCache>
                <c:formatCode>General</c:formatCode>
                <c:ptCount val="4"/>
              </c:numCache>
            </c:num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0-EB3A-4F88-ACC2-02112A6BA734}"/>
            </c:ext>
          </c:extLst>
        </c:ser>
        <c:ser>
          <c:idx val="1"/>
          <c:order val="1"/>
          <c:tx>
            <c:strRef>
              <c:f>Sheet1!$C$1</c:f>
              <c:strCache>
                <c:ptCount val="1"/>
                <c:pt idx="0">
                  <c:v>Car</c:v>
                </c:pt>
              </c:strCache>
            </c:strRef>
          </c:tx>
          <c:spPr>
            <a:ln w="63500" cap="rnd" cmpd="sng" algn="ctr">
              <a:solidFill>
                <a:schemeClr val="accent2">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Sheet1!$A$2:$A$5</c:f>
              <c:numCache>
                <c:formatCode>General</c:formatCode>
                <c:ptCount val="4"/>
              </c:numCache>
            </c:numRef>
          </c:cat>
          <c:val>
            <c:numRef>
              <c:f>Sheet1!$C$2:$C$5</c:f>
              <c:numCache>
                <c:formatCode>General</c:formatCode>
                <c:ptCount val="4"/>
                <c:pt idx="0">
                  <c:v>3</c:v>
                </c:pt>
                <c:pt idx="1">
                  <c:v>6</c:v>
                </c:pt>
                <c:pt idx="2">
                  <c:v>9</c:v>
                </c:pt>
                <c:pt idx="3">
                  <c:v>12</c:v>
                </c:pt>
              </c:numCache>
            </c:numRef>
          </c:val>
          <c:smooth val="0"/>
          <c:extLst>
            <c:ext xmlns:c16="http://schemas.microsoft.com/office/drawing/2014/chart" uri="{C3380CC4-5D6E-409C-BE32-E72D297353CC}">
              <c16:uniqueId val="{00000001-EB3A-4F88-ACC2-02112A6BA734}"/>
            </c:ext>
          </c:extLst>
        </c:ser>
        <c:ser>
          <c:idx val="2"/>
          <c:order val="2"/>
          <c:tx>
            <c:strRef>
              <c:f>Sheet1!$D$1</c:f>
              <c:strCache>
                <c:ptCount val="1"/>
                <c:pt idx="0">
                  <c:v>Bicycle</c:v>
                </c:pt>
              </c:strCache>
            </c:strRef>
          </c:tx>
          <c:spPr>
            <a:ln w="63500" cap="rnd" cmpd="sng" algn="ctr">
              <a:solidFill>
                <a:schemeClr val="accent3">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Sheet1!$A$2:$A$5</c:f>
              <c:numCache>
                <c:formatCode>General</c:formatCode>
                <c:ptCount val="4"/>
              </c:numCache>
            </c:numRef>
          </c:cat>
          <c:val>
            <c:numRef>
              <c:f>Sheet1!$D$2:$D$5</c:f>
              <c:numCache>
                <c:formatCode>General</c:formatCode>
                <c:ptCount val="4"/>
                <c:pt idx="0">
                  <c:v>4</c:v>
                </c:pt>
                <c:pt idx="1">
                  <c:v>8</c:v>
                </c:pt>
                <c:pt idx="2">
                  <c:v>12</c:v>
                </c:pt>
                <c:pt idx="3">
                  <c:v>16</c:v>
                </c:pt>
              </c:numCache>
            </c:numRef>
          </c:val>
          <c:smooth val="0"/>
          <c:extLst>
            <c:ext xmlns:c16="http://schemas.microsoft.com/office/drawing/2014/chart" uri="{C3380CC4-5D6E-409C-BE32-E72D297353CC}">
              <c16:uniqueId val="{00000002-EB3A-4F88-ACC2-02112A6BA734}"/>
            </c:ext>
          </c:extLst>
        </c:ser>
        <c:dLbls>
          <c:dLblPos val="ctr"/>
          <c:showLegendKey val="0"/>
          <c:showVal val="1"/>
          <c:showCatName val="0"/>
          <c:showSerName val="0"/>
          <c:showPercent val="0"/>
          <c:showBubbleSize val="0"/>
        </c:dLbls>
        <c:marker val="1"/>
        <c:smooth val="0"/>
        <c:axId val="1483447455"/>
        <c:axId val="1483460415"/>
      </c:lineChart>
      <c:catAx>
        <c:axId val="1483447455"/>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1483460415"/>
        <c:crosses val="autoZero"/>
        <c:auto val="1"/>
        <c:lblAlgn val="ctr"/>
        <c:lblOffset val="100"/>
        <c:noMultiLvlLbl val="0"/>
      </c:catAx>
      <c:valAx>
        <c:axId val="1483460415"/>
        <c:scaling>
          <c:orientation val="minMax"/>
        </c:scaling>
        <c:delete val="1"/>
        <c:axPos val="l"/>
        <c:numFmt formatCode="General" sourceLinked="1"/>
        <c:majorTickMark val="none"/>
        <c:minorTickMark val="none"/>
        <c:tickLblPos val="nextTo"/>
        <c:crossAx val="1483447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AC0FD2-9C52-4B0A-84C5-4F23CD538C90}" type="datetimeFigureOut">
              <a:rPr lang="bg-BG" smtClean="0"/>
              <a:t>31.5.2024 г.</a:t>
            </a:fld>
            <a:endParaRPr lang="bg-BG"/>
          </a:p>
        </p:txBody>
      </p:sp>
      <p:sp>
        <p:nvSpPr>
          <p:cNvPr id="4" name="Контейнер за долния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Контейнер за номер на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0322B-894A-4068-89CC-A2C9D8171B4F}" type="slidenum">
              <a:rPr lang="bg-BG" smtClean="0"/>
              <a:t>‹#›</a:t>
            </a:fld>
            <a:endParaRPr lang="bg-BG"/>
          </a:p>
        </p:txBody>
      </p:sp>
    </p:spTree>
    <p:extLst>
      <p:ext uri="{BB962C8B-B14F-4D97-AF65-F5344CB8AC3E}">
        <p14:creationId xmlns:p14="http://schemas.microsoft.com/office/powerpoint/2010/main" val="29983131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67955-FDC7-4567-8D00-867BE7D50A8B}" type="datetimeFigureOut">
              <a:rPr lang="bg-BG" smtClean="0"/>
              <a:t>31.5.2024 г.</a:t>
            </a:fld>
            <a:endParaRPr lang="bg-BG"/>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46463-3B0F-4722-BB97-411B3FF62391}" type="slidenum">
              <a:rPr lang="bg-BG" smtClean="0"/>
              <a:t>‹#›</a:t>
            </a:fld>
            <a:endParaRPr lang="bg-BG"/>
          </a:p>
        </p:txBody>
      </p:sp>
    </p:spTree>
    <p:extLst>
      <p:ext uri="{BB962C8B-B14F-4D97-AF65-F5344CB8AC3E}">
        <p14:creationId xmlns:p14="http://schemas.microsoft.com/office/powerpoint/2010/main" val="4156191410"/>
      </p:ext>
    </p:extLst>
  </p:cSld>
  <p:clrMap bg1="lt1" tx1="dk1" bg2="lt2" tx2="dk2" accent1="accent1" accent2="accent2" accent3="accent3" accent4="accent4" accent5="accent5" accent6="accent6" hlink="hlink" folHlink="folHlink"/>
  <p:hf ftr="0" dt="0"/>
  <p:notesStyle>
    <a:lvl1pPr marL="0" algn="l" defTabSz="1828709" rtl="0" eaLnBrk="1" latinLnBrk="0" hangingPunct="1">
      <a:defRPr sz="2400" kern="1200">
        <a:solidFill>
          <a:schemeClr val="tx1"/>
        </a:solidFill>
        <a:latin typeface="+mn-lt"/>
        <a:ea typeface="+mn-ea"/>
        <a:cs typeface="+mn-cs"/>
      </a:defRPr>
    </a:lvl1pPr>
    <a:lvl2pPr marL="914354" algn="l" defTabSz="1828709" rtl="0" eaLnBrk="1" latinLnBrk="0" hangingPunct="1">
      <a:defRPr sz="2400" kern="1200">
        <a:solidFill>
          <a:schemeClr val="tx1"/>
        </a:solidFill>
        <a:latin typeface="+mn-lt"/>
        <a:ea typeface="+mn-ea"/>
        <a:cs typeface="+mn-cs"/>
      </a:defRPr>
    </a:lvl2pPr>
    <a:lvl3pPr marL="1828709" algn="l" defTabSz="1828709" rtl="0" eaLnBrk="1" latinLnBrk="0" hangingPunct="1">
      <a:defRPr sz="2400" kern="1200">
        <a:solidFill>
          <a:schemeClr val="tx1"/>
        </a:solidFill>
        <a:latin typeface="+mn-lt"/>
        <a:ea typeface="+mn-ea"/>
        <a:cs typeface="+mn-cs"/>
      </a:defRPr>
    </a:lvl3pPr>
    <a:lvl4pPr marL="2743063" algn="l" defTabSz="1828709" rtl="0" eaLnBrk="1" latinLnBrk="0" hangingPunct="1">
      <a:defRPr sz="2400" kern="1200">
        <a:solidFill>
          <a:schemeClr val="tx1"/>
        </a:solidFill>
        <a:latin typeface="+mn-lt"/>
        <a:ea typeface="+mn-ea"/>
        <a:cs typeface="+mn-cs"/>
      </a:defRPr>
    </a:lvl4pPr>
    <a:lvl5pPr marL="3657417" algn="l" defTabSz="1828709" rtl="0" eaLnBrk="1" latinLnBrk="0" hangingPunct="1">
      <a:defRPr sz="2400" kern="1200">
        <a:solidFill>
          <a:schemeClr val="tx1"/>
        </a:solidFill>
        <a:latin typeface="+mn-lt"/>
        <a:ea typeface="+mn-ea"/>
        <a:cs typeface="+mn-cs"/>
      </a:defRPr>
    </a:lvl5pPr>
    <a:lvl6pPr marL="4571771" algn="l" defTabSz="1828709" rtl="0" eaLnBrk="1" latinLnBrk="0" hangingPunct="1">
      <a:defRPr sz="2400" kern="1200">
        <a:solidFill>
          <a:schemeClr val="tx1"/>
        </a:solidFill>
        <a:latin typeface="+mn-lt"/>
        <a:ea typeface="+mn-ea"/>
        <a:cs typeface="+mn-cs"/>
      </a:defRPr>
    </a:lvl6pPr>
    <a:lvl7pPr marL="5486126" algn="l" defTabSz="1828709" rtl="0" eaLnBrk="1" latinLnBrk="0" hangingPunct="1">
      <a:defRPr sz="2400" kern="1200">
        <a:solidFill>
          <a:schemeClr val="tx1"/>
        </a:solidFill>
        <a:latin typeface="+mn-lt"/>
        <a:ea typeface="+mn-ea"/>
        <a:cs typeface="+mn-cs"/>
      </a:defRPr>
    </a:lvl7pPr>
    <a:lvl8pPr marL="6400480" algn="l" defTabSz="1828709" rtl="0" eaLnBrk="1" latinLnBrk="0" hangingPunct="1">
      <a:defRPr sz="2400" kern="1200">
        <a:solidFill>
          <a:schemeClr val="tx1"/>
        </a:solidFill>
        <a:latin typeface="+mn-lt"/>
        <a:ea typeface="+mn-ea"/>
        <a:cs typeface="+mn-cs"/>
      </a:defRPr>
    </a:lvl8pPr>
    <a:lvl9pPr marL="7314834" algn="l" defTabSz="1828709"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7802" y="4857750"/>
            <a:ext cx="11608724" cy="1619250"/>
          </a:xfrm>
        </p:spPr>
        <p:txBody>
          <a:bodyPr anchor="b">
            <a:noAutofit/>
          </a:bodyPr>
          <a:lstStyle>
            <a:lvl1pPr algn="l">
              <a:defRPr sz="8800" b="1">
                <a:solidFill>
                  <a:srgbClr val="41CFFD"/>
                </a:solidFill>
                <a:latin typeface="Verdana" panose="020B0604030504040204" pitchFamily="34" charset="0"/>
                <a:ea typeface="Verdana" panose="020B0604030504040204" pitchFamily="34" charset="0"/>
              </a:defRPr>
            </a:lvl1pPr>
          </a:lstStyle>
          <a:p>
            <a:r>
              <a:rPr lang="en-US" dirty="0"/>
              <a:t>PROJECT</a:t>
            </a:r>
          </a:p>
        </p:txBody>
      </p:sp>
      <p:sp>
        <p:nvSpPr>
          <p:cNvPr id="3" name="Subtitle 2"/>
          <p:cNvSpPr>
            <a:spLocks noGrp="1"/>
          </p:cNvSpPr>
          <p:nvPr>
            <p:ph type="subTitle" idx="1" hasCustomPrompt="1"/>
          </p:nvPr>
        </p:nvSpPr>
        <p:spPr>
          <a:xfrm>
            <a:off x="3047802" y="6858000"/>
            <a:ext cx="11608724" cy="1619250"/>
          </a:xfrm>
        </p:spPr>
        <p:txBody>
          <a:bodyPr>
            <a:normAutofit/>
          </a:bodyPr>
          <a:lstStyle>
            <a:lvl1pPr marL="0" indent="0" algn="l">
              <a:buNone/>
              <a:defRPr sz="4800" b="1">
                <a:solidFill>
                  <a:schemeClr val="tx1"/>
                </a:solidFill>
                <a:latin typeface="Verdana" panose="020B0604030504040204" pitchFamily="34" charset="0"/>
                <a:ea typeface="Verdana" panose="020B0604030504040204" pitchFamily="34"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Presentation </a:t>
            </a:r>
          </a:p>
          <a:p>
            <a:r>
              <a:rPr lang="en-US" dirty="0"/>
              <a:t>Title</a:t>
            </a:r>
          </a:p>
        </p:txBody>
      </p:sp>
      <p:pic>
        <p:nvPicPr>
          <p:cNvPr id="26" name="Картина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484" y="12852389"/>
            <a:ext cx="257189" cy="254013"/>
          </a:xfrm>
          <a:prstGeom prst="rect">
            <a:avLst/>
          </a:prstGeom>
        </p:spPr>
      </p:pic>
      <p:sp>
        <p:nvSpPr>
          <p:cNvPr id="30" name="Текстово поле 29"/>
          <p:cNvSpPr txBox="1"/>
          <p:nvPr userDrawn="1"/>
        </p:nvSpPr>
        <p:spPr>
          <a:xfrm rot="16200000">
            <a:off x="-163975" y="11763127"/>
            <a:ext cx="1805302" cy="461665"/>
          </a:xfrm>
          <a:prstGeom prst="rect">
            <a:avLst/>
          </a:prstGeom>
          <a:noFill/>
        </p:spPr>
        <p:txBody>
          <a:bodyPr wrap="none" rtlCol="0">
            <a:spAutoFit/>
          </a:bodyPr>
          <a:lstStyle/>
          <a:p>
            <a:r>
              <a:rPr lang="en-US" sz="2400" dirty="0">
                <a:solidFill>
                  <a:schemeClr val="bg1"/>
                </a:solidFill>
                <a:latin typeface="Verdana" panose="020B0604030504040204" pitchFamily="34" charset="0"/>
                <a:ea typeface="Verdana" panose="020B0604030504040204" pitchFamily="34" charset="0"/>
              </a:rPr>
              <a:t>sirma.com</a:t>
            </a:r>
            <a:endParaRPr lang="bg-BG"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11752529"/>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1964" userDrawn="1">
          <p15:clr>
            <a:srgbClr val="FBAE40"/>
          </p15:clr>
        </p15:guide>
        <p15:guide id="3" pos="777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3F8A0-68A3-4894-A385-852ADAB9CD72}"/>
              </a:ext>
            </a:extLst>
          </p:cNvPr>
          <p:cNvSpPr/>
          <p:nvPr userDrawn="1"/>
        </p:nvSpPr>
        <p:spPr>
          <a:xfrm>
            <a:off x="1676292" y="480984"/>
            <a:ext cx="16770484" cy="2178979"/>
          </a:xfrm>
          <a:prstGeom prst="rect">
            <a:avLst/>
          </a:prstGeom>
          <a:solidFill>
            <a:srgbClr val="F4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21">
            <a:extLst>
              <a:ext uri="{FF2B5EF4-FFF2-40B4-BE49-F238E27FC236}">
                <a16:creationId xmlns:a16="http://schemas.microsoft.com/office/drawing/2014/main" id="{42BCB099-5337-4FB4-94AD-EBAD7CE13519}"/>
              </a:ext>
            </a:extLst>
          </p:cNvPr>
          <p:cNvSpPr>
            <a:spLocks noGrp="1"/>
          </p:cNvSpPr>
          <p:nvPr>
            <p:ph type="body" sz="quarter" idx="10"/>
          </p:nvPr>
        </p:nvSpPr>
        <p:spPr>
          <a:xfrm>
            <a:off x="2152652" y="3435927"/>
            <a:ext cx="20585799" cy="9267250"/>
          </a:xfrm>
          <a:noFill/>
          <a:ln w="28575">
            <a:solidFill>
              <a:schemeClr val="tx2"/>
            </a:solidFill>
          </a:ln>
        </p:spPr>
        <p:txBody>
          <a:bodyPr>
            <a:normAutofit/>
          </a:bodyPr>
          <a:lstStyle>
            <a:lvl1pPr>
              <a:defRPr sz="4000">
                <a:solidFill>
                  <a:schemeClr val="tx2"/>
                </a:solidFill>
                <a:latin typeface="Consolas" panose="020B0609020204030204" pitchFamily="49" charset="0"/>
                <a:ea typeface="Roboto Condensed" panose="02000000000000000000" pitchFamily="2" charset="0"/>
              </a:defRPr>
            </a:lvl1pPr>
            <a:lvl2pPr>
              <a:defRPr sz="4000">
                <a:solidFill>
                  <a:schemeClr val="tx2"/>
                </a:solidFill>
                <a:latin typeface="Consolas" panose="020B0609020204030204" pitchFamily="49" charset="0"/>
                <a:ea typeface="Roboto Condensed" panose="02000000000000000000" pitchFamily="2" charset="0"/>
              </a:defRPr>
            </a:lvl2pPr>
            <a:lvl3pPr>
              <a:defRPr sz="4000">
                <a:solidFill>
                  <a:schemeClr val="tx2"/>
                </a:solidFill>
                <a:latin typeface="Consolas" panose="020B0609020204030204" pitchFamily="49" charset="0"/>
                <a:ea typeface="Roboto Condensed" panose="02000000000000000000" pitchFamily="2" charset="0"/>
              </a:defRPr>
            </a:lvl3pPr>
            <a:lvl4pPr>
              <a:defRPr sz="4000">
                <a:solidFill>
                  <a:schemeClr val="tx2"/>
                </a:solidFill>
                <a:latin typeface="Consolas" panose="020B0609020204030204" pitchFamily="49" charset="0"/>
                <a:ea typeface="Roboto Condensed" panose="02000000000000000000" pitchFamily="2" charset="0"/>
              </a:defRPr>
            </a:lvl4pPr>
            <a:lvl5pPr>
              <a:defRPr sz="4000">
                <a:solidFill>
                  <a:schemeClr val="tx2"/>
                </a:solidFill>
                <a:latin typeface="Consolas" panose="020B0609020204030204" pitchFamily="49" charset="0"/>
                <a:ea typeface="Roboto Condensed"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Google Shape;521;p46">
            <a:extLst>
              <a:ext uri="{FF2B5EF4-FFF2-40B4-BE49-F238E27FC236}">
                <a16:creationId xmlns:a16="http://schemas.microsoft.com/office/drawing/2014/main" id="{109A188B-2C2A-48F2-B333-3B12AFF519B1}"/>
              </a:ext>
            </a:extLst>
          </p:cNvPr>
          <p:cNvSpPr/>
          <p:nvPr userDrawn="1"/>
        </p:nvSpPr>
        <p:spPr>
          <a:xfrm>
            <a:off x="23062183" y="10475300"/>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7" name="Google Shape;522;p46">
            <a:extLst>
              <a:ext uri="{FF2B5EF4-FFF2-40B4-BE49-F238E27FC236}">
                <a16:creationId xmlns:a16="http://schemas.microsoft.com/office/drawing/2014/main" id="{A6C850C8-22B0-4367-87C6-8E7D42541FB1}"/>
              </a:ext>
            </a:extLst>
          </p:cNvPr>
          <p:cNvSpPr/>
          <p:nvPr userDrawn="1"/>
        </p:nvSpPr>
        <p:spPr>
          <a:xfrm>
            <a:off x="277430" y="7086374"/>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Google Shape;523;p46">
            <a:extLst>
              <a:ext uri="{FF2B5EF4-FFF2-40B4-BE49-F238E27FC236}">
                <a16:creationId xmlns:a16="http://schemas.microsoft.com/office/drawing/2014/main" id="{D8F7ECA8-F820-4149-AB7C-2B56A4FC7B6C}"/>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3" name="Title 1">
            <a:extLst>
              <a:ext uri="{FF2B5EF4-FFF2-40B4-BE49-F238E27FC236}">
                <a16:creationId xmlns:a16="http://schemas.microsoft.com/office/drawing/2014/main" id="{AABCD34A-92E2-C2E9-B662-9420AF1451F9}"/>
              </a:ext>
            </a:extLst>
          </p:cNvPr>
          <p:cNvSpPr>
            <a:spLocks noGrp="1"/>
          </p:cNvSpPr>
          <p:nvPr>
            <p:ph type="title"/>
          </p:nvPr>
        </p:nvSpPr>
        <p:spPr>
          <a:xfrm>
            <a:off x="2152651" y="730254"/>
            <a:ext cx="17896344" cy="1444835"/>
          </a:xfrm>
        </p:spPr>
        <p:txBody>
          <a:bodyPr anchor="ctr"/>
          <a:lstStyle>
            <a:lvl1pPr>
              <a:defRPr>
                <a:solidFill>
                  <a:schemeClr val="tx2"/>
                </a:solidFill>
                <a:latin typeface="Verdana" panose="020B0604030504040204" pitchFamily="34" charset="0"/>
                <a:ea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288698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pty with 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8639C6-147F-4294-8944-BCA67649DB03}"/>
              </a:ext>
            </a:extLst>
          </p:cNvPr>
          <p:cNvSpPr/>
          <p:nvPr userDrawn="1"/>
        </p:nvSpPr>
        <p:spPr>
          <a:xfrm>
            <a:off x="1676292" y="480984"/>
            <a:ext cx="16770484" cy="2178979"/>
          </a:xfrm>
          <a:prstGeom prst="rect">
            <a:avLst/>
          </a:prstGeom>
          <a:solidFill>
            <a:srgbClr val="F4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3F18E08F-1F12-D326-DCBE-4D762900CA46}"/>
              </a:ext>
            </a:extLst>
          </p:cNvPr>
          <p:cNvSpPr>
            <a:spLocks noGrp="1"/>
          </p:cNvSpPr>
          <p:nvPr>
            <p:ph type="title"/>
          </p:nvPr>
        </p:nvSpPr>
        <p:spPr>
          <a:xfrm>
            <a:off x="2152651" y="730254"/>
            <a:ext cx="17896344" cy="1444835"/>
          </a:xfrm>
        </p:spPr>
        <p:txBody>
          <a:bodyPr anchor="ctr"/>
          <a:lstStyle>
            <a:lvl1pPr>
              <a:defRPr>
                <a:solidFill>
                  <a:schemeClr val="tx2"/>
                </a:solidFill>
                <a:latin typeface="Verdana" panose="020B0604030504040204" pitchFamily="34" charset="0"/>
                <a:ea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290320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6FAD54-8CC4-4547-89CD-CC1300D427ED}"/>
              </a:ext>
            </a:extLst>
          </p:cNvPr>
          <p:cNvSpPr txBox="1"/>
          <p:nvPr userDrawn="1"/>
        </p:nvSpPr>
        <p:spPr>
          <a:xfrm>
            <a:off x="5321025" y="3887957"/>
            <a:ext cx="13740364" cy="5940088"/>
          </a:xfrm>
          <a:prstGeom prst="rect">
            <a:avLst/>
          </a:prstGeom>
          <a:noFill/>
        </p:spPr>
        <p:txBody>
          <a:bodyPr wrap="square" rtlCol="0" anchor="ctr">
            <a:spAutoFit/>
          </a:bodyPr>
          <a:lstStyle/>
          <a:p>
            <a:pPr algn="ctr"/>
            <a:r>
              <a:rPr lang="en-US" sz="19000" dirty="0">
                <a:solidFill>
                  <a:schemeClr val="tx2"/>
                </a:solidFill>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1001059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C76350-06A1-4489-BC28-52DF425B7565}"/>
              </a:ext>
            </a:extLst>
          </p:cNvPr>
          <p:cNvSpPr/>
          <p:nvPr userDrawn="1"/>
        </p:nvSpPr>
        <p:spPr>
          <a:xfrm>
            <a:off x="1676292" y="3905407"/>
            <a:ext cx="8404544" cy="88478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2" name="Title 1">
            <a:extLst>
              <a:ext uri="{FF2B5EF4-FFF2-40B4-BE49-F238E27FC236}">
                <a16:creationId xmlns:a16="http://schemas.microsoft.com/office/drawing/2014/main" id="{05961A54-6A45-4B9D-952D-9F5724B6FE39}"/>
              </a:ext>
            </a:extLst>
          </p:cNvPr>
          <p:cNvSpPr>
            <a:spLocks noGrp="1"/>
          </p:cNvSpPr>
          <p:nvPr>
            <p:ph type="title" hasCustomPrompt="1"/>
          </p:nvPr>
        </p:nvSpPr>
        <p:spPr>
          <a:xfrm>
            <a:off x="1676293" y="730252"/>
            <a:ext cx="18372701" cy="1680440"/>
          </a:xfrm>
        </p:spPr>
        <p:txBody>
          <a:bodyPr/>
          <a:lstStyle>
            <a:lvl1pPr>
              <a:defRPr>
                <a:solidFill>
                  <a:schemeClr val="tx2"/>
                </a:solidFill>
                <a:latin typeface="Phenomena Bold" panose="00000800000000000000" pitchFamily="50" charset="-52"/>
              </a:defRPr>
            </a:lvl1pPr>
          </a:lstStyle>
          <a:p>
            <a:r>
              <a:rPr lang="en-US" dirty="0"/>
              <a:t>Team</a:t>
            </a:r>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5364EBB-C471-4F88-B595-74D4C85AC582}"/>
              </a:ext>
            </a:extLst>
          </p:cNvPr>
          <p:cNvSpPr>
            <a:spLocks noGrp="1"/>
          </p:cNvSpPr>
          <p:nvPr>
            <p:ph type="pic" sz="quarter" idx="10"/>
          </p:nvPr>
        </p:nvSpPr>
        <p:spPr>
          <a:xfrm>
            <a:off x="2004158" y="4183367"/>
            <a:ext cx="7773311" cy="8237562"/>
          </a:xfrm>
        </p:spPr>
        <p:txBody>
          <a:bodyPr/>
          <a:lstStyle>
            <a:lvl1pPr>
              <a:defRPr>
                <a:solidFill>
                  <a:srgbClr val="FFFFFF"/>
                </a:solidFill>
                <a:latin typeface="Roboto Condensed" panose="02000000000000000000" pitchFamily="2" charset="0"/>
                <a:ea typeface="Roboto Condensed" panose="02000000000000000000" pitchFamily="2" charset="0"/>
              </a:defRPr>
            </a:lvl1pPr>
          </a:lstStyle>
          <a:p>
            <a:endParaRPr lang="en-US" dirty="0"/>
          </a:p>
        </p:txBody>
      </p:sp>
      <p:sp>
        <p:nvSpPr>
          <p:cNvPr id="8" name="Text Placeholder 21">
            <a:extLst>
              <a:ext uri="{FF2B5EF4-FFF2-40B4-BE49-F238E27FC236}">
                <a16:creationId xmlns:a16="http://schemas.microsoft.com/office/drawing/2014/main" id="{862C39AD-4703-496F-95C1-AC09047A8279}"/>
              </a:ext>
            </a:extLst>
          </p:cNvPr>
          <p:cNvSpPr>
            <a:spLocks noGrp="1"/>
          </p:cNvSpPr>
          <p:nvPr>
            <p:ph type="body" sz="quarter" idx="11"/>
          </p:nvPr>
        </p:nvSpPr>
        <p:spPr>
          <a:xfrm>
            <a:off x="11323044" y="3905404"/>
            <a:ext cx="11594827" cy="8847808"/>
          </a:xfrm>
        </p:spPr>
        <p:txBody>
          <a:bodyPr/>
          <a:lstStyle>
            <a:lvl1pPr>
              <a:defRPr>
                <a:solidFill>
                  <a:schemeClr val="tx2"/>
                </a:solidFill>
                <a:latin typeface="Roboto Condensed" panose="02000000000000000000" pitchFamily="2" charset="0"/>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Google Shape;521;p46">
            <a:extLst>
              <a:ext uri="{FF2B5EF4-FFF2-40B4-BE49-F238E27FC236}">
                <a16:creationId xmlns:a16="http://schemas.microsoft.com/office/drawing/2014/main" id="{3D85CB96-DCDD-4881-9684-4E57DED70F7E}"/>
              </a:ext>
            </a:extLst>
          </p:cNvPr>
          <p:cNvSpPr/>
          <p:nvPr userDrawn="1"/>
        </p:nvSpPr>
        <p:spPr>
          <a:xfrm>
            <a:off x="11114567" y="2859880"/>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10" name="Google Shape;522;p46">
            <a:extLst>
              <a:ext uri="{FF2B5EF4-FFF2-40B4-BE49-F238E27FC236}">
                <a16:creationId xmlns:a16="http://schemas.microsoft.com/office/drawing/2014/main" id="{89239862-02DF-4FE6-9D85-0A6FB098E010}"/>
              </a:ext>
            </a:extLst>
          </p:cNvPr>
          <p:cNvSpPr/>
          <p:nvPr userDrawn="1"/>
        </p:nvSpPr>
        <p:spPr>
          <a:xfrm>
            <a:off x="277430" y="7086374"/>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11" name="Google Shape;523;p46">
            <a:extLst>
              <a:ext uri="{FF2B5EF4-FFF2-40B4-BE49-F238E27FC236}">
                <a16:creationId xmlns:a16="http://schemas.microsoft.com/office/drawing/2014/main" id="{2DC7DDE5-E884-4DFF-842D-7AE0806A736F}"/>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14" name="Freeform: Shape 13">
            <a:extLst>
              <a:ext uri="{FF2B5EF4-FFF2-40B4-BE49-F238E27FC236}">
                <a16:creationId xmlns:a16="http://schemas.microsoft.com/office/drawing/2014/main" id="{F4F6AF09-A798-42CD-9D99-65E121B61406}"/>
              </a:ext>
            </a:extLst>
          </p:cNvPr>
          <p:cNvSpPr/>
          <p:nvPr userDrawn="1"/>
        </p:nvSpPr>
        <p:spPr>
          <a:xfrm>
            <a:off x="14454165" y="1"/>
            <a:ext cx="1144320" cy="627614"/>
          </a:xfrm>
          <a:custGeom>
            <a:avLst/>
            <a:gdLst>
              <a:gd name="connsiteX0" fmla="*/ 0 w 572197"/>
              <a:gd name="connsiteY0" fmla="*/ 0 h 313807"/>
              <a:gd name="connsiteX1" fmla="*/ 572197 w 572197"/>
              <a:gd name="connsiteY1" fmla="*/ 0 h 313807"/>
              <a:gd name="connsiteX2" fmla="*/ 572197 w 572197"/>
              <a:gd name="connsiteY2" fmla="*/ 313807 h 313807"/>
              <a:gd name="connsiteX3" fmla="*/ 0 w 572197"/>
              <a:gd name="connsiteY3" fmla="*/ 313807 h 313807"/>
              <a:gd name="connsiteX4" fmla="*/ 0 w 572197"/>
              <a:gd name="connsiteY4" fmla="*/ 0 h 313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197" h="313807">
                <a:moveTo>
                  <a:pt x="0" y="0"/>
                </a:moveTo>
                <a:lnTo>
                  <a:pt x="572197" y="0"/>
                </a:lnTo>
                <a:lnTo>
                  <a:pt x="572197" y="313807"/>
                </a:lnTo>
                <a:lnTo>
                  <a:pt x="0" y="313807"/>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Tree>
    <p:extLst>
      <p:ext uri="{BB962C8B-B14F-4D97-AF65-F5344CB8AC3E}">
        <p14:creationId xmlns:p14="http://schemas.microsoft.com/office/powerpoint/2010/main" val="607787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1A54-6A45-4B9D-952D-9F5724B6FE39}"/>
              </a:ext>
            </a:extLst>
          </p:cNvPr>
          <p:cNvSpPr>
            <a:spLocks noGrp="1"/>
          </p:cNvSpPr>
          <p:nvPr>
            <p:ph type="title" hasCustomPrompt="1"/>
          </p:nvPr>
        </p:nvSpPr>
        <p:spPr>
          <a:xfrm>
            <a:off x="1676292" y="730252"/>
            <a:ext cx="18372702" cy="1680440"/>
          </a:xfrm>
        </p:spPr>
        <p:txBody>
          <a:bodyPr/>
          <a:lstStyle>
            <a:lvl1pPr>
              <a:defRPr>
                <a:solidFill>
                  <a:schemeClr val="tx2"/>
                </a:solidFill>
                <a:latin typeface="Phenomena Bold" panose="00000800000000000000" pitchFamily="50" charset="-52"/>
              </a:defRPr>
            </a:lvl1pPr>
          </a:lstStyle>
          <a:p>
            <a:r>
              <a:rPr lang="en-US" dirty="0"/>
              <a:t>Important</a:t>
            </a:r>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2" y="2224966"/>
            <a:ext cx="1837270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21">
            <a:extLst>
              <a:ext uri="{FF2B5EF4-FFF2-40B4-BE49-F238E27FC236}">
                <a16:creationId xmlns:a16="http://schemas.microsoft.com/office/drawing/2014/main" id="{42BCB099-5337-4FB4-94AD-EBAD7CE13519}"/>
              </a:ext>
            </a:extLst>
          </p:cNvPr>
          <p:cNvSpPr>
            <a:spLocks noGrp="1"/>
          </p:cNvSpPr>
          <p:nvPr>
            <p:ph type="body" sz="quarter" idx="10"/>
          </p:nvPr>
        </p:nvSpPr>
        <p:spPr>
          <a:xfrm>
            <a:off x="1676291" y="5547987"/>
            <a:ext cx="7855485" cy="2081982"/>
          </a:xfrm>
        </p:spPr>
        <p:txBody>
          <a:bodyPr>
            <a:normAutofit/>
          </a:bodyPr>
          <a:lstStyle>
            <a:lvl1pPr algn="ctr">
              <a:defRPr sz="4800">
                <a:solidFill>
                  <a:schemeClr val="tx2"/>
                </a:solidFill>
                <a:latin typeface="Roboto Condensed" panose="02000000000000000000" pitchFamily="2" charset="0"/>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6" name="Google Shape;521;p46">
            <a:extLst>
              <a:ext uri="{FF2B5EF4-FFF2-40B4-BE49-F238E27FC236}">
                <a16:creationId xmlns:a16="http://schemas.microsoft.com/office/drawing/2014/main" id="{109A188B-2C2A-48F2-B333-3B12AFF519B1}"/>
              </a:ext>
            </a:extLst>
          </p:cNvPr>
          <p:cNvSpPr/>
          <p:nvPr userDrawn="1"/>
        </p:nvSpPr>
        <p:spPr>
          <a:xfrm>
            <a:off x="13441979" y="11579448"/>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7" name="Google Shape;522;p46">
            <a:extLst>
              <a:ext uri="{FF2B5EF4-FFF2-40B4-BE49-F238E27FC236}">
                <a16:creationId xmlns:a16="http://schemas.microsoft.com/office/drawing/2014/main" id="{A6C850C8-22B0-4367-87C6-8E7D42541FB1}"/>
              </a:ext>
            </a:extLst>
          </p:cNvPr>
          <p:cNvSpPr/>
          <p:nvPr userDrawn="1"/>
        </p:nvSpPr>
        <p:spPr>
          <a:xfrm>
            <a:off x="277430" y="7086374"/>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Google Shape;523;p46">
            <a:extLst>
              <a:ext uri="{FF2B5EF4-FFF2-40B4-BE49-F238E27FC236}">
                <a16:creationId xmlns:a16="http://schemas.microsoft.com/office/drawing/2014/main" id="{D8F7ECA8-F820-4149-AB7C-2B56A4FC7B6C}"/>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9" name="Picture Placeholder 8">
            <a:extLst>
              <a:ext uri="{FF2B5EF4-FFF2-40B4-BE49-F238E27FC236}">
                <a16:creationId xmlns:a16="http://schemas.microsoft.com/office/drawing/2014/main" id="{78B15D83-4AF9-4533-919F-709545C43C5A}"/>
              </a:ext>
            </a:extLst>
          </p:cNvPr>
          <p:cNvSpPr>
            <a:spLocks noGrp="1"/>
          </p:cNvSpPr>
          <p:nvPr>
            <p:ph type="pic" sz="quarter" idx="11"/>
          </p:nvPr>
        </p:nvSpPr>
        <p:spPr>
          <a:xfrm>
            <a:off x="4685799" y="2939662"/>
            <a:ext cx="1462945" cy="1463040"/>
          </a:xfrm>
        </p:spPr>
        <p:txBody>
          <a:bodyPr>
            <a:normAutofit/>
          </a:bodyPr>
          <a:lstStyle>
            <a:lvl1pPr>
              <a:defRPr sz="2400">
                <a:solidFill>
                  <a:schemeClr val="tx2"/>
                </a:solidFill>
              </a:defRPr>
            </a:lvl1pPr>
          </a:lstStyle>
          <a:p>
            <a:endParaRPr lang="en-US" dirty="0"/>
          </a:p>
        </p:txBody>
      </p:sp>
      <p:sp>
        <p:nvSpPr>
          <p:cNvPr id="10" name="Text Placeholder 21">
            <a:extLst>
              <a:ext uri="{FF2B5EF4-FFF2-40B4-BE49-F238E27FC236}">
                <a16:creationId xmlns:a16="http://schemas.microsoft.com/office/drawing/2014/main" id="{30EB253D-65B5-4830-BC46-BF324BEAA879}"/>
              </a:ext>
            </a:extLst>
          </p:cNvPr>
          <p:cNvSpPr>
            <a:spLocks noGrp="1"/>
          </p:cNvSpPr>
          <p:nvPr>
            <p:ph type="body" sz="quarter" idx="12"/>
          </p:nvPr>
        </p:nvSpPr>
        <p:spPr>
          <a:xfrm>
            <a:off x="1676294" y="4455439"/>
            <a:ext cx="7855483" cy="1075202"/>
          </a:xfrm>
        </p:spPr>
        <p:txBody>
          <a:bodyPr/>
          <a:lstStyle>
            <a:lvl1pPr algn="ctr">
              <a:defRPr>
                <a:solidFill>
                  <a:schemeClr val="tx2"/>
                </a:solidFill>
                <a:latin typeface="Phenomena Bold" panose="00000800000000000000" pitchFamily="50" charset="-52"/>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0" name="Text Placeholder 21">
            <a:extLst>
              <a:ext uri="{FF2B5EF4-FFF2-40B4-BE49-F238E27FC236}">
                <a16:creationId xmlns:a16="http://schemas.microsoft.com/office/drawing/2014/main" id="{CB8E611C-4FDE-4138-B35B-AD1AEEFE52FC}"/>
              </a:ext>
            </a:extLst>
          </p:cNvPr>
          <p:cNvSpPr>
            <a:spLocks noGrp="1"/>
          </p:cNvSpPr>
          <p:nvPr>
            <p:ph type="body" sz="quarter" idx="13"/>
          </p:nvPr>
        </p:nvSpPr>
        <p:spPr>
          <a:xfrm>
            <a:off x="14738655" y="5684329"/>
            <a:ext cx="7855485" cy="2081982"/>
          </a:xfrm>
        </p:spPr>
        <p:txBody>
          <a:bodyPr>
            <a:normAutofit/>
          </a:bodyPr>
          <a:lstStyle>
            <a:lvl1pPr algn="ctr">
              <a:defRPr sz="4800">
                <a:solidFill>
                  <a:schemeClr val="tx2"/>
                </a:solidFill>
                <a:latin typeface="Roboto Condensed" panose="02000000000000000000" pitchFamily="2" charset="0"/>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1" name="Picture Placeholder 8">
            <a:extLst>
              <a:ext uri="{FF2B5EF4-FFF2-40B4-BE49-F238E27FC236}">
                <a16:creationId xmlns:a16="http://schemas.microsoft.com/office/drawing/2014/main" id="{C26CB5BF-E838-479E-9DB6-910CEF9600F5}"/>
              </a:ext>
            </a:extLst>
          </p:cNvPr>
          <p:cNvSpPr>
            <a:spLocks noGrp="1"/>
          </p:cNvSpPr>
          <p:nvPr>
            <p:ph type="pic" sz="quarter" idx="14"/>
          </p:nvPr>
        </p:nvSpPr>
        <p:spPr>
          <a:xfrm>
            <a:off x="17748163" y="3076004"/>
            <a:ext cx="1462945" cy="1463040"/>
          </a:xfrm>
        </p:spPr>
        <p:txBody>
          <a:bodyPr>
            <a:normAutofit/>
          </a:bodyPr>
          <a:lstStyle>
            <a:lvl1pPr>
              <a:defRPr sz="2400">
                <a:solidFill>
                  <a:schemeClr val="tx2"/>
                </a:solidFill>
              </a:defRPr>
            </a:lvl1pPr>
          </a:lstStyle>
          <a:p>
            <a:endParaRPr lang="en-US" dirty="0"/>
          </a:p>
        </p:txBody>
      </p:sp>
      <p:sp>
        <p:nvSpPr>
          <p:cNvPr id="22" name="Text Placeholder 21">
            <a:extLst>
              <a:ext uri="{FF2B5EF4-FFF2-40B4-BE49-F238E27FC236}">
                <a16:creationId xmlns:a16="http://schemas.microsoft.com/office/drawing/2014/main" id="{A007A04E-AEC9-48C4-8A9C-10729AB5245F}"/>
              </a:ext>
            </a:extLst>
          </p:cNvPr>
          <p:cNvSpPr>
            <a:spLocks noGrp="1"/>
          </p:cNvSpPr>
          <p:nvPr>
            <p:ph type="body" sz="quarter" idx="15"/>
          </p:nvPr>
        </p:nvSpPr>
        <p:spPr>
          <a:xfrm>
            <a:off x="14738658" y="4591781"/>
            <a:ext cx="7855483" cy="1075202"/>
          </a:xfrm>
        </p:spPr>
        <p:txBody>
          <a:bodyPr/>
          <a:lstStyle>
            <a:lvl1pPr algn="ctr">
              <a:defRPr>
                <a:solidFill>
                  <a:schemeClr val="tx2"/>
                </a:solidFill>
                <a:latin typeface="Phenomena Bold" panose="00000800000000000000" pitchFamily="50" charset="-52"/>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3" name="Text Placeholder 21">
            <a:extLst>
              <a:ext uri="{FF2B5EF4-FFF2-40B4-BE49-F238E27FC236}">
                <a16:creationId xmlns:a16="http://schemas.microsoft.com/office/drawing/2014/main" id="{ABAFB35F-C398-4D20-ABE7-895A976F593C}"/>
              </a:ext>
            </a:extLst>
          </p:cNvPr>
          <p:cNvSpPr>
            <a:spLocks noGrp="1"/>
          </p:cNvSpPr>
          <p:nvPr>
            <p:ph type="body" sz="quarter" idx="16"/>
          </p:nvPr>
        </p:nvSpPr>
        <p:spPr>
          <a:xfrm>
            <a:off x="14738655" y="10771087"/>
            <a:ext cx="7855485" cy="2081982"/>
          </a:xfrm>
        </p:spPr>
        <p:txBody>
          <a:bodyPr>
            <a:normAutofit/>
          </a:bodyPr>
          <a:lstStyle>
            <a:lvl1pPr algn="ctr">
              <a:defRPr sz="4800">
                <a:solidFill>
                  <a:schemeClr val="tx2"/>
                </a:solidFill>
                <a:latin typeface="Roboto Condensed" panose="02000000000000000000" pitchFamily="2" charset="0"/>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4" name="Picture Placeholder 8">
            <a:extLst>
              <a:ext uri="{FF2B5EF4-FFF2-40B4-BE49-F238E27FC236}">
                <a16:creationId xmlns:a16="http://schemas.microsoft.com/office/drawing/2014/main" id="{4276BA17-371A-4910-9363-3A73CB9719D0}"/>
              </a:ext>
            </a:extLst>
          </p:cNvPr>
          <p:cNvSpPr>
            <a:spLocks noGrp="1"/>
          </p:cNvSpPr>
          <p:nvPr>
            <p:ph type="pic" sz="quarter" idx="17"/>
          </p:nvPr>
        </p:nvSpPr>
        <p:spPr>
          <a:xfrm>
            <a:off x="17748163" y="8162762"/>
            <a:ext cx="1462945" cy="1463040"/>
          </a:xfrm>
        </p:spPr>
        <p:txBody>
          <a:bodyPr>
            <a:normAutofit/>
          </a:bodyPr>
          <a:lstStyle>
            <a:lvl1pPr>
              <a:defRPr sz="2400">
                <a:solidFill>
                  <a:schemeClr val="tx2"/>
                </a:solidFill>
              </a:defRPr>
            </a:lvl1pPr>
          </a:lstStyle>
          <a:p>
            <a:endParaRPr lang="en-US" dirty="0"/>
          </a:p>
        </p:txBody>
      </p:sp>
      <p:sp>
        <p:nvSpPr>
          <p:cNvPr id="25" name="Text Placeholder 21">
            <a:extLst>
              <a:ext uri="{FF2B5EF4-FFF2-40B4-BE49-F238E27FC236}">
                <a16:creationId xmlns:a16="http://schemas.microsoft.com/office/drawing/2014/main" id="{BFE6EEBE-A060-47BC-8AE6-FAC96D60790D}"/>
              </a:ext>
            </a:extLst>
          </p:cNvPr>
          <p:cNvSpPr>
            <a:spLocks noGrp="1"/>
          </p:cNvSpPr>
          <p:nvPr>
            <p:ph type="body" sz="quarter" idx="18"/>
          </p:nvPr>
        </p:nvSpPr>
        <p:spPr>
          <a:xfrm>
            <a:off x="14738658" y="9678539"/>
            <a:ext cx="7855483" cy="1075202"/>
          </a:xfrm>
        </p:spPr>
        <p:txBody>
          <a:bodyPr/>
          <a:lstStyle>
            <a:lvl1pPr algn="ctr">
              <a:defRPr>
                <a:solidFill>
                  <a:schemeClr val="tx2"/>
                </a:solidFill>
                <a:latin typeface="Phenomena Bold" panose="00000800000000000000" pitchFamily="50" charset="-52"/>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6" name="Text Placeholder 21">
            <a:extLst>
              <a:ext uri="{FF2B5EF4-FFF2-40B4-BE49-F238E27FC236}">
                <a16:creationId xmlns:a16="http://schemas.microsoft.com/office/drawing/2014/main" id="{207FEA51-E80D-45A6-A839-8506735F5533}"/>
              </a:ext>
            </a:extLst>
          </p:cNvPr>
          <p:cNvSpPr>
            <a:spLocks noGrp="1"/>
          </p:cNvSpPr>
          <p:nvPr>
            <p:ph type="body" sz="quarter" idx="19"/>
          </p:nvPr>
        </p:nvSpPr>
        <p:spPr>
          <a:xfrm>
            <a:off x="1676291" y="10771087"/>
            <a:ext cx="7855485" cy="2081982"/>
          </a:xfrm>
          <a:noFill/>
        </p:spPr>
        <p:txBody>
          <a:bodyPr>
            <a:normAutofit/>
          </a:bodyPr>
          <a:lstStyle>
            <a:lvl1pPr algn="ctr">
              <a:defRPr sz="4800">
                <a:solidFill>
                  <a:schemeClr val="tx2"/>
                </a:solidFill>
                <a:latin typeface="Roboto Condensed" panose="02000000000000000000" pitchFamily="2" charset="0"/>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7" name="Picture Placeholder 8">
            <a:extLst>
              <a:ext uri="{FF2B5EF4-FFF2-40B4-BE49-F238E27FC236}">
                <a16:creationId xmlns:a16="http://schemas.microsoft.com/office/drawing/2014/main" id="{33003648-E950-4F88-9FDD-4B180F8DC9AD}"/>
              </a:ext>
            </a:extLst>
          </p:cNvPr>
          <p:cNvSpPr>
            <a:spLocks noGrp="1"/>
          </p:cNvSpPr>
          <p:nvPr>
            <p:ph type="pic" sz="quarter" idx="20"/>
          </p:nvPr>
        </p:nvSpPr>
        <p:spPr>
          <a:xfrm>
            <a:off x="4685799" y="8162762"/>
            <a:ext cx="1462945" cy="1463040"/>
          </a:xfrm>
        </p:spPr>
        <p:txBody>
          <a:bodyPr>
            <a:normAutofit/>
          </a:bodyPr>
          <a:lstStyle>
            <a:lvl1pPr>
              <a:defRPr sz="2400">
                <a:solidFill>
                  <a:schemeClr val="tx2"/>
                </a:solidFill>
              </a:defRPr>
            </a:lvl1pPr>
          </a:lstStyle>
          <a:p>
            <a:endParaRPr lang="en-US" dirty="0"/>
          </a:p>
        </p:txBody>
      </p:sp>
      <p:sp>
        <p:nvSpPr>
          <p:cNvPr id="28" name="Text Placeholder 21">
            <a:extLst>
              <a:ext uri="{FF2B5EF4-FFF2-40B4-BE49-F238E27FC236}">
                <a16:creationId xmlns:a16="http://schemas.microsoft.com/office/drawing/2014/main" id="{1C33B778-0C19-420D-B2BD-16E42344E8FC}"/>
              </a:ext>
            </a:extLst>
          </p:cNvPr>
          <p:cNvSpPr>
            <a:spLocks noGrp="1"/>
          </p:cNvSpPr>
          <p:nvPr>
            <p:ph type="body" sz="quarter" idx="21"/>
          </p:nvPr>
        </p:nvSpPr>
        <p:spPr>
          <a:xfrm>
            <a:off x="1676294" y="9678539"/>
            <a:ext cx="7855483" cy="1075202"/>
          </a:xfrm>
          <a:noFill/>
        </p:spPr>
        <p:txBody>
          <a:bodyPr/>
          <a:lstStyle>
            <a:lvl1pPr algn="ctr">
              <a:defRPr>
                <a:solidFill>
                  <a:schemeClr val="tx2"/>
                </a:solidFill>
                <a:latin typeface="Phenomena Bold" panose="00000800000000000000" pitchFamily="50" charset="-52"/>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grpSp>
        <p:nvGrpSpPr>
          <p:cNvPr id="29" name="Google Shape;1299;p65">
            <a:extLst>
              <a:ext uri="{FF2B5EF4-FFF2-40B4-BE49-F238E27FC236}">
                <a16:creationId xmlns:a16="http://schemas.microsoft.com/office/drawing/2014/main" id="{324E4678-38E1-4D8C-867C-0A030B67A754}"/>
              </a:ext>
            </a:extLst>
          </p:cNvPr>
          <p:cNvGrpSpPr/>
          <p:nvPr userDrawn="1"/>
        </p:nvGrpSpPr>
        <p:grpSpPr>
          <a:xfrm>
            <a:off x="10303631" y="5474397"/>
            <a:ext cx="3775152" cy="4299154"/>
            <a:chOff x="7668625" y="1383375"/>
            <a:chExt cx="402750" cy="458625"/>
          </a:xfrm>
          <a:solidFill>
            <a:schemeClr val="tx2"/>
          </a:solidFill>
        </p:grpSpPr>
        <p:sp>
          <p:nvSpPr>
            <p:cNvPr id="30" name="Google Shape;1300;p65">
              <a:extLst>
                <a:ext uri="{FF2B5EF4-FFF2-40B4-BE49-F238E27FC236}">
                  <a16:creationId xmlns:a16="http://schemas.microsoft.com/office/drawing/2014/main" id="{2C9274B5-85CA-4B4F-81E6-4DC012390798}"/>
                </a:ext>
              </a:extLst>
            </p:cNvPr>
            <p:cNvSpPr/>
            <p:nvPr/>
          </p:nvSpPr>
          <p:spPr>
            <a:xfrm>
              <a:off x="7715250" y="1465275"/>
              <a:ext cx="293250" cy="376725"/>
            </a:xfrm>
            <a:custGeom>
              <a:avLst/>
              <a:gdLst/>
              <a:ahLst/>
              <a:cxnLst/>
              <a:rect l="l" t="t" r="r" b="b"/>
              <a:pathLst>
                <a:path w="11730" h="15069" extrusionOk="0">
                  <a:moveTo>
                    <a:pt x="4405" y="3659"/>
                  </a:moveTo>
                  <a:cubicBezTo>
                    <a:pt x="4425" y="3659"/>
                    <a:pt x="4446" y="3661"/>
                    <a:pt x="4467" y="3664"/>
                  </a:cubicBezTo>
                  <a:cubicBezTo>
                    <a:pt x="4640" y="3686"/>
                    <a:pt x="4770" y="3860"/>
                    <a:pt x="4770" y="4033"/>
                  </a:cubicBezTo>
                  <a:lnTo>
                    <a:pt x="4770" y="4380"/>
                  </a:lnTo>
                  <a:lnTo>
                    <a:pt x="4423" y="4380"/>
                  </a:lnTo>
                  <a:cubicBezTo>
                    <a:pt x="4228" y="4380"/>
                    <a:pt x="4076" y="4250"/>
                    <a:pt x="4055" y="4076"/>
                  </a:cubicBezTo>
                  <a:cubicBezTo>
                    <a:pt x="4015" y="3859"/>
                    <a:pt x="4192" y="3659"/>
                    <a:pt x="4405" y="3659"/>
                  </a:cubicBezTo>
                  <a:close/>
                  <a:moveTo>
                    <a:pt x="7915" y="3662"/>
                  </a:moveTo>
                  <a:cubicBezTo>
                    <a:pt x="8133" y="3662"/>
                    <a:pt x="8304" y="3810"/>
                    <a:pt x="8304" y="4033"/>
                  </a:cubicBezTo>
                  <a:cubicBezTo>
                    <a:pt x="8304" y="4217"/>
                    <a:pt x="8150" y="4382"/>
                    <a:pt x="7969" y="4382"/>
                  </a:cubicBezTo>
                  <a:cubicBezTo>
                    <a:pt x="7958" y="4382"/>
                    <a:pt x="7947" y="4381"/>
                    <a:pt x="7935" y="4380"/>
                  </a:cubicBezTo>
                  <a:lnTo>
                    <a:pt x="7567" y="4380"/>
                  </a:lnTo>
                  <a:lnTo>
                    <a:pt x="7567" y="4033"/>
                  </a:lnTo>
                  <a:cubicBezTo>
                    <a:pt x="7567" y="3860"/>
                    <a:pt x="7697" y="3708"/>
                    <a:pt x="7870" y="3664"/>
                  </a:cubicBezTo>
                  <a:cubicBezTo>
                    <a:pt x="7886" y="3663"/>
                    <a:pt x="7900" y="3662"/>
                    <a:pt x="7915" y="3662"/>
                  </a:cubicBezTo>
                  <a:close/>
                  <a:moveTo>
                    <a:pt x="7047" y="4922"/>
                  </a:moveTo>
                  <a:lnTo>
                    <a:pt x="7047" y="8694"/>
                  </a:lnTo>
                  <a:lnTo>
                    <a:pt x="5312" y="8694"/>
                  </a:lnTo>
                  <a:lnTo>
                    <a:pt x="5312" y="4922"/>
                  </a:lnTo>
                  <a:close/>
                  <a:moveTo>
                    <a:pt x="6174" y="521"/>
                  </a:moveTo>
                  <a:cubicBezTo>
                    <a:pt x="6183" y="521"/>
                    <a:pt x="6192" y="521"/>
                    <a:pt x="6201" y="521"/>
                  </a:cubicBezTo>
                  <a:lnTo>
                    <a:pt x="6244" y="521"/>
                  </a:lnTo>
                  <a:cubicBezTo>
                    <a:pt x="9908" y="542"/>
                    <a:pt x="11730" y="4944"/>
                    <a:pt x="9171" y="7567"/>
                  </a:cubicBezTo>
                  <a:cubicBezTo>
                    <a:pt x="8868" y="7870"/>
                    <a:pt x="8673" y="8261"/>
                    <a:pt x="8629" y="8673"/>
                  </a:cubicBezTo>
                  <a:lnTo>
                    <a:pt x="8608" y="8694"/>
                  </a:lnTo>
                  <a:lnTo>
                    <a:pt x="7567" y="8694"/>
                  </a:lnTo>
                  <a:lnTo>
                    <a:pt x="7567" y="4922"/>
                  </a:lnTo>
                  <a:lnTo>
                    <a:pt x="7935" y="4922"/>
                  </a:lnTo>
                  <a:cubicBezTo>
                    <a:pt x="8738" y="4922"/>
                    <a:pt x="9150" y="3968"/>
                    <a:pt x="8586" y="3404"/>
                  </a:cubicBezTo>
                  <a:cubicBezTo>
                    <a:pt x="8402" y="3214"/>
                    <a:pt x="8175" y="3129"/>
                    <a:pt x="7952" y="3129"/>
                  </a:cubicBezTo>
                  <a:cubicBezTo>
                    <a:pt x="7490" y="3129"/>
                    <a:pt x="7047" y="3492"/>
                    <a:pt x="7047" y="4033"/>
                  </a:cubicBezTo>
                  <a:lnTo>
                    <a:pt x="7047" y="4380"/>
                  </a:lnTo>
                  <a:lnTo>
                    <a:pt x="5312" y="4380"/>
                  </a:lnTo>
                  <a:lnTo>
                    <a:pt x="5312" y="4033"/>
                  </a:lnTo>
                  <a:cubicBezTo>
                    <a:pt x="5312" y="3599"/>
                    <a:pt x="5009" y="3231"/>
                    <a:pt x="4575" y="3144"/>
                  </a:cubicBezTo>
                  <a:cubicBezTo>
                    <a:pt x="4519" y="3134"/>
                    <a:pt x="4463" y="3129"/>
                    <a:pt x="4409" y="3129"/>
                  </a:cubicBezTo>
                  <a:cubicBezTo>
                    <a:pt x="3876" y="3129"/>
                    <a:pt x="3454" y="3591"/>
                    <a:pt x="3513" y="4141"/>
                  </a:cubicBezTo>
                  <a:cubicBezTo>
                    <a:pt x="3578" y="4575"/>
                    <a:pt x="3968" y="4922"/>
                    <a:pt x="4423" y="4922"/>
                  </a:cubicBezTo>
                  <a:lnTo>
                    <a:pt x="4792" y="4922"/>
                  </a:lnTo>
                  <a:lnTo>
                    <a:pt x="4792" y="8694"/>
                  </a:lnTo>
                  <a:lnTo>
                    <a:pt x="3773" y="8694"/>
                  </a:lnTo>
                  <a:cubicBezTo>
                    <a:pt x="3708" y="8261"/>
                    <a:pt x="3513" y="7870"/>
                    <a:pt x="3231" y="7567"/>
                  </a:cubicBezTo>
                  <a:cubicBezTo>
                    <a:pt x="657" y="4928"/>
                    <a:pt x="2528" y="521"/>
                    <a:pt x="6174" y="521"/>
                  </a:cubicBezTo>
                  <a:close/>
                  <a:moveTo>
                    <a:pt x="8836" y="9235"/>
                  </a:moveTo>
                  <a:cubicBezTo>
                    <a:pt x="9037" y="9235"/>
                    <a:pt x="9193" y="9421"/>
                    <a:pt x="9193" y="9627"/>
                  </a:cubicBezTo>
                  <a:cubicBezTo>
                    <a:pt x="9193" y="9692"/>
                    <a:pt x="9128" y="9757"/>
                    <a:pt x="9041" y="9757"/>
                  </a:cubicBezTo>
                  <a:lnTo>
                    <a:pt x="8174" y="9757"/>
                  </a:lnTo>
                  <a:cubicBezTo>
                    <a:pt x="8044" y="9757"/>
                    <a:pt x="7914" y="9865"/>
                    <a:pt x="7892" y="9995"/>
                  </a:cubicBezTo>
                  <a:cubicBezTo>
                    <a:pt x="7892" y="10169"/>
                    <a:pt x="8000" y="10299"/>
                    <a:pt x="8174" y="10299"/>
                  </a:cubicBezTo>
                  <a:lnTo>
                    <a:pt x="8803" y="10299"/>
                  </a:lnTo>
                  <a:cubicBezTo>
                    <a:pt x="9019" y="10299"/>
                    <a:pt x="9193" y="10472"/>
                    <a:pt x="9193" y="10711"/>
                  </a:cubicBezTo>
                  <a:cubicBezTo>
                    <a:pt x="9193" y="10776"/>
                    <a:pt x="9128" y="10841"/>
                    <a:pt x="9041" y="10841"/>
                  </a:cubicBezTo>
                  <a:lnTo>
                    <a:pt x="3361" y="10841"/>
                  </a:lnTo>
                  <a:cubicBezTo>
                    <a:pt x="3274" y="10841"/>
                    <a:pt x="3231" y="10776"/>
                    <a:pt x="3209" y="10711"/>
                  </a:cubicBezTo>
                  <a:cubicBezTo>
                    <a:pt x="3209" y="10472"/>
                    <a:pt x="3404" y="10299"/>
                    <a:pt x="3621" y="10299"/>
                  </a:cubicBezTo>
                  <a:lnTo>
                    <a:pt x="6938" y="10299"/>
                  </a:lnTo>
                  <a:cubicBezTo>
                    <a:pt x="7068" y="10299"/>
                    <a:pt x="7198" y="10212"/>
                    <a:pt x="7198" y="10060"/>
                  </a:cubicBezTo>
                  <a:cubicBezTo>
                    <a:pt x="7220" y="9908"/>
                    <a:pt x="7090" y="9757"/>
                    <a:pt x="6938" y="9757"/>
                  </a:cubicBezTo>
                  <a:lnTo>
                    <a:pt x="3339" y="9757"/>
                  </a:lnTo>
                  <a:cubicBezTo>
                    <a:pt x="3252" y="9757"/>
                    <a:pt x="3187" y="9713"/>
                    <a:pt x="3187" y="9627"/>
                  </a:cubicBezTo>
                  <a:cubicBezTo>
                    <a:pt x="3187" y="9421"/>
                    <a:pt x="3363" y="9235"/>
                    <a:pt x="3566" y="9235"/>
                  </a:cubicBezTo>
                  <a:cubicBezTo>
                    <a:pt x="3577" y="9235"/>
                    <a:pt x="3588" y="9235"/>
                    <a:pt x="3599" y="9236"/>
                  </a:cubicBezTo>
                  <a:lnTo>
                    <a:pt x="8803" y="9236"/>
                  </a:lnTo>
                  <a:cubicBezTo>
                    <a:pt x="8814" y="9235"/>
                    <a:pt x="8825" y="9235"/>
                    <a:pt x="8836" y="9235"/>
                  </a:cubicBezTo>
                  <a:close/>
                  <a:moveTo>
                    <a:pt x="8781" y="11383"/>
                  </a:moveTo>
                  <a:cubicBezTo>
                    <a:pt x="8998" y="11383"/>
                    <a:pt x="9171" y="11556"/>
                    <a:pt x="9171" y="11773"/>
                  </a:cubicBezTo>
                  <a:cubicBezTo>
                    <a:pt x="9171" y="11860"/>
                    <a:pt x="9106" y="11925"/>
                    <a:pt x="9041" y="11925"/>
                  </a:cubicBezTo>
                  <a:lnTo>
                    <a:pt x="5876" y="11925"/>
                  </a:lnTo>
                  <a:cubicBezTo>
                    <a:pt x="5863" y="11923"/>
                    <a:pt x="5850" y="11922"/>
                    <a:pt x="5837" y="11922"/>
                  </a:cubicBezTo>
                  <a:cubicBezTo>
                    <a:pt x="5706" y="11922"/>
                    <a:pt x="5614" y="12023"/>
                    <a:pt x="5594" y="12142"/>
                  </a:cubicBezTo>
                  <a:cubicBezTo>
                    <a:pt x="5572" y="12315"/>
                    <a:pt x="5702" y="12445"/>
                    <a:pt x="5876" y="12445"/>
                  </a:cubicBezTo>
                  <a:lnTo>
                    <a:pt x="8564" y="12445"/>
                  </a:lnTo>
                  <a:lnTo>
                    <a:pt x="8564" y="12835"/>
                  </a:lnTo>
                  <a:cubicBezTo>
                    <a:pt x="8564" y="13052"/>
                    <a:pt x="8391" y="13204"/>
                    <a:pt x="8196" y="13204"/>
                  </a:cubicBezTo>
                  <a:lnTo>
                    <a:pt x="4228" y="13204"/>
                  </a:lnTo>
                  <a:cubicBezTo>
                    <a:pt x="4033" y="13204"/>
                    <a:pt x="3859" y="13052"/>
                    <a:pt x="3859" y="12835"/>
                  </a:cubicBezTo>
                  <a:lnTo>
                    <a:pt x="3859" y="12445"/>
                  </a:lnTo>
                  <a:lnTo>
                    <a:pt x="4618" y="12445"/>
                  </a:lnTo>
                  <a:cubicBezTo>
                    <a:pt x="4748" y="12445"/>
                    <a:pt x="4878" y="12358"/>
                    <a:pt x="4878" y="12228"/>
                  </a:cubicBezTo>
                  <a:cubicBezTo>
                    <a:pt x="4899" y="12066"/>
                    <a:pt x="4786" y="11923"/>
                    <a:pt x="4647" y="11923"/>
                  </a:cubicBezTo>
                  <a:cubicBezTo>
                    <a:pt x="4638" y="11923"/>
                    <a:pt x="4628" y="11923"/>
                    <a:pt x="4618" y="11925"/>
                  </a:cubicBezTo>
                  <a:lnTo>
                    <a:pt x="3339" y="11925"/>
                  </a:lnTo>
                  <a:cubicBezTo>
                    <a:pt x="3252" y="11925"/>
                    <a:pt x="3187" y="11860"/>
                    <a:pt x="3187" y="11773"/>
                  </a:cubicBezTo>
                  <a:cubicBezTo>
                    <a:pt x="3187" y="11556"/>
                    <a:pt x="3361" y="11383"/>
                    <a:pt x="3578" y="11383"/>
                  </a:cubicBezTo>
                  <a:close/>
                  <a:moveTo>
                    <a:pt x="7372" y="13746"/>
                  </a:moveTo>
                  <a:lnTo>
                    <a:pt x="7372" y="14526"/>
                  </a:lnTo>
                  <a:lnTo>
                    <a:pt x="5030" y="14526"/>
                  </a:lnTo>
                  <a:lnTo>
                    <a:pt x="5030" y="13746"/>
                  </a:lnTo>
                  <a:close/>
                  <a:moveTo>
                    <a:pt x="6201" y="0"/>
                  </a:moveTo>
                  <a:cubicBezTo>
                    <a:pt x="2082" y="22"/>
                    <a:pt x="0" y="4987"/>
                    <a:pt x="2862" y="7936"/>
                  </a:cubicBezTo>
                  <a:cubicBezTo>
                    <a:pt x="3079" y="8152"/>
                    <a:pt x="3231" y="8434"/>
                    <a:pt x="3252" y="8759"/>
                  </a:cubicBezTo>
                  <a:cubicBezTo>
                    <a:pt x="2906" y="8889"/>
                    <a:pt x="2689" y="9236"/>
                    <a:pt x="2689" y="9605"/>
                  </a:cubicBezTo>
                  <a:cubicBezTo>
                    <a:pt x="2689" y="9800"/>
                    <a:pt x="2754" y="9974"/>
                    <a:pt x="2906" y="10104"/>
                  </a:cubicBezTo>
                  <a:cubicBezTo>
                    <a:pt x="2775" y="10277"/>
                    <a:pt x="2689" y="10472"/>
                    <a:pt x="2689" y="10689"/>
                  </a:cubicBezTo>
                  <a:cubicBezTo>
                    <a:pt x="2689" y="10862"/>
                    <a:pt x="2775" y="11036"/>
                    <a:pt x="2906" y="11166"/>
                  </a:cubicBezTo>
                  <a:cubicBezTo>
                    <a:pt x="2754" y="11339"/>
                    <a:pt x="2667" y="11535"/>
                    <a:pt x="2689" y="11751"/>
                  </a:cubicBezTo>
                  <a:cubicBezTo>
                    <a:pt x="2689" y="12120"/>
                    <a:pt x="2971" y="12423"/>
                    <a:pt x="3339" y="12445"/>
                  </a:cubicBezTo>
                  <a:lnTo>
                    <a:pt x="3339" y="12987"/>
                  </a:lnTo>
                  <a:cubicBezTo>
                    <a:pt x="3339" y="13399"/>
                    <a:pt x="3664" y="13746"/>
                    <a:pt x="4076" y="13746"/>
                  </a:cubicBezTo>
                  <a:lnTo>
                    <a:pt x="4510" y="13746"/>
                  </a:lnTo>
                  <a:lnTo>
                    <a:pt x="4510" y="14787"/>
                  </a:lnTo>
                  <a:cubicBezTo>
                    <a:pt x="4510" y="14938"/>
                    <a:pt x="4640" y="15068"/>
                    <a:pt x="4792" y="15068"/>
                  </a:cubicBezTo>
                  <a:lnTo>
                    <a:pt x="7654" y="15068"/>
                  </a:lnTo>
                  <a:cubicBezTo>
                    <a:pt x="7805" y="15068"/>
                    <a:pt x="7914" y="14938"/>
                    <a:pt x="7914" y="14787"/>
                  </a:cubicBezTo>
                  <a:lnTo>
                    <a:pt x="7914" y="13746"/>
                  </a:lnTo>
                  <a:lnTo>
                    <a:pt x="8347" y="13746"/>
                  </a:lnTo>
                  <a:cubicBezTo>
                    <a:pt x="8759" y="13724"/>
                    <a:pt x="9106" y="13399"/>
                    <a:pt x="9106" y="12987"/>
                  </a:cubicBezTo>
                  <a:lnTo>
                    <a:pt x="9106" y="12445"/>
                  </a:lnTo>
                  <a:cubicBezTo>
                    <a:pt x="9453" y="12402"/>
                    <a:pt x="9713" y="12120"/>
                    <a:pt x="9713" y="11773"/>
                  </a:cubicBezTo>
                  <a:cubicBezTo>
                    <a:pt x="9713" y="11556"/>
                    <a:pt x="9648" y="11361"/>
                    <a:pt x="9518" y="11188"/>
                  </a:cubicBezTo>
                  <a:cubicBezTo>
                    <a:pt x="9648" y="11058"/>
                    <a:pt x="9735" y="10884"/>
                    <a:pt x="9735" y="10689"/>
                  </a:cubicBezTo>
                  <a:cubicBezTo>
                    <a:pt x="9735" y="10472"/>
                    <a:pt x="9670" y="10255"/>
                    <a:pt x="9518" y="10104"/>
                  </a:cubicBezTo>
                  <a:cubicBezTo>
                    <a:pt x="9648" y="9974"/>
                    <a:pt x="9735" y="9800"/>
                    <a:pt x="9713" y="9627"/>
                  </a:cubicBezTo>
                  <a:cubicBezTo>
                    <a:pt x="9713" y="9236"/>
                    <a:pt x="9496" y="8889"/>
                    <a:pt x="9150" y="8759"/>
                  </a:cubicBezTo>
                  <a:cubicBezTo>
                    <a:pt x="9193" y="8456"/>
                    <a:pt x="9323" y="8152"/>
                    <a:pt x="9540" y="7936"/>
                  </a:cubicBezTo>
                  <a:cubicBezTo>
                    <a:pt x="10407" y="7068"/>
                    <a:pt x="10884" y="5898"/>
                    <a:pt x="10884" y="4662"/>
                  </a:cubicBezTo>
                  <a:lnTo>
                    <a:pt x="10884" y="4662"/>
                  </a:lnTo>
                  <a:lnTo>
                    <a:pt x="10862" y="4683"/>
                  </a:lnTo>
                  <a:cubicBezTo>
                    <a:pt x="10862" y="2125"/>
                    <a:pt x="8803" y="44"/>
                    <a:pt x="62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31" name="Google Shape;1301;p65">
              <a:extLst>
                <a:ext uri="{FF2B5EF4-FFF2-40B4-BE49-F238E27FC236}">
                  <a16:creationId xmlns:a16="http://schemas.microsoft.com/office/drawing/2014/main" id="{C1B69697-D015-447C-9046-6CBD20D6D635}"/>
                </a:ext>
              </a:extLst>
            </p:cNvPr>
            <p:cNvSpPr/>
            <p:nvPr/>
          </p:nvSpPr>
          <p:spPr>
            <a:xfrm>
              <a:off x="7863250" y="1383375"/>
              <a:ext cx="14075" cy="57050"/>
            </a:xfrm>
            <a:custGeom>
              <a:avLst/>
              <a:gdLst/>
              <a:ahLst/>
              <a:cxnLst/>
              <a:rect l="l" t="t" r="r" b="b"/>
              <a:pathLst>
                <a:path w="563" h="2282" extrusionOk="0">
                  <a:moveTo>
                    <a:pt x="287" y="0"/>
                  </a:moveTo>
                  <a:cubicBezTo>
                    <a:pt x="130" y="0"/>
                    <a:pt x="1" y="124"/>
                    <a:pt x="21" y="285"/>
                  </a:cubicBezTo>
                  <a:lnTo>
                    <a:pt x="21" y="2019"/>
                  </a:lnTo>
                  <a:cubicBezTo>
                    <a:pt x="1" y="2160"/>
                    <a:pt x="129" y="2282"/>
                    <a:pt x="286" y="2282"/>
                  </a:cubicBezTo>
                  <a:cubicBezTo>
                    <a:pt x="299" y="2282"/>
                    <a:pt x="312" y="2281"/>
                    <a:pt x="324" y="2279"/>
                  </a:cubicBezTo>
                  <a:cubicBezTo>
                    <a:pt x="454" y="2279"/>
                    <a:pt x="563" y="2149"/>
                    <a:pt x="541" y="1997"/>
                  </a:cubicBezTo>
                  <a:lnTo>
                    <a:pt x="541" y="285"/>
                  </a:lnTo>
                  <a:cubicBezTo>
                    <a:pt x="541" y="133"/>
                    <a:pt x="454" y="24"/>
                    <a:pt x="324" y="3"/>
                  </a:cubicBezTo>
                  <a:cubicBezTo>
                    <a:pt x="312" y="1"/>
                    <a:pt x="299" y="0"/>
                    <a:pt x="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32" name="Google Shape;1302;p65">
              <a:extLst>
                <a:ext uri="{FF2B5EF4-FFF2-40B4-BE49-F238E27FC236}">
                  <a16:creationId xmlns:a16="http://schemas.microsoft.com/office/drawing/2014/main" id="{3A6194CE-730F-4EB8-8699-E1ED661DD029}"/>
                </a:ext>
              </a:extLst>
            </p:cNvPr>
            <p:cNvSpPr/>
            <p:nvPr/>
          </p:nvSpPr>
          <p:spPr>
            <a:xfrm>
              <a:off x="7668625" y="1575850"/>
              <a:ext cx="58025" cy="13575"/>
            </a:xfrm>
            <a:custGeom>
              <a:avLst/>
              <a:gdLst/>
              <a:ahLst/>
              <a:cxnLst/>
              <a:rect l="l" t="t" r="r" b="b"/>
              <a:pathLst>
                <a:path w="2321" h="543" extrusionOk="0">
                  <a:moveTo>
                    <a:pt x="283" y="0"/>
                  </a:moveTo>
                  <a:cubicBezTo>
                    <a:pt x="153" y="0"/>
                    <a:pt x="44" y="109"/>
                    <a:pt x="22" y="239"/>
                  </a:cubicBezTo>
                  <a:cubicBezTo>
                    <a:pt x="1" y="391"/>
                    <a:pt x="131" y="542"/>
                    <a:pt x="283" y="542"/>
                  </a:cubicBezTo>
                  <a:lnTo>
                    <a:pt x="2039" y="542"/>
                  </a:lnTo>
                  <a:cubicBezTo>
                    <a:pt x="2169" y="542"/>
                    <a:pt x="2277" y="434"/>
                    <a:pt x="2299" y="304"/>
                  </a:cubicBezTo>
                  <a:cubicBezTo>
                    <a:pt x="2321" y="152"/>
                    <a:pt x="2191" y="0"/>
                    <a:pt x="20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33" name="Google Shape;1303;p65">
              <a:extLst>
                <a:ext uri="{FF2B5EF4-FFF2-40B4-BE49-F238E27FC236}">
                  <a16:creationId xmlns:a16="http://schemas.microsoft.com/office/drawing/2014/main" id="{606E8448-F04C-4460-AEB6-30BF21E92C77}"/>
                </a:ext>
              </a:extLst>
            </p:cNvPr>
            <p:cNvSpPr/>
            <p:nvPr/>
          </p:nvSpPr>
          <p:spPr>
            <a:xfrm>
              <a:off x="8012800" y="1575850"/>
              <a:ext cx="58575" cy="13575"/>
            </a:xfrm>
            <a:custGeom>
              <a:avLst/>
              <a:gdLst/>
              <a:ahLst/>
              <a:cxnLst/>
              <a:rect l="l" t="t" r="r" b="b"/>
              <a:pathLst>
                <a:path w="2343" h="543" extrusionOk="0">
                  <a:moveTo>
                    <a:pt x="304" y="0"/>
                  </a:moveTo>
                  <a:cubicBezTo>
                    <a:pt x="174" y="0"/>
                    <a:pt x="44" y="109"/>
                    <a:pt x="23" y="239"/>
                  </a:cubicBezTo>
                  <a:cubicBezTo>
                    <a:pt x="1" y="391"/>
                    <a:pt x="131" y="542"/>
                    <a:pt x="304" y="542"/>
                  </a:cubicBezTo>
                  <a:lnTo>
                    <a:pt x="2039" y="542"/>
                  </a:lnTo>
                  <a:cubicBezTo>
                    <a:pt x="2191" y="542"/>
                    <a:pt x="2299" y="434"/>
                    <a:pt x="2321" y="304"/>
                  </a:cubicBezTo>
                  <a:cubicBezTo>
                    <a:pt x="2342" y="152"/>
                    <a:pt x="2212" y="0"/>
                    <a:pt x="20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34" name="Google Shape;1304;p65">
              <a:extLst>
                <a:ext uri="{FF2B5EF4-FFF2-40B4-BE49-F238E27FC236}">
                  <a16:creationId xmlns:a16="http://schemas.microsoft.com/office/drawing/2014/main" id="{0DC1B5C1-9E78-4F59-85A4-F1AC1D2C6153}"/>
                </a:ext>
              </a:extLst>
            </p:cNvPr>
            <p:cNvSpPr/>
            <p:nvPr/>
          </p:nvSpPr>
          <p:spPr>
            <a:xfrm>
              <a:off x="7724950" y="1438850"/>
              <a:ext cx="47225" cy="43800"/>
            </a:xfrm>
            <a:custGeom>
              <a:avLst/>
              <a:gdLst/>
              <a:ahLst/>
              <a:cxnLst/>
              <a:rect l="l" t="t" r="r" b="b"/>
              <a:pathLst>
                <a:path w="1889" h="1752" extrusionOk="0">
                  <a:moveTo>
                    <a:pt x="375" y="1"/>
                  </a:moveTo>
                  <a:cubicBezTo>
                    <a:pt x="169" y="1"/>
                    <a:pt x="1" y="246"/>
                    <a:pt x="154" y="450"/>
                  </a:cubicBezTo>
                  <a:lnTo>
                    <a:pt x="1390" y="1686"/>
                  </a:lnTo>
                  <a:cubicBezTo>
                    <a:pt x="1455" y="1730"/>
                    <a:pt x="1520" y="1751"/>
                    <a:pt x="1585" y="1751"/>
                  </a:cubicBezTo>
                  <a:cubicBezTo>
                    <a:pt x="1650" y="1751"/>
                    <a:pt x="1715" y="1730"/>
                    <a:pt x="1780" y="1686"/>
                  </a:cubicBezTo>
                  <a:cubicBezTo>
                    <a:pt x="1889" y="1578"/>
                    <a:pt x="1889" y="1404"/>
                    <a:pt x="1780" y="1296"/>
                  </a:cubicBezTo>
                  <a:lnTo>
                    <a:pt x="545" y="60"/>
                  </a:lnTo>
                  <a:cubicBezTo>
                    <a:pt x="489" y="19"/>
                    <a:pt x="431" y="1"/>
                    <a:pt x="3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35" name="Google Shape;1305;p65">
              <a:extLst>
                <a:ext uri="{FF2B5EF4-FFF2-40B4-BE49-F238E27FC236}">
                  <a16:creationId xmlns:a16="http://schemas.microsoft.com/office/drawing/2014/main" id="{A82A6CBC-664C-4872-BD77-968BD5E0E440}"/>
                </a:ext>
              </a:extLst>
            </p:cNvPr>
            <p:cNvSpPr/>
            <p:nvPr/>
          </p:nvSpPr>
          <p:spPr>
            <a:xfrm>
              <a:off x="7967825" y="1438300"/>
              <a:ext cx="47175" cy="44350"/>
            </a:xfrm>
            <a:custGeom>
              <a:avLst/>
              <a:gdLst/>
              <a:ahLst/>
              <a:cxnLst/>
              <a:rect l="l" t="t" r="r" b="b"/>
              <a:pathLst>
                <a:path w="1887" h="1774" extrusionOk="0">
                  <a:moveTo>
                    <a:pt x="1602" y="1"/>
                  </a:moveTo>
                  <a:cubicBezTo>
                    <a:pt x="1534" y="1"/>
                    <a:pt x="1464" y="28"/>
                    <a:pt x="1410" y="82"/>
                  </a:cubicBezTo>
                  <a:lnTo>
                    <a:pt x="174" y="1318"/>
                  </a:lnTo>
                  <a:cubicBezTo>
                    <a:pt x="0" y="1491"/>
                    <a:pt x="131" y="1773"/>
                    <a:pt x="369" y="1773"/>
                  </a:cubicBezTo>
                  <a:cubicBezTo>
                    <a:pt x="434" y="1773"/>
                    <a:pt x="499" y="1752"/>
                    <a:pt x="542" y="1708"/>
                  </a:cubicBezTo>
                  <a:lnTo>
                    <a:pt x="1778" y="472"/>
                  </a:lnTo>
                  <a:cubicBezTo>
                    <a:pt x="1887" y="364"/>
                    <a:pt x="1887" y="191"/>
                    <a:pt x="1778" y="82"/>
                  </a:cubicBezTo>
                  <a:cubicBezTo>
                    <a:pt x="1735" y="28"/>
                    <a:pt x="1670" y="1"/>
                    <a:pt x="16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spTree>
    <p:extLst>
      <p:ext uri="{BB962C8B-B14F-4D97-AF65-F5344CB8AC3E}">
        <p14:creationId xmlns:p14="http://schemas.microsoft.com/office/powerpoint/2010/main" val="2651087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2" name="Картина 11"/>
          <p:cNvPicPr>
            <a:picLocks noChangeAspect="1"/>
          </p:cNvPicPr>
          <p:nvPr userDrawn="1"/>
        </p:nvPicPr>
        <p:blipFill>
          <a:blip r:embed="rId2"/>
          <a:stretch>
            <a:fillRect/>
          </a:stretch>
        </p:blipFill>
        <p:spPr>
          <a:xfrm>
            <a:off x="123032" y="123825"/>
            <a:ext cx="24136350" cy="13468350"/>
          </a:xfrm>
          <a:prstGeom prst="rect">
            <a:avLst/>
          </a:prstGeom>
        </p:spPr>
      </p:pic>
      <p:sp>
        <p:nvSpPr>
          <p:cNvPr id="2" name="Title 1"/>
          <p:cNvSpPr>
            <a:spLocks noGrp="1"/>
          </p:cNvSpPr>
          <p:nvPr>
            <p:ph type="ctrTitle" hasCustomPrompt="1"/>
          </p:nvPr>
        </p:nvSpPr>
        <p:spPr>
          <a:xfrm>
            <a:off x="3047802" y="4857750"/>
            <a:ext cx="11608724" cy="1619250"/>
          </a:xfrm>
        </p:spPr>
        <p:txBody>
          <a:bodyPr anchor="b">
            <a:noAutofit/>
          </a:bodyPr>
          <a:lstStyle>
            <a:lvl1pPr algn="l">
              <a:defRPr sz="8800" b="1">
                <a:solidFill>
                  <a:srgbClr val="41CFFD"/>
                </a:solidFill>
                <a:latin typeface="Verdana" panose="020B0604030504040204" pitchFamily="34" charset="0"/>
                <a:ea typeface="Verdana" panose="020B0604030504040204" pitchFamily="34" charset="0"/>
              </a:defRPr>
            </a:lvl1pPr>
          </a:lstStyle>
          <a:p>
            <a:r>
              <a:rPr lang="en-US" dirty="0"/>
              <a:t>PROJECT</a:t>
            </a:r>
          </a:p>
        </p:txBody>
      </p:sp>
      <p:sp>
        <p:nvSpPr>
          <p:cNvPr id="3" name="Subtitle 2"/>
          <p:cNvSpPr>
            <a:spLocks noGrp="1"/>
          </p:cNvSpPr>
          <p:nvPr>
            <p:ph type="subTitle" idx="1" hasCustomPrompt="1"/>
          </p:nvPr>
        </p:nvSpPr>
        <p:spPr>
          <a:xfrm>
            <a:off x="3047802" y="6858000"/>
            <a:ext cx="11608724" cy="1619250"/>
          </a:xfrm>
        </p:spPr>
        <p:txBody>
          <a:bodyPr>
            <a:normAutofit/>
          </a:bodyPr>
          <a:lstStyle>
            <a:lvl1pPr marL="0" indent="0" algn="l">
              <a:buNone/>
              <a:defRPr sz="4800" b="1">
                <a:solidFill>
                  <a:schemeClr val="bg1"/>
                </a:solidFill>
                <a:latin typeface="Verdana" panose="020B0604030504040204" pitchFamily="34" charset="0"/>
                <a:ea typeface="Verdana" panose="020B0604030504040204" pitchFamily="34"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Presentation </a:t>
            </a:r>
          </a:p>
          <a:p>
            <a:r>
              <a:rPr lang="en-US" dirty="0"/>
              <a:t>Title</a:t>
            </a:r>
          </a:p>
        </p:txBody>
      </p:sp>
      <p:pic>
        <p:nvPicPr>
          <p:cNvPr id="21" name="Картина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8577" y="923862"/>
            <a:ext cx="3143250" cy="1228852"/>
          </a:xfrm>
          <a:prstGeom prst="rect">
            <a:avLst/>
          </a:prstGeom>
        </p:spPr>
      </p:pic>
      <p:pic>
        <p:nvPicPr>
          <p:cNvPr id="26" name="Картина 2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84" y="12852389"/>
            <a:ext cx="257189" cy="254013"/>
          </a:xfrm>
          <a:prstGeom prst="rect">
            <a:avLst/>
          </a:prstGeom>
        </p:spPr>
      </p:pic>
      <p:sp>
        <p:nvSpPr>
          <p:cNvPr id="30" name="Текстово поле 29"/>
          <p:cNvSpPr txBox="1"/>
          <p:nvPr userDrawn="1"/>
        </p:nvSpPr>
        <p:spPr>
          <a:xfrm rot="16200000">
            <a:off x="-163975" y="11763127"/>
            <a:ext cx="1805302" cy="461665"/>
          </a:xfrm>
          <a:prstGeom prst="rect">
            <a:avLst/>
          </a:prstGeom>
          <a:noFill/>
        </p:spPr>
        <p:txBody>
          <a:bodyPr wrap="none" rtlCol="0">
            <a:spAutoFit/>
          </a:bodyPr>
          <a:lstStyle/>
          <a:p>
            <a:r>
              <a:rPr lang="en-US" sz="2400" dirty="0">
                <a:solidFill>
                  <a:schemeClr val="bg1"/>
                </a:solidFill>
                <a:latin typeface="Verdana" panose="020B0604030504040204" pitchFamily="34" charset="0"/>
                <a:ea typeface="Verdana" panose="020B0604030504040204" pitchFamily="34" charset="0"/>
              </a:rPr>
              <a:t>sirma.com</a:t>
            </a:r>
            <a:endParaRPr lang="bg-BG"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69636440"/>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1964" userDrawn="1">
          <p15:clr>
            <a:srgbClr val="FBAE40"/>
          </p15:clr>
        </p15:guide>
        <p15:guide id="3" pos="777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ext Placeholder 7">
            <a:extLst>
              <a:ext uri="{FF2B5EF4-FFF2-40B4-BE49-F238E27FC236}">
                <a16:creationId xmlns:a16="http://schemas.microsoft.com/office/drawing/2014/main" id="{79526582-04C0-4004-8F3E-0A09328369F6}"/>
              </a:ext>
            </a:extLst>
          </p:cNvPr>
          <p:cNvSpPr>
            <a:spLocks noGrp="1"/>
          </p:cNvSpPr>
          <p:nvPr>
            <p:ph type="body" sz="quarter" idx="10" hasCustomPrompt="1"/>
          </p:nvPr>
        </p:nvSpPr>
        <p:spPr>
          <a:xfrm>
            <a:off x="6642986" y="3936767"/>
            <a:ext cx="11096444" cy="1733550"/>
          </a:xfrm>
        </p:spPr>
        <p:txBody>
          <a:bodyPr anchor="ctr">
            <a:noAutofit/>
          </a:bodyPr>
          <a:lstStyle>
            <a:lvl1pPr algn="ctr">
              <a:defRPr sz="9600">
                <a:solidFill>
                  <a:schemeClr val="bg1"/>
                </a:solidFill>
                <a:latin typeface="Verdana" panose="020B0604030504040204" pitchFamily="34" charset="0"/>
                <a:ea typeface="Verdana" panose="020B0604030504040204" pitchFamily="34" charset="0"/>
              </a:defRPr>
            </a:lvl1pPr>
          </a:lstStyle>
          <a:p>
            <a:pPr lvl="0"/>
            <a:r>
              <a:rPr lang="en-US" dirty="0"/>
              <a:t>Introduction</a:t>
            </a:r>
          </a:p>
        </p:txBody>
      </p:sp>
      <p:sp>
        <p:nvSpPr>
          <p:cNvPr id="18" name="Text Placeholder 7">
            <a:extLst>
              <a:ext uri="{FF2B5EF4-FFF2-40B4-BE49-F238E27FC236}">
                <a16:creationId xmlns:a16="http://schemas.microsoft.com/office/drawing/2014/main" id="{FF4F68EA-2B55-49FA-B787-EBA739E8FB00}"/>
              </a:ext>
            </a:extLst>
          </p:cNvPr>
          <p:cNvSpPr>
            <a:spLocks noGrp="1"/>
          </p:cNvSpPr>
          <p:nvPr>
            <p:ph type="body" sz="quarter" idx="11" hasCustomPrompt="1"/>
          </p:nvPr>
        </p:nvSpPr>
        <p:spPr>
          <a:xfrm>
            <a:off x="6642986" y="5703568"/>
            <a:ext cx="11096444" cy="5352360"/>
          </a:xfrm>
        </p:spPr>
        <p:txBody>
          <a:bodyPr anchor="t">
            <a:noAutofit/>
          </a:bodyPr>
          <a:lstStyle>
            <a:lvl1pPr algn="ctr">
              <a:defRPr sz="5600">
                <a:solidFill>
                  <a:schemeClr val="bg1"/>
                </a:solidFill>
                <a:latin typeface="Verdana" panose="020B0604030504040204" pitchFamily="34" charset="0"/>
                <a:ea typeface="Verdana" panose="020B0604030504040204" pitchFamily="34" charset="0"/>
              </a:defRPr>
            </a:lvl1pPr>
          </a:lstStyle>
          <a:p>
            <a:pPr lvl="0"/>
            <a:r>
              <a:rPr lang="en-US" dirty="0"/>
              <a:t>Click to add introduction</a:t>
            </a:r>
          </a:p>
        </p:txBody>
      </p:sp>
      <p:cxnSp>
        <p:nvCxnSpPr>
          <p:cNvPr id="20" name="Straight Connector 19">
            <a:extLst>
              <a:ext uri="{FF2B5EF4-FFF2-40B4-BE49-F238E27FC236}">
                <a16:creationId xmlns:a16="http://schemas.microsoft.com/office/drawing/2014/main" id="{5C4C338B-4AB9-49BA-8932-794D89B5F701}"/>
              </a:ext>
            </a:extLst>
          </p:cNvPr>
          <p:cNvCxnSpPr/>
          <p:nvPr userDrawn="1"/>
        </p:nvCxnSpPr>
        <p:spPr>
          <a:xfrm>
            <a:off x="6642986" y="5420934"/>
            <a:ext cx="110964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839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46EA12F-5BCA-4980-8514-AD16F40DD1C5}"/>
              </a:ext>
            </a:extLst>
          </p:cNvPr>
          <p:cNvSpPr>
            <a:spLocks noGrp="1"/>
          </p:cNvSpPr>
          <p:nvPr>
            <p:ph type="body" sz="quarter" idx="10" hasCustomPrompt="1"/>
          </p:nvPr>
        </p:nvSpPr>
        <p:spPr>
          <a:xfrm>
            <a:off x="9027268" y="6896099"/>
            <a:ext cx="14080609" cy="1733550"/>
          </a:xfrm>
        </p:spPr>
        <p:txBody>
          <a:bodyPr anchor="ctr">
            <a:noAutofit/>
          </a:bodyPr>
          <a:lstStyle>
            <a:lvl1pPr algn="r">
              <a:defRPr sz="10799">
                <a:solidFill>
                  <a:schemeClr val="bg1"/>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12" name="Text Placeholder 7">
            <a:extLst>
              <a:ext uri="{FF2B5EF4-FFF2-40B4-BE49-F238E27FC236}">
                <a16:creationId xmlns:a16="http://schemas.microsoft.com/office/drawing/2014/main" id="{3F2FBDC6-7603-4BE7-93A9-39F5A13DB2C9}"/>
              </a:ext>
            </a:extLst>
          </p:cNvPr>
          <p:cNvSpPr>
            <a:spLocks noGrp="1"/>
          </p:cNvSpPr>
          <p:nvPr>
            <p:ph type="body" sz="quarter" idx="11" hasCustomPrompt="1"/>
          </p:nvPr>
        </p:nvSpPr>
        <p:spPr>
          <a:xfrm>
            <a:off x="18793839" y="4686302"/>
            <a:ext cx="4314038" cy="2171700"/>
          </a:xfrm>
        </p:spPr>
        <p:txBody>
          <a:bodyPr anchor="ctr">
            <a:noAutofit/>
          </a:bodyPr>
          <a:lstStyle>
            <a:lvl1pPr algn="r">
              <a:defRPr sz="17599">
                <a:solidFill>
                  <a:schemeClr val="bg1"/>
                </a:solidFill>
                <a:latin typeface="Verdana" panose="020B0604030504040204" pitchFamily="34" charset="0"/>
                <a:ea typeface="Verdana" panose="020B0604030504040204" pitchFamily="34" charset="0"/>
              </a:defRPr>
            </a:lvl1pPr>
          </a:lstStyle>
          <a:p>
            <a:pPr lvl="0"/>
            <a:r>
              <a:rPr lang="en-US" dirty="0"/>
              <a:t>XX</a:t>
            </a:r>
          </a:p>
        </p:txBody>
      </p:sp>
      <p:sp>
        <p:nvSpPr>
          <p:cNvPr id="3" name="Text Placeholder 2">
            <a:extLst>
              <a:ext uri="{FF2B5EF4-FFF2-40B4-BE49-F238E27FC236}">
                <a16:creationId xmlns:a16="http://schemas.microsoft.com/office/drawing/2014/main" id="{1E55199E-DD3D-48C4-B8BF-7C46A4A12CF9}"/>
              </a:ext>
            </a:extLst>
          </p:cNvPr>
          <p:cNvSpPr>
            <a:spLocks noGrp="1"/>
          </p:cNvSpPr>
          <p:nvPr>
            <p:ph type="body" sz="quarter" idx="12" hasCustomPrompt="1"/>
          </p:nvPr>
        </p:nvSpPr>
        <p:spPr>
          <a:xfrm>
            <a:off x="12010719" y="9391652"/>
            <a:ext cx="11098604" cy="1485900"/>
          </a:xfrm>
          <a:ln w="28575">
            <a:solidFill>
              <a:schemeClr val="bg2"/>
            </a:solidFill>
          </a:ln>
        </p:spPr>
        <p:txBody>
          <a:bodyPr>
            <a:normAutofit/>
          </a:bodyPr>
          <a:lstStyle>
            <a:lvl1pPr algn="r">
              <a:defRPr sz="4800">
                <a:solidFill>
                  <a:schemeClr val="bg1"/>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20" name="Freeform: Shape 19">
            <a:extLst>
              <a:ext uri="{FF2B5EF4-FFF2-40B4-BE49-F238E27FC236}">
                <a16:creationId xmlns:a16="http://schemas.microsoft.com/office/drawing/2014/main" id="{2AE9C564-2C30-40C5-83D6-518630286C78}"/>
              </a:ext>
            </a:extLst>
          </p:cNvPr>
          <p:cNvSpPr/>
          <p:nvPr userDrawn="1"/>
        </p:nvSpPr>
        <p:spPr>
          <a:xfrm>
            <a:off x="2" y="1"/>
            <a:ext cx="6527824" cy="7813650"/>
          </a:xfrm>
          <a:custGeom>
            <a:avLst/>
            <a:gdLst>
              <a:gd name="connsiteX0" fmla="*/ 0 w 3264125"/>
              <a:gd name="connsiteY0" fmla="*/ 0 h 3906825"/>
              <a:gd name="connsiteX1" fmla="*/ 2298721 w 3264125"/>
              <a:gd name="connsiteY1" fmla="*/ 0 h 3906825"/>
              <a:gd name="connsiteX2" fmla="*/ 2326549 w 3264125"/>
              <a:gd name="connsiteY2" fmla="*/ 16906 h 3906825"/>
              <a:gd name="connsiteX3" fmla="*/ 3264125 w 3264125"/>
              <a:gd name="connsiteY3" fmla="*/ 1780275 h 3906825"/>
              <a:gd name="connsiteX4" fmla="*/ 1137575 w 3264125"/>
              <a:gd name="connsiteY4" fmla="*/ 3906825 h 3906825"/>
              <a:gd name="connsiteX5" fmla="*/ 123935 w 3264125"/>
              <a:gd name="connsiteY5" fmla="*/ 3650162 h 3906825"/>
              <a:gd name="connsiteX6" fmla="*/ 0 w 3264125"/>
              <a:gd name="connsiteY6" fmla="*/ 3574870 h 3906825"/>
              <a:gd name="connsiteX7" fmla="*/ 0 w 3264125"/>
              <a:gd name="connsiteY7" fmla="*/ 0 h 390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4125" h="3906825">
                <a:moveTo>
                  <a:pt x="0" y="0"/>
                </a:moveTo>
                <a:lnTo>
                  <a:pt x="2298721" y="0"/>
                </a:lnTo>
                <a:lnTo>
                  <a:pt x="2326549" y="16906"/>
                </a:lnTo>
                <a:cubicBezTo>
                  <a:pt x="2892215" y="399063"/>
                  <a:pt x="3264125" y="1046237"/>
                  <a:pt x="3264125" y="1780275"/>
                </a:cubicBezTo>
                <a:cubicBezTo>
                  <a:pt x="3264125" y="2954736"/>
                  <a:pt x="2312036" y="3906825"/>
                  <a:pt x="1137575" y="3906825"/>
                </a:cubicBezTo>
                <a:cubicBezTo>
                  <a:pt x="770556" y="3906825"/>
                  <a:pt x="425253" y="3813848"/>
                  <a:pt x="123935" y="3650162"/>
                </a:cubicBezTo>
                <a:lnTo>
                  <a:pt x="0" y="357487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grpSp>
        <p:nvGrpSpPr>
          <p:cNvPr id="23" name="Google Shape;255;p34">
            <a:extLst>
              <a:ext uri="{FF2B5EF4-FFF2-40B4-BE49-F238E27FC236}">
                <a16:creationId xmlns:a16="http://schemas.microsoft.com/office/drawing/2014/main" id="{49F5EDAF-CB7E-4A4E-886C-76629793D5AD}"/>
              </a:ext>
            </a:extLst>
          </p:cNvPr>
          <p:cNvGrpSpPr/>
          <p:nvPr userDrawn="1"/>
        </p:nvGrpSpPr>
        <p:grpSpPr>
          <a:xfrm flipH="1">
            <a:off x="2926937" y="2175528"/>
            <a:ext cx="5020253" cy="5020580"/>
            <a:chOff x="6807950" y="3072775"/>
            <a:chExt cx="2165350" cy="2165350"/>
          </a:xfrm>
          <a:solidFill>
            <a:schemeClr val="tx2"/>
          </a:solidFill>
        </p:grpSpPr>
        <p:sp>
          <p:nvSpPr>
            <p:cNvPr id="24" name="Google Shape;256;p34">
              <a:extLst>
                <a:ext uri="{FF2B5EF4-FFF2-40B4-BE49-F238E27FC236}">
                  <a16:creationId xmlns:a16="http://schemas.microsoft.com/office/drawing/2014/main" id="{BB83060E-6D04-4C88-9CC7-C497111EEE8E}"/>
                </a:ext>
              </a:extLst>
            </p:cNvPr>
            <p:cNvSpPr/>
            <p:nvPr/>
          </p:nvSpPr>
          <p:spPr>
            <a:xfrm>
              <a:off x="6807950" y="3072775"/>
              <a:ext cx="1540825" cy="1536700"/>
            </a:xfrm>
            <a:custGeom>
              <a:avLst/>
              <a:gdLst/>
              <a:ahLst/>
              <a:cxnLst/>
              <a:rect l="l" t="t" r="r" b="b"/>
              <a:pathLst>
                <a:path w="61633" h="61468" fill="none" extrusionOk="0">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grpFill/>
            <a:ln w="76200" cap="rnd" cmpd="sng">
              <a:solidFill>
                <a:schemeClr val="bg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25" name="Google Shape;257;p34">
              <a:extLst>
                <a:ext uri="{FF2B5EF4-FFF2-40B4-BE49-F238E27FC236}">
                  <a16:creationId xmlns:a16="http://schemas.microsoft.com/office/drawing/2014/main" id="{5E3D04D4-94ED-44FA-821F-33FD59F568F6}"/>
                </a:ext>
              </a:extLst>
            </p:cNvPr>
            <p:cNvSpPr/>
            <p:nvPr/>
          </p:nvSpPr>
          <p:spPr>
            <a:xfrm>
              <a:off x="6968200" y="3233000"/>
              <a:ext cx="1220325" cy="1220350"/>
            </a:xfrm>
            <a:custGeom>
              <a:avLst/>
              <a:gdLst/>
              <a:ahLst/>
              <a:cxnLst/>
              <a:rect l="l" t="t" r="r" b="b"/>
              <a:pathLst>
                <a:path w="48813" h="48814" fill="none" extrusionOk="0">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grpFill/>
            <a:ln w="76200" cap="rnd" cmpd="sng">
              <a:solidFill>
                <a:schemeClr val="bg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26" name="Google Shape;258;p34">
              <a:extLst>
                <a:ext uri="{FF2B5EF4-FFF2-40B4-BE49-F238E27FC236}">
                  <a16:creationId xmlns:a16="http://schemas.microsoft.com/office/drawing/2014/main" id="{4C91389B-A9EB-44AE-93E3-C8B2C6829068}"/>
                </a:ext>
              </a:extLst>
            </p:cNvPr>
            <p:cNvSpPr/>
            <p:nvPr/>
          </p:nvSpPr>
          <p:spPr>
            <a:xfrm>
              <a:off x="8061125" y="4325950"/>
              <a:ext cx="912175" cy="912175"/>
            </a:xfrm>
            <a:custGeom>
              <a:avLst/>
              <a:gdLst/>
              <a:ahLst/>
              <a:cxnLst/>
              <a:rect l="l" t="t" r="r" b="b"/>
              <a:pathLst>
                <a:path w="36487" h="36487" fill="none" extrusionOk="0">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grpFill/>
            <a:ln w="76200" cap="rnd" cmpd="sng">
              <a:solidFill>
                <a:schemeClr val="bg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sp>
        <p:nvSpPr>
          <p:cNvPr id="27" name="Google Shape;259;p34">
            <a:extLst>
              <a:ext uri="{FF2B5EF4-FFF2-40B4-BE49-F238E27FC236}">
                <a16:creationId xmlns:a16="http://schemas.microsoft.com/office/drawing/2014/main" id="{4C8E57B8-F670-422A-A5E0-3D57237C61B9}"/>
              </a:ext>
            </a:extLst>
          </p:cNvPr>
          <p:cNvSpPr/>
          <p:nvPr userDrawn="1"/>
        </p:nvSpPr>
        <p:spPr>
          <a:xfrm>
            <a:off x="5041766" y="11843748"/>
            <a:ext cx="866944" cy="867000"/>
          </a:xfrm>
          <a:prstGeom prst="rect">
            <a:avLst/>
          </a:prstGeom>
          <a:solidFill>
            <a:schemeClr val="bg1"/>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33" name="Freeform: Shape 32">
            <a:extLst>
              <a:ext uri="{FF2B5EF4-FFF2-40B4-BE49-F238E27FC236}">
                <a16:creationId xmlns:a16="http://schemas.microsoft.com/office/drawing/2014/main" id="{D53E99D4-9AAB-4FF4-A0CB-5DAB0C254B71}"/>
              </a:ext>
            </a:extLst>
          </p:cNvPr>
          <p:cNvSpPr/>
          <p:nvPr userDrawn="1"/>
        </p:nvSpPr>
        <p:spPr>
          <a:xfrm>
            <a:off x="23674419" y="8214304"/>
            <a:ext cx="707994" cy="867000"/>
          </a:xfrm>
          <a:custGeom>
            <a:avLst/>
            <a:gdLst>
              <a:gd name="connsiteX0" fmla="*/ 216750 w 354020"/>
              <a:gd name="connsiteY0" fmla="*/ 0 h 433500"/>
              <a:gd name="connsiteX1" fmla="*/ 301119 w 354020"/>
              <a:gd name="connsiteY1" fmla="*/ 17033 h 433500"/>
              <a:gd name="connsiteX2" fmla="*/ 354020 w 354020"/>
              <a:gd name="connsiteY2" fmla="*/ 52700 h 433500"/>
              <a:gd name="connsiteX3" fmla="*/ 354020 w 354020"/>
              <a:gd name="connsiteY3" fmla="*/ 380801 h 433500"/>
              <a:gd name="connsiteX4" fmla="*/ 301119 w 354020"/>
              <a:gd name="connsiteY4" fmla="*/ 416467 h 433500"/>
              <a:gd name="connsiteX5" fmla="*/ 216750 w 354020"/>
              <a:gd name="connsiteY5" fmla="*/ 433500 h 433500"/>
              <a:gd name="connsiteX6" fmla="*/ 0 w 354020"/>
              <a:gd name="connsiteY6" fmla="*/ 216750 h 433500"/>
              <a:gd name="connsiteX7" fmla="*/ 216750 w 354020"/>
              <a:gd name="connsiteY7" fmla="*/ 0 h 4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020" h="433500">
                <a:moveTo>
                  <a:pt x="216750" y="0"/>
                </a:moveTo>
                <a:cubicBezTo>
                  <a:pt x="246677" y="0"/>
                  <a:pt x="275187" y="6065"/>
                  <a:pt x="301119" y="17033"/>
                </a:cubicBezTo>
                <a:lnTo>
                  <a:pt x="354020" y="52700"/>
                </a:lnTo>
                <a:lnTo>
                  <a:pt x="354020" y="380801"/>
                </a:lnTo>
                <a:lnTo>
                  <a:pt x="301119" y="416467"/>
                </a:lnTo>
                <a:cubicBezTo>
                  <a:pt x="275187" y="427435"/>
                  <a:pt x="246677" y="433500"/>
                  <a:pt x="216750" y="433500"/>
                </a:cubicBezTo>
                <a:cubicBezTo>
                  <a:pt x="97042" y="433500"/>
                  <a:pt x="0" y="336458"/>
                  <a:pt x="0" y="216750"/>
                </a:cubicBezTo>
                <a:cubicBezTo>
                  <a:pt x="0" y="97042"/>
                  <a:pt x="97042" y="0"/>
                  <a:pt x="216750" y="0"/>
                </a:cubicBezTo>
                <a:close/>
              </a:path>
            </a:pathLst>
          </a:custGeom>
          <a:solidFill>
            <a:schemeClr val="tx2"/>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30" name="Freeform: Shape 29">
            <a:extLst>
              <a:ext uri="{FF2B5EF4-FFF2-40B4-BE49-F238E27FC236}">
                <a16:creationId xmlns:a16="http://schemas.microsoft.com/office/drawing/2014/main" id="{4EEAEE80-AFF2-4BA8-9AF9-2257AFDD7C49}"/>
              </a:ext>
            </a:extLst>
          </p:cNvPr>
          <p:cNvSpPr/>
          <p:nvPr userDrawn="1"/>
        </p:nvSpPr>
        <p:spPr>
          <a:xfrm>
            <a:off x="9898255" y="1"/>
            <a:ext cx="2112463" cy="1627650"/>
          </a:xfrm>
          <a:custGeom>
            <a:avLst/>
            <a:gdLst>
              <a:gd name="connsiteX0" fmla="*/ 84979 w 1056300"/>
              <a:gd name="connsiteY0" fmla="*/ 0 h 813825"/>
              <a:gd name="connsiteX1" fmla="*/ 971321 w 1056300"/>
              <a:gd name="connsiteY1" fmla="*/ 0 h 813825"/>
              <a:gd name="connsiteX2" fmla="*/ 1014795 w 1056300"/>
              <a:gd name="connsiteY2" fmla="*/ 80095 h 813825"/>
              <a:gd name="connsiteX3" fmla="*/ 1056300 w 1056300"/>
              <a:gd name="connsiteY3" fmla="*/ 285675 h 813825"/>
              <a:gd name="connsiteX4" fmla="*/ 528150 w 1056300"/>
              <a:gd name="connsiteY4" fmla="*/ 813825 h 813825"/>
              <a:gd name="connsiteX5" fmla="*/ 0 w 1056300"/>
              <a:gd name="connsiteY5" fmla="*/ 285675 h 813825"/>
              <a:gd name="connsiteX6" fmla="*/ 41505 w 1056300"/>
              <a:gd name="connsiteY6" fmla="*/ 80095 h 813825"/>
              <a:gd name="connsiteX7" fmla="*/ 84979 w 1056300"/>
              <a:gd name="connsiteY7" fmla="*/ 0 h 81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300" h="813825">
                <a:moveTo>
                  <a:pt x="84979" y="0"/>
                </a:moveTo>
                <a:lnTo>
                  <a:pt x="971321" y="0"/>
                </a:lnTo>
                <a:lnTo>
                  <a:pt x="1014795" y="80095"/>
                </a:lnTo>
                <a:cubicBezTo>
                  <a:pt x="1041521" y="143282"/>
                  <a:pt x="1056300" y="212753"/>
                  <a:pt x="1056300" y="285675"/>
                </a:cubicBezTo>
                <a:cubicBezTo>
                  <a:pt x="1056300" y="577364"/>
                  <a:pt x="819839" y="813825"/>
                  <a:pt x="528150" y="813825"/>
                </a:cubicBezTo>
                <a:cubicBezTo>
                  <a:pt x="236461" y="813825"/>
                  <a:pt x="0" y="577364"/>
                  <a:pt x="0" y="285675"/>
                </a:cubicBezTo>
                <a:cubicBezTo>
                  <a:pt x="0" y="212753"/>
                  <a:pt x="14779" y="143282"/>
                  <a:pt x="41505" y="80095"/>
                </a:cubicBezTo>
                <a:lnTo>
                  <a:pt x="8497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cxnSp>
        <p:nvCxnSpPr>
          <p:cNvPr id="14" name="Straight Connector 13">
            <a:extLst>
              <a:ext uri="{FF2B5EF4-FFF2-40B4-BE49-F238E27FC236}">
                <a16:creationId xmlns:a16="http://schemas.microsoft.com/office/drawing/2014/main" id="{A784578B-A52F-43BC-8DB9-E8132296A578}"/>
              </a:ext>
            </a:extLst>
          </p:cNvPr>
          <p:cNvCxnSpPr>
            <a:cxnSpLocks/>
          </p:cNvCxnSpPr>
          <p:nvPr userDrawn="1"/>
        </p:nvCxnSpPr>
        <p:spPr>
          <a:xfrm>
            <a:off x="12010718" y="8413514"/>
            <a:ext cx="1109715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937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59A1CB87-3117-4E15-9281-EA342CEFF5B6}"/>
              </a:ext>
            </a:extLst>
          </p:cNvPr>
          <p:cNvSpPr>
            <a:spLocks noGrp="1"/>
          </p:cNvSpPr>
          <p:nvPr>
            <p:ph type="body" sz="quarter" idx="10" hasCustomPrompt="1"/>
          </p:nvPr>
        </p:nvSpPr>
        <p:spPr>
          <a:xfrm>
            <a:off x="2522047" y="7121210"/>
            <a:ext cx="14014974" cy="1737360"/>
          </a:xfrm>
        </p:spPr>
        <p:txBody>
          <a:bodyPr anchor="ctr">
            <a:noAutofit/>
          </a:bodyPr>
          <a:lstStyle>
            <a:lvl1pPr algn="l">
              <a:defRPr sz="10799">
                <a:solidFill>
                  <a:schemeClr val="bg1"/>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00A8E619-6F21-447D-86B3-35D849CFDC48}"/>
              </a:ext>
            </a:extLst>
          </p:cNvPr>
          <p:cNvSpPr>
            <a:spLocks noGrp="1"/>
          </p:cNvSpPr>
          <p:nvPr>
            <p:ph type="body" sz="quarter" idx="11" hasCustomPrompt="1"/>
          </p:nvPr>
        </p:nvSpPr>
        <p:spPr>
          <a:xfrm>
            <a:off x="2521761" y="4762501"/>
            <a:ext cx="5163091" cy="2339662"/>
          </a:xfrm>
        </p:spPr>
        <p:txBody>
          <a:bodyPr anchor="ctr">
            <a:noAutofit/>
          </a:bodyPr>
          <a:lstStyle>
            <a:lvl1pPr algn="l">
              <a:defRPr sz="17599">
                <a:solidFill>
                  <a:schemeClr val="bg1"/>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13C3EFA5-C654-4829-B84D-D3491E9A2F77}"/>
              </a:ext>
            </a:extLst>
          </p:cNvPr>
          <p:cNvSpPr>
            <a:spLocks noGrp="1"/>
          </p:cNvSpPr>
          <p:nvPr>
            <p:ph type="body" sz="quarter" idx="12" hasCustomPrompt="1"/>
          </p:nvPr>
        </p:nvSpPr>
        <p:spPr>
          <a:xfrm>
            <a:off x="2519725" y="9442357"/>
            <a:ext cx="11936248" cy="1241738"/>
          </a:xfrm>
          <a:ln w="28575">
            <a:solidFill>
              <a:schemeClr val="tx2"/>
            </a:solidFill>
          </a:ln>
        </p:spPr>
        <p:txBody>
          <a:bodyPr>
            <a:normAutofit/>
          </a:bodyPr>
          <a:lstStyle>
            <a:lvl1pPr algn="l">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6" name="Google Shape;323;p38">
            <a:extLst>
              <a:ext uri="{FF2B5EF4-FFF2-40B4-BE49-F238E27FC236}">
                <a16:creationId xmlns:a16="http://schemas.microsoft.com/office/drawing/2014/main" id="{49BF7270-2667-462B-8639-1DDD7705307A}"/>
              </a:ext>
            </a:extLst>
          </p:cNvPr>
          <p:cNvSpPr/>
          <p:nvPr userDrawn="1"/>
        </p:nvSpPr>
        <p:spPr>
          <a:xfrm>
            <a:off x="18147799" y="6195300"/>
            <a:ext cx="6234616" cy="7520700"/>
          </a:xfrm>
          <a:prstGeom prst="rect">
            <a:avLst/>
          </a:prstGeom>
          <a:solidFill>
            <a:schemeClr val="accent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grpSp>
        <p:nvGrpSpPr>
          <p:cNvPr id="7" name="Google Shape;324;p38">
            <a:extLst>
              <a:ext uri="{FF2B5EF4-FFF2-40B4-BE49-F238E27FC236}">
                <a16:creationId xmlns:a16="http://schemas.microsoft.com/office/drawing/2014/main" id="{19F2B8EC-ADF8-44E1-A5C9-C317FCE16C4D}"/>
              </a:ext>
            </a:extLst>
          </p:cNvPr>
          <p:cNvGrpSpPr/>
          <p:nvPr userDrawn="1"/>
        </p:nvGrpSpPr>
        <p:grpSpPr>
          <a:xfrm rot="10800000">
            <a:off x="18787231" y="4598576"/>
            <a:ext cx="947788" cy="6415776"/>
            <a:chOff x="3419800" y="255950"/>
            <a:chExt cx="762550" cy="5161525"/>
          </a:xfrm>
          <a:solidFill>
            <a:schemeClr val="accent1"/>
          </a:solidFill>
        </p:grpSpPr>
        <p:sp>
          <p:nvSpPr>
            <p:cNvPr id="8" name="Google Shape;325;p38">
              <a:extLst>
                <a:ext uri="{FF2B5EF4-FFF2-40B4-BE49-F238E27FC236}">
                  <a16:creationId xmlns:a16="http://schemas.microsoft.com/office/drawing/2014/main" id="{643FF487-04DB-41D1-88E1-D983ACB58822}"/>
                </a:ext>
              </a:extLst>
            </p:cNvPr>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9" name="Google Shape;326;p38">
              <a:extLst>
                <a:ext uri="{FF2B5EF4-FFF2-40B4-BE49-F238E27FC236}">
                  <a16:creationId xmlns:a16="http://schemas.microsoft.com/office/drawing/2014/main" id="{2DD5DE7C-7F39-4CDA-A722-F226E2B254F7}"/>
                </a:ext>
              </a:extLst>
            </p:cNvPr>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0" name="Google Shape;327;p38">
              <a:extLst>
                <a:ext uri="{FF2B5EF4-FFF2-40B4-BE49-F238E27FC236}">
                  <a16:creationId xmlns:a16="http://schemas.microsoft.com/office/drawing/2014/main" id="{B157F315-BDE8-48E7-A0FE-EFB92CA820F3}"/>
                </a:ext>
              </a:extLst>
            </p:cNvPr>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 name="Google Shape;328;p38">
              <a:extLst>
                <a:ext uri="{FF2B5EF4-FFF2-40B4-BE49-F238E27FC236}">
                  <a16:creationId xmlns:a16="http://schemas.microsoft.com/office/drawing/2014/main" id="{B04A2A4C-BF04-459B-A6A0-2F22F6624EFA}"/>
                </a:ext>
              </a:extLst>
            </p:cNvPr>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 name="Google Shape;329;p38">
              <a:extLst>
                <a:ext uri="{FF2B5EF4-FFF2-40B4-BE49-F238E27FC236}">
                  <a16:creationId xmlns:a16="http://schemas.microsoft.com/office/drawing/2014/main" id="{73945205-B7A6-4B15-A941-39DA0E45D9D3}"/>
                </a:ext>
              </a:extLst>
            </p:cNvPr>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 name="Google Shape;330;p38">
              <a:extLst>
                <a:ext uri="{FF2B5EF4-FFF2-40B4-BE49-F238E27FC236}">
                  <a16:creationId xmlns:a16="http://schemas.microsoft.com/office/drawing/2014/main" id="{E2A0CA52-E174-493B-838F-9B897D8F5E3D}"/>
                </a:ext>
              </a:extLst>
            </p:cNvPr>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4" name="Google Shape;331;p38">
              <a:extLst>
                <a:ext uri="{FF2B5EF4-FFF2-40B4-BE49-F238E27FC236}">
                  <a16:creationId xmlns:a16="http://schemas.microsoft.com/office/drawing/2014/main" id="{6BDAFDD0-9B94-4F9E-8225-0D092310DCE2}"/>
                </a:ext>
              </a:extLst>
            </p:cNvPr>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5" name="Google Shape;332;p38">
              <a:extLst>
                <a:ext uri="{FF2B5EF4-FFF2-40B4-BE49-F238E27FC236}">
                  <a16:creationId xmlns:a16="http://schemas.microsoft.com/office/drawing/2014/main" id="{042B53E2-3FA8-4F82-BA35-1289803A8CC6}"/>
                </a:ext>
              </a:extLst>
            </p:cNvPr>
            <p:cNvSpPr/>
            <p:nvPr/>
          </p:nvSpPr>
          <p:spPr>
            <a:xfrm>
              <a:off x="3605975" y="4617275"/>
              <a:ext cx="194125" cy="25"/>
            </a:xfrm>
            <a:custGeom>
              <a:avLst/>
              <a:gdLst/>
              <a:ahLst/>
              <a:cxnLst/>
              <a:rect l="l" t="t" r="r" b="b"/>
              <a:pathLst>
                <a:path w="7765" h="1" fill="none" extrusionOk="0">
                  <a:moveTo>
                    <a:pt x="0" y="0"/>
                  </a:moveTo>
                  <a:lnTo>
                    <a:pt x="7764" y="0"/>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6" name="Google Shape;333;p38">
              <a:extLst>
                <a:ext uri="{FF2B5EF4-FFF2-40B4-BE49-F238E27FC236}">
                  <a16:creationId xmlns:a16="http://schemas.microsoft.com/office/drawing/2014/main" id="{F3F4B1CC-88AB-45D5-A5B8-B899A36F0F96}"/>
                </a:ext>
              </a:extLst>
            </p:cNvPr>
            <p:cNvSpPr/>
            <p:nvPr/>
          </p:nvSpPr>
          <p:spPr>
            <a:xfrm>
              <a:off x="3605975" y="925265"/>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7" name="Google Shape;334;p38">
              <a:extLst>
                <a:ext uri="{FF2B5EF4-FFF2-40B4-BE49-F238E27FC236}">
                  <a16:creationId xmlns:a16="http://schemas.microsoft.com/office/drawing/2014/main" id="{818796B9-8F17-4C30-A240-9CF8DA5CAC40}"/>
                </a:ext>
              </a:extLst>
            </p:cNvPr>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8" name="Google Shape;335;p38">
              <a:extLst>
                <a:ext uri="{FF2B5EF4-FFF2-40B4-BE49-F238E27FC236}">
                  <a16:creationId xmlns:a16="http://schemas.microsoft.com/office/drawing/2014/main" id="{ADEC5310-08F7-43D2-8C60-ECA2CA70A3AD}"/>
                </a:ext>
              </a:extLst>
            </p:cNvPr>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grpFill/>
            <a:ln w="762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sp>
        <p:nvSpPr>
          <p:cNvPr id="19" name="Google Shape;336;p38">
            <a:extLst>
              <a:ext uri="{FF2B5EF4-FFF2-40B4-BE49-F238E27FC236}">
                <a16:creationId xmlns:a16="http://schemas.microsoft.com/office/drawing/2014/main" id="{51017E00-1E3E-4B74-BE89-EE909C389596}"/>
              </a:ext>
            </a:extLst>
          </p:cNvPr>
          <p:cNvSpPr/>
          <p:nvPr userDrawn="1"/>
        </p:nvSpPr>
        <p:spPr>
          <a:xfrm>
            <a:off x="502766" y="8249872"/>
            <a:ext cx="1021136" cy="1054488"/>
          </a:xfrm>
          <a:prstGeom prst="rect">
            <a:avLst/>
          </a:prstGeom>
          <a:solidFill>
            <a:schemeClr val="accent1"/>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0" name="Google Shape;337;p38">
            <a:extLst>
              <a:ext uri="{FF2B5EF4-FFF2-40B4-BE49-F238E27FC236}">
                <a16:creationId xmlns:a16="http://schemas.microsoft.com/office/drawing/2014/main" id="{85B27DAF-7C89-49EE-892A-FDB2D020CCB1}"/>
              </a:ext>
            </a:extLst>
          </p:cNvPr>
          <p:cNvSpPr/>
          <p:nvPr userDrawn="1"/>
        </p:nvSpPr>
        <p:spPr>
          <a:xfrm>
            <a:off x="6969646" y="816650"/>
            <a:ext cx="1781884" cy="17820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1" name="Google Shape;338;p38">
            <a:extLst>
              <a:ext uri="{FF2B5EF4-FFF2-40B4-BE49-F238E27FC236}">
                <a16:creationId xmlns:a16="http://schemas.microsoft.com/office/drawing/2014/main" id="{1A7842F8-DDB5-4243-BDC5-1CD4219194EE}"/>
              </a:ext>
            </a:extLst>
          </p:cNvPr>
          <p:cNvSpPr/>
          <p:nvPr userDrawn="1"/>
        </p:nvSpPr>
        <p:spPr>
          <a:xfrm>
            <a:off x="14228460" y="4273644"/>
            <a:ext cx="866944" cy="8670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3" name="Straight Connector 22">
            <a:extLst>
              <a:ext uri="{FF2B5EF4-FFF2-40B4-BE49-F238E27FC236}">
                <a16:creationId xmlns:a16="http://schemas.microsoft.com/office/drawing/2014/main" id="{52B0A522-7D31-4010-92ED-DFB7BD4F2B36}"/>
              </a:ext>
            </a:extLst>
          </p:cNvPr>
          <p:cNvCxnSpPr>
            <a:cxnSpLocks/>
          </p:cNvCxnSpPr>
          <p:nvPr userDrawn="1"/>
        </p:nvCxnSpPr>
        <p:spPr>
          <a:xfrm>
            <a:off x="2519725" y="8666556"/>
            <a:ext cx="1193624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68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title 3">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ADAA8547-A077-43F7-A734-C7FC333D1242}"/>
              </a:ext>
            </a:extLst>
          </p:cNvPr>
          <p:cNvSpPr>
            <a:spLocks noGrp="1"/>
          </p:cNvSpPr>
          <p:nvPr>
            <p:ph type="body" sz="quarter" idx="10" hasCustomPrompt="1"/>
          </p:nvPr>
        </p:nvSpPr>
        <p:spPr>
          <a:xfrm>
            <a:off x="3945299" y="5713638"/>
            <a:ext cx="16988626" cy="1737360"/>
          </a:xfrm>
        </p:spPr>
        <p:txBody>
          <a:bodyPr anchor="ctr">
            <a:noAutofit/>
          </a:bodyPr>
          <a:lstStyle>
            <a:lvl1pPr algn="ctr">
              <a:defRPr sz="10799">
                <a:solidFill>
                  <a:schemeClr val="bg1"/>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BE86E9DF-6E22-4C91-BD39-F129A4935863}"/>
              </a:ext>
            </a:extLst>
          </p:cNvPr>
          <p:cNvSpPr>
            <a:spLocks noGrp="1"/>
          </p:cNvSpPr>
          <p:nvPr>
            <p:ph type="body" sz="quarter" idx="11" hasCustomPrompt="1"/>
          </p:nvPr>
        </p:nvSpPr>
        <p:spPr>
          <a:xfrm>
            <a:off x="9824938" y="3295651"/>
            <a:ext cx="5229352" cy="2398938"/>
          </a:xfrm>
        </p:spPr>
        <p:txBody>
          <a:bodyPr anchor="ctr">
            <a:noAutofit/>
          </a:bodyPr>
          <a:lstStyle>
            <a:lvl1pPr algn="ctr">
              <a:defRPr sz="17599">
                <a:solidFill>
                  <a:schemeClr val="bg1"/>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DCD20617-886D-4ECD-A561-10BD7E061479}"/>
              </a:ext>
            </a:extLst>
          </p:cNvPr>
          <p:cNvSpPr>
            <a:spLocks noGrp="1"/>
          </p:cNvSpPr>
          <p:nvPr>
            <p:ph type="body" sz="quarter" idx="12" hasCustomPrompt="1"/>
          </p:nvPr>
        </p:nvSpPr>
        <p:spPr>
          <a:xfrm>
            <a:off x="6930625" y="8056790"/>
            <a:ext cx="11017974" cy="1200504"/>
          </a:xfrm>
          <a:ln w="28575">
            <a:solidFill>
              <a:schemeClr val="tx2"/>
            </a:solidFill>
          </a:ln>
        </p:spPr>
        <p:txBody>
          <a:bodyPr>
            <a:normAutofit/>
          </a:bodyPr>
          <a:lstStyle>
            <a:lvl1pPr algn="ctr">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16" name="Google Shape;440;p42">
            <a:extLst>
              <a:ext uri="{FF2B5EF4-FFF2-40B4-BE49-F238E27FC236}">
                <a16:creationId xmlns:a16="http://schemas.microsoft.com/office/drawing/2014/main" id="{B5C3D971-7E3C-4B07-AA0A-0D89E576E9A4}"/>
              </a:ext>
            </a:extLst>
          </p:cNvPr>
          <p:cNvSpPr/>
          <p:nvPr userDrawn="1"/>
        </p:nvSpPr>
        <p:spPr>
          <a:xfrm>
            <a:off x="2091465" y="9835101"/>
            <a:ext cx="1574100" cy="1574202"/>
          </a:xfrm>
          <a:prstGeom prst="ellipse">
            <a:avLst/>
          </a:prstGeom>
          <a:solidFill>
            <a:schemeClr val="tx2"/>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17" name="Google Shape;441;p42">
            <a:extLst>
              <a:ext uri="{FF2B5EF4-FFF2-40B4-BE49-F238E27FC236}">
                <a16:creationId xmlns:a16="http://schemas.microsoft.com/office/drawing/2014/main" id="{670FCA21-6AEC-46FE-9559-9EF3671FF3C9}"/>
              </a:ext>
            </a:extLst>
          </p:cNvPr>
          <p:cNvSpPr/>
          <p:nvPr userDrawn="1"/>
        </p:nvSpPr>
        <p:spPr>
          <a:xfrm>
            <a:off x="16544686" y="761215"/>
            <a:ext cx="1040290" cy="1040358"/>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0" name="Freeform: Shape 19">
            <a:extLst>
              <a:ext uri="{FF2B5EF4-FFF2-40B4-BE49-F238E27FC236}">
                <a16:creationId xmlns:a16="http://schemas.microsoft.com/office/drawing/2014/main" id="{5DFE81B1-57C4-401D-9228-E86186775939}"/>
              </a:ext>
            </a:extLst>
          </p:cNvPr>
          <p:cNvSpPr/>
          <p:nvPr userDrawn="1"/>
        </p:nvSpPr>
        <p:spPr>
          <a:xfrm>
            <a:off x="0" y="0"/>
            <a:ext cx="4444105" cy="4634300"/>
          </a:xfrm>
          <a:custGeom>
            <a:avLst/>
            <a:gdLst>
              <a:gd name="connsiteX0" fmla="*/ 0 w 2222197"/>
              <a:gd name="connsiteY0" fmla="*/ 0 h 2317150"/>
              <a:gd name="connsiteX1" fmla="*/ 1820110 w 2222197"/>
              <a:gd name="connsiteY1" fmla="*/ 0 h 2317150"/>
              <a:gd name="connsiteX2" fmla="*/ 1825473 w 2222197"/>
              <a:gd name="connsiteY2" fmla="*/ 4874 h 2317150"/>
              <a:gd name="connsiteX3" fmla="*/ 2222197 w 2222197"/>
              <a:gd name="connsiteY3" fmla="*/ 962650 h 2317150"/>
              <a:gd name="connsiteX4" fmla="*/ 867697 w 2222197"/>
              <a:gd name="connsiteY4" fmla="*/ 2317150 h 2317150"/>
              <a:gd name="connsiteX5" fmla="*/ 6109 w 2222197"/>
              <a:gd name="connsiteY5" fmla="*/ 2007848 h 2317150"/>
              <a:gd name="connsiteX6" fmla="*/ 0 w 2222197"/>
              <a:gd name="connsiteY6" fmla="*/ 2002296 h 2317150"/>
              <a:gd name="connsiteX7" fmla="*/ 0 w 2222197"/>
              <a:gd name="connsiteY7" fmla="*/ 0 h 231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7" h="2317150">
                <a:moveTo>
                  <a:pt x="0" y="0"/>
                </a:moveTo>
                <a:lnTo>
                  <a:pt x="1820110" y="0"/>
                </a:lnTo>
                <a:lnTo>
                  <a:pt x="1825473" y="4874"/>
                </a:lnTo>
                <a:cubicBezTo>
                  <a:pt x="2070590" y="249990"/>
                  <a:pt x="2222197" y="588615"/>
                  <a:pt x="2222197" y="962650"/>
                </a:cubicBezTo>
                <a:cubicBezTo>
                  <a:pt x="2222197" y="1710720"/>
                  <a:pt x="1615767" y="2317150"/>
                  <a:pt x="867697" y="2317150"/>
                </a:cubicBezTo>
                <a:cubicBezTo>
                  <a:pt x="540416" y="2317150"/>
                  <a:pt x="240247" y="2201076"/>
                  <a:pt x="6109" y="2007848"/>
                </a:cubicBezTo>
                <a:lnTo>
                  <a:pt x="0" y="2002296"/>
                </a:lnTo>
                <a:lnTo>
                  <a:pt x="0" y="0"/>
                </a:lnTo>
                <a:close/>
              </a:path>
            </a:pathLst>
          </a:cu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8" name="Freeform: Shape 27">
            <a:extLst>
              <a:ext uri="{FF2B5EF4-FFF2-40B4-BE49-F238E27FC236}">
                <a16:creationId xmlns:a16="http://schemas.microsoft.com/office/drawing/2014/main" id="{ACAE6057-131D-4CE4-92D7-C0CB71764575}"/>
              </a:ext>
            </a:extLst>
          </p:cNvPr>
          <p:cNvSpPr/>
          <p:nvPr userDrawn="1"/>
        </p:nvSpPr>
        <p:spPr>
          <a:xfrm>
            <a:off x="21673589" y="6858000"/>
            <a:ext cx="2708824" cy="5418000"/>
          </a:xfrm>
          <a:custGeom>
            <a:avLst/>
            <a:gdLst>
              <a:gd name="connsiteX0" fmla="*/ 1354500 w 1354500"/>
              <a:gd name="connsiteY0" fmla="*/ 0 h 2709000"/>
              <a:gd name="connsiteX1" fmla="*/ 1354500 w 1354500"/>
              <a:gd name="connsiteY1" fmla="*/ 2709000 h 2709000"/>
              <a:gd name="connsiteX2" fmla="*/ 0 w 1354500"/>
              <a:gd name="connsiteY2" fmla="*/ 1354500 h 2709000"/>
              <a:gd name="connsiteX3" fmla="*/ 1354500 w 1354500"/>
              <a:gd name="connsiteY3" fmla="*/ 0 h 2709000"/>
            </a:gdLst>
            <a:ahLst/>
            <a:cxnLst>
              <a:cxn ang="0">
                <a:pos x="connsiteX0" y="connsiteY0"/>
              </a:cxn>
              <a:cxn ang="0">
                <a:pos x="connsiteX1" y="connsiteY1"/>
              </a:cxn>
              <a:cxn ang="0">
                <a:pos x="connsiteX2" y="connsiteY2"/>
              </a:cxn>
              <a:cxn ang="0">
                <a:pos x="connsiteX3" y="connsiteY3"/>
              </a:cxn>
            </a:cxnLst>
            <a:rect l="l" t="t" r="r" b="b"/>
            <a:pathLst>
              <a:path w="1354500" h="2709000">
                <a:moveTo>
                  <a:pt x="1354500" y="0"/>
                </a:moveTo>
                <a:lnTo>
                  <a:pt x="1354500" y="2709000"/>
                </a:lnTo>
                <a:cubicBezTo>
                  <a:pt x="606430" y="2709000"/>
                  <a:pt x="0" y="2102570"/>
                  <a:pt x="0" y="1354500"/>
                </a:cubicBezTo>
                <a:cubicBezTo>
                  <a:pt x="0" y="606430"/>
                  <a:pt x="606430" y="0"/>
                  <a:pt x="1354500" y="0"/>
                </a:cubicBezTo>
                <a:close/>
              </a:path>
            </a:pathLst>
          </a:cu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cxnSp>
        <p:nvCxnSpPr>
          <p:cNvPr id="19" name="Straight Connector 18">
            <a:extLst>
              <a:ext uri="{FF2B5EF4-FFF2-40B4-BE49-F238E27FC236}">
                <a16:creationId xmlns:a16="http://schemas.microsoft.com/office/drawing/2014/main" id="{AD00623F-C23E-4687-A7C3-F7A54B0A71F2}"/>
              </a:ext>
            </a:extLst>
          </p:cNvPr>
          <p:cNvCxnSpPr>
            <a:cxnSpLocks/>
          </p:cNvCxnSpPr>
          <p:nvPr userDrawn="1"/>
        </p:nvCxnSpPr>
        <p:spPr>
          <a:xfrm>
            <a:off x="6930625" y="7286644"/>
            <a:ext cx="1101797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86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ext Placeholder 7">
            <a:extLst>
              <a:ext uri="{FF2B5EF4-FFF2-40B4-BE49-F238E27FC236}">
                <a16:creationId xmlns:a16="http://schemas.microsoft.com/office/drawing/2014/main" id="{79526582-04C0-4004-8F3E-0A09328369F6}"/>
              </a:ext>
            </a:extLst>
          </p:cNvPr>
          <p:cNvSpPr>
            <a:spLocks noGrp="1"/>
          </p:cNvSpPr>
          <p:nvPr>
            <p:ph type="body" sz="quarter" idx="10" hasCustomPrompt="1"/>
          </p:nvPr>
        </p:nvSpPr>
        <p:spPr>
          <a:xfrm>
            <a:off x="6642986" y="3936767"/>
            <a:ext cx="11096444" cy="1733550"/>
          </a:xfrm>
        </p:spPr>
        <p:txBody>
          <a:bodyPr anchor="ctr">
            <a:noAutofit/>
          </a:bodyPr>
          <a:lstStyle>
            <a:lvl1pPr algn="ctr">
              <a:defRPr sz="9600">
                <a:solidFill>
                  <a:schemeClr val="tx2"/>
                </a:solidFill>
                <a:latin typeface="Verdana" panose="020B0604030504040204" pitchFamily="34" charset="0"/>
                <a:ea typeface="Verdana" panose="020B0604030504040204" pitchFamily="34" charset="0"/>
              </a:defRPr>
            </a:lvl1pPr>
          </a:lstStyle>
          <a:p>
            <a:pPr lvl="0"/>
            <a:r>
              <a:rPr lang="en-US" dirty="0"/>
              <a:t>Introduction</a:t>
            </a:r>
          </a:p>
        </p:txBody>
      </p:sp>
      <p:sp>
        <p:nvSpPr>
          <p:cNvPr id="18" name="Text Placeholder 7">
            <a:extLst>
              <a:ext uri="{FF2B5EF4-FFF2-40B4-BE49-F238E27FC236}">
                <a16:creationId xmlns:a16="http://schemas.microsoft.com/office/drawing/2014/main" id="{FF4F68EA-2B55-49FA-B787-EBA739E8FB00}"/>
              </a:ext>
            </a:extLst>
          </p:cNvPr>
          <p:cNvSpPr>
            <a:spLocks noGrp="1"/>
          </p:cNvSpPr>
          <p:nvPr>
            <p:ph type="body" sz="quarter" idx="11" hasCustomPrompt="1"/>
          </p:nvPr>
        </p:nvSpPr>
        <p:spPr>
          <a:xfrm>
            <a:off x="6642986" y="5703568"/>
            <a:ext cx="11096444" cy="5352360"/>
          </a:xfrm>
        </p:spPr>
        <p:txBody>
          <a:bodyPr anchor="t">
            <a:noAutofit/>
          </a:bodyPr>
          <a:lstStyle>
            <a:lvl1pPr algn="ctr">
              <a:defRPr sz="5600">
                <a:solidFill>
                  <a:schemeClr val="tx2"/>
                </a:solidFill>
                <a:latin typeface="Verdana" panose="020B0604030504040204" pitchFamily="34" charset="0"/>
                <a:ea typeface="Verdana" panose="020B0604030504040204" pitchFamily="34" charset="0"/>
              </a:defRPr>
            </a:lvl1pPr>
          </a:lstStyle>
          <a:p>
            <a:pPr lvl="0"/>
            <a:r>
              <a:rPr lang="en-US" dirty="0"/>
              <a:t>Click to add introduction</a:t>
            </a:r>
          </a:p>
        </p:txBody>
      </p:sp>
      <p:cxnSp>
        <p:nvCxnSpPr>
          <p:cNvPr id="20" name="Straight Connector 19">
            <a:extLst>
              <a:ext uri="{FF2B5EF4-FFF2-40B4-BE49-F238E27FC236}">
                <a16:creationId xmlns:a16="http://schemas.microsoft.com/office/drawing/2014/main" id="{5C4C338B-4AB9-49BA-8932-794D89B5F701}"/>
              </a:ext>
            </a:extLst>
          </p:cNvPr>
          <p:cNvCxnSpPr/>
          <p:nvPr userDrawn="1"/>
        </p:nvCxnSpPr>
        <p:spPr>
          <a:xfrm>
            <a:off x="6642986" y="5420934"/>
            <a:ext cx="110964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959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btitle 4">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75118880-2F22-4B76-843E-ED6C4C1F7E23}"/>
              </a:ext>
            </a:extLst>
          </p:cNvPr>
          <p:cNvSpPr>
            <a:spLocks noGrp="1"/>
          </p:cNvSpPr>
          <p:nvPr>
            <p:ph type="body" sz="quarter" idx="10" hasCustomPrompt="1"/>
          </p:nvPr>
        </p:nvSpPr>
        <p:spPr>
          <a:xfrm>
            <a:off x="8242663" y="6776974"/>
            <a:ext cx="14500606" cy="1737360"/>
          </a:xfrm>
        </p:spPr>
        <p:txBody>
          <a:bodyPr anchor="ctr">
            <a:noAutofit/>
          </a:bodyPr>
          <a:lstStyle>
            <a:lvl1pPr algn="ctr">
              <a:defRPr sz="10799">
                <a:solidFill>
                  <a:schemeClr val="bg1"/>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4E85ED36-A248-4B13-8B06-29ABF673BAF0}"/>
              </a:ext>
            </a:extLst>
          </p:cNvPr>
          <p:cNvSpPr>
            <a:spLocks noGrp="1"/>
          </p:cNvSpPr>
          <p:nvPr>
            <p:ph type="body" sz="quarter" idx="11" hasCustomPrompt="1"/>
          </p:nvPr>
        </p:nvSpPr>
        <p:spPr>
          <a:xfrm>
            <a:off x="12542293" y="4358987"/>
            <a:ext cx="5901351" cy="2398938"/>
          </a:xfrm>
        </p:spPr>
        <p:txBody>
          <a:bodyPr anchor="ctr">
            <a:noAutofit/>
          </a:bodyPr>
          <a:lstStyle>
            <a:lvl1pPr algn="ctr">
              <a:defRPr sz="17599">
                <a:solidFill>
                  <a:schemeClr val="bg1"/>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8B2D1E86-D548-476D-8FFD-787DA9EBDD5B}"/>
              </a:ext>
            </a:extLst>
          </p:cNvPr>
          <p:cNvSpPr>
            <a:spLocks noGrp="1"/>
          </p:cNvSpPr>
          <p:nvPr>
            <p:ph type="body" sz="quarter" idx="12" hasCustomPrompt="1"/>
          </p:nvPr>
        </p:nvSpPr>
        <p:spPr>
          <a:xfrm>
            <a:off x="9983979" y="9120126"/>
            <a:ext cx="11017974" cy="1200504"/>
          </a:xfrm>
          <a:ln w="28575">
            <a:solidFill>
              <a:schemeClr val="tx2"/>
            </a:solidFill>
          </a:ln>
        </p:spPr>
        <p:txBody>
          <a:bodyPr>
            <a:normAutofit/>
          </a:bodyPr>
          <a:lstStyle>
            <a:lvl1pPr algn="ctr">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6" name="Google Shape;504;p46">
            <a:extLst>
              <a:ext uri="{FF2B5EF4-FFF2-40B4-BE49-F238E27FC236}">
                <a16:creationId xmlns:a16="http://schemas.microsoft.com/office/drawing/2014/main" id="{1FAA6426-9852-43D7-99BD-23545577ADA6}"/>
              </a:ext>
            </a:extLst>
          </p:cNvPr>
          <p:cNvSpPr/>
          <p:nvPr userDrawn="1"/>
        </p:nvSpPr>
        <p:spPr>
          <a:xfrm>
            <a:off x="0" y="0"/>
            <a:ext cx="4012539" cy="9568872"/>
          </a:xfrm>
          <a:prstGeom prst="rect">
            <a:avLst/>
          </a:prstGeom>
          <a:solidFill>
            <a:schemeClr val="accent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3" name="Google Shape;521;p46">
            <a:extLst>
              <a:ext uri="{FF2B5EF4-FFF2-40B4-BE49-F238E27FC236}">
                <a16:creationId xmlns:a16="http://schemas.microsoft.com/office/drawing/2014/main" id="{5E0E9587-FE6D-4B82-B248-E812F3E88961}"/>
              </a:ext>
            </a:extLst>
          </p:cNvPr>
          <p:cNvSpPr/>
          <p:nvPr userDrawn="1"/>
        </p:nvSpPr>
        <p:spPr>
          <a:xfrm>
            <a:off x="15903933" y="756800"/>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4" name="Google Shape;522;p46">
            <a:extLst>
              <a:ext uri="{FF2B5EF4-FFF2-40B4-BE49-F238E27FC236}">
                <a16:creationId xmlns:a16="http://schemas.microsoft.com/office/drawing/2014/main" id="{083E32E2-F914-4F2A-AB0B-7D6AAD06BEB2}"/>
              </a:ext>
            </a:extLst>
          </p:cNvPr>
          <p:cNvSpPr/>
          <p:nvPr userDrawn="1"/>
        </p:nvSpPr>
        <p:spPr>
          <a:xfrm>
            <a:off x="7247774" y="1633200"/>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5" name="Google Shape;523;p46">
            <a:extLst>
              <a:ext uri="{FF2B5EF4-FFF2-40B4-BE49-F238E27FC236}">
                <a16:creationId xmlns:a16="http://schemas.microsoft.com/office/drawing/2014/main" id="{53931E0D-26A5-4000-B18B-B5B79CAB9DC3}"/>
              </a:ext>
            </a:extLst>
          </p:cNvPr>
          <p:cNvSpPr/>
          <p:nvPr userDrawn="1"/>
        </p:nvSpPr>
        <p:spPr>
          <a:xfrm>
            <a:off x="22417900" y="8188806"/>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6" name="Google Shape;521;p46">
            <a:extLst>
              <a:ext uri="{FF2B5EF4-FFF2-40B4-BE49-F238E27FC236}">
                <a16:creationId xmlns:a16="http://schemas.microsoft.com/office/drawing/2014/main" id="{CFCF95E0-E841-490E-81D7-5559D79E43C6}"/>
              </a:ext>
            </a:extLst>
          </p:cNvPr>
          <p:cNvSpPr/>
          <p:nvPr userDrawn="1"/>
        </p:nvSpPr>
        <p:spPr>
          <a:xfrm>
            <a:off x="5630581" y="11446223"/>
            <a:ext cx="1040290" cy="1040358"/>
          </a:xfrm>
          <a:prstGeom prst="rect">
            <a:avLst/>
          </a:prstGeom>
          <a:solidFill>
            <a:schemeClr val="bg1"/>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8" name="Straight Connector 27">
            <a:extLst>
              <a:ext uri="{FF2B5EF4-FFF2-40B4-BE49-F238E27FC236}">
                <a16:creationId xmlns:a16="http://schemas.microsoft.com/office/drawing/2014/main" id="{C1F51EA1-D089-4405-AF8C-5E4EA3EA526C}"/>
              </a:ext>
            </a:extLst>
          </p:cNvPr>
          <p:cNvCxnSpPr>
            <a:cxnSpLocks/>
          </p:cNvCxnSpPr>
          <p:nvPr userDrawn="1"/>
        </p:nvCxnSpPr>
        <p:spPr>
          <a:xfrm>
            <a:off x="9983979" y="8309882"/>
            <a:ext cx="1101797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pic>
        <p:nvPicPr>
          <p:cNvPr id="43" name="Picture 42" descr="A picture containing text, plate, tableware, dishware&#10;&#10;Description automatically generated">
            <a:extLst>
              <a:ext uri="{FF2B5EF4-FFF2-40B4-BE49-F238E27FC236}">
                <a16:creationId xmlns:a16="http://schemas.microsoft.com/office/drawing/2014/main" id="{206240B5-E692-4491-9B60-0888AD9E2008}"/>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flipH="1">
            <a:off x="2239355" y="5175907"/>
            <a:ext cx="5247942" cy="4322990"/>
          </a:xfrm>
          <a:prstGeom prst="rect">
            <a:avLst/>
          </a:prstGeom>
        </p:spPr>
      </p:pic>
    </p:spTree>
    <p:extLst>
      <p:ext uri="{BB962C8B-B14F-4D97-AF65-F5344CB8AC3E}">
        <p14:creationId xmlns:p14="http://schemas.microsoft.com/office/powerpoint/2010/main" val="2619068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1A54-6A45-4B9D-952D-9F5724B6FE39}"/>
              </a:ext>
            </a:extLst>
          </p:cNvPr>
          <p:cNvSpPr>
            <a:spLocks noGrp="1"/>
          </p:cNvSpPr>
          <p:nvPr>
            <p:ph type="title" hasCustomPrompt="1"/>
          </p:nvPr>
        </p:nvSpPr>
        <p:spPr>
          <a:xfrm>
            <a:off x="4349005" y="734282"/>
            <a:ext cx="15684403" cy="1680440"/>
          </a:xfrm>
        </p:spPr>
        <p:txBody>
          <a:bodyPr/>
          <a:lstStyle>
            <a:lvl1pPr algn="ctr">
              <a:defRPr>
                <a:solidFill>
                  <a:schemeClr val="bg1"/>
                </a:solidFill>
                <a:latin typeface="Verdana" panose="020B0604030504040204" pitchFamily="34" charset="0"/>
                <a:ea typeface="Verdana" panose="020B0604030504040204" pitchFamily="34" charset="0"/>
              </a:defRPr>
            </a:lvl1pPr>
          </a:lstStyle>
          <a:p>
            <a:r>
              <a:rPr lang="en-US" dirty="0"/>
              <a:t>Comparison</a:t>
            </a:r>
          </a:p>
        </p:txBody>
      </p:sp>
      <p:sp>
        <p:nvSpPr>
          <p:cNvPr id="4" name="Google Shape;521;p46">
            <a:extLst>
              <a:ext uri="{FF2B5EF4-FFF2-40B4-BE49-F238E27FC236}">
                <a16:creationId xmlns:a16="http://schemas.microsoft.com/office/drawing/2014/main" id="{5B00E446-CF89-44CA-BAF9-988651817BC8}"/>
              </a:ext>
            </a:extLst>
          </p:cNvPr>
          <p:cNvSpPr/>
          <p:nvPr userDrawn="1"/>
        </p:nvSpPr>
        <p:spPr>
          <a:xfrm>
            <a:off x="22636805" y="6226574"/>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6" name="Google Shape;523;p46">
            <a:extLst>
              <a:ext uri="{FF2B5EF4-FFF2-40B4-BE49-F238E27FC236}">
                <a16:creationId xmlns:a16="http://schemas.microsoft.com/office/drawing/2014/main" id="{E1D932C5-8F36-4E7B-B543-6BF2EECFA457}"/>
              </a:ext>
            </a:extLst>
          </p:cNvPr>
          <p:cNvSpPr/>
          <p:nvPr userDrawn="1"/>
        </p:nvSpPr>
        <p:spPr>
          <a:xfrm>
            <a:off x="16757071" y="319442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Text Placeholder 7">
            <a:extLst>
              <a:ext uri="{FF2B5EF4-FFF2-40B4-BE49-F238E27FC236}">
                <a16:creationId xmlns:a16="http://schemas.microsoft.com/office/drawing/2014/main" id="{988FA1B8-ABB6-489A-A350-B9D5221E8B8A}"/>
              </a:ext>
            </a:extLst>
          </p:cNvPr>
          <p:cNvSpPr>
            <a:spLocks noGrp="1"/>
          </p:cNvSpPr>
          <p:nvPr>
            <p:ph type="body" sz="quarter" idx="10"/>
          </p:nvPr>
        </p:nvSpPr>
        <p:spPr>
          <a:xfrm>
            <a:off x="2044796" y="5893712"/>
            <a:ext cx="9581830" cy="6036256"/>
          </a:xfrm>
          <a:solidFill>
            <a:schemeClr val="accent2"/>
          </a:solidFill>
        </p:spPr>
        <p:txBody>
          <a:bodyPr anchor="ctr">
            <a:normAutofit/>
          </a:bodyPr>
          <a:lstStyle>
            <a:lvl1pPr marL="1828709" indent="-914354">
              <a:buFont typeface="Arial" panose="020B0604020202020204" pitchFamily="34" charset="0"/>
              <a:buChar char="•"/>
              <a:defRPr sz="4800">
                <a:solidFill>
                  <a:schemeClr val="bg1"/>
                </a:solidFill>
                <a:latin typeface="Verdana" panose="020B0604030504040204" pitchFamily="34" charset="0"/>
                <a:ea typeface="Verdana" panose="020B0604030504040204" pitchFamily="34" charset="0"/>
              </a:defRPr>
            </a:lvl1pPr>
          </a:lstStyle>
          <a:p>
            <a:pPr lvl="0"/>
            <a:r>
              <a:rPr lang="en-US" dirty="0"/>
              <a:t>Click to edit</a:t>
            </a:r>
          </a:p>
        </p:txBody>
      </p:sp>
      <p:sp>
        <p:nvSpPr>
          <p:cNvPr id="9" name="Text Placeholder 7">
            <a:extLst>
              <a:ext uri="{FF2B5EF4-FFF2-40B4-BE49-F238E27FC236}">
                <a16:creationId xmlns:a16="http://schemas.microsoft.com/office/drawing/2014/main" id="{36DEF43B-759C-44E5-ABE1-E85520E8E678}"/>
              </a:ext>
            </a:extLst>
          </p:cNvPr>
          <p:cNvSpPr>
            <a:spLocks noGrp="1"/>
          </p:cNvSpPr>
          <p:nvPr>
            <p:ph type="body" sz="quarter" idx="11"/>
          </p:nvPr>
        </p:nvSpPr>
        <p:spPr>
          <a:xfrm>
            <a:off x="12755790" y="5893712"/>
            <a:ext cx="9581830" cy="6036256"/>
          </a:xfrm>
          <a:solidFill>
            <a:schemeClr val="accent4"/>
          </a:solidFill>
        </p:spPr>
        <p:txBody>
          <a:bodyPr anchor="ctr">
            <a:normAutofit/>
          </a:bodyPr>
          <a:lstStyle>
            <a:lvl1pPr marL="1828709" indent="-914354">
              <a:buFont typeface="Arial" panose="020B0604020202020204" pitchFamily="34" charset="0"/>
              <a:buChar char="•"/>
              <a:defRPr sz="4800">
                <a:solidFill>
                  <a:schemeClr val="bg1"/>
                </a:solidFill>
                <a:latin typeface="Verdana" panose="020B0604030504040204" pitchFamily="34" charset="0"/>
                <a:ea typeface="Verdana" panose="020B0604030504040204" pitchFamily="34" charset="0"/>
              </a:defRPr>
            </a:lvl1pPr>
          </a:lstStyle>
          <a:p>
            <a:pPr lvl="0"/>
            <a:r>
              <a:rPr lang="en-US" dirty="0"/>
              <a:t>Click to edit</a:t>
            </a:r>
          </a:p>
        </p:txBody>
      </p:sp>
      <p:sp>
        <p:nvSpPr>
          <p:cNvPr id="11" name="Text Placeholder 10">
            <a:extLst>
              <a:ext uri="{FF2B5EF4-FFF2-40B4-BE49-F238E27FC236}">
                <a16:creationId xmlns:a16="http://schemas.microsoft.com/office/drawing/2014/main" id="{680D1B92-EF62-4AED-94AC-921B0DC8FE91}"/>
              </a:ext>
            </a:extLst>
          </p:cNvPr>
          <p:cNvSpPr>
            <a:spLocks noGrp="1"/>
          </p:cNvSpPr>
          <p:nvPr>
            <p:ph type="body" sz="quarter" idx="12"/>
          </p:nvPr>
        </p:nvSpPr>
        <p:spPr>
          <a:xfrm>
            <a:off x="3166113" y="4854577"/>
            <a:ext cx="7198971" cy="765174"/>
          </a:xfrm>
          <a:ln w="28575">
            <a:solidFill>
              <a:schemeClr val="tx2"/>
            </a:solidFill>
          </a:ln>
        </p:spPr>
        <p:txBody>
          <a:bodyPr anchor="ctr"/>
          <a:lstStyle>
            <a:lvl1pPr algn="ctr">
              <a:defRPr>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sp>
        <p:nvSpPr>
          <p:cNvPr id="12" name="Text Placeholder 10">
            <a:extLst>
              <a:ext uri="{FF2B5EF4-FFF2-40B4-BE49-F238E27FC236}">
                <a16:creationId xmlns:a16="http://schemas.microsoft.com/office/drawing/2014/main" id="{A23DD322-6948-4F9B-A0C6-84BB595A7622}"/>
              </a:ext>
            </a:extLst>
          </p:cNvPr>
          <p:cNvSpPr>
            <a:spLocks noGrp="1"/>
          </p:cNvSpPr>
          <p:nvPr>
            <p:ph type="body" sz="quarter" idx="13"/>
          </p:nvPr>
        </p:nvSpPr>
        <p:spPr>
          <a:xfrm>
            <a:off x="14017331" y="4854575"/>
            <a:ext cx="7198971" cy="765174"/>
          </a:xfrm>
          <a:ln w="28575">
            <a:solidFill>
              <a:schemeClr val="tx2"/>
            </a:solidFill>
          </a:ln>
        </p:spPr>
        <p:txBody>
          <a:bodyPr anchor="ctr"/>
          <a:lstStyle>
            <a:lvl1pPr algn="ctr">
              <a:defRPr>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cxnSp>
        <p:nvCxnSpPr>
          <p:cNvPr id="14" name="Straight Connector 13">
            <a:extLst>
              <a:ext uri="{FF2B5EF4-FFF2-40B4-BE49-F238E27FC236}">
                <a16:creationId xmlns:a16="http://schemas.microsoft.com/office/drawing/2014/main" id="{30F59A57-4202-4E04-8CB8-396C0252F187}"/>
              </a:ext>
            </a:extLst>
          </p:cNvPr>
          <p:cNvCxnSpPr>
            <a:cxnSpLocks/>
          </p:cNvCxnSpPr>
          <p:nvPr userDrawn="1"/>
        </p:nvCxnSpPr>
        <p:spPr>
          <a:xfrm>
            <a:off x="4349005" y="2224966"/>
            <a:ext cx="1568440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650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ontent 1">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BA6C4F7-EC07-49CB-ACDD-6014293496BD}"/>
              </a:ext>
            </a:extLst>
          </p:cNvPr>
          <p:cNvSpPr/>
          <p:nvPr userDrawn="1"/>
        </p:nvSpPr>
        <p:spPr>
          <a:xfrm>
            <a:off x="-44136" y="5017738"/>
            <a:ext cx="4279537" cy="8698262"/>
          </a:xfrm>
          <a:custGeom>
            <a:avLst/>
            <a:gdLst>
              <a:gd name="connsiteX0" fmla="*/ 0 w 2139908"/>
              <a:gd name="connsiteY0" fmla="*/ 0 h 4349131"/>
              <a:gd name="connsiteX1" fmla="*/ 157415 w 2139908"/>
              <a:gd name="connsiteY1" fmla="*/ 7949 h 4349131"/>
              <a:gd name="connsiteX2" fmla="*/ 2139908 w 2139908"/>
              <a:gd name="connsiteY2" fmla="*/ 2204824 h 4349131"/>
              <a:gd name="connsiteX3" fmla="*/ 588306 w 2139908"/>
              <a:gd name="connsiteY3" fmla="*/ 4313820 h 4349131"/>
              <a:gd name="connsiteX4" fmla="*/ 450978 w 2139908"/>
              <a:gd name="connsiteY4" fmla="*/ 4349131 h 4349131"/>
              <a:gd name="connsiteX5" fmla="*/ 0 w 2139908"/>
              <a:gd name="connsiteY5" fmla="*/ 4349131 h 4349131"/>
              <a:gd name="connsiteX6" fmla="*/ 0 w 2139908"/>
              <a:gd name="connsiteY6" fmla="*/ 0 h 434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9908" h="4349131">
                <a:moveTo>
                  <a:pt x="0" y="0"/>
                </a:moveTo>
                <a:lnTo>
                  <a:pt x="157415" y="7949"/>
                </a:lnTo>
                <a:cubicBezTo>
                  <a:pt x="1270952" y="121035"/>
                  <a:pt x="2139908" y="1061452"/>
                  <a:pt x="2139908" y="2204824"/>
                </a:cubicBezTo>
                <a:cubicBezTo>
                  <a:pt x="2139908" y="3195746"/>
                  <a:pt x="1487225" y="4034227"/>
                  <a:pt x="588306" y="4313820"/>
                </a:cubicBezTo>
                <a:lnTo>
                  <a:pt x="450978" y="4349131"/>
                </a:lnTo>
                <a:lnTo>
                  <a:pt x="0" y="434913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 name="Title 1">
            <a:extLst>
              <a:ext uri="{FF2B5EF4-FFF2-40B4-BE49-F238E27FC236}">
                <a16:creationId xmlns:a16="http://schemas.microsoft.com/office/drawing/2014/main" id="{05961A54-6A45-4B9D-952D-9F5724B6FE39}"/>
              </a:ext>
            </a:extLst>
          </p:cNvPr>
          <p:cNvSpPr>
            <a:spLocks noGrp="1"/>
          </p:cNvSpPr>
          <p:nvPr>
            <p:ph type="title"/>
          </p:nvPr>
        </p:nvSpPr>
        <p:spPr>
          <a:xfrm>
            <a:off x="4089136" y="730252"/>
            <a:ext cx="15959859" cy="1680440"/>
          </a:xfrm>
        </p:spPr>
        <p:txBody>
          <a:bodyPr/>
          <a:lstStyle>
            <a:lvl1pPr>
              <a:defRPr>
                <a:solidFill>
                  <a:schemeClr val="bg1"/>
                </a:solidFill>
                <a:latin typeface="Verdana" panose="020B0604030504040204" pitchFamily="34" charset="0"/>
                <a:ea typeface="Verdana" panose="020B0604030504040204" pitchFamily="34" charset="0"/>
              </a:defRPr>
            </a:lvl1pPr>
          </a:lstStyle>
          <a:p>
            <a:r>
              <a:rPr lang="en-US" dirty="0"/>
              <a:t>Click to edit Master title style</a:t>
            </a:r>
          </a:p>
        </p:txBody>
      </p:sp>
      <p:sp>
        <p:nvSpPr>
          <p:cNvPr id="22" name="Text Placeholder 21">
            <a:extLst>
              <a:ext uri="{FF2B5EF4-FFF2-40B4-BE49-F238E27FC236}">
                <a16:creationId xmlns:a16="http://schemas.microsoft.com/office/drawing/2014/main" id="{21368893-0460-416B-B7B0-E4D52CB5F489}"/>
              </a:ext>
            </a:extLst>
          </p:cNvPr>
          <p:cNvSpPr>
            <a:spLocks noGrp="1"/>
          </p:cNvSpPr>
          <p:nvPr>
            <p:ph type="body" sz="quarter" idx="10"/>
          </p:nvPr>
        </p:nvSpPr>
        <p:spPr>
          <a:xfrm>
            <a:off x="4089136" y="3266402"/>
            <a:ext cx="19083685" cy="9436776"/>
          </a:xfrm>
        </p:spPr>
        <p:txBody>
          <a:bodyPr>
            <a:normAutofit/>
          </a:bodyPr>
          <a:lstStyle>
            <a:lvl1pPr>
              <a:defRPr sz="5400">
                <a:solidFill>
                  <a:schemeClr val="bg1"/>
                </a:solidFill>
                <a:latin typeface="Verdana" panose="020B0604030504040204" pitchFamily="34" charset="0"/>
                <a:ea typeface="Verdana" panose="020B0604030504040204" pitchFamily="34" charset="0"/>
              </a:defRPr>
            </a:lvl1pPr>
            <a:lvl2pPr>
              <a:defRPr sz="5400">
                <a:solidFill>
                  <a:schemeClr val="bg1"/>
                </a:solidFill>
                <a:latin typeface="Verdana" panose="020B0604030504040204" pitchFamily="34" charset="0"/>
                <a:ea typeface="Verdana" panose="020B0604030504040204" pitchFamily="34" charset="0"/>
              </a:defRPr>
            </a:lvl2pPr>
            <a:lvl3pPr>
              <a:defRPr sz="5400">
                <a:solidFill>
                  <a:schemeClr val="bg1"/>
                </a:solidFill>
                <a:latin typeface="Verdana" panose="020B0604030504040204" pitchFamily="34" charset="0"/>
                <a:ea typeface="Verdana" panose="020B0604030504040204" pitchFamily="34" charset="0"/>
              </a:defRPr>
            </a:lvl3pPr>
            <a:lvl4pPr>
              <a:defRPr sz="5400">
                <a:solidFill>
                  <a:schemeClr val="bg1"/>
                </a:solidFill>
                <a:latin typeface="Verdana" panose="020B0604030504040204" pitchFamily="34" charset="0"/>
                <a:ea typeface="Verdana" panose="020B0604030504040204" pitchFamily="34" charset="0"/>
              </a:defRPr>
            </a:lvl4pPr>
            <a:lvl5pPr>
              <a:defRPr sz="5400">
                <a:solidFill>
                  <a:schemeClr val="bg1"/>
                </a:solidFill>
                <a:latin typeface="Verdana" panose="020B0604030504040204" pitchFamily="34" charset="0"/>
                <a:ea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Google Shape;521;p46">
            <a:extLst>
              <a:ext uri="{FF2B5EF4-FFF2-40B4-BE49-F238E27FC236}">
                <a16:creationId xmlns:a16="http://schemas.microsoft.com/office/drawing/2014/main" id="{F2566569-E722-431D-9CB9-AC3A2B37BFC3}"/>
              </a:ext>
            </a:extLst>
          </p:cNvPr>
          <p:cNvSpPr/>
          <p:nvPr userDrawn="1"/>
        </p:nvSpPr>
        <p:spPr>
          <a:xfrm>
            <a:off x="23302039" y="8115506"/>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6" name="Straight Connector 25">
            <a:extLst>
              <a:ext uri="{FF2B5EF4-FFF2-40B4-BE49-F238E27FC236}">
                <a16:creationId xmlns:a16="http://schemas.microsoft.com/office/drawing/2014/main" id="{9A1BCED7-21F9-4CE1-B4FD-D1A0630A53CA}"/>
              </a:ext>
            </a:extLst>
          </p:cNvPr>
          <p:cNvCxnSpPr>
            <a:cxnSpLocks/>
          </p:cNvCxnSpPr>
          <p:nvPr userDrawn="1"/>
        </p:nvCxnSpPr>
        <p:spPr>
          <a:xfrm>
            <a:off x="4089136" y="2175090"/>
            <a:ext cx="1595985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pic>
        <p:nvPicPr>
          <p:cNvPr id="28" name="Picture 27" descr="Icon&#10;&#10;Description automatically generated">
            <a:extLst>
              <a:ext uri="{FF2B5EF4-FFF2-40B4-BE49-F238E27FC236}">
                <a16:creationId xmlns:a16="http://schemas.microsoft.com/office/drawing/2014/main" id="{A42149A9-E8E5-4716-8BB6-7E25E3450606}"/>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319622" y="6929175"/>
            <a:ext cx="4279537" cy="4875388"/>
          </a:xfrm>
          <a:prstGeom prst="rect">
            <a:avLst/>
          </a:prstGeom>
        </p:spPr>
      </p:pic>
    </p:spTree>
    <p:extLst>
      <p:ext uri="{BB962C8B-B14F-4D97-AF65-F5344CB8AC3E}">
        <p14:creationId xmlns:p14="http://schemas.microsoft.com/office/powerpoint/2010/main" val="3925593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Conten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F09CB2-34EF-45EB-8425-9B3B8E47234B}"/>
              </a:ext>
            </a:extLst>
          </p:cNvPr>
          <p:cNvSpPr/>
          <p:nvPr userDrawn="1"/>
        </p:nvSpPr>
        <p:spPr>
          <a:xfrm>
            <a:off x="1676292" y="480984"/>
            <a:ext cx="16770484" cy="2178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05961A54-6A45-4B9D-952D-9F5724B6FE39}"/>
              </a:ext>
            </a:extLst>
          </p:cNvPr>
          <p:cNvSpPr>
            <a:spLocks noGrp="1"/>
          </p:cNvSpPr>
          <p:nvPr>
            <p:ph type="title"/>
          </p:nvPr>
        </p:nvSpPr>
        <p:spPr>
          <a:xfrm>
            <a:off x="1676293" y="730252"/>
            <a:ext cx="18372701" cy="1680440"/>
          </a:xfrm>
        </p:spPr>
        <p:txBody>
          <a:bodyPr/>
          <a:lstStyle>
            <a:lvl1pPr>
              <a:defRPr>
                <a:solidFill>
                  <a:schemeClr val="bg1"/>
                </a:solidFill>
                <a:latin typeface="Verdana" panose="020B0604030504040204" pitchFamily="34" charset="0"/>
                <a:ea typeface="Verdana" panose="020B0604030504040204" pitchFamily="34" charset="0"/>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21">
            <a:extLst>
              <a:ext uri="{FF2B5EF4-FFF2-40B4-BE49-F238E27FC236}">
                <a16:creationId xmlns:a16="http://schemas.microsoft.com/office/drawing/2014/main" id="{42BCB099-5337-4FB4-94AD-EBAD7CE13519}"/>
              </a:ext>
            </a:extLst>
          </p:cNvPr>
          <p:cNvSpPr>
            <a:spLocks noGrp="1"/>
          </p:cNvSpPr>
          <p:nvPr>
            <p:ph type="body" sz="quarter" idx="10"/>
          </p:nvPr>
        </p:nvSpPr>
        <p:spPr>
          <a:xfrm>
            <a:off x="1676293" y="3266402"/>
            <a:ext cx="21496528" cy="9436776"/>
          </a:xfrm>
        </p:spPr>
        <p:txBody>
          <a:bodyPr>
            <a:normAutofit/>
          </a:bodyPr>
          <a:lstStyle>
            <a:lvl1pPr>
              <a:defRPr sz="4800">
                <a:solidFill>
                  <a:schemeClr val="bg1"/>
                </a:solidFill>
                <a:latin typeface="Verdana" panose="020B0604030504040204" pitchFamily="34" charset="0"/>
                <a:ea typeface="Verdana" panose="020B0604030504040204" pitchFamily="34" charset="0"/>
              </a:defRPr>
            </a:lvl1pPr>
            <a:lvl2pPr>
              <a:defRPr sz="4800">
                <a:solidFill>
                  <a:schemeClr val="bg1"/>
                </a:solidFill>
                <a:latin typeface="Verdana" panose="020B0604030504040204" pitchFamily="34" charset="0"/>
                <a:ea typeface="Verdana" panose="020B0604030504040204" pitchFamily="34" charset="0"/>
              </a:defRPr>
            </a:lvl2pPr>
            <a:lvl3pPr>
              <a:defRPr sz="4800">
                <a:solidFill>
                  <a:schemeClr val="bg1"/>
                </a:solidFill>
                <a:latin typeface="Verdana" panose="020B0604030504040204" pitchFamily="34" charset="0"/>
                <a:ea typeface="Verdana" panose="020B0604030504040204" pitchFamily="34" charset="0"/>
              </a:defRPr>
            </a:lvl3pPr>
            <a:lvl4pPr>
              <a:defRPr sz="4800">
                <a:solidFill>
                  <a:schemeClr val="bg1"/>
                </a:solidFill>
                <a:latin typeface="Verdana" panose="020B0604030504040204" pitchFamily="34" charset="0"/>
                <a:ea typeface="Verdana" panose="020B0604030504040204" pitchFamily="34" charset="0"/>
              </a:defRPr>
            </a:lvl4pPr>
            <a:lvl5pPr>
              <a:defRPr sz="4800">
                <a:solidFill>
                  <a:schemeClr val="bg1"/>
                </a:solidFill>
                <a:latin typeface="Verdana" panose="020B0604030504040204" pitchFamily="34" charset="0"/>
                <a:ea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Google Shape;521;p46">
            <a:extLst>
              <a:ext uri="{FF2B5EF4-FFF2-40B4-BE49-F238E27FC236}">
                <a16:creationId xmlns:a16="http://schemas.microsoft.com/office/drawing/2014/main" id="{109A188B-2C2A-48F2-B333-3B12AFF519B1}"/>
              </a:ext>
            </a:extLst>
          </p:cNvPr>
          <p:cNvSpPr/>
          <p:nvPr userDrawn="1"/>
        </p:nvSpPr>
        <p:spPr>
          <a:xfrm>
            <a:off x="23320586" y="9939592"/>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Google Shape;523;p46">
            <a:extLst>
              <a:ext uri="{FF2B5EF4-FFF2-40B4-BE49-F238E27FC236}">
                <a16:creationId xmlns:a16="http://schemas.microsoft.com/office/drawing/2014/main" id="{D8F7ECA8-F820-4149-AB7C-2B56A4FC7B6C}"/>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Tree>
    <p:extLst>
      <p:ext uri="{BB962C8B-B14F-4D97-AF65-F5344CB8AC3E}">
        <p14:creationId xmlns:p14="http://schemas.microsoft.com/office/powerpoint/2010/main" val="2203912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3F8A0-68A3-4894-A385-852ADAB9CD72}"/>
              </a:ext>
            </a:extLst>
          </p:cNvPr>
          <p:cNvSpPr/>
          <p:nvPr userDrawn="1"/>
        </p:nvSpPr>
        <p:spPr>
          <a:xfrm>
            <a:off x="1676292" y="480984"/>
            <a:ext cx="16770484" cy="2178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05961A54-6A45-4B9D-952D-9F5724B6FE39}"/>
              </a:ext>
            </a:extLst>
          </p:cNvPr>
          <p:cNvSpPr>
            <a:spLocks noGrp="1"/>
          </p:cNvSpPr>
          <p:nvPr>
            <p:ph type="title"/>
          </p:nvPr>
        </p:nvSpPr>
        <p:spPr>
          <a:xfrm>
            <a:off x="1676293" y="730252"/>
            <a:ext cx="18372701" cy="1680440"/>
          </a:xfrm>
        </p:spPr>
        <p:txBody>
          <a:bodyPr/>
          <a:lstStyle>
            <a:lvl1pPr>
              <a:defRPr>
                <a:solidFill>
                  <a:schemeClr val="bg1"/>
                </a:solidFill>
                <a:latin typeface="Verdana" panose="020B0604030504040204" pitchFamily="34" charset="0"/>
                <a:ea typeface="Verdana" panose="020B0604030504040204" pitchFamily="34" charset="0"/>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21">
            <a:extLst>
              <a:ext uri="{FF2B5EF4-FFF2-40B4-BE49-F238E27FC236}">
                <a16:creationId xmlns:a16="http://schemas.microsoft.com/office/drawing/2014/main" id="{42BCB099-5337-4FB4-94AD-EBAD7CE13519}"/>
              </a:ext>
            </a:extLst>
          </p:cNvPr>
          <p:cNvSpPr>
            <a:spLocks noGrp="1"/>
          </p:cNvSpPr>
          <p:nvPr>
            <p:ph type="body" sz="quarter" idx="10"/>
          </p:nvPr>
        </p:nvSpPr>
        <p:spPr>
          <a:xfrm>
            <a:off x="1676294" y="3435927"/>
            <a:ext cx="21062157" cy="9267250"/>
          </a:xfrm>
          <a:noFill/>
          <a:ln w="28575">
            <a:solidFill>
              <a:schemeClr val="tx2"/>
            </a:solidFill>
          </a:ln>
        </p:spPr>
        <p:txBody>
          <a:bodyPr>
            <a:normAutofit/>
          </a:bodyPr>
          <a:lstStyle>
            <a:lvl1pPr>
              <a:defRPr sz="4000">
                <a:solidFill>
                  <a:schemeClr val="bg1"/>
                </a:solidFill>
                <a:latin typeface="Consolas" panose="020B0609020204030204" pitchFamily="49" charset="0"/>
                <a:ea typeface="Roboto Condensed" panose="02000000000000000000" pitchFamily="2" charset="0"/>
              </a:defRPr>
            </a:lvl1pPr>
            <a:lvl2pPr>
              <a:defRPr sz="4000">
                <a:solidFill>
                  <a:schemeClr val="bg1"/>
                </a:solidFill>
                <a:latin typeface="Consolas" panose="020B0609020204030204" pitchFamily="49" charset="0"/>
                <a:ea typeface="Roboto Condensed" panose="02000000000000000000" pitchFamily="2" charset="0"/>
              </a:defRPr>
            </a:lvl2pPr>
            <a:lvl3pPr>
              <a:defRPr sz="4000">
                <a:solidFill>
                  <a:schemeClr val="bg1"/>
                </a:solidFill>
                <a:latin typeface="Consolas" panose="020B0609020204030204" pitchFamily="49" charset="0"/>
                <a:ea typeface="Roboto Condensed" panose="02000000000000000000" pitchFamily="2" charset="0"/>
              </a:defRPr>
            </a:lvl3pPr>
            <a:lvl4pPr>
              <a:defRPr sz="4000">
                <a:solidFill>
                  <a:schemeClr val="bg1"/>
                </a:solidFill>
                <a:latin typeface="Consolas" panose="020B0609020204030204" pitchFamily="49" charset="0"/>
                <a:ea typeface="Roboto Condensed" panose="02000000000000000000" pitchFamily="2" charset="0"/>
              </a:defRPr>
            </a:lvl4pPr>
            <a:lvl5pPr>
              <a:defRPr sz="4000">
                <a:solidFill>
                  <a:schemeClr val="bg1"/>
                </a:solidFill>
                <a:latin typeface="Consolas" panose="020B0609020204030204" pitchFamily="49" charset="0"/>
                <a:ea typeface="Roboto Condensed"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Google Shape;521;p46">
            <a:extLst>
              <a:ext uri="{FF2B5EF4-FFF2-40B4-BE49-F238E27FC236}">
                <a16:creationId xmlns:a16="http://schemas.microsoft.com/office/drawing/2014/main" id="{109A188B-2C2A-48F2-B333-3B12AFF519B1}"/>
              </a:ext>
            </a:extLst>
          </p:cNvPr>
          <p:cNvSpPr/>
          <p:nvPr userDrawn="1"/>
        </p:nvSpPr>
        <p:spPr>
          <a:xfrm>
            <a:off x="23062183" y="10475300"/>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Google Shape;523;p46">
            <a:extLst>
              <a:ext uri="{FF2B5EF4-FFF2-40B4-BE49-F238E27FC236}">
                <a16:creationId xmlns:a16="http://schemas.microsoft.com/office/drawing/2014/main" id="{D8F7ECA8-F820-4149-AB7C-2B56A4FC7B6C}"/>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Tree>
    <p:extLst>
      <p:ext uri="{BB962C8B-B14F-4D97-AF65-F5344CB8AC3E}">
        <p14:creationId xmlns:p14="http://schemas.microsoft.com/office/powerpoint/2010/main" val="1406598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mpty with 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8639C6-147F-4294-8944-BCA67649DB03}"/>
              </a:ext>
            </a:extLst>
          </p:cNvPr>
          <p:cNvSpPr/>
          <p:nvPr userDrawn="1"/>
        </p:nvSpPr>
        <p:spPr>
          <a:xfrm>
            <a:off x="1676292" y="480984"/>
            <a:ext cx="16770484" cy="2178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05961A54-6A45-4B9D-952D-9F5724B6FE39}"/>
              </a:ext>
            </a:extLst>
          </p:cNvPr>
          <p:cNvSpPr>
            <a:spLocks noGrp="1"/>
          </p:cNvSpPr>
          <p:nvPr>
            <p:ph type="title"/>
          </p:nvPr>
        </p:nvSpPr>
        <p:spPr>
          <a:xfrm>
            <a:off x="1676293" y="730252"/>
            <a:ext cx="18372701" cy="1680440"/>
          </a:xfrm>
        </p:spPr>
        <p:txBody>
          <a:bodyPr/>
          <a:lstStyle>
            <a:lvl1pPr>
              <a:defRPr>
                <a:solidFill>
                  <a:schemeClr val="bg1"/>
                </a:solidFill>
                <a:latin typeface="Verdana" panose="020B0604030504040204" pitchFamily="34" charset="0"/>
                <a:ea typeface="Verdana" panose="020B0604030504040204" pitchFamily="34" charset="0"/>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382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6FAD54-8CC4-4547-89CD-CC1300D427ED}"/>
              </a:ext>
            </a:extLst>
          </p:cNvPr>
          <p:cNvSpPr txBox="1"/>
          <p:nvPr userDrawn="1"/>
        </p:nvSpPr>
        <p:spPr>
          <a:xfrm>
            <a:off x="5321025" y="3887957"/>
            <a:ext cx="13740364" cy="5940088"/>
          </a:xfrm>
          <a:prstGeom prst="rect">
            <a:avLst/>
          </a:prstGeom>
          <a:noFill/>
        </p:spPr>
        <p:txBody>
          <a:bodyPr wrap="square" rtlCol="0" anchor="ctr">
            <a:spAutoFit/>
          </a:bodyPr>
          <a:lstStyle/>
          <a:p>
            <a:pPr algn="ctr"/>
            <a:r>
              <a:rPr lang="en-US" sz="19000" dirty="0">
                <a:solidFill>
                  <a:schemeClr val="bg1"/>
                </a:solidFill>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387847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1">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46EA12F-5BCA-4980-8514-AD16F40DD1C5}"/>
              </a:ext>
            </a:extLst>
          </p:cNvPr>
          <p:cNvSpPr>
            <a:spLocks noGrp="1"/>
          </p:cNvSpPr>
          <p:nvPr>
            <p:ph type="body" sz="quarter" idx="10" hasCustomPrompt="1"/>
          </p:nvPr>
        </p:nvSpPr>
        <p:spPr>
          <a:xfrm>
            <a:off x="9027268" y="6896099"/>
            <a:ext cx="14080609" cy="1733550"/>
          </a:xfrm>
        </p:spPr>
        <p:txBody>
          <a:bodyPr anchor="ctr">
            <a:noAutofit/>
          </a:bodyPr>
          <a:lstStyle>
            <a:lvl1pPr algn="r">
              <a:defRPr sz="10799">
                <a:solidFill>
                  <a:schemeClr val="tx2"/>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12" name="Text Placeholder 7">
            <a:extLst>
              <a:ext uri="{FF2B5EF4-FFF2-40B4-BE49-F238E27FC236}">
                <a16:creationId xmlns:a16="http://schemas.microsoft.com/office/drawing/2014/main" id="{3F2FBDC6-7603-4BE7-93A9-39F5A13DB2C9}"/>
              </a:ext>
            </a:extLst>
          </p:cNvPr>
          <p:cNvSpPr>
            <a:spLocks noGrp="1"/>
          </p:cNvSpPr>
          <p:nvPr>
            <p:ph type="body" sz="quarter" idx="11" hasCustomPrompt="1"/>
          </p:nvPr>
        </p:nvSpPr>
        <p:spPr>
          <a:xfrm>
            <a:off x="18793839" y="4686302"/>
            <a:ext cx="4314038" cy="2171700"/>
          </a:xfrm>
        </p:spPr>
        <p:txBody>
          <a:bodyPr anchor="ctr">
            <a:noAutofit/>
          </a:bodyPr>
          <a:lstStyle>
            <a:lvl1pPr algn="r">
              <a:defRPr sz="17599">
                <a:solidFill>
                  <a:schemeClr val="tx2"/>
                </a:solidFill>
                <a:latin typeface="Verdana" panose="020B0604030504040204" pitchFamily="34" charset="0"/>
                <a:ea typeface="Verdana" panose="020B0604030504040204" pitchFamily="34" charset="0"/>
              </a:defRPr>
            </a:lvl1pPr>
          </a:lstStyle>
          <a:p>
            <a:pPr lvl="0"/>
            <a:r>
              <a:rPr lang="en-US" dirty="0"/>
              <a:t>XX</a:t>
            </a:r>
          </a:p>
        </p:txBody>
      </p:sp>
      <p:sp>
        <p:nvSpPr>
          <p:cNvPr id="3" name="Text Placeholder 2">
            <a:extLst>
              <a:ext uri="{FF2B5EF4-FFF2-40B4-BE49-F238E27FC236}">
                <a16:creationId xmlns:a16="http://schemas.microsoft.com/office/drawing/2014/main" id="{1E55199E-DD3D-48C4-B8BF-7C46A4A12CF9}"/>
              </a:ext>
            </a:extLst>
          </p:cNvPr>
          <p:cNvSpPr>
            <a:spLocks noGrp="1"/>
          </p:cNvSpPr>
          <p:nvPr>
            <p:ph type="body" sz="quarter" idx="12" hasCustomPrompt="1"/>
          </p:nvPr>
        </p:nvSpPr>
        <p:spPr>
          <a:xfrm>
            <a:off x="12010719" y="9391652"/>
            <a:ext cx="11098604" cy="1485900"/>
          </a:xfrm>
          <a:ln w="28575">
            <a:solidFill>
              <a:schemeClr val="tx2"/>
            </a:solidFill>
          </a:ln>
        </p:spPr>
        <p:txBody>
          <a:bodyPr>
            <a:normAutofit/>
          </a:bodyPr>
          <a:lstStyle>
            <a:lvl1pPr algn="r">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20" name="Freeform: Shape 19">
            <a:extLst>
              <a:ext uri="{FF2B5EF4-FFF2-40B4-BE49-F238E27FC236}">
                <a16:creationId xmlns:a16="http://schemas.microsoft.com/office/drawing/2014/main" id="{2AE9C564-2C30-40C5-83D6-518630286C78}"/>
              </a:ext>
            </a:extLst>
          </p:cNvPr>
          <p:cNvSpPr/>
          <p:nvPr userDrawn="1"/>
        </p:nvSpPr>
        <p:spPr>
          <a:xfrm>
            <a:off x="2" y="1"/>
            <a:ext cx="6527824" cy="7813650"/>
          </a:xfrm>
          <a:custGeom>
            <a:avLst/>
            <a:gdLst>
              <a:gd name="connsiteX0" fmla="*/ 0 w 3264125"/>
              <a:gd name="connsiteY0" fmla="*/ 0 h 3906825"/>
              <a:gd name="connsiteX1" fmla="*/ 2298721 w 3264125"/>
              <a:gd name="connsiteY1" fmla="*/ 0 h 3906825"/>
              <a:gd name="connsiteX2" fmla="*/ 2326549 w 3264125"/>
              <a:gd name="connsiteY2" fmla="*/ 16906 h 3906825"/>
              <a:gd name="connsiteX3" fmla="*/ 3264125 w 3264125"/>
              <a:gd name="connsiteY3" fmla="*/ 1780275 h 3906825"/>
              <a:gd name="connsiteX4" fmla="*/ 1137575 w 3264125"/>
              <a:gd name="connsiteY4" fmla="*/ 3906825 h 3906825"/>
              <a:gd name="connsiteX5" fmla="*/ 123935 w 3264125"/>
              <a:gd name="connsiteY5" fmla="*/ 3650162 h 3906825"/>
              <a:gd name="connsiteX6" fmla="*/ 0 w 3264125"/>
              <a:gd name="connsiteY6" fmla="*/ 3574870 h 3906825"/>
              <a:gd name="connsiteX7" fmla="*/ 0 w 3264125"/>
              <a:gd name="connsiteY7" fmla="*/ 0 h 390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4125" h="3906825">
                <a:moveTo>
                  <a:pt x="0" y="0"/>
                </a:moveTo>
                <a:lnTo>
                  <a:pt x="2298721" y="0"/>
                </a:lnTo>
                <a:lnTo>
                  <a:pt x="2326549" y="16906"/>
                </a:lnTo>
                <a:cubicBezTo>
                  <a:pt x="2892215" y="399063"/>
                  <a:pt x="3264125" y="1046237"/>
                  <a:pt x="3264125" y="1780275"/>
                </a:cubicBezTo>
                <a:cubicBezTo>
                  <a:pt x="3264125" y="2954736"/>
                  <a:pt x="2312036" y="3906825"/>
                  <a:pt x="1137575" y="3906825"/>
                </a:cubicBezTo>
                <a:cubicBezTo>
                  <a:pt x="770556" y="3906825"/>
                  <a:pt x="425253" y="3813848"/>
                  <a:pt x="123935" y="3650162"/>
                </a:cubicBezTo>
                <a:lnTo>
                  <a:pt x="0" y="357487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grpSp>
        <p:nvGrpSpPr>
          <p:cNvPr id="23" name="Google Shape;255;p34">
            <a:extLst>
              <a:ext uri="{FF2B5EF4-FFF2-40B4-BE49-F238E27FC236}">
                <a16:creationId xmlns:a16="http://schemas.microsoft.com/office/drawing/2014/main" id="{49F5EDAF-CB7E-4A4E-886C-76629793D5AD}"/>
              </a:ext>
            </a:extLst>
          </p:cNvPr>
          <p:cNvGrpSpPr/>
          <p:nvPr userDrawn="1"/>
        </p:nvGrpSpPr>
        <p:grpSpPr>
          <a:xfrm flipH="1">
            <a:off x="2926937" y="2175528"/>
            <a:ext cx="5020253" cy="5020580"/>
            <a:chOff x="6807950" y="3072775"/>
            <a:chExt cx="2165350" cy="2165350"/>
          </a:xfrm>
          <a:solidFill>
            <a:schemeClr val="tx2"/>
          </a:solidFill>
        </p:grpSpPr>
        <p:sp>
          <p:nvSpPr>
            <p:cNvPr id="24" name="Google Shape;256;p34">
              <a:extLst>
                <a:ext uri="{FF2B5EF4-FFF2-40B4-BE49-F238E27FC236}">
                  <a16:creationId xmlns:a16="http://schemas.microsoft.com/office/drawing/2014/main" id="{BB83060E-6D04-4C88-9CC7-C497111EEE8E}"/>
                </a:ext>
              </a:extLst>
            </p:cNvPr>
            <p:cNvSpPr/>
            <p:nvPr/>
          </p:nvSpPr>
          <p:spPr>
            <a:xfrm>
              <a:off x="6807950" y="3072775"/>
              <a:ext cx="1540825" cy="1536700"/>
            </a:xfrm>
            <a:custGeom>
              <a:avLst/>
              <a:gdLst/>
              <a:ahLst/>
              <a:cxnLst/>
              <a:rect l="l" t="t" r="r" b="b"/>
              <a:pathLst>
                <a:path w="61633" h="61468" fill="none" extrusionOk="0">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grpFill/>
            <a:ln w="28575" cap="rnd" cmpd="sng">
              <a:solidFill>
                <a:schemeClr val="tx2"/>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25" name="Google Shape;257;p34">
              <a:extLst>
                <a:ext uri="{FF2B5EF4-FFF2-40B4-BE49-F238E27FC236}">
                  <a16:creationId xmlns:a16="http://schemas.microsoft.com/office/drawing/2014/main" id="{5E3D04D4-94ED-44FA-821F-33FD59F568F6}"/>
                </a:ext>
              </a:extLst>
            </p:cNvPr>
            <p:cNvSpPr/>
            <p:nvPr/>
          </p:nvSpPr>
          <p:spPr>
            <a:xfrm>
              <a:off x="6968200" y="3233000"/>
              <a:ext cx="1220325" cy="1220350"/>
            </a:xfrm>
            <a:custGeom>
              <a:avLst/>
              <a:gdLst/>
              <a:ahLst/>
              <a:cxnLst/>
              <a:rect l="l" t="t" r="r" b="b"/>
              <a:pathLst>
                <a:path w="48813" h="48814" fill="none" extrusionOk="0">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grpFill/>
            <a:ln w="28575" cap="rnd" cmpd="sng">
              <a:solidFill>
                <a:schemeClr val="tx2"/>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26" name="Google Shape;258;p34">
              <a:extLst>
                <a:ext uri="{FF2B5EF4-FFF2-40B4-BE49-F238E27FC236}">
                  <a16:creationId xmlns:a16="http://schemas.microsoft.com/office/drawing/2014/main" id="{4C91389B-A9EB-44AE-93E3-C8B2C6829068}"/>
                </a:ext>
              </a:extLst>
            </p:cNvPr>
            <p:cNvSpPr/>
            <p:nvPr/>
          </p:nvSpPr>
          <p:spPr>
            <a:xfrm>
              <a:off x="8061125" y="4325950"/>
              <a:ext cx="912175" cy="912175"/>
            </a:xfrm>
            <a:custGeom>
              <a:avLst/>
              <a:gdLst/>
              <a:ahLst/>
              <a:cxnLst/>
              <a:rect l="l" t="t" r="r" b="b"/>
              <a:pathLst>
                <a:path w="36487" h="36487" fill="none" extrusionOk="0">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grpFill/>
            <a:ln w="28575" cap="rnd" cmpd="sng">
              <a:solidFill>
                <a:schemeClr val="tx2"/>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sp>
        <p:nvSpPr>
          <p:cNvPr id="27" name="Google Shape;259;p34">
            <a:extLst>
              <a:ext uri="{FF2B5EF4-FFF2-40B4-BE49-F238E27FC236}">
                <a16:creationId xmlns:a16="http://schemas.microsoft.com/office/drawing/2014/main" id="{4C8E57B8-F670-422A-A5E0-3D57237C61B9}"/>
              </a:ext>
            </a:extLst>
          </p:cNvPr>
          <p:cNvSpPr/>
          <p:nvPr userDrawn="1"/>
        </p:nvSpPr>
        <p:spPr>
          <a:xfrm>
            <a:off x="5041766" y="11843748"/>
            <a:ext cx="866944" cy="867000"/>
          </a:xfrm>
          <a:prstGeom prst="rect">
            <a:avLst/>
          </a:prstGeom>
          <a:solidFill>
            <a:schemeClr val="bg1"/>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33" name="Freeform: Shape 32">
            <a:extLst>
              <a:ext uri="{FF2B5EF4-FFF2-40B4-BE49-F238E27FC236}">
                <a16:creationId xmlns:a16="http://schemas.microsoft.com/office/drawing/2014/main" id="{D53E99D4-9AAB-4FF4-A0CB-5DAB0C254B71}"/>
              </a:ext>
            </a:extLst>
          </p:cNvPr>
          <p:cNvSpPr/>
          <p:nvPr userDrawn="1"/>
        </p:nvSpPr>
        <p:spPr>
          <a:xfrm>
            <a:off x="23674419" y="8214304"/>
            <a:ext cx="707994" cy="867000"/>
          </a:xfrm>
          <a:custGeom>
            <a:avLst/>
            <a:gdLst>
              <a:gd name="connsiteX0" fmla="*/ 216750 w 354020"/>
              <a:gd name="connsiteY0" fmla="*/ 0 h 433500"/>
              <a:gd name="connsiteX1" fmla="*/ 301119 w 354020"/>
              <a:gd name="connsiteY1" fmla="*/ 17033 h 433500"/>
              <a:gd name="connsiteX2" fmla="*/ 354020 w 354020"/>
              <a:gd name="connsiteY2" fmla="*/ 52700 h 433500"/>
              <a:gd name="connsiteX3" fmla="*/ 354020 w 354020"/>
              <a:gd name="connsiteY3" fmla="*/ 380801 h 433500"/>
              <a:gd name="connsiteX4" fmla="*/ 301119 w 354020"/>
              <a:gd name="connsiteY4" fmla="*/ 416467 h 433500"/>
              <a:gd name="connsiteX5" fmla="*/ 216750 w 354020"/>
              <a:gd name="connsiteY5" fmla="*/ 433500 h 433500"/>
              <a:gd name="connsiteX6" fmla="*/ 0 w 354020"/>
              <a:gd name="connsiteY6" fmla="*/ 216750 h 433500"/>
              <a:gd name="connsiteX7" fmla="*/ 216750 w 354020"/>
              <a:gd name="connsiteY7" fmla="*/ 0 h 4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020" h="433500">
                <a:moveTo>
                  <a:pt x="216750" y="0"/>
                </a:moveTo>
                <a:cubicBezTo>
                  <a:pt x="246677" y="0"/>
                  <a:pt x="275187" y="6065"/>
                  <a:pt x="301119" y="17033"/>
                </a:cubicBezTo>
                <a:lnTo>
                  <a:pt x="354020" y="52700"/>
                </a:lnTo>
                <a:lnTo>
                  <a:pt x="354020" y="380801"/>
                </a:lnTo>
                <a:lnTo>
                  <a:pt x="301119" y="416467"/>
                </a:lnTo>
                <a:cubicBezTo>
                  <a:pt x="275187" y="427435"/>
                  <a:pt x="246677" y="433500"/>
                  <a:pt x="216750" y="433500"/>
                </a:cubicBezTo>
                <a:cubicBezTo>
                  <a:pt x="97042" y="433500"/>
                  <a:pt x="0" y="336458"/>
                  <a:pt x="0" y="216750"/>
                </a:cubicBezTo>
                <a:cubicBezTo>
                  <a:pt x="0" y="97042"/>
                  <a:pt x="97042" y="0"/>
                  <a:pt x="216750" y="0"/>
                </a:cubicBezTo>
                <a:close/>
              </a:path>
            </a:pathLst>
          </a:custGeom>
          <a:solidFill>
            <a:schemeClr val="tx2"/>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30" name="Freeform: Shape 29">
            <a:extLst>
              <a:ext uri="{FF2B5EF4-FFF2-40B4-BE49-F238E27FC236}">
                <a16:creationId xmlns:a16="http://schemas.microsoft.com/office/drawing/2014/main" id="{4EEAEE80-AFF2-4BA8-9AF9-2257AFDD7C49}"/>
              </a:ext>
            </a:extLst>
          </p:cNvPr>
          <p:cNvSpPr/>
          <p:nvPr userDrawn="1"/>
        </p:nvSpPr>
        <p:spPr>
          <a:xfrm>
            <a:off x="9898255" y="1"/>
            <a:ext cx="2112463" cy="1627650"/>
          </a:xfrm>
          <a:custGeom>
            <a:avLst/>
            <a:gdLst>
              <a:gd name="connsiteX0" fmla="*/ 84979 w 1056300"/>
              <a:gd name="connsiteY0" fmla="*/ 0 h 813825"/>
              <a:gd name="connsiteX1" fmla="*/ 971321 w 1056300"/>
              <a:gd name="connsiteY1" fmla="*/ 0 h 813825"/>
              <a:gd name="connsiteX2" fmla="*/ 1014795 w 1056300"/>
              <a:gd name="connsiteY2" fmla="*/ 80095 h 813825"/>
              <a:gd name="connsiteX3" fmla="*/ 1056300 w 1056300"/>
              <a:gd name="connsiteY3" fmla="*/ 285675 h 813825"/>
              <a:gd name="connsiteX4" fmla="*/ 528150 w 1056300"/>
              <a:gd name="connsiteY4" fmla="*/ 813825 h 813825"/>
              <a:gd name="connsiteX5" fmla="*/ 0 w 1056300"/>
              <a:gd name="connsiteY5" fmla="*/ 285675 h 813825"/>
              <a:gd name="connsiteX6" fmla="*/ 41505 w 1056300"/>
              <a:gd name="connsiteY6" fmla="*/ 80095 h 813825"/>
              <a:gd name="connsiteX7" fmla="*/ 84979 w 1056300"/>
              <a:gd name="connsiteY7" fmla="*/ 0 h 81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300" h="813825">
                <a:moveTo>
                  <a:pt x="84979" y="0"/>
                </a:moveTo>
                <a:lnTo>
                  <a:pt x="971321" y="0"/>
                </a:lnTo>
                <a:lnTo>
                  <a:pt x="1014795" y="80095"/>
                </a:lnTo>
                <a:cubicBezTo>
                  <a:pt x="1041521" y="143282"/>
                  <a:pt x="1056300" y="212753"/>
                  <a:pt x="1056300" y="285675"/>
                </a:cubicBezTo>
                <a:cubicBezTo>
                  <a:pt x="1056300" y="577364"/>
                  <a:pt x="819839" y="813825"/>
                  <a:pt x="528150" y="813825"/>
                </a:cubicBezTo>
                <a:cubicBezTo>
                  <a:pt x="236461" y="813825"/>
                  <a:pt x="0" y="577364"/>
                  <a:pt x="0" y="285675"/>
                </a:cubicBezTo>
                <a:cubicBezTo>
                  <a:pt x="0" y="212753"/>
                  <a:pt x="14779" y="143282"/>
                  <a:pt x="41505" y="80095"/>
                </a:cubicBezTo>
                <a:lnTo>
                  <a:pt x="8497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cxnSp>
        <p:nvCxnSpPr>
          <p:cNvPr id="14" name="Straight Connector 13">
            <a:extLst>
              <a:ext uri="{FF2B5EF4-FFF2-40B4-BE49-F238E27FC236}">
                <a16:creationId xmlns:a16="http://schemas.microsoft.com/office/drawing/2014/main" id="{A784578B-A52F-43BC-8DB9-E8132296A578}"/>
              </a:ext>
            </a:extLst>
          </p:cNvPr>
          <p:cNvCxnSpPr>
            <a:cxnSpLocks/>
          </p:cNvCxnSpPr>
          <p:nvPr userDrawn="1"/>
        </p:nvCxnSpPr>
        <p:spPr>
          <a:xfrm>
            <a:off x="12010718" y="8413514"/>
            <a:ext cx="1109715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73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2">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59A1CB87-3117-4E15-9281-EA342CEFF5B6}"/>
              </a:ext>
            </a:extLst>
          </p:cNvPr>
          <p:cNvSpPr>
            <a:spLocks noGrp="1"/>
          </p:cNvSpPr>
          <p:nvPr>
            <p:ph type="body" sz="quarter" idx="10" hasCustomPrompt="1"/>
          </p:nvPr>
        </p:nvSpPr>
        <p:spPr>
          <a:xfrm>
            <a:off x="2522047" y="7121210"/>
            <a:ext cx="14014974" cy="1737360"/>
          </a:xfrm>
        </p:spPr>
        <p:txBody>
          <a:bodyPr anchor="ctr">
            <a:noAutofit/>
          </a:bodyPr>
          <a:lstStyle>
            <a:lvl1pPr algn="l">
              <a:defRPr sz="10799">
                <a:solidFill>
                  <a:schemeClr val="tx2"/>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00A8E619-6F21-447D-86B3-35D849CFDC48}"/>
              </a:ext>
            </a:extLst>
          </p:cNvPr>
          <p:cNvSpPr>
            <a:spLocks noGrp="1"/>
          </p:cNvSpPr>
          <p:nvPr>
            <p:ph type="body" sz="quarter" idx="11" hasCustomPrompt="1"/>
          </p:nvPr>
        </p:nvSpPr>
        <p:spPr>
          <a:xfrm>
            <a:off x="2521761" y="4762501"/>
            <a:ext cx="5163091" cy="2339662"/>
          </a:xfrm>
        </p:spPr>
        <p:txBody>
          <a:bodyPr anchor="ctr">
            <a:noAutofit/>
          </a:bodyPr>
          <a:lstStyle>
            <a:lvl1pPr algn="l">
              <a:defRPr sz="17599">
                <a:solidFill>
                  <a:schemeClr val="tx2"/>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13C3EFA5-C654-4829-B84D-D3491E9A2F77}"/>
              </a:ext>
            </a:extLst>
          </p:cNvPr>
          <p:cNvSpPr>
            <a:spLocks noGrp="1"/>
          </p:cNvSpPr>
          <p:nvPr>
            <p:ph type="body" sz="quarter" idx="12" hasCustomPrompt="1"/>
          </p:nvPr>
        </p:nvSpPr>
        <p:spPr>
          <a:xfrm>
            <a:off x="2519725" y="9442357"/>
            <a:ext cx="11936248" cy="1241738"/>
          </a:xfrm>
          <a:ln w="28575">
            <a:solidFill>
              <a:schemeClr val="tx2"/>
            </a:solidFill>
          </a:ln>
        </p:spPr>
        <p:txBody>
          <a:bodyPr>
            <a:normAutofit/>
          </a:bodyPr>
          <a:lstStyle>
            <a:lvl1pPr algn="l">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6" name="Google Shape;323;p38">
            <a:extLst>
              <a:ext uri="{FF2B5EF4-FFF2-40B4-BE49-F238E27FC236}">
                <a16:creationId xmlns:a16="http://schemas.microsoft.com/office/drawing/2014/main" id="{49BF7270-2667-462B-8639-1DDD7705307A}"/>
              </a:ext>
            </a:extLst>
          </p:cNvPr>
          <p:cNvSpPr/>
          <p:nvPr userDrawn="1"/>
        </p:nvSpPr>
        <p:spPr>
          <a:xfrm>
            <a:off x="18147799" y="6195300"/>
            <a:ext cx="6234616" cy="7520700"/>
          </a:xfrm>
          <a:prstGeom prst="rect">
            <a:avLst/>
          </a:prstGeom>
          <a:solidFill>
            <a:schemeClr val="accent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grpSp>
        <p:nvGrpSpPr>
          <p:cNvPr id="7" name="Google Shape;324;p38">
            <a:extLst>
              <a:ext uri="{FF2B5EF4-FFF2-40B4-BE49-F238E27FC236}">
                <a16:creationId xmlns:a16="http://schemas.microsoft.com/office/drawing/2014/main" id="{19F2B8EC-ADF8-44E1-A5C9-C317FCE16C4D}"/>
              </a:ext>
            </a:extLst>
          </p:cNvPr>
          <p:cNvGrpSpPr/>
          <p:nvPr userDrawn="1"/>
        </p:nvGrpSpPr>
        <p:grpSpPr>
          <a:xfrm rot="10800000">
            <a:off x="18787231" y="4598576"/>
            <a:ext cx="947788" cy="6415776"/>
            <a:chOff x="3419800" y="255950"/>
            <a:chExt cx="762550" cy="5161525"/>
          </a:xfrm>
          <a:solidFill>
            <a:schemeClr val="accent1"/>
          </a:solidFill>
        </p:grpSpPr>
        <p:sp>
          <p:nvSpPr>
            <p:cNvPr id="8" name="Google Shape;325;p38">
              <a:extLst>
                <a:ext uri="{FF2B5EF4-FFF2-40B4-BE49-F238E27FC236}">
                  <a16:creationId xmlns:a16="http://schemas.microsoft.com/office/drawing/2014/main" id="{643FF487-04DB-41D1-88E1-D983ACB58822}"/>
                </a:ext>
              </a:extLst>
            </p:cNvPr>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9" name="Google Shape;326;p38">
              <a:extLst>
                <a:ext uri="{FF2B5EF4-FFF2-40B4-BE49-F238E27FC236}">
                  <a16:creationId xmlns:a16="http://schemas.microsoft.com/office/drawing/2014/main" id="{2DD5DE7C-7F39-4CDA-A722-F226E2B254F7}"/>
                </a:ext>
              </a:extLst>
            </p:cNvPr>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0" name="Google Shape;327;p38">
              <a:extLst>
                <a:ext uri="{FF2B5EF4-FFF2-40B4-BE49-F238E27FC236}">
                  <a16:creationId xmlns:a16="http://schemas.microsoft.com/office/drawing/2014/main" id="{B157F315-BDE8-48E7-A0FE-EFB92CA820F3}"/>
                </a:ext>
              </a:extLst>
            </p:cNvPr>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 name="Google Shape;328;p38">
              <a:extLst>
                <a:ext uri="{FF2B5EF4-FFF2-40B4-BE49-F238E27FC236}">
                  <a16:creationId xmlns:a16="http://schemas.microsoft.com/office/drawing/2014/main" id="{B04A2A4C-BF04-459B-A6A0-2F22F6624EFA}"/>
                </a:ext>
              </a:extLst>
            </p:cNvPr>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 name="Google Shape;329;p38">
              <a:extLst>
                <a:ext uri="{FF2B5EF4-FFF2-40B4-BE49-F238E27FC236}">
                  <a16:creationId xmlns:a16="http://schemas.microsoft.com/office/drawing/2014/main" id="{73945205-B7A6-4B15-A941-39DA0E45D9D3}"/>
                </a:ext>
              </a:extLst>
            </p:cNvPr>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 name="Google Shape;330;p38">
              <a:extLst>
                <a:ext uri="{FF2B5EF4-FFF2-40B4-BE49-F238E27FC236}">
                  <a16:creationId xmlns:a16="http://schemas.microsoft.com/office/drawing/2014/main" id="{E2A0CA52-E174-493B-838F-9B897D8F5E3D}"/>
                </a:ext>
              </a:extLst>
            </p:cNvPr>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4" name="Google Shape;331;p38">
              <a:extLst>
                <a:ext uri="{FF2B5EF4-FFF2-40B4-BE49-F238E27FC236}">
                  <a16:creationId xmlns:a16="http://schemas.microsoft.com/office/drawing/2014/main" id="{6BDAFDD0-9B94-4F9E-8225-0D092310DCE2}"/>
                </a:ext>
              </a:extLst>
            </p:cNvPr>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5" name="Google Shape;332;p38">
              <a:extLst>
                <a:ext uri="{FF2B5EF4-FFF2-40B4-BE49-F238E27FC236}">
                  <a16:creationId xmlns:a16="http://schemas.microsoft.com/office/drawing/2014/main" id="{042B53E2-3FA8-4F82-BA35-1289803A8CC6}"/>
                </a:ext>
              </a:extLst>
            </p:cNvPr>
            <p:cNvSpPr/>
            <p:nvPr/>
          </p:nvSpPr>
          <p:spPr>
            <a:xfrm>
              <a:off x="3605975" y="4617275"/>
              <a:ext cx="194125" cy="25"/>
            </a:xfrm>
            <a:custGeom>
              <a:avLst/>
              <a:gdLst/>
              <a:ahLst/>
              <a:cxnLst/>
              <a:rect l="l" t="t" r="r" b="b"/>
              <a:pathLst>
                <a:path w="7765" h="1" fill="none" extrusionOk="0">
                  <a:moveTo>
                    <a:pt x="0" y="0"/>
                  </a:moveTo>
                  <a:lnTo>
                    <a:pt x="7764" y="0"/>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6" name="Google Shape;333;p38">
              <a:extLst>
                <a:ext uri="{FF2B5EF4-FFF2-40B4-BE49-F238E27FC236}">
                  <a16:creationId xmlns:a16="http://schemas.microsoft.com/office/drawing/2014/main" id="{F3F4B1CC-88AB-45D5-A5B8-B899A36F0F96}"/>
                </a:ext>
              </a:extLst>
            </p:cNvPr>
            <p:cNvSpPr/>
            <p:nvPr/>
          </p:nvSpPr>
          <p:spPr>
            <a:xfrm>
              <a:off x="3605975" y="929350"/>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7" name="Google Shape;334;p38">
              <a:extLst>
                <a:ext uri="{FF2B5EF4-FFF2-40B4-BE49-F238E27FC236}">
                  <a16:creationId xmlns:a16="http://schemas.microsoft.com/office/drawing/2014/main" id="{818796B9-8F17-4C30-A240-9CF8DA5CAC40}"/>
                </a:ext>
              </a:extLst>
            </p:cNvPr>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8" name="Google Shape;335;p38">
              <a:extLst>
                <a:ext uri="{FF2B5EF4-FFF2-40B4-BE49-F238E27FC236}">
                  <a16:creationId xmlns:a16="http://schemas.microsoft.com/office/drawing/2014/main" id="{ADEC5310-08F7-43D2-8C60-ECA2CA70A3AD}"/>
                </a:ext>
              </a:extLst>
            </p:cNvPr>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grpFill/>
            <a:ln w="2857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sp>
        <p:nvSpPr>
          <p:cNvPr id="19" name="Google Shape;336;p38">
            <a:extLst>
              <a:ext uri="{FF2B5EF4-FFF2-40B4-BE49-F238E27FC236}">
                <a16:creationId xmlns:a16="http://schemas.microsoft.com/office/drawing/2014/main" id="{51017E00-1E3E-4B74-BE89-EE909C389596}"/>
              </a:ext>
            </a:extLst>
          </p:cNvPr>
          <p:cNvSpPr/>
          <p:nvPr userDrawn="1"/>
        </p:nvSpPr>
        <p:spPr>
          <a:xfrm>
            <a:off x="502766" y="8249872"/>
            <a:ext cx="1021136" cy="1054488"/>
          </a:xfrm>
          <a:prstGeom prst="rect">
            <a:avLst/>
          </a:prstGeom>
          <a:solidFill>
            <a:schemeClr val="accent1"/>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0" name="Google Shape;337;p38">
            <a:extLst>
              <a:ext uri="{FF2B5EF4-FFF2-40B4-BE49-F238E27FC236}">
                <a16:creationId xmlns:a16="http://schemas.microsoft.com/office/drawing/2014/main" id="{85B27DAF-7C89-49EE-892A-FDB2D020CCB1}"/>
              </a:ext>
            </a:extLst>
          </p:cNvPr>
          <p:cNvSpPr/>
          <p:nvPr userDrawn="1"/>
        </p:nvSpPr>
        <p:spPr>
          <a:xfrm>
            <a:off x="6969646" y="816650"/>
            <a:ext cx="1781884" cy="17820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1" name="Google Shape;338;p38">
            <a:extLst>
              <a:ext uri="{FF2B5EF4-FFF2-40B4-BE49-F238E27FC236}">
                <a16:creationId xmlns:a16="http://schemas.microsoft.com/office/drawing/2014/main" id="{1A7842F8-DDB5-4243-BDC5-1CD4219194EE}"/>
              </a:ext>
            </a:extLst>
          </p:cNvPr>
          <p:cNvSpPr/>
          <p:nvPr userDrawn="1"/>
        </p:nvSpPr>
        <p:spPr>
          <a:xfrm>
            <a:off x="14228460" y="4273644"/>
            <a:ext cx="866944" cy="8670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3" name="Straight Connector 22">
            <a:extLst>
              <a:ext uri="{FF2B5EF4-FFF2-40B4-BE49-F238E27FC236}">
                <a16:creationId xmlns:a16="http://schemas.microsoft.com/office/drawing/2014/main" id="{52B0A522-7D31-4010-92ED-DFB7BD4F2B36}"/>
              </a:ext>
            </a:extLst>
          </p:cNvPr>
          <p:cNvCxnSpPr>
            <a:cxnSpLocks/>
          </p:cNvCxnSpPr>
          <p:nvPr userDrawn="1"/>
        </p:nvCxnSpPr>
        <p:spPr>
          <a:xfrm>
            <a:off x="2519725" y="8666556"/>
            <a:ext cx="1193624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35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3">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ADAA8547-A077-43F7-A734-C7FC333D1242}"/>
              </a:ext>
            </a:extLst>
          </p:cNvPr>
          <p:cNvSpPr>
            <a:spLocks noGrp="1"/>
          </p:cNvSpPr>
          <p:nvPr>
            <p:ph type="body" sz="quarter" idx="10" hasCustomPrompt="1"/>
          </p:nvPr>
        </p:nvSpPr>
        <p:spPr>
          <a:xfrm>
            <a:off x="3945299" y="5713638"/>
            <a:ext cx="16988626" cy="1737360"/>
          </a:xfrm>
        </p:spPr>
        <p:txBody>
          <a:bodyPr anchor="ctr">
            <a:noAutofit/>
          </a:bodyPr>
          <a:lstStyle>
            <a:lvl1pPr algn="ctr">
              <a:defRPr sz="10799">
                <a:solidFill>
                  <a:schemeClr val="tx2"/>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BE86E9DF-6E22-4C91-BD39-F129A4935863}"/>
              </a:ext>
            </a:extLst>
          </p:cNvPr>
          <p:cNvSpPr>
            <a:spLocks noGrp="1"/>
          </p:cNvSpPr>
          <p:nvPr>
            <p:ph type="body" sz="quarter" idx="11" hasCustomPrompt="1"/>
          </p:nvPr>
        </p:nvSpPr>
        <p:spPr>
          <a:xfrm>
            <a:off x="9824938" y="3295651"/>
            <a:ext cx="5229352" cy="2398938"/>
          </a:xfrm>
        </p:spPr>
        <p:txBody>
          <a:bodyPr anchor="ctr">
            <a:noAutofit/>
          </a:bodyPr>
          <a:lstStyle>
            <a:lvl1pPr algn="ctr">
              <a:defRPr sz="17599">
                <a:solidFill>
                  <a:schemeClr val="tx2"/>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DCD20617-886D-4ECD-A561-10BD7E061479}"/>
              </a:ext>
            </a:extLst>
          </p:cNvPr>
          <p:cNvSpPr>
            <a:spLocks noGrp="1"/>
          </p:cNvSpPr>
          <p:nvPr>
            <p:ph type="body" sz="quarter" idx="12" hasCustomPrompt="1"/>
          </p:nvPr>
        </p:nvSpPr>
        <p:spPr>
          <a:xfrm>
            <a:off x="6930625" y="8056790"/>
            <a:ext cx="11017974" cy="1200504"/>
          </a:xfrm>
          <a:ln w="28575">
            <a:solidFill>
              <a:schemeClr val="tx2"/>
            </a:solidFill>
          </a:ln>
        </p:spPr>
        <p:txBody>
          <a:bodyPr>
            <a:normAutofit/>
          </a:bodyPr>
          <a:lstStyle>
            <a:lvl1pPr algn="ctr">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16" name="Google Shape;440;p42">
            <a:extLst>
              <a:ext uri="{FF2B5EF4-FFF2-40B4-BE49-F238E27FC236}">
                <a16:creationId xmlns:a16="http://schemas.microsoft.com/office/drawing/2014/main" id="{B5C3D971-7E3C-4B07-AA0A-0D89E576E9A4}"/>
              </a:ext>
            </a:extLst>
          </p:cNvPr>
          <p:cNvSpPr/>
          <p:nvPr userDrawn="1"/>
        </p:nvSpPr>
        <p:spPr>
          <a:xfrm>
            <a:off x="2091465" y="9835101"/>
            <a:ext cx="1574100" cy="1574202"/>
          </a:xfrm>
          <a:prstGeom prst="ellipse">
            <a:avLst/>
          </a:prstGeom>
          <a:solidFill>
            <a:schemeClr val="tx2"/>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17" name="Google Shape;441;p42">
            <a:extLst>
              <a:ext uri="{FF2B5EF4-FFF2-40B4-BE49-F238E27FC236}">
                <a16:creationId xmlns:a16="http://schemas.microsoft.com/office/drawing/2014/main" id="{670FCA21-6AEC-46FE-9559-9EF3671FF3C9}"/>
              </a:ext>
            </a:extLst>
          </p:cNvPr>
          <p:cNvSpPr/>
          <p:nvPr userDrawn="1"/>
        </p:nvSpPr>
        <p:spPr>
          <a:xfrm>
            <a:off x="16544686" y="761215"/>
            <a:ext cx="1040290" cy="1040358"/>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0" name="Freeform: Shape 19">
            <a:extLst>
              <a:ext uri="{FF2B5EF4-FFF2-40B4-BE49-F238E27FC236}">
                <a16:creationId xmlns:a16="http://schemas.microsoft.com/office/drawing/2014/main" id="{5DFE81B1-57C4-401D-9228-E86186775939}"/>
              </a:ext>
            </a:extLst>
          </p:cNvPr>
          <p:cNvSpPr/>
          <p:nvPr userDrawn="1"/>
        </p:nvSpPr>
        <p:spPr>
          <a:xfrm>
            <a:off x="0" y="0"/>
            <a:ext cx="4444105" cy="4634300"/>
          </a:xfrm>
          <a:custGeom>
            <a:avLst/>
            <a:gdLst>
              <a:gd name="connsiteX0" fmla="*/ 0 w 2222197"/>
              <a:gd name="connsiteY0" fmla="*/ 0 h 2317150"/>
              <a:gd name="connsiteX1" fmla="*/ 1820110 w 2222197"/>
              <a:gd name="connsiteY1" fmla="*/ 0 h 2317150"/>
              <a:gd name="connsiteX2" fmla="*/ 1825473 w 2222197"/>
              <a:gd name="connsiteY2" fmla="*/ 4874 h 2317150"/>
              <a:gd name="connsiteX3" fmla="*/ 2222197 w 2222197"/>
              <a:gd name="connsiteY3" fmla="*/ 962650 h 2317150"/>
              <a:gd name="connsiteX4" fmla="*/ 867697 w 2222197"/>
              <a:gd name="connsiteY4" fmla="*/ 2317150 h 2317150"/>
              <a:gd name="connsiteX5" fmla="*/ 6109 w 2222197"/>
              <a:gd name="connsiteY5" fmla="*/ 2007848 h 2317150"/>
              <a:gd name="connsiteX6" fmla="*/ 0 w 2222197"/>
              <a:gd name="connsiteY6" fmla="*/ 2002296 h 2317150"/>
              <a:gd name="connsiteX7" fmla="*/ 0 w 2222197"/>
              <a:gd name="connsiteY7" fmla="*/ 0 h 231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7" h="2317150">
                <a:moveTo>
                  <a:pt x="0" y="0"/>
                </a:moveTo>
                <a:lnTo>
                  <a:pt x="1820110" y="0"/>
                </a:lnTo>
                <a:lnTo>
                  <a:pt x="1825473" y="4874"/>
                </a:lnTo>
                <a:cubicBezTo>
                  <a:pt x="2070590" y="249990"/>
                  <a:pt x="2222197" y="588615"/>
                  <a:pt x="2222197" y="962650"/>
                </a:cubicBezTo>
                <a:cubicBezTo>
                  <a:pt x="2222197" y="1710720"/>
                  <a:pt x="1615767" y="2317150"/>
                  <a:pt x="867697" y="2317150"/>
                </a:cubicBezTo>
                <a:cubicBezTo>
                  <a:pt x="540416" y="2317150"/>
                  <a:pt x="240247" y="2201076"/>
                  <a:pt x="6109" y="2007848"/>
                </a:cubicBezTo>
                <a:lnTo>
                  <a:pt x="0" y="2002296"/>
                </a:lnTo>
                <a:lnTo>
                  <a:pt x="0" y="0"/>
                </a:lnTo>
                <a:close/>
              </a:path>
            </a:pathLst>
          </a:cu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8" name="Freeform: Shape 27">
            <a:extLst>
              <a:ext uri="{FF2B5EF4-FFF2-40B4-BE49-F238E27FC236}">
                <a16:creationId xmlns:a16="http://schemas.microsoft.com/office/drawing/2014/main" id="{ACAE6057-131D-4CE4-92D7-C0CB71764575}"/>
              </a:ext>
            </a:extLst>
          </p:cNvPr>
          <p:cNvSpPr/>
          <p:nvPr userDrawn="1"/>
        </p:nvSpPr>
        <p:spPr>
          <a:xfrm>
            <a:off x="21673589" y="6858000"/>
            <a:ext cx="2708824" cy="5418000"/>
          </a:xfrm>
          <a:custGeom>
            <a:avLst/>
            <a:gdLst>
              <a:gd name="connsiteX0" fmla="*/ 1354500 w 1354500"/>
              <a:gd name="connsiteY0" fmla="*/ 0 h 2709000"/>
              <a:gd name="connsiteX1" fmla="*/ 1354500 w 1354500"/>
              <a:gd name="connsiteY1" fmla="*/ 2709000 h 2709000"/>
              <a:gd name="connsiteX2" fmla="*/ 0 w 1354500"/>
              <a:gd name="connsiteY2" fmla="*/ 1354500 h 2709000"/>
              <a:gd name="connsiteX3" fmla="*/ 1354500 w 1354500"/>
              <a:gd name="connsiteY3" fmla="*/ 0 h 2709000"/>
            </a:gdLst>
            <a:ahLst/>
            <a:cxnLst>
              <a:cxn ang="0">
                <a:pos x="connsiteX0" y="connsiteY0"/>
              </a:cxn>
              <a:cxn ang="0">
                <a:pos x="connsiteX1" y="connsiteY1"/>
              </a:cxn>
              <a:cxn ang="0">
                <a:pos x="connsiteX2" y="connsiteY2"/>
              </a:cxn>
              <a:cxn ang="0">
                <a:pos x="connsiteX3" y="connsiteY3"/>
              </a:cxn>
            </a:cxnLst>
            <a:rect l="l" t="t" r="r" b="b"/>
            <a:pathLst>
              <a:path w="1354500" h="2709000">
                <a:moveTo>
                  <a:pt x="1354500" y="0"/>
                </a:moveTo>
                <a:lnTo>
                  <a:pt x="1354500" y="2709000"/>
                </a:lnTo>
                <a:cubicBezTo>
                  <a:pt x="606430" y="2709000"/>
                  <a:pt x="0" y="2102570"/>
                  <a:pt x="0" y="1354500"/>
                </a:cubicBezTo>
                <a:cubicBezTo>
                  <a:pt x="0" y="606430"/>
                  <a:pt x="606430" y="0"/>
                  <a:pt x="1354500" y="0"/>
                </a:cubicBezTo>
                <a:close/>
              </a:path>
            </a:pathLst>
          </a:cu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cxnSp>
        <p:nvCxnSpPr>
          <p:cNvPr id="19" name="Straight Connector 18">
            <a:extLst>
              <a:ext uri="{FF2B5EF4-FFF2-40B4-BE49-F238E27FC236}">
                <a16:creationId xmlns:a16="http://schemas.microsoft.com/office/drawing/2014/main" id="{AD00623F-C23E-4687-A7C3-F7A54B0A71F2}"/>
              </a:ext>
            </a:extLst>
          </p:cNvPr>
          <p:cNvCxnSpPr>
            <a:cxnSpLocks/>
          </p:cNvCxnSpPr>
          <p:nvPr userDrawn="1"/>
        </p:nvCxnSpPr>
        <p:spPr>
          <a:xfrm>
            <a:off x="6930625" y="7286644"/>
            <a:ext cx="1101797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43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itle 4">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75118880-2F22-4B76-843E-ED6C4C1F7E23}"/>
              </a:ext>
            </a:extLst>
          </p:cNvPr>
          <p:cNvSpPr>
            <a:spLocks noGrp="1"/>
          </p:cNvSpPr>
          <p:nvPr>
            <p:ph type="body" sz="quarter" idx="10" hasCustomPrompt="1"/>
          </p:nvPr>
        </p:nvSpPr>
        <p:spPr>
          <a:xfrm>
            <a:off x="8242663" y="6776974"/>
            <a:ext cx="14500606" cy="1737360"/>
          </a:xfrm>
        </p:spPr>
        <p:txBody>
          <a:bodyPr anchor="ctr">
            <a:noAutofit/>
          </a:bodyPr>
          <a:lstStyle>
            <a:lvl1pPr algn="ctr">
              <a:defRPr sz="10799">
                <a:solidFill>
                  <a:schemeClr val="tx2"/>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4E85ED36-A248-4B13-8B06-29ABF673BAF0}"/>
              </a:ext>
            </a:extLst>
          </p:cNvPr>
          <p:cNvSpPr>
            <a:spLocks noGrp="1"/>
          </p:cNvSpPr>
          <p:nvPr>
            <p:ph type="body" sz="quarter" idx="11" hasCustomPrompt="1"/>
          </p:nvPr>
        </p:nvSpPr>
        <p:spPr>
          <a:xfrm>
            <a:off x="12542293" y="4358987"/>
            <a:ext cx="5901351" cy="2398938"/>
          </a:xfrm>
        </p:spPr>
        <p:txBody>
          <a:bodyPr anchor="ctr">
            <a:noAutofit/>
          </a:bodyPr>
          <a:lstStyle>
            <a:lvl1pPr algn="ctr">
              <a:defRPr sz="17599">
                <a:solidFill>
                  <a:schemeClr val="tx2"/>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8B2D1E86-D548-476D-8FFD-787DA9EBDD5B}"/>
              </a:ext>
            </a:extLst>
          </p:cNvPr>
          <p:cNvSpPr>
            <a:spLocks noGrp="1"/>
          </p:cNvSpPr>
          <p:nvPr>
            <p:ph type="body" sz="quarter" idx="12" hasCustomPrompt="1"/>
          </p:nvPr>
        </p:nvSpPr>
        <p:spPr>
          <a:xfrm>
            <a:off x="9983979" y="9120126"/>
            <a:ext cx="11017974" cy="1200504"/>
          </a:xfrm>
          <a:ln w="28575">
            <a:solidFill>
              <a:schemeClr val="tx2"/>
            </a:solidFill>
          </a:ln>
        </p:spPr>
        <p:txBody>
          <a:bodyPr>
            <a:normAutofit/>
          </a:bodyPr>
          <a:lstStyle>
            <a:lvl1pPr algn="ctr">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6" name="Google Shape;504;p46">
            <a:extLst>
              <a:ext uri="{FF2B5EF4-FFF2-40B4-BE49-F238E27FC236}">
                <a16:creationId xmlns:a16="http://schemas.microsoft.com/office/drawing/2014/main" id="{1FAA6426-9852-43D7-99BD-23545577ADA6}"/>
              </a:ext>
            </a:extLst>
          </p:cNvPr>
          <p:cNvSpPr/>
          <p:nvPr userDrawn="1"/>
        </p:nvSpPr>
        <p:spPr>
          <a:xfrm>
            <a:off x="0" y="0"/>
            <a:ext cx="4012539" cy="9568872"/>
          </a:xfrm>
          <a:prstGeom prst="rect">
            <a:avLst/>
          </a:prstGeom>
          <a:solidFill>
            <a:schemeClr val="accent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3" name="Google Shape;521;p46">
            <a:extLst>
              <a:ext uri="{FF2B5EF4-FFF2-40B4-BE49-F238E27FC236}">
                <a16:creationId xmlns:a16="http://schemas.microsoft.com/office/drawing/2014/main" id="{5E0E9587-FE6D-4B82-B248-E812F3E88961}"/>
              </a:ext>
            </a:extLst>
          </p:cNvPr>
          <p:cNvSpPr/>
          <p:nvPr userDrawn="1"/>
        </p:nvSpPr>
        <p:spPr>
          <a:xfrm>
            <a:off x="15903933" y="756800"/>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4" name="Google Shape;522;p46">
            <a:extLst>
              <a:ext uri="{FF2B5EF4-FFF2-40B4-BE49-F238E27FC236}">
                <a16:creationId xmlns:a16="http://schemas.microsoft.com/office/drawing/2014/main" id="{083E32E2-F914-4F2A-AB0B-7D6AAD06BEB2}"/>
              </a:ext>
            </a:extLst>
          </p:cNvPr>
          <p:cNvSpPr/>
          <p:nvPr userDrawn="1"/>
        </p:nvSpPr>
        <p:spPr>
          <a:xfrm>
            <a:off x="7247774" y="1633200"/>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5" name="Google Shape;523;p46">
            <a:extLst>
              <a:ext uri="{FF2B5EF4-FFF2-40B4-BE49-F238E27FC236}">
                <a16:creationId xmlns:a16="http://schemas.microsoft.com/office/drawing/2014/main" id="{53931E0D-26A5-4000-B18B-B5B79CAB9DC3}"/>
              </a:ext>
            </a:extLst>
          </p:cNvPr>
          <p:cNvSpPr/>
          <p:nvPr userDrawn="1"/>
        </p:nvSpPr>
        <p:spPr>
          <a:xfrm>
            <a:off x="22417900" y="8188806"/>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6" name="Google Shape;521;p46">
            <a:extLst>
              <a:ext uri="{FF2B5EF4-FFF2-40B4-BE49-F238E27FC236}">
                <a16:creationId xmlns:a16="http://schemas.microsoft.com/office/drawing/2014/main" id="{CFCF95E0-E841-490E-81D7-5559D79E43C6}"/>
              </a:ext>
            </a:extLst>
          </p:cNvPr>
          <p:cNvSpPr/>
          <p:nvPr userDrawn="1"/>
        </p:nvSpPr>
        <p:spPr>
          <a:xfrm>
            <a:off x="5630581" y="11446223"/>
            <a:ext cx="1040290" cy="1040358"/>
          </a:xfrm>
          <a:prstGeom prst="rect">
            <a:avLst/>
          </a:prstGeom>
          <a:solidFill>
            <a:schemeClr val="bg1"/>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8" name="Straight Connector 27">
            <a:extLst>
              <a:ext uri="{FF2B5EF4-FFF2-40B4-BE49-F238E27FC236}">
                <a16:creationId xmlns:a16="http://schemas.microsoft.com/office/drawing/2014/main" id="{C1F51EA1-D089-4405-AF8C-5E4EA3EA526C}"/>
              </a:ext>
            </a:extLst>
          </p:cNvPr>
          <p:cNvCxnSpPr>
            <a:cxnSpLocks/>
          </p:cNvCxnSpPr>
          <p:nvPr userDrawn="1"/>
        </p:nvCxnSpPr>
        <p:spPr>
          <a:xfrm>
            <a:off x="9983979" y="8309882"/>
            <a:ext cx="1101797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pic>
        <p:nvPicPr>
          <p:cNvPr id="43" name="Picture 42" descr="A picture containing text, plate, tableware, dishware&#10;&#10;Description automatically generated">
            <a:extLst>
              <a:ext uri="{FF2B5EF4-FFF2-40B4-BE49-F238E27FC236}">
                <a16:creationId xmlns:a16="http://schemas.microsoft.com/office/drawing/2014/main" id="{206240B5-E692-4491-9B60-0888AD9E2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2239355" y="5175907"/>
            <a:ext cx="5247942" cy="4322990"/>
          </a:xfrm>
          <a:prstGeom prst="rect">
            <a:avLst/>
          </a:prstGeom>
        </p:spPr>
      </p:pic>
    </p:spTree>
    <p:extLst>
      <p:ext uri="{BB962C8B-B14F-4D97-AF65-F5344CB8AC3E}">
        <p14:creationId xmlns:p14="http://schemas.microsoft.com/office/powerpoint/2010/main" val="348529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1A54-6A45-4B9D-952D-9F5724B6FE39}"/>
              </a:ext>
            </a:extLst>
          </p:cNvPr>
          <p:cNvSpPr>
            <a:spLocks noGrp="1"/>
          </p:cNvSpPr>
          <p:nvPr>
            <p:ph type="title" hasCustomPrompt="1"/>
          </p:nvPr>
        </p:nvSpPr>
        <p:spPr>
          <a:xfrm>
            <a:off x="4349005" y="734282"/>
            <a:ext cx="15684403" cy="1680440"/>
          </a:xfrm>
        </p:spPr>
        <p:txBody>
          <a:bodyPr/>
          <a:lstStyle>
            <a:lvl1pPr algn="ctr">
              <a:defRPr>
                <a:solidFill>
                  <a:schemeClr val="tx2"/>
                </a:solidFill>
                <a:latin typeface="Verdana" panose="020B0604030504040204" pitchFamily="34" charset="0"/>
                <a:ea typeface="Verdana" panose="020B0604030504040204" pitchFamily="34" charset="0"/>
              </a:defRPr>
            </a:lvl1pPr>
          </a:lstStyle>
          <a:p>
            <a:r>
              <a:rPr lang="en-US" dirty="0"/>
              <a:t>Comparison</a:t>
            </a:r>
          </a:p>
        </p:txBody>
      </p:sp>
      <p:sp>
        <p:nvSpPr>
          <p:cNvPr id="4" name="Google Shape;521;p46">
            <a:extLst>
              <a:ext uri="{FF2B5EF4-FFF2-40B4-BE49-F238E27FC236}">
                <a16:creationId xmlns:a16="http://schemas.microsoft.com/office/drawing/2014/main" id="{5B00E446-CF89-44CA-BAF9-988651817BC8}"/>
              </a:ext>
            </a:extLst>
          </p:cNvPr>
          <p:cNvSpPr/>
          <p:nvPr userDrawn="1"/>
        </p:nvSpPr>
        <p:spPr>
          <a:xfrm>
            <a:off x="22636805" y="6226574"/>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6" name="Google Shape;523;p46">
            <a:extLst>
              <a:ext uri="{FF2B5EF4-FFF2-40B4-BE49-F238E27FC236}">
                <a16:creationId xmlns:a16="http://schemas.microsoft.com/office/drawing/2014/main" id="{E1D932C5-8F36-4E7B-B543-6BF2EECFA457}"/>
              </a:ext>
            </a:extLst>
          </p:cNvPr>
          <p:cNvSpPr/>
          <p:nvPr userDrawn="1"/>
        </p:nvSpPr>
        <p:spPr>
          <a:xfrm>
            <a:off x="16757071" y="319442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Text Placeholder 7">
            <a:extLst>
              <a:ext uri="{FF2B5EF4-FFF2-40B4-BE49-F238E27FC236}">
                <a16:creationId xmlns:a16="http://schemas.microsoft.com/office/drawing/2014/main" id="{988FA1B8-ABB6-489A-A350-B9D5221E8B8A}"/>
              </a:ext>
            </a:extLst>
          </p:cNvPr>
          <p:cNvSpPr>
            <a:spLocks noGrp="1"/>
          </p:cNvSpPr>
          <p:nvPr>
            <p:ph type="body" sz="quarter" idx="10"/>
          </p:nvPr>
        </p:nvSpPr>
        <p:spPr>
          <a:xfrm>
            <a:off x="2044796" y="5893712"/>
            <a:ext cx="9581830" cy="6036256"/>
          </a:xfrm>
          <a:solidFill>
            <a:schemeClr val="accent2"/>
          </a:solidFill>
        </p:spPr>
        <p:txBody>
          <a:bodyPr anchor="ctr">
            <a:normAutofit/>
          </a:bodyPr>
          <a:lstStyle>
            <a:lvl1pPr marL="1828709" indent="-914354">
              <a:buFont typeface="Arial" panose="020B0604020202020204" pitchFamily="34" charset="0"/>
              <a:buChar char="•"/>
              <a:defRPr sz="4800">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sp>
        <p:nvSpPr>
          <p:cNvPr id="9" name="Text Placeholder 7">
            <a:extLst>
              <a:ext uri="{FF2B5EF4-FFF2-40B4-BE49-F238E27FC236}">
                <a16:creationId xmlns:a16="http://schemas.microsoft.com/office/drawing/2014/main" id="{36DEF43B-759C-44E5-ABE1-E85520E8E678}"/>
              </a:ext>
            </a:extLst>
          </p:cNvPr>
          <p:cNvSpPr>
            <a:spLocks noGrp="1"/>
          </p:cNvSpPr>
          <p:nvPr>
            <p:ph type="body" sz="quarter" idx="11"/>
          </p:nvPr>
        </p:nvSpPr>
        <p:spPr>
          <a:xfrm>
            <a:off x="12755790" y="5893712"/>
            <a:ext cx="9581830" cy="6036256"/>
          </a:xfrm>
          <a:solidFill>
            <a:schemeClr val="accent4"/>
          </a:solidFill>
        </p:spPr>
        <p:txBody>
          <a:bodyPr anchor="ctr">
            <a:normAutofit/>
          </a:bodyPr>
          <a:lstStyle>
            <a:lvl1pPr marL="1828709" indent="-914354">
              <a:buFont typeface="Arial" panose="020B0604020202020204" pitchFamily="34" charset="0"/>
              <a:buChar char="•"/>
              <a:defRPr sz="4800">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sp>
        <p:nvSpPr>
          <p:cNvPr id="11" name="Text Placeholder 10">
            <a:extLst>
              <a:ext uri="{FF2B5EF4-FFF2-40B4-BE49-F238E27FC236}">
                <a16:creationId xmlns:a16="http://schemas.microsoft.com/office/drawing/2014/main" id="{680D1B92-EF62-4AED-94AC-921B0DC8FE91}"/>
              </a:ext>
            </a:extLst>
          </p:cNvPr>
          <p:cNvSpPr>
            <a:spLocks noGrp="1"/>
          </p:cNvSpPr>
          <p:nvPr>
            <p:ph type="body" sz="quarter" idx="12"/>
          </p:nvPr>
        </p:nvSpPr>
        <p:spPr>
          <a:xfrm>
            <a:off x="3166113" y="4854577"/>
            <a:ext cx="7198971" cy="765174"/>
          </a:xfrm>
          <a:ln w="28575">
            <a:solidFill>
              <a:schemeClr val="tx2"/>
            </a:solidFill>
          </a:ln>
        </p:spPr>
        <p:txBody>
          <a:bodyPr anchor="ctr"/>
          <a:lstStyle>
            <a:lvl1pPr algn="ctr">
              <a:defRPr>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sp>
        <p:nvSpPr>
          <p:cNvPr id="12" name="Text Placeholder 10">
            <a:extLst>
              <a:ext uri="{FF2B5EF4-FFF2-40B4-BE49-F238E27FC236}">
                <a16:creationId xmlns:a16="http://schemas.microsoft.com/office/drawing/2014/main" id="{A23DD322-6948-4F9B-A0C6-84BB595A7622}"/>
              </a:ext>
            </a:extLst>
          </p:cNvPr>
          <p:cNvSpPr>
            <a:spLocks noGrp="1"/>
          </p:cNvSpPr>
          <p:nvPr>
            <p:ph type="body" sz="quarter" idx="13"/>
          </p:nvPr>
        </p:nvSpPr>
        <p:spPr>
          <a:xfrm>
            <a:off x="14017331" y="4854575"/>
            <a:ext cx="7198971" cy="765174"/>
          </a:xfrm>
          <a:ln w="28575">
            <a:solidFill>
              <a:schemeClr val="tx2"/>
            </a:solidFill>
          </a:ln>
        </p:spPr>
        <p:txBody>
          <a:bodyPr anchor="ctr"/>
          <a:lstStyle>
            <a:lvl1pPr algn="ctr">
              <a:defRPr>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cxnSp>
        <p:nvCxnSpPr>
          <p:cNvPr id="14" name="Straight Connector 13">
            <a:extLst>
              <a:ext uri="{FF2B5EF4-FFF2-40B4-BE49-F238E27FC236}">
                <a16:creationId xmlns:a16="http://schemas.microsoft.com/office/drawing/2014/main" id="{30F59A57-4202-4E04-8CB8-396C0252F187}"/>
              </a:ext>
            </a:extLst>
          </p:cNvPr>
          <p:cNvCxnSpPr>
            <a:cxnSpLocks/>
          </p:cNvCxnSpPr>
          <p:nvPr userDrawn="1"/>
        </p:nvCxnSpPr>
        <p:spPr>
          <a:xfrm>
            <a:off x="4349005" y="2224966"/>
            <a:ext cx="1568440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50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Content 1">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BA6C4F7-EC07-49CB-ACDD-6014293496BD}"/>
              </a:ext>
            </a:extLst>
          </p:cNvPr>
          <p:cNvSpPr/>
          <p:nvPr userDrawn="1"/>
        </p:nvSpPr>
        <p:spPr>
          <a:xfrm>
            <a:off x="-190402" y="5017738"/>
            <a:ext cx="4279537" cy="8698262"/>
          </a:xfrm>
          <a:custGeom>
            <a:avLst/>
            <a:gdLst>
              <a:gd name="connsiteX0" fmla="*/ 0 w 2139908"/>
              <a:gd name="connsiteY0" fmla="*/ 0 h 4349131"/>
              <a:gd name="connsiteX1" fmla="*/ 157415 w 2139908"/>
              <a:gd name="connsiteY1" fmla="*/ 7949 h 4349131"/>
              <a:gd name="connsiteX2" fmla="*/ 2139908 w 2139908"/>
              <a:gd name="connsiteY2" fmla="*/ 2204824 h 4349131"/>
              <a:gd name="connsiteX3" fmla="*/ 588306 w 2139908"/>
              <a:gd name="connsiteY3" fmla="*/ 4313820 h 4349131"/>
              <a:gd name="connsiteX4" fmla="*/ 450978 w 2139908"/>
              <a:gd name="connsiteY4" fmla="*/ 4349131 h 4349131"/>
              <a:gd name="connsiteX5" fmla="*/ 0 w 2139908"/>
              <a:gd name="connsiteY5" fmla="*/ 4349131 h 4349131"/>
              <a:gd name="connsiteX6" fmla="*/ 0 w 2139908"/>
              <a:gd name="connsiteY6" fmla="*/ 0 h 434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9908" h="4349131">
                <a:moveTo>
                  <a:pt x="0" y="0"/>
                </a:moveTo>
                <a:lnTo>
                  <a:pt x="157415" y="7949"/>
                </a:lnTo>
                <a:cubicBezTo>
                  <a:pt x="1270952" y="121035"/>
                  <a:pt x="2139908" y="1061452"/>
                  <a:pt x="2139908" y="2204824"/>
                </a:cubicBezTo>
                <a:cubicBezTo>
                  <a:pt x="2139908" y="3195746"/>
                  <a:pt x="1487225" y="4034227"/>
                  <a:pt x="588306" y="4313820"/>
                </a:cubicBezTo>
                <a:lnTo>
                  <a:pt x="450978" y="4349131"/>
                </a:lnTo>
                <a:lnTo>
                  <a:pt x="0" y="434913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 name="Title 1">
            <a:extLst>
              <a:ext uri="{FF2B5EF4-FFF2-40B4-BE49-F238E27FC236}">
                <a16:creationId xmlns:a16="http://schemas.microsoft.com/office/drawing/2014/main" id="{05961A54-6A45-4B9D-952D-9F5724B6FE39}"/>
              </a:ext>
            </a:extLst>
          </p:cNvPr>
          <p:cNvSpPr>
            <a:spLocks noGrp="1"/>
          </p:cNvSpPr>
          <p:nvPr>
            <p:ph type="title"/>
          </p:nvPr>
        </p:nvSpPr>
        <p:spPr>
          <a:xfrm>
            <a:off x="4089136" y="730254"/>
            <a:ext cx="15959859" cy="1444835"/>
          </a:xfrm>
        </p:spPr>
        <p:txBody>
          <a:bodyPr anchor="ctr"/>
          <a:lstStyle>
            <a:lvl1pPr>
              <a:defRPr>
                <a:solidFill>
                  <a:schemeClr val="tx2"/>
                </a:solidFill>
                <a:latin typeface="Verdana" panose="020B0604030504040204" pitchFamily="34" charset="0"/>
                <a:ea typeface="Verdana" panose="020B0604030504040204" pitchFamily="34" charset="0"/>
              </a:defRPr>
            </a:lvl1pPr>
          </a:lstStyle>
          <a:p>
            <a:r>
              <a:rPr lang="en-US" dirty="0"/>
              <a:t>Click to edit Master title style</a:t>
            </a:r>
          </a:p>
        </p:txBody>
      </p:sp>
      <p:sp>
        <p:nvSpPr>
          <p:cNvPr id="22" name="Text Placeholder 21">
            <a:extLst>
              <a:ext uri="{FF2B5EF4-FFF2-40B4-BE49-F238E27FC236}">
                <a16:creationId xmlns:a16="http://schemas.microsoft.com/office/drawing/2014/main" id="{21368893-0460-416B-B7B0-E4D52CB5F489}"/>
              </a:ext>
            </a:extLst>
          </p:cNvPr>
          <p:cNvSpPr>
            <a:spLocks noGrp="1"/>
          </p:cNvSpPr>
          <p:nvPr>
            <p:ph type="body" sz="quarter" idx="10"/>
          </p:nvPr>
        </p:nvSpPr>
        <p:spPr>
          <a:xfrm>
            <a:off x="4089136" y="3266402"/>
            <a:ext cx="19083685" cy="9436776"/>
          </a:xfrm>
        </p:spPr>
        <p:txBody>
          <a:bodyPr>
            <a:normAutofit/>
          </a:bodyPr>
          <a:lstStyle>
            <a:lvl1pPr>
              <a:defRPr sz="5400">
                <a:solidFill>
                  <a:schemeClr val="tx2"/>
                </a:solidFill>
                <a:latin typeface="Verdana" panose="020B0604030504040204" pitchFamily="34" charset="0"/>
                <a:ea typeface="Verdana" panose="020B0604030504040204" pitchFamily="34" charset="0"/>
              </a:defRPr>
            </a:lvl1pPr>
            <a:lvl2pPr>
              <a:defRPr sz="5400">
                <a:solidFill>
                  <a:schemeClr val="tx2"/>
                </a:solidFill>
                <a:latin typeface="Verdana" panose="020B0604030504040204" pitchFamily="34" charset="0"/>
                <a:ea typeface="Verdana" panose="020B0604030504040204" pitchFamily="34" charset="0"/>
              </a:defRPr>
            </a:lvl2pPr>
            <a:lvl3pPr>
              <a:defRPr sz="5400">
                <a:solidFill>
                  <a:schemeClr val="tx2"/>
                </a:solidFill>
                <a:latin typeface="Verdana" panose="020B0604030504040204" pitchFamily="34" charset="0"/>
                <a:ea typeface="Verdana" panose="020B0604030504040204" pitchFamily="34" charset="0"/>
              </a:defRPr>
            </a:lvl3pPr>
            <a:lvl4pPr>
              <a:defRPr sz="5400">
                <a:solidFill>
                  <a:schemeClr val="tx2"/>
                </a:solidFill>
                <a:latin typeface="Verdana" panose="020B0604030504040204" pitchFamily="34" charset="0"/>
                <a:ea typeface="Verdana" panose="020B0604030504040204" pitchFamily="34" charset="0"/>
              </a:defRPr>
            </a:lvl4pPr>
            <a:lvl5pPr>
              <a:defRPr sz="5400">
                <a:solidFill>
                  <a:schemeClr val="tx2"/>
                </a:solidFill>
                <a:latin typeface="Verdana" panose="020B0604030504040204" pitchFamily="34" charset="0"/>
                <a:ea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Google Shape;521;p46">
            <a:extLst>
              <a:ext uri="{FF2B5EF4-FFF2-40B4-BE49-F238E27FC236}">
                <a16:creationId xmlns:a16="http://schemas.microsoft.com/office/drawing/2014/main" id="{F2566569-E722-431D-9CB9-AC3A2B37BFC3}"/>
              </a:ext>
            </a:extLst>
          </p:cNvPr>
          <p:cNvSpPr/>
          <p:nvPr userDrawn="1"/>
        </p:nvSpPr>
        <p:spPr>
          <a:xfrm>
            <a:off x="23302039" y="8115506"/>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6" name="Straight Connector 25">
            <a:extLst>
              <a:ext uri="{FF2B5EF4-FFF2-40B4-BE49-F238E27FC236}">
                <a16:creationId xmlns:a16="http://schemas.microsoft.com/office/drawing/2014/main" id="{9A1BCED7-21F9-4CE1-B4FD-D1A0630A53CA}"/>
              </a:ext>
            </a:extLst>
          </p:cNvPr>
          <p:cNvCxnSpPr>
            <a:cxnSpLocks/>
          </p:cNvCxnSpPr>
          <p:nvPr userDrawn="1"/>
        </p:nvCxnSpPr>
        <p:spPr>
          <a:xfrm>
            <a:off x="4089136" y="2175090"/>
            <a:ext cx="1595985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pic>
        <p:nvPicPr>
          <p:cNvPr id="28" name="Picture 27" descr="Icon&#10;&#10;Description automatically generated">
            <a:extLst>
              <a:ext uri="{FF2B5EF4-FFF2-40B4-BE49-F238E27FC236}">
                <a16:creationId xmlns:a16="http://schemas.microsoft.com/office/drawing/2014/main" id="{A42149A9-E8E5-4716-8BB6-7E25E3450606}"/>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76821" y="6929175"/>
            <a:ext cx="4279537" cy="4875388"/>
          </a:xfrm>
          <a:prstGeom prst="rect">
            <a:avLst/>
          </a:prstGeom>
        </p:spPr>
      </p:pic>
    </p:spTree>
    <p:extLst>
      <p:ext uri="{BB962C8B-B14F-4D97-AF65-F5344CB8AC3E}">
        <p14:creationId xmlns:p14="http://schemas.microsoft.com/office/powerpoint/2010/main" val="299105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Conten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F09CB2-34EF-45EB-8425-9B3B8E47234B}"/>
              </a:ext>
            </a:extLst>
          </p:cNvPr>
          <p:cNvSpPr/>
          <p:nvPr userDrawn="1"/>
        </p:nvSpPr>
        <p:spPr>
          <a:xfrm>
            <a:off x="1676292" y="480984"/>
            <a:ext cx="16770484" cy="2178979"/>
          </a:xfrm>
          <a:prstGeom prst="rect">
            <a:avLst/>
          </a:prstGeom>
          <a:solidFill>
            <a:srgbClr val="F4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21">
            <a:extLst>
              <a:ext uri="{FF2B5EF4-FFF2-40B4-BE49-F238E27FC236}">
                <a16:creationId xmlns:a16="http://schemas.microsoft.com/office/drawing/2014/main" id="{42BCB099-5337-4FB4-94AD-EBAD7CE13519}"/>
              </a:ext>
            </a:extLst>
          </p:cNvPr>
          <p:cNvSpPr>
            <a:spLocks noGrp="1"/>
          </p:cNvSpPr>
          <p:nvPr>
            <p:ph type="body" sz="quarter" idx="10"/>
          </p:nvPr>
        </p:nvSpPr>
        <p:spPr>
          <a:xfrm>
            <a:off x="2152650" y="3266402"/>
            <a:ext cx="21020168" cy="9436776"/>
          </a:xfrm>
        </p:spPr>
        <p:txBody>
          <a:bodyPr>
            <a:normAutofit/>
          </a:bodyPr>
          <a:lstStyle>
            <a:lvl1pPr>
              <a:defRPr sz="4800">
                <a:solidFill>
                  <a:schemeClr val="tx2"/>
                </a:solidFill>
                <a:latin typeface="Verdana" panose="020B0604030504040204" pitchFamily="34" charset="0"/>
                <a:ea typeface="Verdana" panose="020B0604030504040204" pitchFamily="34" charset="0"/>
              </a:defRPr>
            </a:lvl1pPr>
            <a:lvl2pPr>
              <a:defRPr sz="4800">
                <a:solidFill>
                  <a:schemeClr val="tx2"/>
                </a:solidFill>
                <a:latin typeface="Verdana" panose="020B0604030504040204" pitchFamily="34" charset="0"/>
                <a:ea typeface="Verdana" panose="020B0604030504040204" pitchFamily="34" charset="0"/>
              </a:defRPr>
            </a:lvl2pPr>
            <a:lvl3pPr>
              <a:defRPr sz="4800">
                <a:solidFill>
                  <a:schemeClr val="tx2"/>
                </a:solidFill>
                <a:latin typeface="Verdana" panose="020B0604030504040204" pitchFamily="34" charset="0"/>
                <a:ea typeface="Verdana" panose="020B0604030504040204" pitchFamily="34" charset="0"/>
              </a:defRPr>
            </a:lvl3pPr>
            <a:lvl4pPr>
              <a:defRPr sz="4800">
                <a:solidFill>
                  <a:schemeClr val="tx2"/>
                </a:solidFill>
                <a:latin typeface="Verdana" panose="020B0604030504040204" pitchFamily="34" charset="0"/>
                <a:ea typeface="Verdana" panose="020B0604030504040204" pitchFamily="34" charset="0"/>
              </a:defRPr>
            </a:lvl4pPr>
            <a:lvl5pPr>
              <a:defRPr sz="4800">
                <a:solidFill>
                  <a:schemeClr val="tx2"/>
                </a:solidFill>
                <a:latin typeface="Verdana" panose="020B0604030504040204" pitchFamily="34" charset="0"/>
                <a:ea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Google Shape;521;p46">
            <a:extLst>
              <a:ext uri="{FF2B5EF4-FFF2-40B4-BE49-F238E27FC236}">
                <a16:creationId xmlns:a16="http://schemas.microsoft.com/office/drawing/2014/main" id="{109A188B-2C2A-48F2-B333-3B12AFF519B1}"/>
              </a:ext>
            </a:extLst>
          </p:cNvPr>
          <p:cNvSpPr/>
          <p:nvPr userDrawn="1"/>
        </p:nvSpPr>
        <p:spPr>
          <a:xfrm>
            <a:off x="23320586" y="9939592"/>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7" name="Google Shape;522;p46">
            <a:extLst>
              <a:ext uri="{FF2B5EF4-FFF2-40B4-BE49-F238E27FC236}">
                <a16:creationId xmlns:a16="http://schemas.microsoft.com/office/drawing/2014/main" id="{A6C850C8-22B0-4367-87C6-8E7D42541FB1}"/>
              </a:ext>
            </a:extLst>
          </p:cNvPr>
          <p:cNvSpPr/>
          <p:nvPr userDrawn="1"/>
        </p:nvSpPr>
        <p:spPr>
          <a:xfrm>
            <a:off x="277430" y="7086374"/>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Google Shape;523;p46">
            <a:extLst>
              <a:ext uri="{FF2B5EF4-FFF2-40B4-BE49-F238E27FC236}">
                <a16:creationId xmlns:a16="http://schemas.microsoft.com/office/drawing/2014/main" id="{D8F7ECA8-F820-4149-AB7C-2B56A4FC7B6C}"/>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9" name="Title 1">
            <a:extLst>
              <a:ext uri="{FF2B5EF4-FFF2-40B4-BE49-F238E27FC236}">
                <a16:creationId xmlns:a16="http://schemas.microsoft.com/office/drawing/2014/main" id="{D5FE4105-8AA1-7FFC-0750-BE372AA5C0B8}"/>
              </a:ext>
            </a:extLst>
          </p:cNvPr>
          <p:cNvSpPr>
            <a:spLocks noGrp="1"/>
          </p:cNvSpPr>
          <p:nvPr>
            <p:ph type="title"/>
          </p:nvPr>
        </p:nvSpPr>
        <p:spPr>
          <a:xfrm>
            <a:off x="2152651" y="730254"/>
            <a:ext cx="17896344" cy="1444835"/>
          </a:xfrm>
        </p:spPr>
        <p:txBody>
          <a:bodyPr anchor="ctr"/>
          <a:lstStyle>
            <a:lvl1pPr>
              <a:defRPr>
                <a:solidFill>
                  <a:schemeClr val="tx2"/>
                </a:solidFill>
                <a:latin typeface="Verdana" panose="020B0604030504040204" pitchFamily="34" charset="0"/>
                <a:ea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84151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Закръглен правоъгълник 15"/>
          <p:cNvSpPr/>
          <p:nvPr userDrawn="1"/>
        </p:nvSpPr>
        <p:spPr>
          <a:xfrm>
            <a:off x="1649398" y="123827"/>
            <a:ext cx="22594903" cy="13468985"/>
          </a:xfrm>
          <a:prstGeom prst="roundRect">
            <a:avLst>
              <a:gd name="adj" fmla="val 2149"/>
            </a:avLst>
          </a:prstGeom>
          <a:solidFill>
            <a:srgbClr val="F4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800"/>
          </a:p>
        </p:txBody>
      </p:sp>
      <p:sp>
        <p:nvSpPr>
          <p:cNvPr id="2" name="Title Placeholder 1"/>
          <p:cNvSpPr>
            <a:spLocks noGrp="1"/>
          </p:cNvSpPr>
          <p:nvPr>
            <p:ph type="title"/>
          </p:nvPr>
        </p:nvSpPr>
        <p:spPr>
          <a:xfrm>
            <a:off x="2979152" y="2025321"/>
            <a:ext cx="19838987" cy="3442733"/>
          </a:xfrm>
          <a:prstGeom prst="rect">
            <a:avLst/>
          </a:prstGeom>
        </p:spPr>
        <p:txBody>
          <a:bodyPr vert="horz" lIns="91440" tIns="45720" rIns="91440" bIns="45720" rtlCol="0" anchor="t">
            <a:normAutofit/>
          </a:bodyPr>
          <a:lstStyle/>
          <a:p>
            <a:r>
              <a:rPr lang="en-US" dirty="0"/>
              <a:t>Slide Title </a:t>
            </a:r>
          </a:p>
        </p:txBody>
      </p:sp>
      <p:sp>
        <p:nvSpPr>
          <p:cNvPr id="3" name="Text Placeholder 2"/>
          <p:cNvSpPr>
            <a:spLocks noGrp="1"/>
          </p:cNvSpPr>
          <p:nvPr>
            <p:ph type="body" idx="1"/>
          </p:nvPr>
        </p:nvSpPr>
        <p:spPr>
          <a:xfrm>
            <a:off x="2979152" y="6230074"/>
            <a:ext cx="19838987" cy="5603338"/>
          </a:xfrm>
          <a:prstGeom prst="rect">
            <a:avLst/>
          </a:prstGeom>
        </p:spPr>
        <p:txBody>
          <a:bodyPr vert="horz" lIns="91440" tIns="45720" rIns="91440" bIns="45720" rtlCol="0">
            <a:normAutofit/>
          </a:body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a:t>
            </a:r>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latin typeface="Verdana" panose="020B0604030504040204" pitchFamily="34" charset="0"/>
                <a:ea typeface="Verdana" panose="020B0604030504040204" pitchFamily="34" charset="0"/>
              </a:defRPr>
            </a:lvl1pPr>
          </a:lstStyle>
          <a:p>
            <a:fld id="{6F25E3CD-121F-46B1-8EAA-E751C0C960D9}" type="datetimeFigureOut">
              <a:rPr lang="bg-BG" smtClean="0"/>
              <a:pPr/>
              <a:t>31.5.2024 г.</a:t>
            </a:fld>
            <a:endParaRPr lang="bg-BG" dirty="0"/>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latin typeface="Verdana" panose="020B0604030504040204" pitchFamily="34" charset="0"/>
                <a:ea typeface="Verdana" panose="020B0604030504040204" pitchFamily="34" charset="0"/>
              </a:defRPr>
            </a:lvl1pPr>
          </a:lstStyle>
          <a:p>
            <a:endParaRPr lang="bg-BG" dirty="0"/>
          </a:p>
        </p:txBody>
      </p:sp>
      <p:pic>
        <p:nvPicPr>
          <p:cNvPr id="7" name="Картина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70484" y="12852389"/>
            <a:ext cx="257189" cy="254013"/>
          </a:xfrm>
          <a:prstGeom prst="rect">
            <a:avLst/>
          </a:prstGeom>
        </p:spPr>
      </p:pic>
      <p:sp>
        <p:nvSpPr>
          <p:cNvPr id="8" name="Текстово поле 7"/>
          <p:cNvSpPr txBox="1"/>
          <p:nvPr userDrawn="1"/>
        </p:nvSpPr>
        <p:spPr>
          <a:xfrm rot="16200000">
            <a:off x="-163975" y="11763127"/>
            <a:ext cx="1805302" cy="461665"/>
          </a:xfrm>
          <a:prstGeom prst="rect">
            <a:avLst/>
          </a:prstGeom>
          <a:noFill/>
        </p:spPr>
        <p:txBody>
          <a:bodyPr wrap="none" rtlCol="0">
            <a:spAutoFit/>
          </a:bodyPr>
          <a:lstStyle/>
          <a:p>
            <a:r>
              <a:rPr lang="en-US" sz="2400" dirty="0">
                <a:solidFill>
                  <a:srgbClr val="2A2859"/>
                </a:solidFill>
                <a:latin typeface="Verdana" panose="020B0604030504040204" pitchFamily="34" charset="0"/>
                <a:ea typeface="Verdana" panose="020B0604030504040204" pitchFamily="34" charset="0"/>
              </a:rPr>
              <a:t>sirma.com</a:t>
            </a:r>
            <a:endParaRPr lang="bg-BG" sz="2400" dirty="0">
              <a:solidFill>
                <a:srgbClr val="2A2859"/>
              </a:solidFill>
              <a:latin typeface="Verdana" panose="020B0604030504040204" pitchFamily="34" charset="0"/>
              <a:ea typeface="Verdana" panose="020B0604030504040204" pitchFamily="34" charset="0"/>
            </a:endParaRPr>
          </a:p>
        </p:txBody>
      </p:sp>
      <p:pic>
        <p:nvPicPr>
          <p:cNvPr id="13" name="Картина 1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19101" y="647700"/>
            <a:ext cx="763200" cy="763200"/>
          </a:xfrm>
          <a:prstGeom prst="rect">
            <a:avLst/>
          </a:prstGeom>
        </p:spPr>
      </p:pic>
      <p:sp>
        <p:nvSpPr>
          <p:cNvPr id="14" name="Овал 13"/>
          <p:cNvSpPr/>
          <p:nvPr userDrawn="1"/>
        </p:nvSpPr>
        <p:spPr>
          <a:xfrm>
            <a:off x="23173220" y="647700"/>
            <a:ext cx="763200" cy="763200"/>
          </a:xfrm>
          <a:prstGeom prst="ellipse">
            <a:avLst/>
          </a:prstGeom>
          <a:solidFill>
            <a:srgbClr val="E9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800"/>
          </a:p>
        </p:txBody>
      </p:sp>
      <p:sp>
        <p:nvSpPr>
          <p:cNvPr id="17" name="Текстово поле 16"/>
          <p:cNvSpPr txBox="1"/>
          <p:nvPr userDrawn="1"/>
        </p:nvSpPr>
        <p:spPr>
          <a:xfrm>
            <a:off x="2979152" y="850888"/>
            <a:ext cx="857927" cy="338554"/>
          </a:xfrm>
          <a:prstGeom prst="rect">
            <a:avLst/>
          </a:prstGeom>
          <a:noFill/>
        </p:spPr>
        <p:txBody>
          <a:bodyPr wrap="none" rtlCol="0">
            <a:spAutoFit/>
          </a:bodyPr>
          <a:lstStyle/>
          <a:p>
            <a:r>
              <a:rPr lang="en-US" sz="1600" b="1" dirty="0" err="1">
                <a:solidFill>
                  <a:srgbClr val="2A2859"/>
                </a:solidFill>
                <a:latin typeface="Verdana" panose="020B0604030504040204" pitchFamily="34" charset="0"/>
                <a:ea typeface="Verdana" panose="020B0604030504040204" pitchFamily="34" charset="0"/>
              </a:rPr>
              <a:t>Sirma</a:t>
            </a:r>
            <a:endParaRPr lang="bg-BG" sz="1600" b="1" dirty="0">
              <a:solidFill>
                <a:srgbClr val="2A2859"/>
              </a:solidFill>
              <a:latin typeface="Verdana" panose="020B0604030504040204" pitchFamily="34" charset="0"/>
              <a:ea typeface="Verdana" panose="020B0604030504040204" pitchFamily="34" charset="0"/>
            </a:endParaRPr>
          </a:p>
        </p:txBody>
      </p:sp>
      <p:cxnSp>
        <p:nvCxnSpPr>
          <p:cNvPr id="22" name="Право съединение 21"/>
          <p:cNvCxnSpPr/>
          <p:nvPr userDrawn="1"/>
        </p:nvCxnSpPr>
        <p:spPr>
          <a:xfrm>
            <a:off x="3902877" y="888765"/>
            <a:ext cx="0" cy="262800"/>
          </a:xfrm>
          <a:prstGeom prst="line">
            <a:avLst/>
          </a:prstGeom>
          <a:ln w="12700">
            <a:solidFill>
              <a:srgbClr val="92A1B4"/>
            </a:solidFill>
          </a:ln>
        </p:spPr>
        <p:style>
          <a:lnRef idx="1">
            <a:schemeClr val="accent1"/>
          </a:lnRef>
          <a:fillRef idx="0">
            <a:schemeClr val="accent1"/>
          </a:fillRef>
          <a:effectRef idx="0">
            <a:schemeClr val="accent1"/>
          </a:effectRef>
          <a:fontRef idx="minor">
            <a:schemeClr val="tx1"/>
          </a:fontRef>
        </p:style>
      </p:cxnSp>
      <p:sp>
        <p:nvSpPr>
          <p:cNvPr id="15" name="Slide Number Placeholder 5"/>
          <p:cNvSpPr>
            <a:spLocks noGrp="1"/>
          </p:cNvSpPr>
          <p:nvPr>
            <p:ph type="sldNum" sz="quarter" idx="4"/>
          </p:nvPr>
        </p:nvSpPr>
        <p:spPr>
          <a:xfrm>
            <a:off x="23242109" y="645126"/>
            <a:ext cx="628595" cy="751875"/>
          </a:xfrm>
          <a:prstGeom prst="rect">
            <a:avLst/>
          </a:prstGeom>
        </p:spPr>
        <p:txBody>
          <a:bodyPr vert="horz" lIns="91440" tIns="45720" rIns="91440" bIns="45720" rtlCol="0" anchor="ctr"/>
          <a:lstStyle>
            <a:lvl1pPr algn="ctr">
              <a:defRPr sz="1600">
                <a:solidFill>
                  <a:srgbClr val="2A2859"/>
                </a:solidFill>
                <a:latin typeface="Verdana" panose="020B0604030504040204" pitchFamily="34" charset="0"/>
                <a:ea typeface="Verdana" panose="020B0604030504040204" pitchFamily="34" charset="0"/>
              </a:defRPr>
            </a:lvl1pPr>
          </a:lstStyle>
          <a:p>
            <a:r>
              <a:rPr lang="en-US"/>
              <a:t>1</a:t>
            </a:r>
            <a:endParaRPr lang="bg-BG" dirty="0"/>
          </a:p>
        </p:txBody>
      </p:sp>
      <p:grpSp>
        <p:nvGrpSpPr>
          <p:cNvPr id="6" name="Group 5">
            <a:extLst>
              <a:ext uri="{FF2B5EF4-FFF2-40B4-BE49-F238E27FC236}">
                <a16:creationId xmlns:a16="http://schemas.microsoft.com/office/drawing/2014/main" id="{24535C15-B1FA-B8A6-9EB6-114659B271C1}"/>
              </a:ext>
            </a:extLst>
          </p:cNvPr>
          <p:cNvGrpSpPr/>
          <p:nvPr userDrawn="1"/>
        </p:nvGrpSpPr>
        <p:grpSpPr>
          <a:xfrm>
            <a:off x="18795633" y="-1"/>
            <a:ext cx="5586780" cy="4327071"/>
            <a:chOff x="10083338" y="0"/>
            <a:chExt cx="2108662" cy="1633200"/>
          </a:xfrm>
        </p:grpSpPr>
        <p:sp>
          <p:nvSpPr>
            <p:cNvPr id="9" name="Rectangle 8">
              <a:extLst>
                <a:ext uri="{FF2B5EF4-FFF2-40B4-BE49-F238E27FC236}">
                  <a16:creationId xmlns:a16="http://schemas.microsoft.com/office/drawing/2014/main" id="{40337E03-234D-4A8B-30B6-D6DFE218CDCB}"/>
                </a:ext>
              </a:extLst>
            </p:cNvPr>
            <p:cNvSpPr/>
            <p:nvPr userDrawn="1"/>
          </p:nvSpPr>
          <p:spPr>
            <a:xfrm>
              <a:off x="10083338" y="0"/>
              <a:ext cx="2108662" cy="16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descr="Icon&#10;&#10;Description automatically generated">
              <a:extLst>
                <a:ext uri="{FF2B5EF4-FFF2-40B4-BE49-F238E27FC236}">
                  <a16:creationId xmlns:a16="http://schemas.microsoft.com/office/drawing/2014/main" id="{AC759B51-EBE4-4FE4-E5C6-7001F85622E9}"/>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410924" y="179710"/>
              <a:ext cx="1453490" cy="1453490"/>
            </a:xfrm>
            <a:prstGeom prst="rect">
              <a:avLst/>
            </a:prstGeom>
          </p:spPr>
        </p:pic>
      </p:grpSp>
    </p:spTree>
    <p:extLst>
      <p:ext uri="{BB962C8B-B14F-4D97-AF65-F5344CB8AC3E}">
        <p14:creationId xmlns:p14="http://schemas.microsoft.com/office/powerpoint/2010/main" val="554837402"/>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9" r:id="rId3"/>
    <p:sldLayoutId id="2147483680" r:id="rId4"/>
    <p:sldLayoutId id="2147483682" r:id="rId5"/>
    <p:sldLayoutId id="2147483681" r:id="rId6"/>
    <p:sldLayoutId id="2147483683" r:id="rId7"/>
    <p:sldLayoutId id="2147483684" r:id="rId8"/>
    <p:sldLayoutId id="2147483685" r:id="rId9"/>
    <p:sldLayoutId id="2147483686" r:id="rId10"/>
    <p:sldLayoutId id="2147483688" r:id="rId11"/>
    <p:sldLayoutId id="2147483687" r:id="rId12"/>
    <p:sldLayoutId id="2147483702" r:id="rId13"/>
    <p:sldLayoutId id="2147483703" r:id="rId14"/>
  </p:sldLayoutIdLst>
  <p:txStyles>
    <p:titleStyle>
      <a:lvl1pPr algn="l" defTabSz="1828709" rtl="0" eaLnBrk="1" latinLnBrk="0" hangingPunct="1">
        <a:lnSpc>
          <a:spcPct val="90000"/>
        </a:lnSpc>
        <a:spcBef>
          <a:spcPct val="0"/>
        </a:spcBef>
        <a:buNone/>
        <a:defRPr sz="7200" b="0" kern="1200">
          <a:solidFill>
            <a:srgbClr val="2A2859"/>
          </a:solidFill>
          <a:latin typeface="Verdana" panose="020B0604030504040204" pitchFamily="34" charset="0"/>
          <a:ea typeface="Verdana" panose="020B0604030504040204" pitchFamily="34" charset="0"/>
          <a:cs typeface="+mj-cs"/>
        </a:defRPr>
      </a:lvl1pPr>
    </p:titleStyle>
    <p:bodyStyle>
      <a:lvl1pPr marL="0" indent="0" algn="l" defTabSz="1828709" rtl="0" eaLnBrk="1" latinLnBrk="0" hangingPunct="1">
        <a:lnSpc>
          <a:spcPct val="90000"/>
        </a:lnSpc>
        <a:spcBef>
          <a:spcPts val="2000"/>
        </a:spcBef>
        <a:buFont typeface="Arial" panose="020B0604020202020204" pitchFamily="34" charset="0"/>
        <a:buNone/>
        <a:defRPr sz="3000" b="0" kern="1200">
          <a:solidFill>
            <a:srgbClr val="2A2859"/>
          </a:solidFill>
          <a:latin typeface="Verdana" panose="020B0604030504040204" pitchFamily="34" charset="0"/>
          <a:ea typeface="Verdana" panose="020B0604030504040204" pitchFamily="34" charset="0"/>
          <a:cs typeface="+mn-cs"/>
        </a:defRPr>
      </a:lvl1pPr>
      <a:lvl2pPr marL="914354"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2pPr>
      <a:lvl3pPr marL="1828709"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3pPr>
      <a:lvl4pPr marL="2743063"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4pPr>
      <a:lvl5pPr marL="3657417"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Закръглен правоъгълник 15"/>
          <p:cNvSpPr/>
          <p:nvPr userDrawn="1"/>
        </p:nvSpPr>
        <p:spPr>
          <a:xfrm>
            <a:off x="1649398" y="123827"/>
            <a:ext cx="22594903" cy="13468985"/>
          </a:xfrm>
          <a:prstGeom prst="roundRect">
            <a:avLst>
              <a:gd name="adj" fmla="val 214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800"/>
          </a:p>
        </p:txBody>
      </p:sp>
      <p:sp>
        <p:nvSpPr>
          <p:cNvPr id="2" name="Title Placeholder 1"/>
          <p:cNvSpPr>
            <a:spLocks noGrp="1"/>
          </p:cNvSpPr>
          <p:nvPr>
            <p:ph type="title"/>
          </p:nvPr>
        </p:nvSpPr>
        <p:spPr>
          <a:xfrm>
            <a:off x="2979152" y="2025321"/>
            <a:ext cx="19838987" cy="3442733"/>
          </a:xfrm>
          <a:prstGeom prst="rect">
            <a:avLst/>
          </a:prstGeom>
        </p:spPr>
        <p:txBody>
          <a:bodyPr vert="horz" lIns="91440" tIns="45720" rIns="91440" bIns="45720" rtlCol="0" anchor="t">
            <a:normAutofit/>
          </a:bodyPr>
          <a:lstStyle/>
          <a:p>
            <a:r>
              <a:rPr lang="en-US" dirty="0"/>
              <a:t>Slide Title </a:t>
            </a:r>
          </a:p>
        </p:txBody>
      </p:sp>
      <p:sp>
        <p:nvSpPr>
          <p:cNvPr id="3" name="Text Placeholder 2"/>
          <p:cNvSpPr>
            <a:spLocks noGrp="1"/>
          </p:cNvSpPr>
          <p:nvPr>
            <p:ph type="body" idx="1"/>
          </p:nvPr>
        </p:nvSpPr>
        <p:spPr>
          <a:xfrm>
            <a:off x="2979152" y="6230074"/>
            <a:ext cx="19838987" cy="5603338"/>
          </a:xfrm>
          <a:prstGeom prst="rect">
            <a:avLst/>
          </a:prstGeom>
        </p:spPr>
        <p:txBody>
          <a:bodyPr vert="horz" lIns="91440" tIns="45720" rIns="91440" bIns="45720" rtlCol="0">
            <a:normAutofit/>
          </a:body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a:t>
            </a:r>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latin typeface="Verdana" panose="020B0604030504040204" pitchFamily="34" charset="0"/>
                <a:ea typeface="Verdana" panose="020B0604030504040204" pitchFamily="34" charset="0"/>
              </a:defRPr>
            </a:lvl1pPr>
          </a:lstStyle>
          <a:p>
            <a:fld id="{6F25E3CD-121F-46B1-8EAA-E751C0C960D9}" type="datetimeFigureOut">
              <a:rPr lang="bg-BG" smtClean="0"/>
              <a:pPr/>
              <a:t>31.5.2024 г.</a:t>
            </a:fld>
            <a:endParaRPr lang="bg-BG" dirty="0"/>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latin typeface="Verdana" panose="020B0604030504040204" pitchFamily="34" charset="0"/>
                <a:ea typeface="Verdana" panose="020B0604030504040204" pitchFamily="34" charset="0"/>
              </a:defRPr>
            </a:lvl1pPr>
          </a:lstStyle>
          <a:p>
            <a:endParaRPr lang="bg-BG" dirty="0"/>
          </a:p>
        </p:txBody>
      </p:sp>
      <p:pic>
        <p:nvPicPr>
          <p:cNvPr id="7" name="Картина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70484" y="12852389"/>
            <a:ext cx="257189" cy="254013"/>
          </a:xfrm>
          <a:prstGeom prst="rect">
            <a:avLst/>
          </a:prstGeom>
        </p:spPr>
      </p:pic>
      <p:sp>
        <p:nvSpPr>
          <p:cNvPr id="8" name="Текстово поле 7"/>
          <p:cNvSpPr txBox="1"/>
          <p:nvPr userDrawn="1"/>
        </p:nvSpPr>
        <p:spPr>
          <a:xfrm rot="16200000">
            <a:off x="-163975" y="11763127"/>
            <a:ext cx="1805302" cy="461665"/>
          </a:xfrm>
          <a:prstGeom prst="rect">
            <a:avLst/>
          </a:prstGeom>
          <a:noFill/>
        </p:spPr>
        <p:txBody>
          <a:bodyPr wrap="none" rtlCol="0">
            <a:spAutoFit/>
          </a:bodyPr>
          <a:lstStyle/>
          <a:p>
            <a:r>
              <a:rPr lang="en-US" sz="2400" dirty="0">
                <a:solidFill>
                  <a:srgbClr val="2A2859"/>
                </a:solidFill>
                <a:latin typeface="Verdana" panose="020B0604030504040204" pitchFamily="34" charset="0"/>
                <a:ea typeface="Verdana" panose="020B0604030504040204" pitchFamily="34" charset="0"/>
              </a:rPr>
              <a:t>sirma.com</a:t>
            </a:r>
            <a:endParaRPr lang="bg-BG" sz="2400" dirty="0">
              <a:solidFill>
                <a:srgbClr val="2A2859"/>
              </a:solidFill>
              <a:latin typeface="Verdana" panose="020B0604030504040204" pitchFamily="34" charset="0"/>
              <a:ea typeface="Verdana" panose="020B0604030504040204" pitchFamily="34" charset="0"/>
            </a:endParaRPr>
          </a:p>
        </p:txBody>
      </p:sp>
      <p:pic>
        <p:nvPicPr>
          <p:cNvPr id="13" name="Картина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19101" y="647700"/>
            <a:ext cx="763200" cy="763200"/>
          </a:xfrm>
          <a:prstGeom prst="rect">
            <a:avLst/>
          </a:prstGeom>
        </p:spPr>
      </p:pic>
      <p:sp>
        <p:nvSpPr>
          <p:cNvPr id="14" name="Овал 13"/>
          <p:cNvSpPr/>
          <p:nvPr userDrawn="1"/>
        </p:nvSpPr>
        <p:spPr>
          <a:xfrm>
            <a:off x="23173220" y="647700"/>
            <a:ext cx="763200" cy="763200"/>
          </a:xfrm>
          <a:prstGeom prst="ellipse">
            <a:avLst/>
          </a:prstGeom>
          <a:solidFill>
            <a:srgbClr val="E9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800"/>
          </a:p>
        </p:txBody>
      </p:sp>
      <p:sp>
        <p:nvSpPr>
          <p:cNvPr id="17" name="Текстово поле 16"/>
          <p:cNvSpPr txBox="1"/>
          <p:nvPr userDrawn="1"/>
        </p:nvSpPr>
        <p:spPr>
          <a:xfrm>
            <a:off x="2979152" y="850888"/>
            <a:ext cx="857927" cy="338554"/>
          </a:xfrm>
          <a:prstGeom prst="rect">
            <a:avLst/>
          </a:prstGeom>
          <a:noFill/>
        </p:spPr>
        <p:txBody>
          <a:bodyPr wrap="none" rtlCol="0">
            <a:spAutoFit/>
          </a:bodyPr>
          <a:lstStyle/>
          <a:p>
            <a:r>
              <a:rPr lang="en-US" sz="1600" b="1" dirty="0" err="1">
                <a:solidFill>
                  <a:schemeClr val="bg1"/>
                </a:solidFill>
                <a:latin typeface="Verdana" panose="020B0604030504040204" pitchFamily="34" charset="0"/>
                <a:ea typeface="Verdana" panose="020B0604030504040204" pitchFamily="34" charset="0"/>
              </a:rPr>
              <a:t>Sirma</a:t>
            </a:r>
            <a:endParaRPr lang="bg-BG" sz="1600" b="1" dirty="0">
              <a:solidFill>
                <a:schemeClr val="bg1"/>
              </a:solidFill>
              <a:latin typeface="Verdana" panose="020B0604030504040204" pitchFamily="34" charset="0"/>
              <a:ea typeface="Verdana" panose="020B0604030504040204" pitchFamily="34" charset="0"/>
            </a:endParaRPr>
          </a:p>
        </p:txBody>
      </p:sp>
      <p:cxnSp>
        <p:nvCxnSpPr>
          <p:cNvPr id="22" name="Право съединение 21"/>
          <p:cNvCxnSpPr/>
          <p:nvPr userDrawn="1"/>
        </p:nvCxnSpPr>
        <p:spPr>
          <a:xfrm>
            <a:off x="3902877" y="888765"/>
            <a:ext cx="0" cy="262800"/>
          </a:xfrm>
          <a:prstGeom prst="line">
            <a:avLst/>
          </a:prstGeom>
          <a:ln w="12700">
            <a:solidFill>
              <a:srgbClr val="92A1B4"/>
            </a:solidFill>
          </a:ln>
        </p:spPr>
        <p:style>
          <a:lnRef idx="1">
            <a:schemeClr val="accent1"/>
          </a:lnRef>
          <a:fillRef idx="0">
            <a:schemeClr val="accent1"/>
          </a:fillRef>
          <a:effectRef idx="0">
            <a:schemeClr val="accent1"/>
          </a:effectRef>
          <a:fontRef idx="minor">
            <a:schemeClr val="tx1"/>
          </a:fontRef>
        </p:style>
      </p:cxnSp>
      <p:sp>
        <p:nvSpPr>
          <p:cNvPr id="15" name="Slide Number Placeholder 5"/>
          <p:cNvSpPr>
            <a:spLocks noGrp="1"/>
          </p:cNvSpPr>
          <p:nvPr>
            <p:ph type="sldNum" sz="quarter" idx="4"/>
          </p:nvPr>
        </p:nvSpPr>
        <p:spPr>
          <a:xfrm>
            <a:off x="23242109" y="645126"/>
            <a:ext cx="628595" cy="751875"/>
          </a:xfrm>
          <a:prstGeom prst="rect">
            <a:avLst/>
          </a:prstGeom>
        </p:spPr>
        <p:txBody>
          <a:bodyPr vert="horz" lIns="91440" tIns="45720" rIns="91440" bIns="45720" rtlCol="0" anchor="ctr"/>
          <a:lstStyle>
            <a:lvl1pPr algn="ctr">
              <a:defRPr sz="1600">
                <a:solidFill>
                  <a:srgbClr val="2A2859"/>
                </a:solidFill>
                <a:latin typeface="Verdana" panose="020B0604030504040204" pitchFamily="34" charset="0"/>
                <a:ea typeface="Verdana" panose="020B0604030504040204" pitchFamily="34" charset="0"/>
              </a:defRPr>
            </a:lvl1pPr>
          </a:lstStyle>
          <a:p>
            <a:r>
              <a:rPr lang="en-US"/>
              <a:t>1</a:t>
            </a:r>
            <a:endParaRPr lang="bg-BG" dirty="0"/>
          </a:p>
        </p:txBody>
      </p:sp>
      <p:grpSp>
        <p:nvGrpSpPr>
          <p:cNvPr id="18" name="Group 17">
            <a:extLst>
              <a:ext uri="{FF2B5EF4-FFF2-40B4-BE49-F238E27FC236}">
                <a16:creationId xmlns:a16="http://schemas.microsoft.com/office/drawing/2014/main" id="{D7F0D99D-8702-41DD-A9DD-47CECE363FE5}"/>
              </a:ext>
            </a:extLst>
          </p:cNvPr>
          <p:cNvGrpSpPr/>
          <p:nvPr userDrawn="1"/>
        </p:nvGrpSpPr>
        <p:grpSpPr>
          <a:xfrm>
            <a:off x="18795633" y="-1"/>
            <a:ext cx="5586780" cy="4327071"/>
            <a:chOff x="10083338" y="0"/>
            <a:chExt cx="2108662" cy="1633200"/>
          </a:xfrm>
        </p:grpSpPr>
        <p:sp>
          <p:nvSpPr>
            <p:cNvPr id="19" name="Rectangle 18">
              <a:extLst>
                <a:ext uri="{FF2B5EF4-FFF2-40B4-BE49-F238E27FC236}">
                  <a16:creationId xmlns:a16="http://schemas.microsoft.com/office/drawing/2014/main" id="{196C9A5D-5C6F-434B-B15C-FEC83185EB28}"/>
                </a:ext>
              </a:extLst>
            </p:cNvPr>
            <p:cNvSpPr/>
            <p:nvPr userDrawn="1"/>
          </p:nvSpPr>
          <p:spPr>
            <a:xfrm>
              <a:off x="10083338" y="0"/>
              <a:ext cx="2108662" cy="16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0" name="Picture 19" descr="Icon&#10;&#10;Description automatically generated">
              <a:extLst>
                <a:ext uri="{FF2B5EF4-FFF2-40B4-BE49-F238E27FC236}">
                  <a16:creationId xmlns:a16="http://schemas.microsoft.com/office/drawing/2014/main" id="{7BA3EFE9-1832-4BD5-92A9-69D6DE497AF8}"/>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410924" y="179710"/>
              <a:ext cx="1453490" cy="1453490"/>
            </a:xfrm>
            <a:prstGeom prst="rect">
              <a:avLst/>
            </a:prstGeom>
          </p:spPr>
        </p:pic>
      </p:grpSp>
    </p:spTree>
    <p:extLst>
      <p:ext uri="{BB962C8B-B14F-4D97-AF65-F5344CB8AC3E}">
        <p14:creationId xmlns:p14="http://schemas.microsoft.com/office/powerpoint/2010/main" val="191909486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1828709" rtl="0" eaLnBrk="1" latinLnBrk="0" hangingPunct="1">
        <a:lnSpc>
          <a:spcPct val="90000"/>
        </a:lnSpc>
        <a:spcBef>
          <a:spcPct val="0"/>
        </a:spcBef>
        <a:buNone/>
        <a:defRPr sz="7200" b="0" kern="1200">
          <a:solidFill>
            <a:schemeClr val="bg1"/>
          </a:solidFill>
          <a:latin typeface="Verdana" panose="020B0604030504040204" pitchFamily="34" charset="0"/>
          <a:ea typeface="Verdana" panose="020B0604030504040204" pitchFamily="34" charset="0"/>
          <a:cs typeface="+mj-cs"/>
        </a:defRPr>
      </a:lvl1pPr>
    </p:titleStyle>
    <p:bodyStyle>
      <a:lvl1pPr marL="0" indent="0" algn="l" defTabSz="1828709" rtl="0" eaLnBrk="1" latinLnBrk="0" hangingPunct="1">
        <a:lnSpc>
          <a:spcPct val="90000"/>
        </a:lnSpc>
        <a:spcBef>
          <a:spcPts val="2000"/>
        </a:spcBef>
        <a:buFont typeface="Arial" panose="020B0604020202020204" pitchFamily="34" charset="0"/>
        <a:buNone/>
        <a:defRPr sz="3000" b="0" kern="1200">
          <a:solidFill>
            <a:schemeClr val="bg1"/>
          </a:solidFill>
          <a:latin typeface="Verdana" panose="020B0604030504040204" pitchFamily="34" charset="0"/>
          <a:ea typeface="Verdana" panose="020B0604030504040204" pitchFamily="34" charset="0"/>
          <a:cs typeface="+mn-cs"/>
        </a:defRPr>
      </a:lvl1pPr>
      <a:lvl2pPr marL="914354"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2pPr>
      <a:lvl3pPr marL="1828709"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3pPr>
      <a:lvl4pPr marL="2743063"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4pPr>
      <a:lvl5pPr marL="3657417"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0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0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0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0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0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0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0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0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0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4.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hyperlink" Target="https://en.wikipedia.org/wiki/Selection_sort" TargetMode="External"/><Relationship Id="rId1" Type="http://schemas.openxmlformats.org/officeDocument/2006/relationships/slideLayout" Target="../slideLayouts/slideLayout9.xml"/><Relationship Id="rId4" Type="http://schemas.openxmlformats.org/officeDocument/2006/relationships/hyperlink" Target="https://en.wikipedia.org/wiki/Insertion_sort"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3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3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3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3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3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4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4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4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4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4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4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14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4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4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5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6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6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6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9.png"/></Relationships>
</file>

<file path=ppt/slides/_rels/slide16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9.png"/></Relationships>
</file>

<file path=ppt/slides/_rels/slide16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9.png"/></Relationships>
</file>

<file path=ppt/slides/_rels/slide16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1.png"/></Relationships>
</file>

<file path=ppt/slides/_rels/slide16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91.xml.rels><?xml version="1.0" encoding="UTF-8" standalone="yes"?>
<Relationships xmlns="http://schemas.openxmlformats.org/package/2006/relationships"><Relationship Id="rId8" Type="http://schemas.openxmlformats.org/officeDocument/2006/relationships/hyperlink" Target="https://en.wikipedia.org/wiki/Bogosort" TargetMode="External"/><Relationship Id="rId3" Type="http://schemas.openxmlformats.org/officeDocument/2006/relationships/hyperlink" Target="https://en.wikipedia.org/wiki/Bubble_sort" TargetMode="External"/><Relationship Id="rId7" Type="http://schemas.openxmlformats.org/officeDocument/2006/relationships/hyperlink" Target="https://en.wikipedia.org/wiki/Heapsort" TargetMode="External"/><Relationship Id="rId2" Type="http://schemas.openxmlformats.org/officeDocument/2006/relationships/hyperlink" Target="https://en.wikipedia.org/wiki/Selection_sort" TargetMode="External"/><Relationship Id="rId1" Type="http://schemas.openxmlformats.org/officeDocument/2006/relationships/slideLayout" Target="../slideLayouts/slideLayout9.xml"/><Relationship Id="rId6" Type="http://schemas.openxmlformats.org/officeDocument/2006/relationships/hyperlink" Target="https://en.wikipedia.org/wiki/Merge_sort" TargetMode="External"/><Relationship Id="rId5" Type="http://schemas.openxmlformats.org/officeDocument/2006/relationships/hyperlink" Target="https://en.wikipedia.org/wiki/Quicksort" TargetMode="External"/><Relationship Id="rId4" Type="http://schemas.openxmlformats.org/officeDocument/2006/relationships/hyperlink" Target="https://en.wikipedia.org/wiki/Insertion_sort"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9.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9.png"/></Relationships>
</file>

<file path=ppt/slides/_rels/slide3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9.png"/></Relationships>
</file>

<file path=ppt/slides/_rels/slide3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9.png"/></Relationships>
</file>

<file path=ppt/slides/_rels/slide3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9.png"/></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9.png"/></Relationships>
</file>

<file path=ppt/slides/_rels/slide3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9.png"/><Relationship Id="rId4" Type="http://schemas.openxmlformats.org/officeDocument/2006/relationships/image" Target="../media/image32.png"/><Relationship Id="rId9" Type="http://schemas.openxmlformats.org/officeDocument/2006/relationships/image" Target="../media/image37.png"/></Relationships>
</file>

<file path=ppt/slides/_rels/slide3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9.png"/><Relationship Id="rId4" Type="http://schemas.openxmlformats.org/officeDocument/2006/relationships/image" Target="../media/image32.png"/><Relationship Id="rId9"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39.png"/></Relationships>
</file>

<file path=ppt/slides/_rels/slide4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37.png"/></Relationships>
</file>

<file path=ppt/slides/_rels/slide4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4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4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4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4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4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4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4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5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5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5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5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5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5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5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5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6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6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6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6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6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6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6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4.png"/></Relationships>
</file>

<file path=ppt/slides/_rels/slide7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4.png"/></Relationships>
</file>

<file path=ppt/slides/_rels/slide7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4.png"/></Relationships>
</file>

<file path=ppt/slides/_rels/slide7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4.png"/></Relationships>
</file>

<file path=ppt/slides/_rels/slide7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4.png"/></Relationships>
</file>

<file path=ppt/slides/_rels/slide7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4.png"/></Relationships>
</file>

<file path=ppt/slides/_rels/slide7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4.png"/></Relationships>
</file>

<file path=ppt/slides/_rels/slide7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4.png"/></Relationships>
</file>

<file path=ppt/slides/_rels/slide7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8.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3.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9.png"/></Relationships>
</file>

<file path=ppt/slides/_rels/slide7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image" Target="../media/image31.png"/><Relationship Id="rId4" Type="http://schemas.openxmlformats.org/officeDocument/2006/relationships/image" Target="../media/image39.pn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image" Target="../media/image32.png"/><Relationship Id="rId4" Type="http://schemas.openxmlformats.org/officeDocument/2006/relationships/image" Target="../media/image39.png"/><Relationship Id="rId9" Type="http://schemas.openxmlformats.org/officeDocument/2006/relationships/image" Target="../media/image34.png"/></Relationships>
</file>

<file path=ppt/slides/_rels/slide8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8.png"/></Relationships>
</file>

<file path=ppt/slides/_rels/slide8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8.png"/></Relationships>
</file>

<file path=ppt/slides/_rels/slide8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8.png"/></Relationships>
</file>

<file path=ppt/slides/_rels/slide8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8.png"/></Relationships>
</file>

<file path=ppt/slides/_rels/slide8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8.png"/></Relationships>
</file>

<file path=ppt/slides/_rels/slide8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8.png"/></Relationships>
</file>

<file path=ppt/slides/_rels/slide8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9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9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9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9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9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9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9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9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9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F924-31AE-4834-94D8-61AF45C99A6C}"/>
              </a:ext>
            </a:extLst>
          </p:cNvPr>
          <p:cNvSpPr>
            <a:spLocks noGrp="1"/>
          </p:cNvSpPr>
          <p:nvPr>
            <p:ph type="ctrTitle"/>
          </p:nvPr>
        </p:nvSpPr>
        <p:spPr>
          <a:xfrm>
            <a:off x="3047803" y="5497830"/>
            <a:ext cx="17086927" cy="1619250"/>
          </a:xfrm>
        </p:spPr>
        <p:txBody>
          <a:bodyPr/>
          <a:lstStyle/>
          <a:p>
            <a:r>
              <a:rPr lang="en-US" sz="9600" dirty="0">
                <a:solidFill>
                  <a:schemeClr val="tx1"/>
                </a:solidFill>
              </a:rPr>
              <a:t>Algorithms</a:t>
            </a:r>
          </a:p>
        </p:txBody>
      </p:sp>
      <p:sp>
        <p:nvSpPr>
          <p:cNvPr id="3" name="Subtitle 2">
            <a:extLst>
              <a:ext uri="{FF2B5EF4-FFF2-40B4-BE49-F238E27FC236}">
                <a16:creationId xmlns:a16="http://schemas.microsoft.com/office/drawing/2014/main" id="{1FAA98C5-AECC-4062-B937-CBA0E55EE67F}"/>
              </a:ext>
            </a:extLst>
          </p:cNvPr>
          <p:cNvSpPr>
            <a:spLocks noGrp="1"/>
          </p:cNvSpPr>
          <p:nvPr>
            <p:ph type="subTitle" idx="1"/>
          </p:nvPr>
        </p:nvSpPr>
        <p:spPr>
          <a:xfrm>
            <a:off x="3047802" y="7498080"/>
            <a:ext cx="12999022" cy="1619250"/>
          </a:xfrm>
        </p:spPr>
        <p:txBody>
          <a:bodyPr>
            <a:normAutofit lnSpcReduction="10000"/>
          </a:bodyPr>
          <a:lstStyle/>
          <a:p>
            <a:r>
              <a:rPr lang="en-US" dirty="0"/>
              <a:t>Algorithm Complexity</a:t>
            </a:r>
          </a:p>
          <a:p>
            <a:r>
              <a:rPr lang="en-US" dirty="0"/>
              <a:t>Sorting Algorithms</a:t>
            </a:r>
          </a:p>
        </p:txBody>
      </p:sp>
      <p:grpSp>
        <p:nvGrpSpPr>
          <p:cNvPr id="8" name="Group 7">
            <a:extLst>
              <a:ext uri="{FF2B5EF4-FFF2-40B4-BE49-F238E27FC236}">
                <a16:creationId xmlns:a16="http://schemas.microsoft.com/office/drawing/2014/main" id="{98CA332B-B102-12CD-6014-7F41205DA6B7}"/>
              </a:ext>
            </a:extLst>
          </p:cNvPr>
          <p:cNvGrpSpPr/>
          <p:nvPr/>
        </p:nvGrpSpPr>
        <p:grpSpPr>
          <a:xfrm>
            <a:off x="-5315225" y="2780857"/>
            <a:ext cx="3404500" cy="2972260"/>
            <a:chOff x="759115" y="1338128"/>
            <a:chExt cx="703262" cy="613975"/>
          </a:xfrm>
        </p:grpSpPr>
        <p:sp>
          <p:nvSpPr>
            <p:cNvPr id="9" name="Google Shape;222;p33">
              <a:hlinkClick r:id="" action="ppaction://noaction"/>
              <a:extLst>
                <a:ext uri="{FF2B5EF4-FFF2-40B4-BE49-F238E27FC236}">
                  <a16:creationId xmlns:a16="http://schemas.microsoft.com/office/drawing/2014/main" id="{24B088B7-3CB4-C24D-F15B-3C95C986AF2E}"/>
                </a:ext>
              </a:extLst>
            </p:cNvPr>
            <p:cNvSpPr/>
            <p:nvPr/>
          </p:nvSpPr>
          <p:spPr>
            <a:xfrm>
              <a:off x="805783" y="1338128"/>
              <a:ext cx="613975" cy="613975"/>
            </a:xfrm>
            <a:prstGeom prst="ellipse">
              <a:avLst/>
            </a:prstGeom>
            <a:solidFill>
              <a:schemeClr val="accent2"/>
            </a:solidFill>
            <a:ln>
              <a:noFill/>
            </a:ln>
          </p:spPr>
          <p:txBody>
            <a:bodyPr spcFirstLastPara="1" wrap="square" lIns="182838" tIns="182838" rIns="182838" bIns="182838" anchor="ctr" anchorCtr="0">
              <a:noAutofit/>
            </a:bodyPr>
            <a:lstStyle/>
            <a:p>
              <a:endParaRPr sz="3600" dirty="0"/>
            </a:p>
          </p:txBody>
        </p:sp>
        <p:sp>
          <p:nvSpPr>
            <p:cNvPr id="10" name="TextBox 9">
              <a:extLst>
                <a:ext uri="{FF2B5EF4-FFF2-40B4-BE49-F238E27FC236}">
                  <a16:creationId xmlns:a16="http://schemas.microsoft.com/office/drawing/2014/main" id="{EF7D832B-87E6-7165-44EC-C2E4245DB66B}"/>
                </a:ext>
              </a:extLst>
            </p:cNvPr>
            <p:cNvSpPr txBox="1"/>
            <p:nvPr/>
          </p:nvSpPr>
          <p:spPr>
            <a:xfrm>
              <a:off x="759115" y="1473203"/>
              <a:ext cx="703262" cy="362362"/>
            </a:xfrm>
            <a:prstGeom prst="rect">
              <a:avLst/>
            </a:prstGeom>
            <a:noFill/>
          </p:spPr>
          <p:txBody>
            <a:bodyPr wrap="square" rtlCol="0" anchor="b">
              <a:spAutoFit/>
            </a:bodyPr>
            <a:lstStyle/>
            <a:p>
              <a:pPr algn="ctr"/>
              <a:r>
                <a:rPr lang="en-US" sz="10799" b="1" dirty="0">
                  <a:solidFill>
                    <a:srgbClr val="FEF6F0"/>
                  </a:solidFill>
                  <a:latin typeface="Phenomena Black" panose="00000A00000000000000" pitchFamily="50" charset="-52"/>
                </a:rPr>
                <a:t>01</a:t>
              </a:r>
              <a:endParaRPr lang="en-US" sz="9600" b="1" dirty="0">
                <a:solidFill>
                  <a:srgbClr val="FEF6F0"/>
                </a:solidFill>
                <a:latin typeface="Phenomena Black" panose="00000A00000000000000" pitchFamily="50" charset="-52"/>
              </a:endParaRPr>
            </a:p>
          </p:txBody>
        </p:sp>
      </p:grpSp>
      <p:grpSp>
        <p:nvGrpSpPr>
          <p:cNvPr id="11" name="Group 10">
            <a:extLst>
              <a:ext uri="{FF2B5EF4-FFF2-40B4-BE49-F238E27FC236}">
                <a16:creationId xmlns:a16="http://schemas.microsoft.com/office/drawing/2014/main" id="{D05C3F8D-BB5C-77F4-9E7B-ACAC55B74885}"/>
              </a:ext>
            </a:extLst>
          </p:cNvPr>
          <p:cNvGrpSpPr/>
          <p:nvPr/>
        </p:nvGrpSpPr>
        <p:grpSpPr>
          <a:xfrm>
            <a:off x="-10187479" y="6094087"/>
            <a:ext cx="3404496" cy="2972263"/>
            <a:chOff x="761807" y="2099096"/>
            <a:chExt cx="703261" cy="613975"/>
          </a:xfrm>
        </p:grpSpPr>
        <p:sp>
          <p:nvSpPr>
            <p:cNvPr id="12" name="Google Shape;227;p33">
              <a:hlinkClick r:id="" action="ppaction://noaction"/>
              <a:extLst>
                <a:ext uri="{FF2B5EF4-FFF2-40B4-BE49-F238E27FC236}">
                  <a16:creationId xmlns:a16="http://schemas.microsoft.com/office/drawing/2014/main" id="{B8D04F03-97A5-8ED7-2614-E446CB78B01C}"/>
                </a:ext>
              </a:extLst>
            </p:cNvPr>
            <p:cNvSpPr/>
            <p:nvPr/>
          </p:nvSpPr>
          <p:spPr>
            <a:xfrm>
              <a:off x="813241" y="2099096"/>
              <a:ext cx="613975" cy="613975"/>
            </a:xfrm>
            <a:prstGeom prst="rect">
              <a:avLst/>
            </a:prstGeom>
            <a:solidFill>
              <a:schemeClr val="accent1"/>
            </a:solidFill>
            <a:ln>
              <a:noFill/>
            </a:ln>
          </p:spPr>
          <p:txBody>
            <a:bodyPr spcFirstLastPara="1" wrap="square" lIns="182838" tIns="182838" rIns="182838" bIns="182838" anchor="ctr" anchorCtr="0">
              <a:noAutofit/>
            </a:bodyPr>
            <a:lstStyle/>
            <a:p>
              <a:endParaRPr sz="3600" dirty="0"/>
            </a:p>
          </p:txBody>
        </p:sp>
        <p:sp>
          <p:nvSpPr>
            <p:cNvPr id="13" name="TextBox 12">
              <a:extLst>
                <a:ext uri="{FF2B5EF4-FFF2-40B4-BE49-F238E27FC236}">
                  <a16:creationId xmlns:a16="http://schemas.microsoft.com/office/drawing/2014/main" id="{3F1EECF6-6D56-3BCE-CB50-E516BB6F577F}"/>
                </a:ext>
              </a:extLst>
            </p:cNvPr>
            <p:cNvSpPr txBox="1"/>
            <p:nvPr/>
          </p:nvSpPr>
          <p:spPr>
            <a:xfrm>
              <a:off x="761807" y="2234439"/>
              <a:ext cx="703261" cy="362362"/>
            </a:xfrm>
            <a:prstGeom prst="rect">
              <a:avLst/>
            </a:prstGeom>
            <a:noFill/>
          </p:spPr>
          <p:txBody>
            <a:bodyPr wrap="square" rtlCol="0" anchor="b">
              <a:spAutoFit/>
            </a:bodyPr>
            <a:lstStyle/>
            <a:p>
              <a:pPr algn="ctr"/>
              <a:r>
                <a:rPr lang="en-US" sz="10799" b="1" dirty="0">
                  <a:latin typeface="Phenomena Black" panose="00000A00000000000000" pitchFamily="50" charset="-52"/>
                </a:rPr>
                <a:t>0</a:t>
              </a:r>
              <a:r>
                <a:rPr lang="bg-BG" sz="10799" b="1" dirty="0">
                  <a:latin typeface="Phenomena Black" panose="00000A00000000000000" pitchFamily="50" charset="-52"/>
                </a:rPr>
                <a:t>2</a:t>
              </a:r>
              <a:endParaRPr lang="en-US" sz="9600" b="1" dirty="0">
                <a:latin typeface="Phenomena Black" panose="00000A00000000000000" pitchFamily="50" charset="-52"/>
              </a:endParaRPr>
            </a:p>
          </p:txBody>
        </p:sp>
      </p:grpSp>
      <p:grpSp>
        <p:nvGrpSpPr>
          <p:cNvPr id="14" name="Group 13">
            <a:extLst>
              <a:ext uri="{FF2B5EF4-FFF2-40B4-BE49-F238E27FC236}">
                <a16:creationId xmlns:a16="http://schemas.microsoft.com/office/drawing/2014/main" id="{80D29C81-3F7F-DC8E-1A3D-1CF4D4E0C8B0}"/>
              </a:ext>
            </a:extLst>
          </p:cNvPr>
          <p:cNvGrpSpPr/>
          <p:nvPr/>
        </p:nvGrpSpPr>
        <p:grpSpPr>
          <a:xfrm>
            <a:off x="-14724448" y="9487731"/>
            <a:ext cx="3493755" cy="2972260"/>
            <a:chOff x="756722" y="2811160"/>
            <a:chExt cx="721699" cy="613975"/>
          </a:xfrm>
        </p:grpSpPr>
        <p:sp>
          <p:nvSpPr>
            <p:cNvPr id="15" name="Google Shape;222;p33">
              <a:hlinkClick r:id="" action="ppaction://noaction"/>
              <a:extLst>
                <a:ext uri="{FF2B5EF4-FFF2-40B4-BE49-F238E27FC236}">
                  <a16:creationId xmlns:a16="http://schemas.microsoft.com/office/drawing/2014/main" id="{6E4582AB-D9C4-F65F-7E19-610D7CFE9849}"/>
                </a:ext>
              </a:extLst>
            </p:cNvPr>
            <p:cNvSpPr/>
            <p:nvPr/>
          </p:nvSpPr>
          <p:spPr>
            <a:xfrm>
              <a:off x="810584" y="2811160"/>
              <a:ext cx="613975" cy="613975"/>
            </a:xfrm>
            <a:prstGeom prst="ellipse">
              <a:avLst/>
            </a:prstGeom>
            <a:solidFill>
              <a:schemeClr val="accent4"/>
            </a:solidFill>
            <a:ln>
              <a:noFill/>
            </a:ln>
          </p:spPr>
          <p:txBody>
            <a:bodyPr spcFirstLastPara="1" wrap="square" lIns="182838" tIns="182838" rIns="182838" bIns="182838" anchor="ctr" anchorCtr="0">
              <a:noAutofit/>
            </a:bodyPr>
            <a:lstStyle/>
            <a:p>
              <a:endParaRPr sz="3600" dirty="0"/>
            </a:p>
          </p:txBody>
        </p:sp>
        <p:sp>
          <p:nvSpPr>
            <p:cNvPr id="16" name="TextBox 15">
              <a:extLst>
                <a:ext uri="{FF2B5EF4-FFF2-40B4-BE49-F238E27FC236}">
                  <a16:creationId xmlns:a16="http://schemas.microsoft.com/office/drawing/2014/main" id="{F38074FB-F5AA-D75F-8F4C-5DCFA19745ED}"/>
                </a:ext>
              </a:extLst>
            </p:cNvPr>
            <p:cNvSpPr txBox="1"/>
            <p:nvPr/>
          </p:nvSpPr>
          <p:spPr>
            <a:xfrm>
              <a:off x="756722" y="2946504"/>
              <a:ext cx="721699" cy="362362"/>
            </a:xfrm>
            <a:prstGeom prst="rect">
              <a:avLst/>
            </a:prstGeom>
            <a:noFill/>
          </p:spPr>
          <p:txBody>
            <a:bodyPr wrap="square" rtlCol="0" anchor="b">
              <a:spAutoFit/>
            </a:bodyPr>
            <a:lstStyle/>
            <a:p>
              <a:pPr algn="ctr"/>
              <a:r>
                <a:rPr lang="en-US" sz="10799" b="1" dirty="0">
                  <a:solidFill>
                    <a:srgbClr val="FEF6F0"/>
                  </a:solidFill>
                  <a:latin typeface="Phenomena Black" panose="00000A00000000000000" pitchFamily="50" charset="-52"/>
                </a:rPr>
                <a:t>0</a:t>
              </a:r>
              <a:r>
                <a:rPr lang="bg-BG" sz="10799" b="1" dirty="0">
                  <a:solidFill>
                    <a:srgbClr val="FEF6F0"/>
                  </a:solidFill>
                  <a:latin typeface="Phenomena Black" panose="00000A00000000000000" pitchFamily="50" charset="-52"/>
                </a:rPr>
                <a:t>3</a:t>
              </a:r>
              <a:endParaRPr lang="en-US" sz="9600" b="1" dirty="0">
                <a:solidFill>
                  <a:srgbClr val="FEF6F0"/>
                </a:solidFill>
                <a:latin typeface="Phenomena Black" panose="00000A00000000000000" pitchFamily="50" charset="-52"/>
              </a:endParaRPr>
            </a:p>
          </p:txBody>
        </p:sp>
      </p:grpSp>
      <p:pic>
        <p:nvPicPr>
          <p:cNvPr id="6" name="Graphic 5" descr="Sort with solid fill">
            <a:extLst>
              <a:ext uri="{FF2B5EF4-FFF2-40B4-BE49-F238E27FC236}">
                <a16:creationId xmlns:a16="http://schemas.microsoft.com/office/drawing/2014/main" id="{14F46B3B-55A1-669C-DD6E-49A812092D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855414" y="5780089"/>
            <a:ext cx="4828032" cy="4828032"/>
          </a:xfrm>
          <a:prstGeom prst="rect">
            <a:avLst/>
          </a:prstGeom>
        </p:spPr>
      </p:pic>
    </p:spTree>
    <p:extLst>
      <p:ext uri="{BB962C8B-B14F-4D97-AF65-F5344CB8AC3E}">
        <p14:creationId xmlns:p14="http://schemas.microsoft.com/office/powerpoint/2010/main" val="214516271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4977B2-1D27-1ED5-C68A-7D6AAFE0649D}"/>
              </a:ext>
            </a:extLst>
          </p:cNvPr>
          <p:cNvSpPr>
            <a:spLocks noGrp="1"/>
          </p:cNvSpPr>
          <p:nvPr>
            <p:ph type="body" sz="quarter" idx="10"/>
          </p:nvPr>
        </p:nvSpPr>
        <p:spPr/>
        <p:txBody>
          <a:bodyPr/>
          <a:lstStyle/>
          <a:p>
            <a:r>
              <a:rPr lang="en-US" dirty="0"/>
              <a:t>What to measure?</a:t>
            </a:r>
          </a:p>
          <a:p>
            <a:pPr marL="685800" indent="-685800">
              <a:buFont typeface="Arial" panose="020B0604020202020204" pitchFamily="34" charset="0"/>
              <a:buChar char="•"/>
            </a:pPr>
            <a:r>
              <a:rPr lang="en-US" dirty="0"/>
              <a:t>CPU time</a:t>
            </a:r>
          </a:p>
          <a:p>
            <a:pPr marL="685800" indent="-685800">
              <a:buFont typeface="Arial" panose="020B0604020202020204" pitchFamily="34" charset="0"/>
              <a:buChar char="•"/>
            </a:pPr>
            <a:r>
              <a:rPr lang="en-US" dirty="0"/>
              <a:t>Memory consumption</a:t>
            </a:r>
          </a:p>
          <a:p>
            <a:pPr marL="685800" indent="-685800">
              <a:buFont typeface="Arial" panose="020B0604020202020204" pitchFamily="34" charset="0"/>
              <a:buChar char="•"/>
            </a:pPr>
            <a:r>
              <a:rPr lang="en-US" dirty="0"/>
              <a:t>Number of steps</a:t>
            </a:r>
          </a:p>
          <a:p>
            <a:pPr marL="685800" indent="-685800">
              <a:buFont typeface="Arial" panose="020B0604020202020204" pitchFamily="34" charset="0"/>
              <a:buChar char="•"/>
            </a:pPr>
            <a:r>
              <a:rPr lang="en-US" dirty="0"/>
              <a:t>Number of particular operations</a:t>
            </a:r>
          </a:p>
          <a:p>
            <a:pPr marL="1600154" lvl="1" indent="-685800">
              <a:buFont typeface="Arial" panose="020B0604020202020204" pitchFamily="34" charset="0"/>
              <a:buChar char="•"/>
            </a:pPr>
            <a:r>
              <a:rPr lang="en-US" dirty="0"/>
              <a:t>Number of disk operations</a:t>
            </a:r>
          </a:p>
          <a:p>
            <a:pPr marL="1600154" lvl="1" indent="-685800">
              <a:buFont typeface="Arial" panose="020B0604020202020204" pitchFamily="34" charset="0"/>
              <a:buChar char="•"/>
            </a:pPr>
            <a:r>
              <a:rPr lang="en-US" dirty="0"/>
              <a:t>Number of network packets</a:t>
            </a:r>
          </a:p>
          <a:p>
            <a:pPr marL="685800" indent="-685800">
              <a:buFont typeface="Arial" panose="020B0604020202020204" pitchFamily="34" charset="0"/>
              <a:buChar char="•"/>
            </a:pPr>
            <a:r>
              <a:rPr lang="en-US" dirty="0"/>
              <a:t>Asymptotic complexity</a:t>
            </a:r>
          </a:p>
          <a:p>
            <a:endParaRPr lang="en-US" dirty="0"/>
          </a:p>
        </p:txBody>
      </p:sp>
      <p:sp>
        <p:nvSpPr>
          <p:cNvPr id="3" name="Title 2">
            <a:extLst>
              <a:ext uri="{FF2B5EF4-FFF2-40B4-BE49-F238E27FC236}">
                <a16:creationId xmlns:a16="http://schemas.microsoft.com/office/drawing/2014/main" id="{4648357C-A622-BBCF-5E28-EFF87AC0553B}"/>
              </a:ext>
            </a:extLst>
          </p:cNvPr>
          <p:cNvSpPr>
            <a:spLocks noGrp="1"/>
          </p:cNvSpPr>
          <p:nvPr>
            <p:ph type="title"/>
          </p:nvPr>
        </p:nvSpPr>
        <p:spPr/>
        <p:txBody>
          <a:bodyPr/>
          <a:lstStyle/>
          <a:p>
            <a:r>
              <a:rPr lang="en-US" dirty="0"/>
              <a:t>Algorithmic Complexity</a:t>
            </a:r>
          </a:p>
        </p:txBody>
      </p:sp>
    </p:spTree>
    <p:extLst>
      <p:ext uri="{BB962C8B-B14F-4D97-AF65-F5344CB8AC3E}">
        <p14:creationId xmlns:p14="http://schemas.microsoft.com/office/powerpoint/2010/main" val="2855907646"/>
      </p:ext>
    </p:extLst>
  </p:cSld>
  <p:clrMapOvr>
    <a:masterClrMapping/>
  </p:clrMapOvr>
  <p:transition spd="slow">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5"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565977" y="5412352"/>
            <a:ext cx="1991253" cy="2891296"/>
          </a:xfrm>
          <a:prstGeom prst="rect">
            <a:avLst/>
          </a:prstGeom>
        </p:spPr>
      </p:pic>
    </p:spTree>
    <p:extLst>
      <p:ext uri="{BB962C8B-B14F-4D97-AF65-F5344CB8AC3E}">
        <p14:creationId xmlns:p14="http://schemas.microsoft.com/office/powerpoint/2010/main" val="4478966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5"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397761" y="5412352"/>
            <a:ext cx="1991253" cy="2891296"/>
          </a:xfrm>
          <a:prstGeom prst="rect">
            <a:avLst/>
          </a:prstGeom>
        </p:spPr>
      </p:pic>
    </p:spTree>
    <p:extLst>
      <p:ext uri="{BB962C8B-B14F-4D97-AF65-F5344CB8AC3E}">
        <p14:creationId xmlns:p14="http://schemas.microsoft.com/office/powerpoint/2010/main" val="7857985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5"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757"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49" y="5412352"/>
            <a:ext cx="1991253" cy="2891296"/>
          </a:xfrm>
          <a:prstGeom prst="rect">
            <a:avLst/>
          </a:prstGeom>
        </p:spPr>
      </p:pic>
    </p:spTree>
    <p:extLst>
      <p:ext uri="{BB962C8B-B14F-4D97-AF65-F5344CB8AC3E}">
        <p14:creationId xmlns:p14="http://schemas.microsoft.com/office/powerpoint/2010/main" val="8920594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41"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57"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34" y="5412352"/>
            <a:ext cx="1991253" cy="2891296"/>
          </a:xfrm>
          <a:prstGeom prst="rect">
            <a:avLst/>
          </a:prstGeom>
        </p:spPr>
      </p:pic>
    </p:spTree>
    <p:extLst>
      <p:ext uri="{BB962C8B-B14F-4D97-AF65-F5344CB8AC3E}">
        <p14:creationId xmlns:p14="http://schemas.microsoft.com/office/powerpoint/2010/main" val="31388518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4"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41"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57"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893127" y="5412352"/>
            <a:ext cx="1991253" cy="2891296"/>
          </a:xfrm>
          <a:prstGeom prst="rect">
            <a:avLst/>
          </a:prstGeom>
        </p:spPr>
      </p:pic>
    </p:spTree>
    <p:extLst>
      <p:ext uri="{BB962C8B-B14F-4D97-AF65-F5344CB8AC3E}">
        <p14:creationId xmlns:p14="http://schemas.microsoft.com/office/powerpoint/2010/main" val="17876327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734189" y="5412352"/>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4"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41"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57"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6113166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565975" y="5412352"/>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4"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41"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57"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734182"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26734442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397748" y="5412352"/>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4"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41"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734182"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3958377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40" y="5412352"/>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4"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734182"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3764016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32" y="5412352"/>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734182"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827374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F83907-65C6-A12B-40CB-DC33F90BD625}"/>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BAE04DE8-334A-E545-257D-F05F9F2C1995}"/>
              </a:ext>
            </a:extLst>
          </p:cNvPr>
          <p:cNvSpPr>
            <a:spLocks noGrp="1"/>
          </p:cNvSpPr>
          <p:nvPr>
            <p:ph type="title"/>
          </p:nvPr>
        </p:nvSpPr>
        <p:spPr/>
        <p:txBody>
          <a:bodyPr/>
          <a:lstStyle/>
          <a:p>
            <a:r>
              <a:rPr lang="en-US" dirty="0"/>
              <a:t>Complexities for input of size N</a:t>
            </a:r>
          </a:p>
        </p:txBody>
      </p:sp>
      <p:graphicFrame>
        <p:nvGraphicFramePr>
          <p:cNvPr id="6" name="Table 5">
            <a:extLst>
              <a:ext uri="{FF2B5EF4-FFF2-40B4-BE49-F238E27FC236}">
                <a16:creationId xmlns:a16="http://schemas.microsoft.com/office/drawing/2014/main" id="{1F5F641F-913B-E22A-8927-2A1AFE6CD7A7}"/>
              </a:ext>
            </a:extLst>
          </p:cNvPr>
          <p:cNvGraphicFramePr>
            <a:graphicFrameLocks noGrp="1"/>
          </p:cNvGraphicFramePr>
          <p:nvPr>
            <p:extLst>
              <p:ext uri="{D42A27DB-BD31-4B8C-83A1-F6EECF244321}">
                <p14:modId xmlns:p14="http://schemas.microsoft.com/office/powerpoint/2010/main" val="3604572214"/>
              </p:ext>
            </p:extLst>
          </p:nvPr>
        </p:nvGraphicFramePr>
        <p:xfrm>
          <a:off x="2566423" y="4226560"/>
          <a:ext cx="17068800" cy="7833042"/>
        </p:xfrm>
        <a:graphic>
          <a:graphicData uri="http://schemas.openxmlformats.org/drawingml/2006/table">
            <a:tbl>
              <a:tblPr firstRow="1" bandRow="1" bandCol="1">
                <a:tableStyleId>{69012ECD-51FC-41F1-AA8D-1B2483CD663E}</a:tableStyleId>
              </a:tblPr>
              <a:tblGrid>
                <a:gridCol w="6821417">
                  <a:extLst>
                    <a:ext uri="{9D8B030D-6E8A-4147-A177-3AD203B41FA5}">
                      <a16:colId xmlns:a16="http://schemas.microsoft.com/office/drawing/2014/main" val="1244969816"/>
                    </a:ext>
                  </a:extLst>
                </a:gridCol>
                <a:gridCol w="4145280">
                  <a:extLst>
                    <a:ext uri="{9D8B030D-6E8A-4147-A177-3AD203B41FA5}">
                      <a16:colId xmlns:a16="http://schemas.microsoft.com/office/drawing/2014/main" val="3171474531"/>
                    </a:ext>
                  </a:extLst>
                </a:gridCol>
                <a:gridCol w="6102103">
                  <a:extLst>
                    <a:ext uri="{9D8B030D-6E8A-4147-A177-3AD203B41FA5}">
                      <a16:colId xmlns:a16="http://schemas.microsoft.com/office/drawing/2014/main" val="522150594"/>
                    </a:ext>
                  </a:extLst>
                </a:gridCol>
              </a:tblGrid>
              <a:tr h="886354">
                <a:tc>
                  <a:txBody>
                    <a:bodyPr/>
                    <a:lstStyle/>
                    <a:p>
                      <a:pPr lvl="1" algn="l" fontAlgn="b"/>
                      <a:r>
                        <a:rPr lang="en-US" sz="4800" b="0" u="none" strike="noStrike">
                          <a:solidFill>
                            <a:srgbClr val="000000"/>
                          </a:solidFill>
                          <a:effectLst/>
                        </a:rPr>
                        <a:t>Number of operations</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Big O</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Short name</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2944567"/>
                  </a:ext>
                </a:extLst>
              </a:tr>
              <a:tr h="595312">
                <a:tc>
                  <a:txBody>
                    <a:bodyPr/>
                    <a:lstStyle/>
                    <a:p>
                      <a:pPr lvl="1" algn="l" fontAlgn="b"/>
                      <a:r>
                        <a:rPr lang="en-US" sz="4800" b="0" u="none" strike="noStrike" dirty="0">
                          <a:solidFill>
                            <a:srgbClr val="000000"/>
                          </a:solidFill>
                          <a:effectLst/>
                        </a:rPr>
                        <a:t>1, 5, 10, 10 000</a:t>
                      </a:r>
                      <a:endParaRPr lang="en-US"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dirty="0">
                          <a:solidFill>
                            <a:srgbClr val="000000"/>
                          </a:solidFill>
                          <a:effectLst/>
                        </a:rPr>
                        <a:t>O( 1 )</a:t>
                      </a:r>
                      <a:endParaRPr lang="en-US"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constant</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350710"/>
                  </a:ext>
                </a:extLst>
              </a:tr>
              <a:tr h="595312">
                <a:tc>
                  <a:txBody>
                    <a:bodyPr/>
                    <a:lstStyle/>
                    <a:p>
                      <a:pPr lvl="1" algn="l" fontAlgn="b"/>
                      <a:r>
                        <a:rPr lang="en-US" sz="4800" b="0" u="none" strike="noStrike" dirty="0" err="1">
                          <a:solidFill>
                            <a:srgbClr val="000000"/>
                          </a:solidFill>
                          <a:effectLst/>
                        </a:rPr>
                        <a:t>logN</a:t>
                      </a:r>
                      <a:r>
                        <a:rPr lang="en-US" sz="4800" b="0" u="none" strike="noStrike" dirty="0">
                          <a:solidFill>
                            <a:srgbClr val="000000"/>
                          </a:solidFill>
                          <a:effectLst/>
                        </a:rPr>
                        <a:t>, </a:t>
                      </a:r>
                      <a:r>
                        <a:rPr lang="en-US" sz="4800" b="0" u="none" strike="noStrike" dirty="0" err="1">
                          <a:solidFill>
                            <a:srgbClr val="000000"/>
                          </a:solidFill>
                          <a:effectLst/>
                        </a:rPr>
                        <a:t>logN</a:t>
                      </a:r>
                      <a:r>
                        <a:rPr lang="en-US" sz="4800" b="0" u="none" strike="noStrike" dirty="0">
                          <a:solidFill>
                            <a:srgbClr val="000000"/>
                          </a:solidFill>
                          <a:effectLst/>
                        </a:rPr>
                        <a:t> + 10</a:t>
                      </a:r>
                      <a:endParaRPr lang="en-US"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dirty="0">
                          <a:solidFill>
                            <a:srgbClr val="000000"/>
                          </a:solidFill>
                          <a:effectLst/>
                        </a:rPr>
                        <a:t>O( </a:t>
                      </a:r>
                      <a:r>
                        <a:rPr lang="en-US" sz="4800" b="0" u="none" strike="noStrike" dirty="0" err="1">
                          <a:solidFill>
                            <a:srgbClr val="000000"/>
                          </a:solidFill>
                          <a:effectLst/>
                        </a:rPr>
                        <a:t>logN</a:t>
                      </a:r>
                      <a:r>
                        <a:rPr lang="en-US" sz="4800" b="0" u="none" strike="noStrike" dirty="0">
                          <a:solidFill>
                            <a:srgbClr val="000000"/>
                          </a:solidFill>
                          <a:effectLst/>
                        </a:rPr>
                        <a:t> )</a:t>
                      </a:r>
                      <a:endParaRPr lang="en-US"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logarithmic</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084549"/>
                  </a:ext>
                </a:extLst>
              </a:tr>
              <a:tr h="595312">
                <a:tc>
                  <a:txBody>
                    <a:bodyPr/>
                    <a:lstStyle/>
                    <a:p>
                      <a:pPr lvl="1" algn="l" fontAlgn="b"/>
                      <a:r>
                        <a:rPr lang="en-US" sz="4800" b="0" u="none" strike="noStrike">
                          <a:solidFill>
                            <a:srgbClr val="000000"/>
                          </a:solidFill>
                          <a:effectLst/>
                        </a:rPr>
                        <a:t>N, 2N, 10N + 5</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O( N )</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dirty="0">
                          <a:solidFill>
                            <a:srgbClr val="000000"/>
                          </a:solidFill>
                          <a:effectLst/>
                        </a:rPr>
                        <a:t>linear</a:t>
                      </a:r>
                      <a:endParaRPr lang="en-US"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865105"/>
                  </a:ext>
                </a:extLst>
              </a:tr>
              <a:tr h="595312">
                <a:tc>
                  <a:txBody>
                    <a:bodyPr/>
                    <a:lstStyle/>
                    <a:p>
                      <a:pPr lvl="1" algn="l" fontAlgn="b"/>
                      <a:r>
                        <a:rPr lang="pt-BR" sz="4800" b="0" u="none" strike="noStrike">
                          <a:solidFill>
                            <a:srgbClr val="000000"/>
                          </a:solidFill>
                          <a:effectLst/>
                        </a:rPr>
                        <a:t>N log N, N log 2N</a:t>
                      </a:r>
                      <a:endParaRPr lang="pt-BR"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O( N log N )</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dirty="0">
                          <a:solidFill>
                            <a:srgbClr val="000000"/>
                          </a:solidFill>
                          <a:effectLst/>
                        </a:rPr>
                        <a:t>linearithmic</a:t>
                      </a:r>
                      <a:endParaRPr lang="en-US"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9603089"/>
                  </a:ext>
                </a:extLst>
              </a:tr>
              <a:tr h="886354">
                <a:tc>
                  <a:txBody>
                    <a:bodyPr/>
                    <a:lstStyle/>
                    <a:p>
                      <a:pPr lvl="1" algn="l" fontAlgn="b"/>
                      <a:r>
                        <a:rPr lang="pt-BR" sz="4800" b="0" u="none" strike="noStrike">
                          <a:solidFill>
                            <a:srgbClr val="000000"/>
                          </a:solidFill>
                          <a:effectLst/>
                        </a:rPr>
                        <a:t>N^2, 3N^2 + N + 1</a:t>
                      </a:r>
                      <a:endParaRPr lang="pt-BR"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O( N^2 )</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quadratic</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7420348"/>
                  </a:ext>
                </a:extLst>
              </a:tr>
              <a:tr h="595312">
                <a:tc>
                  <a:txBody>
                    <a:bodyPr/>
                    <a:lstStyle/>
                    <a:p>
                      <a:pPr lvl="1" algn="l" fontAlgn="b"/>
                      <a:r>
                        <a:rPr lang="pt-BR" sz="4800" b="0" u="none" strike="noStrike">
                          <a:solidFill>
                            <a:srgbClr val="000000"/>
                          </a:solidFill>
                          <a:effectLst/>
                        </a:rPr>
                        <a:t>N^3, N^3 + N^2</a:t>
                      </a:r>
                      <a:endParaRPr lang="pt-BR"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O( N^3 )</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cubic</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3672173"/>
                  </a:ext>
                </a:extLst>
              </a:tr>
              <a:tr h="886354">
                <a:tc>
                  <a:txBody>
                    <a:bodyPr/>
                    <a:lstStyle/>
                    <a:p>
                      <a:pPr lvl="1" algn="l" fontAlgn="b"/>
                      <a:r>
                        <a:rPr lang="pt-BR" sz="4800" b="0" u="none" strike="noStrike" dirty="0">
                          <a:solidFill>
                            <a:srgbClr val="000000"/>
                          </a:solidFill>
                          <a:effectLst/>
                        </a:rPr>
                        <a:t>N^K, K - constant</a:t>
                      </a:r>
                      <a:endParaRPr lang="pt-BR"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dirty="0">
                          <a:solidFill>
                            <a:srgbClr val="000000"/>
                          </a:solidFill>
                          <a:effectLst/>
                        </a:rPr>
                        <a:t>O( N^K )</a:t>
                      </a:r>
                      <a:endParaRPr lang="en-US"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polynomial</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66036"/>
                  </a:ext>
                </a:extLst>
              </a:tr>
              <a:tr h="595312">
                <a:tc>
                  <a:txBody>
                    <a:bodyPr/>
                    <a:lstStyle/>
                    <a:p>
                      <a:pPr lvl="1" algn="l" fontAlgn="b"/>
                      <a:r>
                        <a:rPr lang="pt-BR" sz="4800" b="0" u="none" strike="noStrike" dirty="0">
                          <a:solidFill>
                            <a:srgbClr val="000000"/>
                          </a:solidFill>
                          <a:effectLst/>
                        </a:rPr>
                        <a:t>2^N, 3^N, 2^N + N^2</a:t>
                      </a:r>
                      <a:endParaRPr lang="pt-BR"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O( 2^N )</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exponential</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2979835"/>
                  </a:ext>
                </a:extLst>
              </a:tr>
              <a:tr h="317500">
                <a:tc>
                  <a:txBody>
                    <a:bodyPr/>
                    <a:lstStyle/>
                    <a:p>
                      <a:pPr lvl="1" algn="l" fontAlgn="b"/>
                      <a:r>
                        <a:rPr lang="en-US" sz="4800" b="0" u="none" strike="noStrike" dirty="0">
                          <a:solidFill>
                            <a:srgbClr val="000000"/>
                          </a:solidFill>
                          <a:effectLst/>
                        </a:rPr>
                        <a:t>N!</a:t>
                      </a:r>
                      <a:endParaRPr lang="en-US"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a:solidFill>
                            <a:srgbClr val="000000"/>
                          </a:solidFill>
                          <a:effectLst/>
                        </a:rPr>
                        <a:t>O( N! )</a:t>
                      </a:r>
                      <a:endParaRPr lang="en-US" sz="4800" b="0"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4800" b="0" u="none" strike="noStrike" dirty="0">
                          <a:solidFill>
                            <a:srgbClr val="000000"/>
                          </a:solidFill>
                          <a:effectLst/>
                        </a:rPr>
                        <a:t>factorial</a:t>
                      </a:r>
                      <a:endParaRPr lang="en-US" sz="4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7351831"/>
                  </a:ext>
                </a:extLst>
              </a:tr>
            </a:tbl>
          </a:graphicData>
        </a:graphic>
      </p:graphicFrame>
    </p:spTree>
    <p:extLst>
      <p:ext uri="{BB962C8B-B14F-4D97-AF65-F5344CB8AC3E}">
        <p14:creationId xmlns:p14="http://schemas.microsoft.com/office/powerpoint/2010/main" val="2162706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5902401" y="5412352"/>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82"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24553032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734175" y="5412352"/>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399"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28412294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8070613" y="5412352"/>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75"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5902399"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27291032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5902387" y="5412352"/>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75"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580"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18816730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734149" y="5412352"/>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335"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580"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9733166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0238827" y="5412352"/>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49"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5902335"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8070580"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19626081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8070521" y="5412352"/>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49"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5902335"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27933302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5902334" y="5412352"/>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49"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519"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38492618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734149" y="5412352"/>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6596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300"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519"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13006045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565862" y="5412352"/>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4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733992"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300"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519"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24393071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C81EFE-F398-BED9-9B13-DE3386A07F33}"/>
              </a:ext>
            </a:extLst>
          </p:cNvPr>
          <p:cNvSpPr>
            <a:spLocks noGrp="1"/>
          </p:cNvSpPr>
          <p:nvPr>
            <p:ph type="body" sz="quarter" idx="10"/>
          </p:nvPr>
        </p:nvSpPr>
        <p:spPr/>
        <p:txBody>
          <a:bodyPr/>
          <a:lstStyle/>
          <a:p>
            <a:r>
              <a:rPr lang="en-US" dirty="0"/>
              <a:t>Calculate maximum steps to find sum of </a:t>
            </a:r>
            <a:br>
              <a:rPr lang="en-US" dirty="0"/>
            </a:br>
            <a:r>
              <a:rPr lang="en-US" dirty="0"/>
              <a:t>even elements in an array</a:t>
            </a:r>
          </a:p>
          <a:p>
            <a:endParaRPr lang="en-US" dirty="0"/>
          </a:p>
          <a:p>
            <a:endParaRPr lang="en-US" dirty="0"/>
          </a:p>
          <a:p>
            <a:endParaRPr lang="en-US" dirty="0"/>
          </a:p>
          <a:p>
            <a:endParaRPr lang="en-US" dirty="0"/>
          </a:p>
          <a:p>
            <a:endParaRPr lang="en-US" dirty="0"/>
          </a:p>
          <a:p>
            <a:endParaRPr lang="en-US" dirty="0"/>
          </a:p>
          <a:p>
            <a:r>
              <a:rPr lang="en-US" dirty="0"/>
              <a:t>Assume that a single step is a single CPU instruction: </a:t>
            </a:r>
          </a:p>
          <a:p>
            <a:r>
              <a:rPr lang="en-US" dirty="0"/>
              <a:t>assignments, array lookups, comparisons, arithmetic operations</a:t>
            </a:r>
          </a:p>
          <a:p>
            <a:endParaRPr lang="en-US" dirty="0"/>
          </a:p>
        </p:txBody>
      </p:sp>
      <p:sp>
        <p:nvSpPr>
          <p:cNvPr id="3" name="Title 2">
            <a:extLst>
              <a:ext uri="{FF2B5EF4-FFF2-40B4-BE49-F238E27FC236}">
                <a16:creationId xmlns:a16="http://schemas.microsoft.com/office/drawing/2014/main" id="{CA22266C-1CA9-6DED-1651-9199879C9171}"/>
              </a:ext>
            </a:extLst>
          </p:cNvPr>
          <p:cNvSpPr>
            <a:spLocks noGrp="1"/>
          </p:cNvSpPr>
          <p:nvPr>
            <p:ph type="title"/>
          </p:nvPr>
        </p:nvSpPr>
        <p:spPr/>
        <p:txBody>
          <a:bodyPr/>
          <a:lstStyle/>
          <a:p>
            <a:r>
              <a:rPr lang="en-US" dirty="0" err="1"/>
              <a:t>SumEven</a:t>
            </a:r>
            <a:r>
              <a:rPr lang="en-US" dirty="0"/>
              <a:t> Number of Steps</a:t>
            </a:r>
          </a:p>
        </p:txBody>
      </p:sp>
      <p:sp>
        <p:nvSpPr>
          <p:cNvPr id="4" name="Rectangle 4">
            <a:extLst>
              <a:ext uri="{FF2B5EF4-FFF2-40B4-BE49-F238E27FC236}">
                <a16:creationId xmlns:a16="http://schemas.microsoft.com/office/drawing/2014/main" id="{EF7FE4D0-1175-EC00-6722-216BED932C37}"/>
              </a:ext>
            </a:extLst>
          </p:cNvPr>
          <p:cNvSpPr>
            <a:spLocks noChangeArrowheads="1"/>
          </p:cNvSpPr>
          <p:nvPr/>
        </p:nvSpPr>
        <p:spPr bwMode="auto">
          <a:xfrm>
            <a:off x="3040736" y="4881697"/>
            <a:ext cx="15105024" cy="5176703"/>
          </a:xfrm>
          <a:prstGeom prst="rect">
            <a:avLst/>
          </a:prstGeom>
          <a:noFill/>
          <a:ln w="28575">
            <a:solidFill>
              <a:schemeClr val="tx2"/>
            </a:solidFill>
          </a:ln>
        </p:spPr>
        <p:txBody>
          <a:bodyPr vert="horz" lIns="91440" tIns="45720" rIns="91440" bIns="45720" rtlCol="0">
            <a:normAutofit/>
          </a:bodyPr>
          <a:lstStyle/>
          <a:p>
            <a:pPr defTabSz="1828709"/>
            <a:r>
              <a:rPr lang="en-US" sz="4400" noProof="1">
                <a:latin typeface="Consolas" panose="020B0609020204030204" pitchFamily="49" charset="0"/>
                <a:ea typeface="Roboto Condensed" panose="02000000000000000000" pitchFamily="2" charset="0"/>
              </a:rPr>
              <a:t>int SumEven(int[] array)</a:t>
            </a:r>
          </a:p>
          <a:p>
            <a:pPr defTabSz="1828709"/>
            <a:r>
              <a:rPr lang="en-US" sz="4400" noProof="1">
                <a:latin typeface="Consolas" panose="020B0609020204030204" pitchFamily="49" charset="0"/>
                <a:ea typeface="Roboto Condensed" panose="02000000000000000000" pitchFamily="2" charset="0"/>
              </a:rPr>
              <a:t>{</a:t>
            </a:r>
          </a:p>
          <a:p>
            <a:pPr defTabSz="1828709"/>
            <a:r>
              <a:rPr lang="en-US" sz="4400" noProof="1">
                <a:latin typeface="Consolas" panose="020B0609020204030204" pitchFamily="49" charset="0"/>
                <a:ea typeface="Roboto Condensed" panose="02000000000000000000" pitchFamily="2" charset="0"/>
              </a:rPr>
              <a:t>  int sum = 0;</a:t>
            </a:r>
          </a:p>
          <a:p>
            <a:pPr defTabSz="1828709"/>
            <a:r>
              <a:rPr lang="en-US" sz="4400" noProof="1">
                <a:latin typeface="Consolas" panose="020B0609020204030204" pitchFamily="49" charset="0"/>
                <a:ea typeface="Roboto Condensed" panose="02000000000000000000" pitchFamily="2" charset="0"/>
              </a:rPr>
              <a:t>  for (int i = 0; i &lt; array.Length; i++)</a:t>
            </a:r>
          </a:p>
          <a:p>
            <a:pPr defTabSz="1828709"/>
            <a:r>
              <a:rPr lang="en-US" sz="4400" noProof="1">
                <a:latin typeface="Consolas" panose="020B0609020204030204" pitchFamily="49" charset="0"/>
                <a:ea typeface="Roboto Condensed" panose="02000000000000000000" pitchFamily="2" charset="0"/>
              </a:rPr>
              <a:t>    if (array[i] % 2 == 0) sum += array[i];</a:t>
            </a:r>
          </a:p>
          <a:p>
            <a:pPr defTabSz="1828709"/>
            <a:r>
              <a:rPr lang="en-US" sz="4400" noProof="1">
                <a:latin typeface="Consolas" panose="020B0609020204030204" pitchFamily="49" charset="0"/>
                <a:ea typeface="Roboto Condensed" panose="02000000000000000000" pitchFamily="2" charset="0"/>
              </a:rPr>
              <a:t>  return sum;</a:t>
            </a:r>
          </a:p>
          <a:p>
            <a:pPr defTabSz="1828709"/>
            <a:r>
              <a:rPr lang="en-US" sz="4400" noProof="1">
                <a:latin typeface="Consolas" panose="020B0609020204030204" pitchFamily="49" charset="0"/>
                <a:ea typeface="Roboto Condensed" panose="02000000000000000000" pitchFamily="2" charset="0"/>
              </a:rPr>
              <a:t>}</a:t>
            </a:r>
          </a:p>
        </p:txBody>
      </p:sp>
      <p:sp>
        <p:nvSpPr>
          <p:cNvPr id="6" name="AutoShape 23">
            <a:extLst>
              <a:ext uri="{FF2B5EF4-FFF2-40B4-BE49-F238E27FC236}">
                <a16:creationId xmlns:a16="http://schemas.microsoft.com/office/drawing/2014/main" id="{717ADDF4-C2EC-612C-B6A0-22102312DE6D}"/>
              </a:ext>
            </a:extLst>
          </p:cNvPr>
          <p:cNvSpPr>
            <a:spLocks noChangeArrowheads="1"/>
          </p:cNvSpPr>
          <p:nvPr/>
        </p:nvSpPr>
        <p:spPr bwMode="auto">
          <a:xfrm>
            <a:off x="14282965" y="4397993"/>
            <a:ext cx="4778758" cy="1382143"/>
          </a:xfrm>
          <a:prstGeom prst="wedgeRoundRectCallout">
            <a:avLst>
              <a:gd name="adj1" fmla="val -49567"/>
              <a:gd name="adj2" fmla="val 81078"/>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4000" b="1" dirty="0">
                <a:solidFill>
                  <a:srgbClr val="FFFFFF"/>
                </a:solidFill>
                <a:effectLst>
                  <a:outerShdw blurRad="38100" dist="38100" dir="2700000" algn="tl">
                    <a:srgbClr val="000000">
                      <a:alpha val="43137"/>
                    </a:srgbClr>
                  </a:outerShdw>
                </a:effectLst>
              </a:rPr>
              <a:t>T(n)= 7n + 4.</a:t>
            </a:r>
            <a:endParaRPr lang="bg-BG" sz="4000" b="1" dirty="0">
              <a:solidFill>
                <a:srgbClr val="FFFFFF"/>
              </a:solidFill>
              <a:effectLst>
                <a:outerShdw blurRad="38100" dist="38100" dir="2700000" algn="tl">
                  <a:srgbClr val="000000">
                    <a:alpha val="43137"/>
                  </a:srgbClr>
                </a:outerShdw>
              </a:effectLst>
              <a:latin typeface="Calibri" panose="020F0502020204030204"/>
            </a:endParaRPr>
          </a:p>
        </p:txBody>
      </p:sp>
    </p:spTree>
    <p:extLst>
      <p:ext uri="{BB962C8B-B14F-4D97-AF65-F5344CB8AC3E}">
        <p14:creationId xmlns:p14="http://schemas.microsoft.com/office/powerpoint/2010/main" val="2586118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397580" y="5412352"/>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2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56568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733992"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300"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519"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38365774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25" y="5412352"/>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376"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56568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733992"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300"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519"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14370875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32" y="5412352"/>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068"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376"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56568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733992"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300"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519"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3939194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1332"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9068"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376"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65684"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733992"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902300"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519"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spTree>
    <p:extLst>
      <p:ext uri="{BB962C8B-B14F-4D97-AF65-F5344CB8AC3E}">
        <p14:creationId xmlns:p14="http://schemas.microsoft.com/office/powerpoint/2010/main" val="33054036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9B2A9E-19C7-DE16-7ACB-E14E63E60589}"/>
              </a:ext>
            </a:extLst>
          </p:cNvPr>
          <p:cNvSpPr>
            <a:spLocks noGrp="1"/>
          </p:cNvSpPr>
          <p:nvPr>
            <p:ph type="title"/>
          </p:nvPr>
        </p:nvSpPr>
        <p:spPr/>
        <p:txBody>
          <a:bodyPr/>
          <a:lstStyle/>
          <a:p>
            <a:r>
              <a:rPr lang="en-US" dirty="0"/>
              <a:t>Comparison</a:t>
            </a:r>
          </a:p>
        </p:txBody>
      </p:sp>
      <p:graphicFrame>
        <p:nvGraphicFramePr>
          <p:cNvPr id="4" name="Table 3">
            <a:extLst>
              <a:ext uri="{FF2B5EF4-FFF2-40B4-BE49-F238E27FC236}">
                <a16:creationId xmlns:a16="http://schemas.microsoft.com/office/drawing/2014/main" id="{C9F35DA1-E4B9-B2DD-5C91-5D4FDFB3B28A}"/>
              </a:ext>
            </a:extLst>
          </p:cNvPr>
          <p:cNvGraphicFramePr>
            <a:graphicFrameLocks noGrp="1"/>
          </p:cNvGraphicFramePr>
          <p:nvPr>
            <p:extLst>
              <p:ext uri="{D42A27DB-BD31-4B8C-83A1-F6EECF244321}">
                <p14:modId xmlns:p14="http://schemas.microsoft.com/office/powerpoint/2010/main" val="2009396936"/>
              </p:ext>
            </p:extLst>
          </p:nvPr>
        </p:nvGraphicFramePr>
        <p:xfrm>
          <a:off x="2152651" y="4297758"/>
          <a:ext cx="18732560" cy="4397470"/>
        </p:xfrm>
        <a:graphic>
          <a:graphicData uri="http://schemas.openxmlformats.org/drawingml/2006/table">
            <a:tbl>
              <a:tblPr firstRow="1" firstCol="1" bandRow="1">
                <a:tableStyleId>{5C22544A-7EE6-4342-B048-85BDC9FD1C3A}</a:tableStyleId>
              </a:tblPr>
              <a:tblGrid>
                <a:gridCol w="3392579">
                  <a:extLst>
                    <a:ext uri="{9D8B030D-6E8A-4147-A177-3AD203B41FA5}">
                      <a16:colId xmlns:a16="http://schemas.microsoft.com/office/drawing/2014/main" val="20000"/>
                    </a:ext>
                  </a:extLst>
                </a:gridCol>
                <a:gridCol w="2461479">
                  <a:extLst>
                    <a:ext uri="{9D8B030D-6E8A-4147-A177-3AD203B41FA5}">
                      <a16:colId xmlns:a16="http://schemas.microsoft.com/office/drawing/2014/main" val="20001"/>
                    </a:ext>
                  </a:extLst>
                </a:gridCol>
                <a:gridCol w="2461479">
                  <a:extLst>
                    <a:ext uri="{9D8B030D-6E8A-4147-A177-3AD203B41FA5}">
                      <a16:colId xmlns:a16="http://schemas.microsoft.com/office/drawing/2014/main" val="20002"/>
                    </a:ext>
                  </a:extLst>
                </a:gridCol>
                <a:gridCol w="2461479">
                  <a:extLst>
                    <a:ext uri="{9D8B030D-6E8A-4147-A177-3AD203B41FA5}">
                      <a16:colId xmlns:a16="http://schemas.microsoft.com/office/drawing/2014/main" val="20003"/>
                    </a:ext>
                  </a:extLst>
                </a:gridCol>
                <a:gridCol w="2543246">
                  <a:extLst>
                    <a:ext uri="{9D8B030D-6E8A-4147-A177-3AD203B41FA5}">
                      <a16:colId xmlns:a16="http://schemas.microsoft.com/office/drawing/2014/main" val="20004"/>
                    </a:ext>
                  </a:extLst>
                </a:gridCol>
                <a:gridCol w="2384986">
                  <a:extLst>
                    <a:ext uri="{9D8B030D-6E8A-4147-A177-3AD203B41FA5}">
                      <a16:colId xmlns:a16="http://schemas.microsoft.com/office/drawing/2014/main" val="20005"/>
                    </a:ext>
                  </a:extLst>
                </a:gridCol>
                <a:gridCol w="3027312">
                  <a:extLst>
                    <a:ext uri="{9D8B030D-6E8A-4147-A177-3AD203B41FA5}">
                      <a16:colId xmlns:a16="http://schemas.microsoft.com/office/drawing/2014/main" val="20006"/>
                    </a:ext>
                  </a:extLst>
                </a:gridCol>
              </a:tblGrid>
              <a:tr h="1139476">
                <a:tc>
                  <a:txBody>
                    <a:bodyPr/>
                    <a:lstStyle/>
                    <a:p>
                      <a:pPr algn="ctr"/>
                      <a:r>
                        <a:rPr lang="en-US" sz="4800" noProof="1">
                          <a:solidFill>
                            <a:schemeClr val="tx1"/>
                          </a:solidFill>
                          <a:effectLst/>
                        </a:rPr>
                        <a:t>Name</a:t>
                      </a:r>
                    </a:p>
                  </a:txBody>
                  <a:tcPr anchor="ctr"/>
                </a:tc>
                <a:tc>
                  <a:txBody>
                    <a:bodyPr/>
                    <a:lstStyle/>
                    <a:p>
                      <a:pPr algn="ctr"/>
                      <a:r>
                        <a:rPr lang="en-US" sz="4800" noProof="1">
                          <a:solidFill>
                            <a:schemeClr val="tx1"/>
                          </a:solidFill>
                          <a:effectLst/>
                        </a:rPr>
                        <a:t>Best</a:t>
                      </a:r>
                    </a:p>
                  </a:txBody>
                  <a:tcPr anchor="ctr"/>
                </a:tc>
                <a:tc>
                  <a:txBody>
                    <a:bodyPr/>
                    <a:lstStyle/>
                    <a:p>
                      <a:pPr algn="ctr"/>
                      <a:r>
                        <a:rPr lang="en-US" sz="4800" noProof="1">
                          <a:solidFill>
                            <a:schemeClr val="tx1"/>
                          </a:solidFill>
                          <a:effectLst/>
                        </a:rPr>
                        <a:t>Average</a:t>
                      </a:r>
                    </a:p>
                  </a:txBody>
                  <a:tcPr anchor="ctr"/>
                </a:tc>
                <a:tc>
                  <a:txBody>
                    <a:bodyPr/>
                    <a:lstStyle/>
                    <a:p>
                      <a:pPr algn="ctr"/>
                      <a:r>
                        <a:rPr lang="en-US" sz="4800" noProof="1">
                          <a:solidFill>
                            <a:schemeClr val="tx1"/>
                          </a:solidFill>
                          <a:effectLst/>
                        </a:rPr>
                        <a:t>Worst</a:t>
                      </a:r>
                    </a:p>
                  </a:txBody>
                  <a:tcPr anchor="ctr"/>
                </a:tc>
                <a:tc>
                  <a:txBody>
                    <a:bodyPr/>
                    <a:lstStyle/>
                    <a:p>
                      <a:pPr algn="ctr"/>
                      <a:r>
                        <a:rPr lang="en-US" sz="4800" noProof="1">
                          <a:solidFill>
                            <a:schemeClr val="tx1"/>
                          </a:solidFill>
                          <a:effectLst/>
                        </a:rPr>
                        <a:t>Memory</a:t>
                      </a:r>
                    </a:p>
                  </a:txBody>
                  <a:tcPr anchor="ctr"/>
                </a:tc>
                <a:tc>
                  <a:txBody>
                    <a:bodyPr/>
                    <a:lstStyle/>
                    <a:p>
                      <a:pPr algn="ctr"/>
                      <a:r>
                        <a:rPr lang="en-US" sz="4800" noProof="1">
                          <a:solidFill>
                            <a:schemeClr val="tx1"/>
                          </a:solidFill>
                          <a:effectLst/>
                        </a:rPr>
                        <a:t>Stable</a:t>
                      </a:r>
                    </a:p>
                  </a:txBody>
                  <a:tcPr anchor="ctr"/>
                </a:tc>
                <a:tc>
                  <a:txBody>
                    <a:bodyPr/>
                    <a:lstStyle/>
                    <a:p>
                      <a:pPr algn="ctr"/>
                      <a:r>
                        <a:rPr lang="en-US" sz="4800" noProof="1">
                          <a:solidFill>
                            <a:schemeClr val="tx1"/>
                          </a:solidFill>
                          <a:effectLst/>
                        </a:rPr>
                        <a:t>Method</a:t>
                      </a:r>
                    </a:p>
                  </a:txBody>
                  <a:tcPr anchor="ctr"/>
                </a:tc>
                <a:extLst>
                  <a:ext uri="{0D108BD9-81ED-4DB2-BD59-A6C34878D82A}">
                    <a16:rowId xmlns:a16="http://schemas.microsoft.com/office/drawing/2014/main" val="10000"/>
                  </a:ext>
                </a:extLst>
              </a:tr>
              <a:tr h="1114809">
                <a:tc>
                  <a:txBody>
                    <a:bodyPr/>
                    <a:lstStyle/>
                    <a:p>
                      <a:pPr algn="ctr"/>
                      <a:r>
                        <a:rPr lang="en-US" sz="4400" noProof="1">
                          <a:solidFill>
                            <a:schemeClr val="tx1"/>
                          </a:solidFill>
                          <a:effectLst/>
                          <a:hlinkClick r:id="rId2">
                            <a:extLst>
                              <a:ext uri="{A12FA001-AC4F-418D-AE19-62706E023703}">
                                <ahyp:hlinkClr xmlns:ahyp="http://schemas.microsoft.com/office/drawing/2018/hyperlinkcolor" val="tx"/>
                              </a:ext>
                            </a:extLst>
                          </a:hlinkClick>
                        </a:rPr>
                        <a:t>SelectionSort</a:t>
                      </a:r>
                      <a:endParaRPr lang="en-US" sz="4400" noProof="1">
                        <a:solidFill>
                          <a:schemeClr val="tx1"/>
                        </a:solidFill>
                        <a:effectLst/>
                      </a:endParaRPr>
                    </a:p>
                  </a:txBody>
                  <a:tcPr anchor="ctr"/>
                </a:tc>
                <a:tc>
                  <a:txBody>
                    <a:bodyPr/>
                    <a:lstStyle/>
                    <a:p>
                      <a:pPr algn="ctr"/>
                      <a:r>
                        <a:rPr lang="en-US" sz="4400" kern="1200" noProof="1">
                          <a:solidFill>
                            <a:schemeClr val="tx1"/>
                          </a:solidFill>
                          <a:effectLst/>
                        </a:rPr>
                        <a:t>n</a:t>
                      </a:r>
                      <a:r>
                        <a:rPr lang="en-US" sz="4400" kern="1200" baseline="30000" noProof="1">
                          <a:solidFill>
                            <a:schemeClr val="tx1"/>
                          </a:solidFill>
                          <a:effectLst/>
                        </a:rPr>
                        <a:t>2</a:t>
                      </a:r>
                      <a:endParaRPr lang="en-US" sz="4400" b="1" kern="1200" baseline="300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kern="1200" noProof="1">
                          <a:solidFill>
                            <a:schemeClr val="tx1"/>
                          </a:solidFill>
                          <a:effectLst/>
                        </a:rPr>
                        <a:t>n</a:t>
                      </a:r>
                      <a:r>
                        <a:rPr lang="en-US" sz="4400" kern="1200" baseline="30000" noProof="1">
                          <a:solidFill>
                            <a:schemeClr val="tx1"/>
                          </a:solidFill>
                          <a:effectLst/>
                        </a:rPr>
                        <a:t>2</a:t>
                      </a:r>
                      <a:endParaRPr lang="en-US" sz="4400" b="1" kern="1200" baseline="300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kern="1200" noProof="1">
                          <a:solidFill>
                            <a:schemeClr val="tx1"/>
                          </a:solidFill>
                          <a:effectLst/>
                        </a:rPr>
                        <a:t>n</a:t>
                      </a:r>
                      <a:r>
                        <a:rPr lang="en-US" sz="4400" kern="1200" baseline="30000" noProof="1">
                          <a:solidFill>
                            <a:schemeClr val="tx1"/>
                          </a:solidFill>
                          <a:effectLst/>
                        </a:rPr>
                        <a:t>2</a:t>
                      </a:r>
                      <a:endParaRPr lang="en-US" sz="4400" b="1" kern="1200" baseline="300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kern="1200" noProof="1">
                          <a:solidFill>
                            <a:schemeClr val="tx1"/>
                          </a:solidFill>
                          <a:effectLst/>
                        </a:rPr>
                        <a:t>1</a:t>
                      </a:r>
                      <a:endParaRPr lang="en-US" sz="4400" b="1" kern="12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noProof="1">
                          <a:solidFill>
                            <a:schemeClr val="tx1"/>
                          </a:solidFill>
                          <a:effectLst/>
                        </a:rPr>
                        <a:t>No</a:t>
                      </a:r>
                    </a:p>
                  </a:txBody>
                  <a:tcPr anchor="ctr"/>
                </a:tc>
                <a:tc>
                  <a:txBody>
                    <a:bodyPr/>
                    <a:lstStyle/>
                    <a:p>
                      <a:pPr algn="ctr"/>
                      <a:r>
                        <a:rPr lang="en-US" sz="4400" noProof="1">
                          <a:solidFill>
                            <a:schemeClr val="tx1"/>
                          </a:solidFill>
                          <a:effectLst/>
                        </a:rPr>
                        <a:t>Selection</a:t>
                      </a:r>
                    </a:p>
                  </a:txBody>
                  <a:tcPr anchor="ctr"/>
                </a:tc>
                <a:extLst>
                  <a:ext uri="{0D108BD9-81ED-4DB2-BD59-A6C34878D82A}">
                    <a16:rowId xmlns:a16="http://schemas.microsoft.com/office/drawing/2014/main" val="10001"/>
                  </a:ext>
                </a:extLst>
              </a:tr>
              <a:tr h="1085998">
                <a:tc>
                  <a:txBody>
                    <a:bodyPr/>
                    <a:lstStyle/>
                    <a:p>
                      <a:pPr algn="ctr"/>
                      <a:r>
                        <a:rPr lang="en-US" sz="4400" noProof="1">
                          <a:solidFill>
                            <a:schemeClr val="tx1"/>
                          </a:solidFill>
                          <a:effectLst/>
                          <a:hlinkClick r:id="rId3">
                            <a:extLst>
                              <a:ext uri="{A12FA001-AC4F-418D-AE19-62706E023703}">
                                <ahyp:hlinkClr xmlns:ahyp="http://schemas.microsoft.com/office/drawing/2018/hyperlinkcolor" val="tx"/>
                              </a:ext>
                            </a:extLst>
                          </a:hlinkClick>
                        </a:rPr>
                        <a:t>BubbleSort</a:t>
                      </a:r>
                      <a:endParaRPr lang="en-US" sz="4400" noProof="1">
                        <a:solidFill>
                          <a:schemeClr val="tx1"/>
                        </a:solidFill>
                        <a:effectLst/>
                      </a:endParaRPr>
                    </a:p>
                  </a:txBody>
                  <a:tcPr anchor="ctr"/>
                </a:tc>
                <a:tc>
                  <a:txBody>
                    <a:bodyPr/>
                    <a:lstStyle/>
                    <a:p>
                      <a:pPr algn="ctr"/>
                      <a:r>
                        <a:rPr lang="en-US" sz="4400" kern="1200" noProof="1">
                          <a:solidFill>
                            <a:schemeClr val="tx1"/>
                          </a:solidFill>
                          <a:effectLst/>
                        </a:rPr>
                        <a:t>n</a:t>
                      </a:r>
                      <a:endParaRPr lang="en-US" sz="4400" b="1" kern="12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kern="1200" noProof="1">
                          <a:solidFill>
                            <a:schemeClr val="tx1"/>
                          </a:solidFill>
                          <a:effectLst/>
                        </a:rPr>
                        <a:t>n</a:t>
                      </a:r>
                      <a:r>
                        <a:rPr lang="en-US" sz="4400" kern="1200" baseline="30000" noProof="1">
                          <a:solidFill>
                            <a:schemeClr val="tx1"/>
                          </a:solidFill>
                          <a:effectLst/>
                        </a:rPr>
                        <a:t>2</a:t>
                      </a:r>
                      <a:endParaRPr lang="en-US" sz="4400" b="1" kern="1200" baseline="300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kern="1200" noProof="1">
                          <a:solidFill>
                            <a:schemeClr val="tx1"/>
                          </a:solidFill>
                          <a:effectLst/>
                        </a:rPr>
                        <a:t>n</a:t>
                      </a:r>
                      <a:r>
                        <a:rPr lang="en-US" sz="4400" kern="1200" baseline="30000" noProof="1">
                          <a:solidFill>
                            <a:schemeClr val="tx1"/>
                          </a:solidFill>
                          <a:effectLst/>
                        </a:rPr>
                        <a:t>2</a:t>
                      </a:r>
                      <a:endParaRPr lang="en-US" sz="4400" b="1" kern="1200" baseline="300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kern="1200" noProof="1">
                          <a:solidFill>
                            <a:schemeClr val="tx1"/>
                          </a:solidFill>
                          <a:effectLst/>
                        </a:rPr>
                        <a:t>1</a:t>
                      </a:r>
                      <a:endParaRPr lang="en-US" sz="4400" b="1" kern="12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noProof="1">
                          <a:solidFill>
                            <a:schemeClr val="tx1"/>
                          </a:solidFill>
                          <a:effectLst/>
                        </a:rPr>
                        <a:t>Yes</a:t>
                      </a:r>
                    </a:p>
                  </a:txBody>
                  <a:tcPr anchor="ctr"/>
                </a:tc>
                <a:tc>
                  <a:txBody>
                    <a:bodyPr/>
                    <a:lstStyle/>
                    <a:p>
                      <a:pPr algn="ctr"/>
                      <a:r>
                        <a:rPr lang="en-US" sz="4400" noProof="1">
                          <a:solidFill>
                            <a:schemeClr val="tx1"/>
                          </a:solidFill>
                          <a:effectLst/>
                        </a:rPr>
                        <a:t>Exchanging</a:t>
                      </a:r>
                    </a:p>
                  </a:txBody>
                  <a:tcPr anchor="ctr"/>
                </a:tc>
                <a:extLst>
                  <a:ext uri="{0D108BD9-81ED-4DB2-BD59-A6C34878D82A}">
                    <a16:rowId xmlns:a16="http://schemas.microsoft.com/office/drawing/2014/main" val="10002"/>
                  </a:ext>
                </a:extLst>
              </a:tr>
              <a:tr h="1057187">
                <a:tc>
                  <a:txBody>
                    <a:bodyPr/>
                    <a:lstStyle/>
                    <a:p>
                      <a:pPr algn="ctr"/>
                      <a:r>
                        <a:rPr lang="en-US" sz="4400" noProof="1">
                          <a:solidFill>
                            <a:schemeClr val="tx1"/>
                          </a:solidFill>
                          <a:effectLst/>
                          <a:hlinkClick r:id="rId4">
                            <a:extLst>
                              <a:ext uri="{A12FA001-AC4F-418D-AE19-62706E023703}">
                                <ahyp:hlinkClr xmlns:ahyp="http://schemas.microsoft.com/office/drawing/2018/hyperlinkcolor" val="tx"/>
                              </a:ext>
                            </a:extLst>
                          </a:hlinkClick>
                        </a:rPr>
                        <a:t>InsertionSort</a:t>
                      </a:r>
                      <a:endParaRPr lang="en-US" sz="4400" noProof="1">
                        <a:solidFill>
                          <a:schemeClr val="tx1"/>
                        </a:solidFill>
                        <a:effectLst/>
                      </a:endParaRPr>
                    </a:p>
                  </a:txBody>
                  <a:tcPr anchor="ctr"/>
                </a:tc>
                <a:tc>
                  <a:txBody>
                    <a:bodyPr/>
                    <a:lstStyle/>
                    <a:p>
                      <a:pPr algn="ctr"/>
                      <a:r>
                        <a:rPr lang="en-US" sz="4400" kern="1200" noProof="1">
                          <a:solidFill>
                            <a:schemeClr val="tx1"/>
                          </a:solidFill>
                          <a:effectLst/>
                        </a:rPr>
                        <a:t>n</a:t>
                      </a:r>
                      <a:endParaRPr lang="en-US" sz="4400" b="1" kern="12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kern="1200" noProof="1">
                          <a:solidFill>
                            <a:schemeClr val="tx1"/>
                          </a:solidFill>
                          <a:effectLst/>
                        </a:rPr>
                        <a:t>n</a:t>
                      </a:r>
                      <a:r>
                        <a:rPr lang="en-US" sz="4400" kern="1200" baseline="30000" noProof="1">
                          <a:solidFill>
                            <a:schemeClr val="tx1"/>
                          </a:solidFill>
                          <a:effectLst/>
                        </a:rPr>
                        <a:t>2</a:t>
                      </a:r>
                      <a:endParaRPr lang="en-US" sz="4400" b="1" kern="1200" baseline="300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kern="1200" noProof="1">
                          <a:solidFill>
                            <a:schemeClr val="tx1"/>
                          </a:solidFill>
                          <a:effectLst/>
                        </a:rPr>
                        <a:t>n</a:t>
                      </a:r>
                      <a:r>
                        <a:rPr lang="en-US" sz="4400" kern="1200" baseline="30000" noProof="1">
                          <a:solidFill>
                            <a:schemeClr val="tx1"/>
                          </a:solidFill>
                          <a:effectLst/>
                        </a:rPr>
                        <a:t>2</a:t>
                      </a:r>
                      <a:endParaRPr lang="en-US" sz="4400" b="1" kern="1200" baseline="300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kern="1200" noProof="1">
                          <a:solidFill>
                            <a:schemeClr val="tx1"/>
                          </a:solidFill>
                          <a:effectLst/>
                        </a:rPr>
                        <a:t>1</a:t>
                      </a:r>
                      <a:endParaRPr lang="en-US" sz="4400" b="1" kern="1200" noProof="1">
                        <a:solidFill>
                          <a:schemeClr val="tx1"/>
                        </a:solidFill>
                        <a:effectLst/>
                        <a:latin typeface="Consolas" pitchFamily="49" charset="0"/>
                        <a:ea typeface="+mn-ea"/>
                        <a:cs typeface="Consolas" pitchFamily="49" charset="0"/>
                      </a:endParaRPr>
                    </a:p>
                  </a:txBody>
                  <a:tcPr anchor="ctr"/>
                </a:tc>
                <a:tc>
                  <a:txBody>
                    <a:bodyPr/>
                    <a:lstStyle/>
                    <a:p>
                      <a:pPr algn="ctr"/>
                      <a:r>
                        <a:rPr lang="en-US" sz="4400" noProof="1">
                          <a:solidFill>
                            <a:schemeClr val="tx1"/>
                          </a:solidFill>
                          <a:effectLst/>
                        </a:rPr>
                        <a:t>Yes</a:t>
                      </a:r>
                    </a:p>
                  </a:txBody>
                  <a:tcPr anchor="ctr"/>
                </a:tc>
                <a:tc>
                  <a:txBody>
                    <a:bodyPr/>
                    <a:lstStyle/>
                    <a:p>
                      <a:pPr algn="ctr"/>
                      <a:r>
                        <a:rPr lang="en-US" sz="4400" noProof="1">
                          <a:solidFill>
                            <a:schemeClr val="tx1"/>
                          </a:solidFill>
                          <a:effectLst/>
                        </a:rPr>
                        <a:t>Insertion</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4824845"/>
      </p:ext>
    </p:extLst>
  </p:cSld>
  <p:clrMapOvr>
    <a:masterClrMapping/>
  </p:clrMapOvr>
  <p:transition spd="slow">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C1BDDA-B23A-20D1-1505-8B0AE6FB3E31}"/>
              </a:ext>
            </a:extLst>
          </p:cNvPr>
          <p:cNvSpPr>
            <a:spLocks noGrp="1"/>
          </p:cNvSpPr>
          <p:nvPr>
            <p:ph type="body" sz="quarter" idx="10"/>
          </p:nvPr>
        </p:nvSpPr>
        <p:spPr/>
        <p:txBody>
          <a:bodyPr/>
          <a:lstStyle/>
          <a:p>
            <a:r>
              <a:rPr lang="en-US" dirty="0"/>
              <a:t>Advanced Sorting</a:t>
            </a:r>
          </a:p>
        </p:txBody>
      </p:sp>
      <p:sp>
        <p:nvSpPr>
          <p:cNvPr id="5" name="Text Placeholder 4">
            <a:extLst>
              <a:ext uri="{FF2B5EF4-FFF2-40B4-BE49-F238E27FC236}">
                <a16:creationId xmlns:a16="http://schemas.microsoft.com/office/drawing/2014/main" id="{6E95BEFB-9FCB-1B4B-4E47-0A7E400D2BB7}"/>
              </a:ext>
            </a:extLst>
          </p:cNvPr>
          <p:cNvSpPr>
            <a:spLocks noGrp="1"/>
          </p:cNvSpPr>
          <p:nvPr>
            <p:ph type="body" sz="quarter" idx="11"/>
          </p:nvPr>
        </p:nvSpPr>
        <p:spPr/>
        <p:txBody>
          <a:bodyPr/>
          <a:lstStyle/>
          <a:p>
            <a:r>
              <a:rPr lang="en-US" dirty="0"/>
              <a:t>03</a:t>
            </a:r>
          </a:p>
        </p:txBody>
      </p:sp>
      <p:sp>
        <p:nvSpPr>
          <p:cNvPr id="6" name="Text Placeholder 5">
            <a:extLst>
              <a:ext uri="{FF2B5EF4-FFF2-40B4-BE49-F238E27FC236}">
                <a16:creationId xmlns:a16="http://schemas.microsoft.com/office/drawing/2014/main" id="{A74D7349-89C7-0152-3FFA-F97D8A8E6DB7}"/>
              </a:ext>
            </a:extLst>
          </p:cNvPr>
          <p:cNvSpPr>
            <a:spLocks noGrp="1"/>
          </p:cNvSpPr>
          <p:nvPr>
            <p:ph type="body" sz="quarter" idx="12"/>
          </p:nvPr>
        </p:nvSpPr>
        <p:spPr/>
        <p:txBody>
          <a:bodyPr/>
          <a:lstStyle/>
          <a:p>
            <a:r>
              <a:rPr lang="en-US" dirty="0"/>
              <a:t>Quick, Merge, Bucket Sort</a:t>
            </a:r>
          </a:p>
        </p:txBody>
      </p:sp>
    </p:spTree>
    <p:extLst>
      <p:ext uri="{BB962C8B-B14F-4D97-AF65-F5344CB8AC3E}">
        <p14:creationId xmlns:p14="http://schemas.microsoft.com/office/powerpoint/2010/main" val="2136851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3B4007-8883-04E9-D041-9F09F3D52C07}"/>
              </a:ext>
            </a:extLst>
          </p:cNvPr>
          <p:cNvSpPr>
            <a:spLocks noGrp="1"/>
          </p:cNvSpPr>
          <p:nvPr>
            <p:ph type="body" sz="quarter" idx="10"/>
          </p:nvPr>
        </p:nvSpPr>
        <p:spPr>
          <a:xfrm>
            <a:off x="2152650" y="3479052"/>
            <a:ext cx="21020168" cy="9436776"/>
          </a:xfrm>
        </p:spPr>
        <p:txBody>
          <a:bodyPr>
            <a:normAutofit fontScale="77500" lnSpcReduction="20000"/>
          </a:bodyPr>
          <a:lstStyle/>
          <a:p>
            <a:pPr marL="685800" indent="-685800">
              <a:lnSpc>
                <a:spcPct val="150000"/>
              </a:lnSpc>
              <a:spcBef>
                <a:spcPts val="0"/>
              </a:spcBef>
              <a:buFont typeface="Arial" panose="020B0604020202020204" pitchFamily="34" charset="0"/>
              <a:buChar char="•"/>
            </a:pPr>
            <a:r>
              <a:rPr lang="en-US" dirty="0" err="1"/>
              <a:t>QuickSort</a:t>
            </a:r>
            <a:r>
              <a:rPr lang="en-US" dirty="0"/>
              <a:t> – efficient sorting algorithm</a:t>
            </a:r>
          </a:p>
          <a:p>
            <a:pPr marL="1600154" lvl="1" indent="-685800">
              <a:lnSpc>
                <a:spcPct val="150000"/>
              </a:lnSpc>
              <a:spcBef>
                <a:spcPts val="0"/>
              </a:spcBef>
              <a:buFont typeface="Arial" panose="020B0604020202020204" pitchFamily="34" charset="0"/>
              <a:buChar char="•"/>
            </a:pPr>
            <a:r>
              <a:rPr lang="en-US" dirty="0"/>
              <a:t>Choose a pivot; move smaller elements left &amp; larger right; sort left &amp; right</a:t>
            </a:r>
          </a:p>
          <a:p>
            <a:pPr marL="1600154" lvl="1" indent="-685800">
              <a:lnSpc>
                <a:spcPct val="150000"/>
              </a:lnSpc>
              <a:spcBef>
                <a:spcPts val="0"/>
              </a:spcBef>
              <a:buFont typeface="Arial" panose="020B0604020202020204" pitchFamily="34" charset="0"/>
              <a:buChar char="•"/>
            </a:pPr>
            <a:r>
              <a:rPr lang="en-US" dirty="0"/>
              <a:t>Best &amp; average case: O(n*log(n)); Worst: O(n2)</a:t>
            </a:r>
          </a:p>
          <a:p>
            <a:pPr marL="1600154" lvl="1" indent="-685800">
              <a:lnSpc>
                <a:spcPct val="150000"/>
              </a:lnSpc>
              <a:spcBef>
                <a:spcPts val="0"/>
              </a:spcBef>
              <a:buFont typeface="Arial" panose="020B0604020202020204" pitchFamily="34" charset="0"/>
              <a:buChar char="•"/>
            </a:pPr>
            <a:r>
              <a:rPr lang="en-US" dirty="0"/>
              <a:t>Memory: O(log(n)) </a:t>
            </a:r>
          </a:p>
          <a:p>
            <a:pPr marL="1600154" lvl="1" indent="-685800">
              <a:lnSpc>
                <a:spcPct val="150000"/>
              </a:lnSpc>
              <a:spcBef>
                <a:spcPts val="0"/>
              </a:spcBef>
              <a:buFont typeface="Arial" panose="020B0604020202020204" pitchFamily="34" charset="0"/>
              <a:buChar char="•"/>
            </a:pPr>
            <a:r>
              <a:rPr lang="en-US" dirty="0"/>
              <a:t>Stable: Depends</a:t>
            </a:r>
          </a:p>
          <a:p>
            <a:pPr marL="1600154" lvl="1" indent="-685800">
              <a:lnSpc>
                <a:spcPct val="150000"/>
              </a:lnSpc>
              <a:spcBef>
                <a:spcPts val="0"/>
              </a:spcBef>
              <a:buFont typeface="Arial" panose="020B0604020202020204" pitchFamily="34" charset="0"/>
              <a:buChar char="•"/>
            </a:pPr>
            <a:r>
              <a:rPr lang="en-US" dirty="0"/>
              <a:t>Method: Partitioning</a:t>
            </a:r>
          </a:p>
          <a:p>
            <a:pPr marL="685800" indent="-685800">
              <a:lnSpc>
                <a:spcPct val="150000"/>
              </a:lnSpc>
              <a:spcBef>
                <a:spcPts val="0"/>
              </a:spcBef>
              <a:buFont typeface="Arial" panose="020B0604020202020204" pitchFamily="34" charset="0"/>
              <a:buChar char="•"/>
            </a:pPr>
            <a:r>
              <a:rPr lang="en-US" dirty="0"/>
              <a:t>Usage:</a:t>
            </a:r>
          </a:p>
          <a:p>
            <a:pPr marL="1600154" lvl="1" indent="-685800">
              <a:lnSpc>
                <a:spcPct val="150000"/>
              </a:lnSpc>
              <a:spcBef>
                <a:spcPts val="0"/>
              </a:spcBef>
              <a:buFont typeface="Arial" panose="020B0604020202020204" pitchFamily="34" charset="0"/>
              <a:buChar char="•"/>
            </a:pPr>
            <a:r>
              <a:rPr lang="en-US" dirty="0"/>
              <a:t>Highly efficient for large datasets.</a:t>
            </a:r>
          </a:p>
          <a:p>
            <a:pPr marL="1600154" lvl="1" indent="-685800">
              <a:lnSpc>
                <a:spcPct val="150000"/>
              </a:lnSpc>
              <a:spcBef>
                <a:spcPts val="0"/>
              </a:spcBef>
              <a:buFont typeface="Arial" panose="020B0604020202020204" pitchFamily="34" charset="0"/>
              <a:buChar char="•"/>
            </a:pPr>
            <a:r>
              <a:rPr lang="en-US" dirty="0"/>
              <a:t>Often faster in practice than other O(n log n) algorithms like Merge Sort or Heap Sort.</a:t>
            </a:r>
          </a:p>
          <a:p>
            <a:pPr marL="1600154" lvl="1" indent="-685800">
              <a:lnSpc>
                <a:spcPct val="150000"/>
              </a:lnSpc>
              <a:spcBef>
                <a:spcPts val="0"/>
              </a:spcBef>
              <a:buFont typeface="Arial" panose="020B0604020202020204" pitchFamily="34" charset="0"/>
              <a:buChar char="•"/>
            </a:pPr>
            <a:r>
              <a:rPr lang="en-US" dirty="0"/>
              <a:t>Worst-case performance can be avoided by using randomized pivot selection.</a:t>
            </a:r>
          </a:p>
        </p:txBody>
      </p:sp>
      <p:sp>
        <p:nvSpPr>
          <p:cNvPr id="3" name="Title 2">
            <a:extLst>
              <a:ext uri="{FF2B5EF4-FFF2-40B4-BE49-F238E27FC236}">
                <a16:creationId xmlns:a16="http://schemas.microsoft.com/office/drawing/2014/main" id="{02793274-412A-5B39-7F72-F8F0E6279A7E}"/>
              </a:ext>
            </a:extLst>
          </p:cNvPr>
          <p:cNvSpPr>
            <a:spLocks noGrp="1"/>
          </p:cNvSpPr>
          <p:nvPr>
            <p:ph type="title"/>
          </p:nvPr>
        </p:nvSpPr>
        <p:spPr/>
        <p:txBody>
          <a:bodyPr/>
          <a:lstStyle/>
          <a:p>
            <a:r>
              <a:rPr lang="en-US" dirty="0"/>
              <a:t>Quick Sort</a:t>
            </a:r>
          </a:p>
        </p:txBody>
      </p:sp>
    </p:spTree>
    <p:extLst>
      <p:ext uri="{BB962C8B-B14F-4D97-AF65-F5344CB8AC3E}">
        <p14:creationId xmlns:p14="http://schemas.microsoft.com/office/powerpoint/2010/main" val="5254064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67782"/>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8259249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1340" y="7267782"/>
            <a:ext cx="1991253" cy="2891296"/>
          </a:xfrm>
          <a:prstGeom prst="rect">
            <a:avLst/>
          </a:prstGeom>
        </p:spPr>
      </p:pic>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40520162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67782"/>
            <a:ext cx="1991253" cy="2891296"/>
          </a:xfrm>
          <a:prstGeom prst="rect">
            <a:avLst/>
          </a:prstGeom>
        </p:spPr>
      </p:pic>
    </p:spTree>
    <p:extLst>
      <p:ext uri="{BB962C8B-B14F-4D97-AF65-F5344CB8AC3E}">
        <p14:creationId xmlns:p14="http://schemas.microsoft.com/office/powerpoint/2010/main" val="4060312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B3D5AD-B510-8014-9EC1-84D9D7673B29}"/>
              </a:ext>
            </a:extLst>
          </p:cNvPr>
          <p:cNvSpPr>
            <a:spLocks noGrp="1"/>
          </p:cNvSpPr>
          <p:nvPr>
            <p:ph type="body" sz="quarter" idx="10"/>
          </p:nvPr>
        </p:nvSpPr>
        <p:spPr>
          <a:xfrm>
            <a:off x="2152651" y="2954216"/>
            <a:ext cx="21020168" cy="10031530"/>
          </a:xfrm>
        </p:spPr>
        <p:txBody>
          <a:bodyPr>
            <a:normAutofit/>
          </a:bodyPr>
          <a:lstStyle/>
          <a:p>
            <a:pPr indent="-571500">
              <a:lnSpc>
                <a:spcPct val="110000"/>
              </a:lnSpc>
              <a:spcBef>
                <a:spcPts val="0"/>
              </a:spcBef>
              <a:buFont typeface="Arial" panose="020B0604020202020204" pitchFamily="34" charset="0"/>
              <a:buChar char="•"/>
            </a:pPr>
            <a:r>
              <a:rPr lang="en-US" sz="4400" b="1" dirty="0"/>
              <a:t>int sum = 0; </a:t>
            </a:r>
            <a:r>
              <a:rPr lang="en-US" sz="4400" dirty="0"/>
              <a:t>- 1 operation.</a:t>
            </a:r>
          </a:p>
          <a:p>
            <a:pPr indent="-571500">
              <a:lnSpc>
                <a:spcPct val="110000"/>
              </a:lnSpc>
              <a:spcBef>
                <a:spcPts val="0"/>
              </a:spcBef>
              <a:buFont typeface="Arial" panose="020B0604020202020204" pitchFamily="34" charset="0"/>
              <a:buChar char="•"/>
            </a:pPr>
            <a:r>
              <a:rPr lang="en-US" sz="4400" b="1" dirty="0"/>
              <a:t>for (int </a:t>
            </a:r>
            <a:r>
              <a:rPr lang="en-US" sz="4400" b="1" dirty="0" err="1"/>
              <a:t>i</a:t>
            </a:r>
            <a:r>
              <a:rPr lang="en-US" sz="4400" b="1" dirty="0"/>
              <a:t> = 0; </a:t>
            </a:r>
            <a:r>
              <a:rPr lang="en-US" sz="4400" b="1" dirty="0" err="1"/>
              <a:t>i</a:t>
            </a:r>
            <a:r>
              <a:rPr lang="en-US" sz="4400" b="1" dirty="0"/>
              <a:t> &lt; </a:t>
            </a:r>
            <a:r>
              <a:rPr lang="en-US" sz="4400" b="1" dirty="0" err="1"/>
              <a:t>array.Length</a:t>
            </a:r>
            <a:r>
              <a:rPr lang="en-US" sz="4400" b="1" dirty="0"/>
              <a:t>; </a:t>
            </a:r>
            <a:r>
              <a:rPr lang="en-US" sz="4400" b="1" dirty="0" err="1"/>
              <a:t>i</a:t>
            </a:r>
            <a:r>
              <a:rPr lang="en-US" sz="4400" b="1" dirty="0"/>
              <a:t>++) </a:t>
            </a:r>
            <a:br>
              <a:rPr lang="en-US" sz="4400" dirty="0"/>
            </a:br>
            <a:r>
              <a:rPr lang="en-US" sz="4400" dirty="0"/>
              <a:t>The loop will run n times (where n is the length of the array).</a:t>
            </a:r>
          </a:p>
          <a:p>
            <a:pPr indent="-571500">
              <a:lnSpc>
                <a:spcPct val="110000"/>
              </a:lnSpc>
              <a:spcBef>
                <a:spcPts val="0"/>
              </a:spcBef>
              <a:buFont typeface="Arial" panose="020B0604020202020204" pitchFamily="34" charset="0"/>
              <a:buChar char="•"/>
            </a:pPr>
            <a:r>
              <a:rPr lang="en-US" sz="4400" dirty="0"/>
              <a:t>Inside the loop:</a:t>
            </a:r>
          </a:p>
          <a:p>
            <a:pPr marL="1085805" lvl="2" indent="-742950">
              <a:lnSpc>
                <a:spcPct val="110000"/>
              </a:lnSpc>
              <a:spcBef>
                <a:spcPts val="0"/>
              </a:spcBef>
              <a:buFont typeface="+mj-lt"/>
              <a:buAutoNum type="alphaLcPeriod"/>
            </a:pPr>
            <a:r>
              <a:rPr lang="en-US" sz="4400" b="1" dirty="0" err="1"/>
              <a:t>i</a:t>
            </a:r>
            <a:r>
              <a:rPr lang="en-US" sz="4400" b="1" dirty="0"/>
              <a:t> &lt; </a:t>
            </a:r>
            <a:r>
              <a:rPr lang="en-US" sz="4400" b="1" dirty="0" err="1"/>
              <a:t>array.Length</a:t>
            </a:r>
            <a:r>
              <a:rPr lang="en-US" sz="4400" b="1" dirty="0"/>
              <a:t> </a:t>
            </a:r>
            <a:r>
              <a:rPr lang="en-US" sz="4400" dirty="0"/>
              <a:t>- Comparison operation. It happens n + 1 times (one extra for when the loop terminates).</a:t>
            </a:r>
          </a:p>
          <a:p>
            <a:pPr marL="1085805" lvl="2" indent="-742950">
              <a:lnSpc>
                <a:spcPct val="110000"/>
              </a:lnSpc>
              <a:spcBef>
                <a:spcPts val="0"/>
              </a:spcBef>
              <a:buFont typeface="+mj-lt"/>
              <a:buAutoNum type="alphaLcPeriod"/>
            </a:pPr>
            <a:r>
              <a:rPr lang="en-US" sz="4400" b="1" dirty="0" err="1"/>
              <a:t>i</a:t>
            </a:r>
            <a:r>
              <a:rPr lang="en-US" sz="4400" b="1" dirty="0"/>
              <a:t>++</a:t>
            </a:r>
            <a:r>
              <a:rPr lang="en-US" sz="4400" dirty="0"/>
              <a:t> - Increment operation. It happens n times.</a:t>
            </a:r>
          </a:p>
          <a:p>
            <a:pPr marL="1085805" lvl="2" indent="-742950">
              <a:lnSpc>
                <a:spcPct val="110000"/>
              </a:lnSpc>
              <a:spcBef>
                <a:spcPts val="0"/>
              </a:spcBef>
              <a:buFont typeface="+mj-lt"/>
              <a:buAutoNum type="alphaLcPeriod"/>
            </a:pPr>
            <a:r>
              <a:rPr lang="en-US" sz="4400" b="1" dirty="0"/>
              <a:t>array[</a:t>
            </a:r>
            <a:r>
              <a:rPr lang="en-US" sz="4400" b="1" dirty="0" err="1"/>
              <a:t>i</a:t>
            </a:r>
            <a:r>
              <a:rPr lang="en-US" sz="4400" b="1" dirty="0"/>
              <a:t>] % 2 == 0 </a:t>
            </a:r>
            <a:r>
              <a:rPr lang="en-US" sz="4400" dirty="0"/>
              <a:t>- This involves accessing the array and checking if a number is even. This happens n times.</a:t>
            </a:r>
          </a:p>
          <a:p>
            <a:pPr marL="1085805" lvl="2" indent="-742950">
              <a:lnSpc>
                <a:spcPct val="110000"/>
              </a:lnSpc>
              <a:spcBef>
                <a:spcPts val="0"/>
              </a:spcBef>
              <a:buFont typeface="+mj-lt"/>
              <a:buAutoNum type="alphaLcPeriod"/>
            </a:pPr>
            <a:r>
              <a:rPr lang="en-US" sz="4400" b="1" dirty="0"/>
              <a:t>sum += array[</a:t>
            </a:r>
            <a:r>
              <a:rPr lang="en-US" sz="4400" b="1" dirty="0" err="1"/>
              <a:t>i</a:t>
            </a:r>
            <a:r>
              <a:rPr lang="en-US" sz="4400" b="1" dirty="0"/>
              <a:t>] </a:t>
            </a:r>
            <a:r>
              <a:rPr lang="en-US" sz="4400" dirty="0"/>
              <a:t>- For the worst-case complexity, we assume it happens every time.</a:t>
            </a:r>
          </a:p>
          <a:p>
            <a:pPr indent="-571500">
              <a:lnSpc>
                <a:spcPct val="110000"/>
              </a:lnSpc>
              <a:spcBef>
                <a:spcPts val="0"/>
              </a:spcBef>
              <a:buFont typeface="Arial" panose="020B0604020202020204" pitchFamily="34" charset="0"/>
              <a:buChar char="•"/>
            </a:pPr>
            <a:r>
              <a:rPr lang="en-US" sz="4400" b="1" dirty="0"/>
              <a:t>return sum</a:t>
            </a:r>
            <a:r>
              <a:rPr lang="en-US" sz="4400" dirty="0"/>
              <a:t>; - 1 operation.</a:t>
            </a:r>
          </a:p>
        </p:txBody>
      </p:sp>
      <p:sp>
        <p:nvSpPr>
          <p:cNvPr id="3" name="Title 2">
            <a:extLst>
              <a:ext uri="{FF2B5EF4-FFF2-40B4-BE49-F238E27FC236}">
                <a16:creationId xmlns:a16="http://schemas.microsoft.com/office/drawing/2014/main" id="{10589800-A137-03D2-21AA-6E35B4F2D70E}"/>
              </a:ext>
            </a:extLst>
          </p:cNvPr>
          <p:cNvSpPr>
            <a:spLocks noGrp="1"/>
          </p:cNvSpPr>
          <p:nvPr>
            <p:ph type="title"/>
          </p:nvPr>
        </p:nvSpPr>
        <p:spPr/>
        <p:txBody>
          <a:bodyPr/>
          <a:lstStyle/>
          <a:p>
            <a:r>
              <a:rPr lang="en-US" dirty="0"/>
              <a:t>Steps</a:t>
            </a:r>
          </a:p>
        </p:txBody>
      </p:sp>
    </p:spTree>
    <p:extLst>
      <p:ext uri="{BB962C8B-B14F-4D97-AF65-F5344CB8AC3E}">
        <p14:creationId xmlns:p14="http://schemas.microsoft.com/office/powerpoint/2010/main" val="3947740783"/>
      </p:ext>
    </p:extLst>
  </p:cSld>
  <p:clrMapOvr>
    <a:masterClrMapping/>
  </p:clrMapOvr>
  <p:transition spd="slow">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12" name="!!11">
            <a:extLst>
              <a:ext uri="{FF2B5EF4-FFF2-40B4-BE49-F238E27FC236}">
                <a16:creationId xmlns:a16="http://schemas.microsoft.com/office/drawing/2014/main" id="{F0464268-16A1-E181-4E9C-8ED0AEF368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1411504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1596300197"/>
      </p:ext>
    </p:extLst>
  </p:cSld>
  <p:clrMapOvr>
    <a:masterClrMapping/>
  </p:clrMapOvr>
  <p:transition spd="slow">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37808261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10"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1552041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spTree>
    <p:extLst>
      <p:ext uri="{BB962C8B-B14F-4D97-AF65-F5344CB8AC3E}">
        <p14:creationId xmlns:p14="http://schemas.microsoft.com/office/powerpoint/2010/main" val="24987741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spTree>
    <p:extLst>
      <p:ext uri="{BB962C8B-B14F-4D97-AF65-F5344CB8AC3E}">
        <p14:creationId xmlns:p14="http://schemas.microsoft.com/office/powerpoint/2010/main" val="144617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6532372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27493091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29646374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156597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39643695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AE5E0F-6D03-2588-B34C-5AA746140C89}"/>
              </a:ext>
            </a:extLst>
          </p:cNvPr>
          <p:cNvSpPr>
            <a:spLocks noGrp="1"/>
          </p:cNvSpPr>
          <p:nvPr>
            <p:ph type="body" sz="quarter" idx="10"/>
          </p:nvPr>
        </p:nvSpPr>
        <p:spPr>
          <a:xfrm>
            <a:off x="1869440" y="3266402"/>
            <a:ext cx="21986240" cy="9436776"/>
          </a:xfrm>
        </p:spPr>
        <p:txBody>
          <a:bodyPr>
            <a:normAutofit lnSpcReduction="10000"/>
          </a:bodyPr>
          <a:lstStyle/>
          <a:p>
            <a:r>
              <a:rPr lang="en-US" dirty="0"/>
              <a:t>Initialization: 1 (for sum)</a:t>
            </a:r>
            <a:br>
              <a:rPr lang="en-US" dirty="0"/>
            </a:br>
            <a:r>
              <a:rPr lang="en-US" dirty="0"/>
              <a:t>Initialization: 1 (for </a:t>
            </a:r>
            <a:r>
              <a:rPr lang="en-US" dirty="0" err="1"/>
              <a:t>i</a:t>
            </a:r>
            <a:r>
              <a:rPr lang="en-US" dirty="0"/>
              <a:t>)</a:t>
            </a:r>
          </a:p>
          <a:p>
            <a:r>
              <a:rPr lang="en-US" dirty="0"/>
              <a:t>Loop comparison: n + 1</a:t>
            </a:r>
          </a:p>
          <a:p>
            <a:r>
              <a:rPr lang="en-US" dirty="0"/>
              <a:t>Loop increment: n</a:t>
            </a:r>
          </a:p>
          <a:p>
            <a:r>
              <a:rPr lang="en-US" dirty="0"/>
              <a:t>Check even: n</a:t>
            </a:r>
          </a:p>
          <a:p>
            <a:r>
              <a:rPr lang="en-US" dirty="0"/>
              <a:t>Addition: n</a:t>
            </a:r>
          </a:p>
          <a:p>
            <a:r>
              <a:rPr lang="en-US" dirty="0"/>
              <a:t>T</a:t>
            </a:r>
            <a:r>
              <a:rPr lang="pt-BR" dirty="0"/>
              <a:t>otal operations = </a:t>
            </a:r>
            <a:r>
              <a:rPr lang="en-US" dirty="0"/>
              <a:t>7</a:t>
            </a:r>
            <a:r>
              <a:rPr lang="pt-BR" dirty="0"/>
              <a:t>n + 4</a:t>
            </a:r>
          </a:p>
          <a:p>
            <a:endParaRPr lang="pt-BR" dirty="0"/>
          </a:p>
          <a:p>
            <a:r>
              <a:rPr lang="pt-BR" dirty="0"/>
              <a:t>n = 2 -&gt; 18;</a:t>
            </a:r>
          </a:p>
          <a:p>
            <a:r>
              <a:rPr lang="pt-BR" dirty="0"/>
              <a:t>n = 4 -&gt; 32;</a:t>
            </a:r>
          </a:p>
          <a:p>
            <a:r>
              <a:rPr lang="pt-BR" dirty="0"/>
              <a:t>n = 10 -&gt; 74;</a:t>
            </a:r>
            <a:endParaRPr lang="en-US" dirty="0"/>
          </a:p>
        </p:txBody>
      </p:sp>
      <p:sp>
        <p:nvSpPr>
          <p:cNvPr id="3" name="Title 2">
            <a:extLst>
              <a:ext uri="{FF2B5EF4-FFF2-40B4-BE49-F238E27FC236}">
                <a16:creationId xmlns:a16="http://schemas.microsoft.com/office/drawing/2014/main" id="{5200546D-D3B6-9F21-34EF-5EE5BA3C38A8}"/>
              </a:ext>
            </a:extLst>
          </p:cNvPr>
          <p:cNvSpPr>
            <a:spLocks noGrp="1"/>
          </p:cNvSpPr>
          <p:nvPr>
            <p:ph type="title"/>
          </p:nvPr>
        </p:nvSpPr>
        <p:spPr/>
        <p:txBody>
          <a:bodyPr/>
          <a:lstStyle/>
          <a:p>
            <a:r>
              <a:rPr lang="en-US" dirty="0"/>
              <a:t>Steps</a:t>
            </a:r>
          </a:p>
        </p:txBody>
      </p:sp>
    </p:spTree>
    <p:extLst>
      <p:ext uri="{BB962C8B-B14F-4D97-AF65-F5344CB8AC3E}">
        <p14:creationId xmlns:p14="http://schemas.microsoft.com/office/powerpoint/2010/main" val="2022880803"/>
      </p:ext>
    </p:extLst>
  </p:cSld>
  <p:clrMapOvr>
    <a:masterClrMapping/>
  </p:clrMapOvr>
  <p:transition spd="slow">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40900309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1543827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38377333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8713382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43"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10058673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43"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39648079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43" y="7246517"/>
            <a:ext cx="1991253" cy="2891296"/>
          </a:xfrm>
          <a:prstGeom prst="rect">
            <a:avLst/>
          </a:prstGeom>
        </p:spPr>
      </p:pic>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13179700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Picture 11">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Picture 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Picture 4">
            <a:extLst>
              <a:ext uri="{FF2B5EF4-FFF2-40B4-BE49-F238E27FC236}">
                <a16:creationId xmlns:a16="http://schemas.microsoft.com/office/drawing/2014/main" id="{C4DF6725-A365-EF96-960D-8102347C94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Picture 5">
            <a:extLst>
              <a:ext uri="{FF2B5EF4-FFF2-40B4-BE49-F238E27FC236}">
                <a16:creationId xmlns:a16="http://schemas.microsoft.com/office/drawing/2014/main" id="{E7B3FA9C-A4DD-DFBD-E1B9-0AA5B37535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543" y="7246517"/>
            <a:ext cx="1991253" cy="2891296"/>
          </a:xfrm>
          <a:prstGeom prst="rect">
            <a:avLst/>
          </a:prstGeom>
        </p:spPr>
      </p:pic>
      <p:pic>
        <p:nvPicPr>
          <p:cNvPr id="7" name="Picture 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Picture 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Picture 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B69ACCCC-E8E1-CB65-52EB-60A07612A7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40675303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397759"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4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89845954"/>
      </p:ext>
    </p:extLst>
  </p:cSld>
  <p:clrMapOvr>
    <a:masterClrMapping/>
  </p:clrMapOvr>
  <p:transition spd="slow">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20744138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FCA026-3FDC-F629-12A6-E917C21744A2}"/>
              </a:ext>
            </a:extLst>
          </p:cNvPr>
          <p:cNvSpPr>
            <a:spLocks noGrp="1"/>
          </p:cNvSpPr>
          <p:nvPr>
            <p:ph type="body" sz="quarter" idx="10"/>
          </p:nvPr>
        </p:nvSpPr>
        <p:spPr/>
        <p:txBody>
          <a:bodyPr/>
          <a:lstStyle/>
          <a:p>
            <a:pPr marL="685800" indent="-685800">
              <a:buFont typeface="Arial" panose="020B0604020202020204" pitchFamily="34" charset="0"/>
              <a:buChar char="•"/>
            </a:pPr>
            <a:r>
              <a:rPr lang="en-US" dirty="0"/>
              <a:t>Worst-case</a:t>
            </a:r>
          </a:p>
          <a:p>
            <a:pPr marL="1600154" lvl="1" indent="-685800">
              <a:buFont typeface="Arial" panose="020B0604020202020204" pitchFamily="34" charset="0"/>
              <a:buChar char="•"/>
            </a:pPr>
            <a:r>
              <a:rPr lang="en-US" dirty="0"/>
              <a:t>An upper bound on the running time</a:t>
            </a:r>
          </a:p>
          <a:p>
            <a:pPr marL="685800" indent="-685800">
              <a:buFont typeface="Arial" panose="020B0604020202020204" pitchFamily="34" charset="0"/>
              <a:buChar char="•"/>
            </a:pPr>
            <a:r>
              <a:rPr lang="en-US" dirty="0"/>
              <a:t>Average-case</a:t>
            </a:r>
          </a:p>
          <a:p>
            <a:pPr marL="1600154" lvl="1" indent="-685800">
              <a:buFont typeface="Arial" panose="020B0604020202020204" pitchFamily="34" charset="0"/>
              <a:buChar char="•"/>
            </a:pPr>
            <a:r>
              <a:rPr lang="en-US" dirty="0"/>
              <a:t>Average running time</a:t>
            </a:r>
          </a:p>
          <a:p>
            <a:pPr marL="685800" indent="-685800">
              <a:buFont typeface="Arial" panose="020B0604020202020204" pitchFamily="34" charset="0"/>
              <a:buChar char="•"/>
            </a:pPr>
            <a:r>
              <a:rPr lang="en-US" dirty="0"/>
              <a:t>Best-case</a:t>
            </a:r>
          </a:p>
          <a:p>
            <a:pPr marL="1600154" lvl="1" indent="-685800">
              <a:buFont typeface="Arial" panose="020B0604020202020204" pitchFamily="34" charset="0"/>
              <a:buChar char="•"/>
            </a:pPr>
            <a:r>
              <a:rPr lang="en-US" dirty="0"/>
              <a:t>The lower bound on </a:t>
            </a:r>
            <a:br>
              <a:rPr lang="en-US" dirty="0"/>
            </a:br>
            <a:r>
              <a:rPr lang="en-US" dirty="0"/>
              <a:t>the running time </a:t>
            </a:r>
            <a:br>
              <a:rPr lang="en-US" dirty="0"/>
            </a:br>
            <a:r>
              <a:rPr lang="en-US" dirty="0"/>
              <a:t>(the optimal case)</a:t>
            </a:r>
          </a:p>
          <a:p>
            <a:endParaRPr lang="en-US" dirty="0"/>
          </a:p>
        </p:txBody>
      </p:sp>
      <p:sp>
        <p:nvSpPr>
          <p:cNvPr id="3" name="Title 2">
            <a:extLst>
              <a:ext uri="{FF2B5EF4-FFF2-40B4-BE49-F238E27FC236}">
                <a16:creationId xmlns:a16="http://schemas.microsoft.com/office/drawing/2014/main" id="{BB8951A6-7D1D-2966-4BD8-3239FF845744}"/>
              </a:ext>
            </a:extLst>
          </p:cNvPr>
          <p:cNvSpPr>
            <a:spLocks noGrp="1"/>
          </p:cNvSpPr>
          <p:nvPr>
            <p:ph type="title"/>
          </p:nvPr>
        </p:nvSpPr>
        <p:spPr/>
        <p:txBody>
          <a:bodyPr/>
          <a:lstStyle/>
          <a:p>
            <a:r>
              <a:rPr lang="en-US" dirty="0"/>
              <a:t>Time Complexity</a:t>
            </a:r>
          </a:p>
        </p:txBody>
      </p:sp>
      <p:pic>
        <p:nvPicPr>
          <p:cNvPr id="3074" name="Picture 2" descr="Big O Cheat Sheet – Time Complexity Chart">
            <a:extLst>
              <a:ext uri="{FF2B5EF4-FFF2-40B4-BE49-F238E27FC236}">
                <a16:creationId xmlns:a16="http://schemas.microsoft.com/office/drawing/2014/main" id="{2F53272B-6947-4685-17C0-D89783D58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2504" y="4843086"/>
            <a:ext cx="13303250" cy="814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644854"/>
      </p:ext>
    </p:extLst>
  </p:cSld>
  <p:clrMapOvr>
    <a:masterClrMapping/>
  </p:clrMapOvr>
  <p:transition spd="slow">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1364401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323241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32635963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023882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spTree>
    <p:extLst>
      <p:ext uri="{BB962C8B-B14F-4D97-AF65-F5344CB8AC3E}">
        <p14:creationId xmlns:p14="http://schemas.microsoft.com/office/powerpoint/2010/main" val="18229682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0235330" y="7246517"/>
            <a:ext cx="1991253" cy="2891296"/>
          </a:xfrm>
          <a:prstGeom prst="rect">
            <a:avLst/>
          </a:prstGeom>
        </p:spPr>
      </p:pic>
    </p:spTree>
    <p:extLst>
      <p:ext uri="{BB962C8B-B14F-4D97-AF65-F5344CB8AC3E}">
        <p14:creationId xmlns:p14="http://schemas.microsoft.com/office/powerpoint/2010/main" val="3773869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5330" y="7246517"/>
            <a:ext cx="1991253" cy="2891296"/>
          </a:xfrm>
          <a:prstGeom prst="rect">
            <a:avLst/>
          </a:prstGeom>
        </p:spPr>
      </p:pic>
    </p:spTree>
    <p:extLst>
      <p:ext uri="{BB962C8B-B14F-4D97-AF65-F5344CB8AC3E}">
        <p14:creationId xmlns:p14="http://schemas.microsoft.com/office/powerpoint/2010/main" val="4234084244"/>
      </p:ext>
    </p:extLst>
  </p:cSld>
  <p:clrMapOvr>
    <a:masterClrMapping/>
  </p:clrMapOvr>
  <p:transition spd="slow">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5330" y="7246517"/>
            <a:ext cx="1991253" cy="2891296"/>
          </a:xfrm>
          <a:prstGeom prst="rect">
            <a:avLst/>
          </a:prstGeom>
        </p:spPr>
      </p:pic>
    </p:spTree>
    <p:extLst>
      <p:ext uri="{BB962C8B-B14F-4D97-AF65-F5344CB8AC3E}">
        <p14:creationId xmlns:p14="http://schemas.microsoft.com/office/powerpoint/2010/main" val="3231134566"/>
      </p:ext>
    </p:extLst>
  </p:cSld>
  <p:clrMapOvr>
    <a:masterClrMapping/>
  </p:clrMapOvr>
  <p:transition spd="slow">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5330" y="7246517"/>
            <a:ext cx="1991253" cy="2891296"/>
          </a:xfrm>
          <a:prstGeom prst="rect">
            <a:avLst/>
          </a:prstGeom>
        </p:spPr>
      </p:pic>
    </p:spTree>
    <p:extLst>
      <p:ext uri="{BB962C8B-B14F-4D97-AF65-F5344CB8AC3E}">
        <p14:creationId xmlns:p14="http://schemas.microsoft.com/office/powerpoint/2010/main" val="28810978"/>
      </p:ext>
    </p:extLst>
  </p:cSld>
  <p:clrMapOvr>
    <a:masterClrMapping/>
  </p:clrMapOvr>
  <p:transition spd="slow">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5330" y="7246517"/>
            <a:ext cx="1991253" cy="2891296"/>
          </a:xfrm>
          <a:prstGeom prst="rect">
            <a:avLst/>
          </a:prstGeom>
        </p:spPr>
      </p:pic>
    </p:spTree>
    <p:extLst>
      <p:ext uri="{BB962C8B-B14F-4D97-AF65-F5344CB8AC3E}">
        <p14:creationId xmlns:p14="http://schemas.microsoft.com/office/powerpoint/2010/main" val="2089851024"/>
      </p:ext>
    </p:extLst>
  </p:cSld>
  <p:clrMapOvr>
    <a:masterClrMapping/>
  </p:clrMapOvr>
  <p:transition spd="slow">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5330" y="7246517"/>
            <a:ext cx="1991253" cy="2891296"/>
          </a:xfrm>
          <a:prstGeom prst="rect">
            <a:avLst/>
          </a:prstGeom>
        </p:spPr>
      </p:pic>
    </p:spTree>
    <p:extLst>
      <p:ext uri="{BB962C8B-B14F-4D97-AF65-F5344CB8AC3E}">
        <p14:creationId xmlns:p14="http://schemas.microsoft.com/office/powerpoint/2010/main" val="321211492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F0D753-DF28-5C3A-B85D-EFB98D946260}"/>
              </a:ext>
            </a:extLst>
          </p:cNvPr>
          <p:cNvSpPr>
            <a:spLocks noGrp="1"/>
          </p:cNvSpPr>
          <p:nvPr>
            <p:ph type="body" sz="quarter" idx="10"/>
          </p:nvPr>
        </p:nvSpPr>
        <p:spPr/>
        <p:txBody>
          <a:bodyPr/>
          <a:lstStyle/>
          <a:p>
            <a:r>
              <a:rPr lang="en-US" dirty="0"/>
              <a:t>Algorithm complexity – rough estimation of the </a:t>
            </a:r>
            <a:br>
              <a:rPr lang="en-US" dirty="0"/>
            </a:br>
            <a:r>
              <a:rPr lang="en-US" dirty="0"/>
              <a:t>number of steps performed by given computation, </a:t>
            </a:r>
            <a:br>
              <a:rPr lang="en-US" dirty="0"/>
            </a:br>
            <a:r>
              <a:rPr lang="en-US" dirty="0"/>
              <a:t>depending on the size of the input</a:t>
            </a:r>
          </a:p>
          <a:p>
            <a:r>
              <a:rPr lang="en-US" dirty="0"/>
              <a:t>Measured with asymptotic notation</a:t>
            </a:r>
          </a:p>
          <a:p>
            <a:pPr marL="685800" indent="-685800">
              <a:buFont typeface="Arial" panose="020B0604020202020204" pitchFamily="34" charset="0"/>
              <a:buChar char="•"/>
            </a:pPr>
            <a:r>
              <a:rPr lang="en-US" dirty="0"/>
              <a:t>O(f(n)) – read "Big oh of f(n)"</a:t>
            </a:r>
          </a:p>
          <a:p>
            <a:pPr marL="685800" indent="-685800">
              <a:buFont typeface="Arial" panose="020B0604020202020204" pitchFamily="34" charset="0"/>
              <a:buChar char="•"/>
            </a:pPr>
            <a:r>
              <a:rPr lang="en-US" dirty="0"/>
              <a:t>Θ(f(n)) – read "Theta of f(n)"</a:t>
            </a:r>
          </a:p>
          <a:p>
            <a:pPr marL="685800" indent="-685800">
              <a:buFont typeface="Arial" panose="020B0604020202020204" pitchFamily="34" charset="0"/>
              <a:buChar char="•"/>
            </a:pPr>
            <a:r>
              <a:rPr lang="en-US" dirty="0"/>
              <a:t>Ω(f(n)) – read "Omega of f(n)"</a:t>
            </a:r>
          </a:p>
          <a:p>
            <a:pPr marL="1600154" lvl="1" indent="-685800">
              <a:buFont typeface="Arial" panose="020B0604020202020204" pitchFamily="34" charset="0"/>
              <a:buChar char="•"/>
            </a:pPr>
            <a:r>
              <a:rPr lang="en-US" dirty="0"/>
              <a:t>where f(n) is a function of the size of the input data</a:t>
            </a:r>
          </a:p>
          <a:p>
            <a:endParaRPr lang="en-US" dirty="0"/>
          </a:p>
        </p:txBody>
      </p:sp>
      <p:sp>
        <p:nvSpPr>
          <p:cNvPr id="3" name="Title 2">
            <a:extLst>
              <a:ext uri="{FF2B5EF4-FFF2-40B4-BE49-F238E27FC236}">
                <a16:creationId xmlns:a16="http://schemas.microsoft.com/office/drawing/2014/main" id="{9C8447B9-2E9D-9275-940C-D1CAD91F33F5}"/>
              </a:ext>
            </a:extLst>
          </p:cNvPr>
          <p:cNvSpPr>
            <a:spLocks noGrp="1"/>
          </p:cNvSpPr>
          <p:nvPr>
            <p:ph type="title"/>
          </p:nvPr>
        </p:nvSpPr>
        <p:spPr/>
        <p:txBody>
          <a:bodyPr/>
          <a:lstStyle/>
          <a:p>
            <a:r>
              <a:rPr lang="en-US" dirty="0"/>
              <a:t>Algorithm Complexity</a:t>
            </a:r>
          </a:p>
        </p:txBody>
      </p:sp>
    </p:spTree>
    <p:extLst>
      <p:ext uri="{BB962C8B-B14F-4D97-AF65-F5344CB8AC3E}">
        <p14:creationId xmlns:p14="http://schemas.microsoft.com/office/powerpoint/2010/main" val="3159463534"/>
      </p:ext>
    </p:extLst>
  </p:cSld>
  <p:clrMapOvr>
    <a:masterClrMapping/>
  </p:clrMapOvr>
  <p:transition spd="slow">
    <p:fad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5330" y="7246517"/>
            <a:ext cx="1991253" cy="2891296"/>
          </a:xfrm>
          <a:prstGeom prst="rect">
            <a:avLst/>
          </a:prstGeom>
        </p:spPr>
      </p:pic>
    </p:spTree>
    <p:extLst>
      <p:ext uri="{BB962C8B-B14F-4D97-AF65-F5344CB8AC3E}">
        <p14:creationId xmlns:p14="http://schemas.microsoft.com/office/powerpoint/2010/main" val="4156319643"/>
      </p:ext>
    </p:extLst>
  </p:cSld>
  <p:clrMapOvr>
    <a:masterClrMapping/>
  </p:clrMapOvr>
  <p:transition spd="slow">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5330" y="7246517"/>
            <a:ext cx="1991253" cy="2891296"/>
          </a:xfrm>
          <a:prstGeom prst="rect">
            <a:avLst/>
          </a:prstGeom>
        </p:spPr>
      </p:pic>
    </p:spTree>
    <p:extLst>
      <p:ext uri="{BB962C8B-B14F-4D97-AF65-F5344CB8AC3E}">
        <p14:creationId xmlns:p14="http://schemas.microsoft.com/office/powerpoint/2010/main" val="26107591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902400"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8067115"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5330" y="7246517"/>
            <a:ext cx="1991253" cy="2891296"/>
          </a:xfrm>
          <a:prstGeom prst="rect">
            <a:avLst/>
          </a:prstGeom>
        </p:spPr>
      </p:pic>
    </p:spTree>
    <p:extLst>
      <p:ext uri="{BB962C8B-B14F-4D97-AF65-F5344CB8AC3E}">
        <p14:creationId xmlns:p14="http://schemas.microsoft.com/office/powerpoint/2010/main" val="8743997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D98FE-9E8D-56D4-ED4E-B1E02F1D0993}"/>
              </a:ext>
            </a:extLst>
          </p:cNvPr>
          <p:cNvSpPr>
            <a:spLocks noGrp="1"/>
          </p:cNvSpPr>
          <p:nvPr>
            <p:ph type="title"/>
          </p:nvPr>
        </p:nvSpPr>
        <p:spPr/>
        <p:txBody>
          <a:bodyPr/>
          <a:lstStyle/>
          <a:p>
            <a:r>
              <a:rPr lang="en-US" dirty="0"/>
              <a:t>Quick Sort</a:t>
            </a:r>
          </a:p>
        </p:txBody>
      </p:sp>
      <p:pic>
        <p:nvPicPr>
          <p:cNvPr id="12" name="!!2">
            <a:extLst>
              <a:ext uri="{FF2B5EF4-FFF2-40B4-BE49-F238E27FC236}">
                <a16:creationId xmlns:a16="http://schemas.microsoft.com/office/drawing/2014/main" id="{F0464268-16A1-E181-4E9C-8ED0AEF368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4" name="!!3">
            <a:extLst>
              <a:ext uri="{FF2B5EF4-FFF2-40B4-BE49-F238E27FC236}">
                <a16:creationId xmlns:a16="http://schemas.microsoft.com/office/drawing/2014/main" id="{3F121345-457B-64C7-182B-EEC50A11DC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1327" y="7246517"/>
            <a:ext cx="1991253" cy="2891296"/>
          </a:xfrm>
          <a:prstGeom prst="rect">
            <a:avLst/>
          </a:prstGeom>
        </p:spPr>
      </p:pic>
      <p:pic>
        <p:nvPicPr>
          <p:cNvPr id="5" name="!!4">
            <a:extLst>
              <a:ext uri="{FF2B5EF4-FFF2-40B4-BE49-F238E27FC236}">
                <a16:creationId xmlns:a16="http://schemas.microsoft.com/office/drawing/2014/main" id="{C4DF6725-A365-EF96-960D-8102347C94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528" y="7246517"/>
            <a:ext cx="1991253" cy="2891296"/>
          </a:xfrm>
          <a:prstGeom prst="rect">
            <a:avLst/>
          </a:prstGeom>
        </p:spPr>
      </p:pic>
      <p:pic>
        <p:nvPicPr>
          <p:cNvPr id="6" name="!!5">
            <a:extLst>
              <a:ext uri="{FF2B5EF4-FFF2-40B4-BE49-F238E27FC236}">
                <a16:creationId xmlns:a16="http://schemas.microsoft.com/office/drawing/2014/main" id="{E7B3FA9C-A4DD-DFBD-E1B9-0AA5B37535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7753" y="7246517"/>
            <a:ext cx="1991253" cy="2891296"/>
          </a:xfrm>
          <a:prstGeom prst="rect">
            <a:avLst/>
          </a:prstGeom>
        </p:spPr>
      </p:pic>
      <p:pic>
        <p:nvPicPr>
          <p:cNvPr id="7" name="!!6">
            <a:extLst>
              <a:ext uri="{FF2B5EF4-FFF2-40B4-BE49-F238E27FC236}">
                <a16:creationId xmlns:a16="http://schemas.microsoft.com/office/drawing/2014/main" id="{745C1A91-2D3E-B603-5E3B-CCD794C605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5969" y="7246517"/>
            <a:ext cx="1991253" cy="2891296"/>
          </a:xfrm>
          <a:prstGeom prst="rect">
            <a:avLst/>
          </a:prstGeom>
        </p:spPr>
      </p:pic>
      <p:pic>
        <p:nvPicPr>
          <p:cNvPr id="8" name="!!7">
            <a:extLst>
              <a:ext uri="{FF2B5EF4-FFF2-40B4-BE49-F238E27FC236}">
                <a16:creationId xmlns:a16="http://schemas.microsoft.com/office/drawing/2014/main" id="{B788445B-A7FD-F5DA-12DD-EEBC18B9D4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734185" y="7246517"/>
            <a:ext cx="1991253" cy="2891296"/>
          </a:xfrm>
          <a:prstGeom prst="rect">
            <a:avLst/>
          </a:prstGeom>
        </p:spPr>
      </p:pic>
      <p:pic>
        <p:nvPicPr>
          <p:cNvPr id="9" name="!!8">
            <a:extLst>
              <a:ext uri="{FF2B5EF4-FFF2-40B4-BE49-F238E27FC236}">
                <a16:creationId xmlns:a16="http://schemas.microsoft.com/office/drawing/2014/main" id="{DD6B2B25-AAEE-0AFE-D572-38105D86775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0" y="7246517"/>
            <a:ext cx="1991253" cy="2891296"/>
          </a:xfrm>
          <a:prstGeom prst="rect">
            <a:avLst/>
          </a:prstGeom>
        </p:spPr>
      </p:pic>
      <p:pic>
        <p:nvPicPr>
          <p:cNvPr id="10" name="!!9">
            <a:extLst>
              <a:ext uri="{FF2B5EF4-FFF2-40B4-BE49-F238E27FC236}">
                <a16:creationId xmlns:a16="http://schemas.microsoft.com/office/drawing/2014/main" id="{9B42B732-EB4E-C966-F446-8A8A4F5AB9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67115" y="7246517"/>
            <a:ext cx="1991253" cy="2891296"/>
          </a:xfrm>
          <a:prstGeom prst="rect">
            <a:avLst/>
          </a:prstGeom>
        </p:spPr>
      </p:pic>
      <p:pic>
        <p:nvPicPr>
          <p:cNvPr id="11" name="!!10">
            <a:extLst>
              <a:ext uri="{FF2B5EF4-FFF2-40B4-BE49-F238E27FC236}">
                <a16:creationId xmlns:a16="http://schemas.microsoft.com/office/drawing/2014/main" id="{B69ACCCC-E8E1-CB65-52EB-60A07612A7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235330" y="7246517"/>
            <a:ext cx="1991253" cy="2891296"/>
          </a:xfrm>
          <a:prstGeom prst="rect">
            <a:avLst/>
          </a:prstGeom>
        </p:spPr>
      </p:pic>
    </p:spTree>
    <p:extLst>
      <p:ext uri="{BB962C8B-B14F-4D97-AF65-F5344CB8AC3E}">
        <p14:creationId xmlns:p14="http://schemas.microsoft.com/office/powerpoint/2010/main" val="31412484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C2C72A-FBDC-4372-8F99-1B780359E49A}"/>
              </a:ext>
            </a:extLst>
          </p:cNvPr>
          <p:cNvSpPr>
            <a:spLocks noGrp="1"/>
          </p:cNvSpPr>
          <p:nvPr>
            <p:ph type="title"/>
          </p:nvPr>
        </p:nvSpPr>
        <p:spPr/>
        <p:txBody>
          <a:bodyPr/>
          <a:lstStyle/>
          <a:p>
            <a:r>
              <a:rPr lang="en-US" dirty="0"/>
              <a:t>Merge Sort</a:t>
            </a:r>
          </a:p>
        </p:txBody>
      </p:sp>
      <p:sp>
        <p:nvSpPr>
          <p:cNvPr id="6" name="Text Placeholder 5">
            <a:extLst>
              <a:ext uri="{FF2B5EF4-FFF2-40B4-BE49-F238E27FC236}">
                <a16:creationId xmlns:a16="http://schemas.microsoft.com/office/drawing/2014/main" id="{0D6DB291-9B53-4B31-AADA-9727CFAE657C}"/>
              </a:ext>
            </a:extLst>
          </p:cNvPr>
          <p:cNvSpPr>
            <a:spLocks noGrp="1"/>
          </p:cNvSpPr>
          <p:nvPr>
            <p:ph type="body" sz="quarter" idx="10"/>
          </p:nvPr>
        </p:nvSpPr>
        <p:spPr/>
        <p:txBody>
          <a:bodyPr>
            <a:normAutofit fontScale="92500"/>
          </a:bodyPr>
          <a:lstStyle/>
          <a:p>
            <a:pPr marL="685800" indent="-685800">
              <a:buFont typeface="Arial" panose="020B0604020202020204" pitchFamily="34" charset="0"/>
              <a:buChar char="•"/>
            </a:pPr>
            <a:r>
              <a:rPr lang="en-US" dirty="0"/>
              <a:t>Merge sort is efficient sorting algorithm</a:t>
            </a:r>
          </a:p>
          <a:p>
            <a:pPr marL="1828754" lvl="1" indent="-914400">
              <a:buFont typeface="+mj-lt"/>
              <a:buAutoNum type="arabicPeriod"/>
            </a:pPr>
            <a:r>
              <a:rPr lang="en-US" dirty="0"/>
              <a:t>Divide the list into sub-lists (typically 2 sub-lists)</a:t>
            </a:r>
          </a:p>
          <a:p>
            <a:pPr marL="1828754" lvl="1" indent="-914400">
              <a:buFont typeface="+mj-lt"/>
              <a:buAutoNum type="arabicPeriod"/>
            </a:pPr>
            <a:r>
              <a:rPr lang="en-US" dirty="0"/>
              <a:t>Sort each sub-list (recursively call merge-sort)</a:t>
            </a:r>
          </a:p>
          <a:p>
            <a:pPr marL="1828754" lvl="1" indent="-914400">
              <a:buFont typeface="+mj-lt"/>
              <a:buAutoNum type="arabicPeriod"/>
            </a:pPr>
            <a:r>
              <a:rPr lang="en-US" dirty="0"/>
              <a:t>Merge the sorted sub-lists into a single list</a:t>
            </a:r>
          </a:p>
          <a:p>
            <a:pPr marL="685800" indent="-685800">
              <a:buFont typeface="Arial" panose="020B0604020202020204" pitchFamily="34" charset="0"/>
              <a:buChar char="•"/>
            </a:pPr>
            <a:r>
              <a:rPr lang="en-US" dirty="0"/>
              <a:t>Best, average and worst case: O(n*log(n))</a:t>
            </a:r>
          </a:p>
          <a:p>
            <a:pPr marL="685800" indent="-685800">
              <a:buFont typeface="Arial" panose="020B0604020202020204" pitchFamily="34" charset="0"/>
              <a:buChar char="•"/>
            </a:pPr>
            <a:r>
              <a:rPr lang="en-US" dirty="0"/>
              <a:t>Memory: </a:t>
            </a:r>
          </a:p>
          <a:p>
            <a:pPr marL="1600154" lvl="1" indent="-685800">
              <a:buFont typeface="Arial" panose="020B0604020202020204" pitchFamily="34" charset="0"/>
              <a:buChar char="•"/>
            </a:pPr>
            <a:r>
              <a:rPr lang="en-US" dirty="0"/>
              <a:t>Typically, O(n)</a:t>
            </a:r>
          </a:p>
          <a:p>
            <a:pPr marL="1600154" lvl="1" indent="-685800">
              <a:buFont typeface="Arial" panose="020B0604020202020204" pitchFamily="34" charset="0"/>
              <a:buChar char="•"/>
            </a:pPr>
            <a:r>
              <a:rPr lang="en-US" dirty="0"/>
              <a:t>With in-place merge can be O(1)</a:t>
            </a:r>
          </a:p>
          <a:p>
            <a:pPr marL="685800" indent="-685800">
              <a:buFont typeface="Arial" panose="020B0604020202020204" pitchFamily="34" charset="0"/>
              <a:buChar char="•"/>
            </a:pPr>
            <a:r>
              <a:rPr lang="en-US" dirty="0"/>
              <a:t>Usage:</a:t>
            </a:r>
          </a:p>
          <a:p>
            <a:pPr marL="1600154" lvl="1" indent="-685800">
              <a:buFont typeface="Arial" panose="020B0604020202020204" pitchFamily="34" charset="0"/>
              <a:buChar char="•"/>
            </a:pPr>
            <a:r>
              <a:rPr lang="en-US" dirty="0"/>
              <a:t>Provides stable sort and consistent O(n log n) performance.</a:t>
            </a:r>
          </a:p>
          <a:p>
            <a:pPr marL="1600154" lvl="1" indent="-685800">
              <a:buFont typeface="Arial" panose="020B0604020202020204" pitchFamily="34" charset="0"/>
              <a:buChar char="•"/>
            </a:pPr>
            <a:r>
              <a:rPr lang="en-US" dirty="0"/>
              <a:t>Good choice when data stability is a concern.</a:t>
            </a:r>
          </a:p>
          <a:p>
            <a:pPr marL="1600154" lvl="1" indent="-685800">
              <a:buFont typeface="Arial" panose="020B0604020202020204" pitchFamily="34" charset="0"/>
              <a:buChar char="•"/>
            </a:pPr>
            <a:r>
              <a:rPr lang="en-US" dirty="0"/>
              <a:t>Uses more space compared to in-place algorithms like Quick Sort.</a:t>
            </a:r>
            <a:endParaRPr lang="bg-BG" dirty="0"/>
          </a:p>
        </p:txBody>
      </p:sp>
    </p:spTree>
    <p:extLst>
      <p:ext uri="{BB962C8B-B14F-4D97-AF65-F5344CB8AC3E}">
        <p14:creationId xmlns:p14="http://schemas.microsoft.com/office/powerpoint/2010/main" val="37457132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left)">
                                      <p:cBhvr>
                                        <p:cTn id="31" dur="500"/>
                                        <p:tgtEl>
                                          <p:spTgt spid="6">
                                            <p:txEl>
                                              <p:pRg st="6" end="6"/>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wipe(left)">
                                      <p:cBhvr>
                                        <p:cTn id="35" dur="500"/>
                                        <p:tgtEl>
                                          <p:spTgt spid="6">
                                            <p:txEl>
                                              <p:pRg st="7" end="7"/>
                                            </p:txEl>
                                          </p:spTgt>
                                        </p:tgtEl>
                                      </p:cBhvr>
                                    </p:animEffect>
                                  </p:childTnLst>
                                </p:cTn>
                              </p:par>
                            </p:childTnLst>
                          </p:cTn>
                        </p:par>
                        <p:par>
                          <p:cTn id="36" fill="hold">
                            <p:stCondLst>
                              <p:cond delay="4500"/>
                            </p:stCondLst>
                            <p:childTnLst>
                              <p:par>
                                <p:cTn id="37" presetID="22" presetClass="entr" presetSubtype="8" fill="hold"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wipe(left)">
                                      <p:cBhvr>
                                        <p:cTn id="39" dur="500"/>
                                        <p:tgtEl>
                                          <p:spTgt spid="6">
                                            <p:txEl>
                                              <p:pRg st="8" end="8"/>
                                            </p:txEl>
                                          </p:spTgt>
                                        </p:tgtEl>
                                      </p:cBhvr>
                                    </p:animEffect>
                                  </p:childTnLst>
                                </p:cTn>
                              </p:par>
                            </p:childTnLst>
                          </p:cTn>
                        </p:par>
                        <p:par>
                          <p:cTn id="40" fill="hold">
                            <p:stCondLst>
                              <p:cond delay="5000"/>
                            </p:stCondLst>
                            <p:childTnLst>
                              <p:par>
                                <p:cTn id="41" presetID="22" presetClass="entr" presetSubtype="8" fill="hold" nodeType="after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Effect transition="in" filter="wipe(left)">
                                      <p:cBhvr>
                                        <p:cTn id="43" dur="500"/>
                                        <p:tgtEl>
                                          <p:spTgt spid="6">
                                            <p:txEl>
                                              <p:pRg st="9" end="9"/>
                                            </p:txEl>
                                          </p:spTgt>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wipe(left)">
                                      <p:cBhvr>
                                        <p:cTn id="47" dur="500"/>
                                        <p:tgtEl>
                                          <p:spTgt spid="6">
                                            <p:txEl>
                                              <p:pRg st="10" end="10"/>
                                            </p:txEl>
                                          </p:spTgt>
                                        </p:tgtEl>
                                      </p:cBhvr>
                                    </p:animEffect>
                                  </p:childTnLst>
                                </p:cTn>
                              </p:par>
                            </p:childTnLst>
                          </p:cTn>
                        </p:par>
                        <p:par>
                          <p:cTn id="48" fill="hold">
                            <p:stCondLst>
                              <p:cond delay="6000"/>
                            </p:stCondLst>
                            <p:childTnLst>
                              <p:par>
                                <p:cTn id="49" presetID="22" presetClass="entr" presetSubtype="8" fill="hold" nodeType="after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animEffect transition="in" filter="wipe(left)">
                                      <p:cBhvr>
                                        <p:cTn id="51"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20C39F-0764-8E74-231B-B15CFF417470}"/>
              </a:ext>
            </a:extLst>
          </p:cNvPr>
          <p:cNvSpPr>
            <a:spLocks noGrp="1"/>
          </p:cNvSpPr>
          <p:nvPr>
            <p:ph type="title"/>
          </p:nvPr>
        </p:nvSpPr>
        <p:spPr/>
        <p:txBody>
          <a:bodyPr/>
          <a:lstStyle/>
          <a:p>
            <a:r>
              <a:rPr lang="en-US" dirty="0"/>
              <a:t>Merge Sort</a:t>
            </a:r>
          </a:p>
        </p:txBody>
      </p:sp>
      <p:pic>
        <p:nvPicPr>
          <p:cNvPr id="4" name="Picture 3">
            <a:extLst>
              <a:ext uri="{FF2B5EF4-FFF2-40B4-BE49-F238E27FC236}">
                <a16:creationId xmlns:a16="http://schemas.microsoft.com/office/drawing/2014/main" id="{AEBA6DA8-9CF0-D9E4-B5D6-295BEF7E6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17266" y="4349476"/>
            <a:ext cx="1991253" cy="2891296"/>
          </a:xfrm>
          <a:prstGeom prst="rect">
            <a:avLst/>
          </a:prstGeom>
        </p:spPr>
      </p:pic>
      <p:pic>
        <p:nvPicPr>
          <p:cNvPr id="5" name="Picture 4">
            <a:extLst>
              <a:ext uri="{FF2B5EF4-FFF2-40B4-BE49-F238E27FC236}">
                <a16:creationId xmlns:a16="http://schemas.microsoft.com/office/drawing/2014/main" id="{306FA224-296A-C254-F72B-09C8AFCF7C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8147" y="4349476"/>
            <a:ext cx="1991253" cy="2891296"/>
          </a:xfrm>
          <a:prstGeom prst="rect">
            <a:avLst/>
          </a:prstGeom>
        </p:spPr>
      </p:pic>
      <p:pic>
        <p:nvPicPr>
          <p:cNvPr id="6" name="Picture 5">
            <a:extLst>
              <a:ext uri="{FF2B5EF4-FFF2-40B4-BE49-F238E27FC236}">
                <a16:creationId xmlns:a16="http://schemas.microsoft.com/office/drawing/2014/main" id="{662484A6-A7DB-6262-A2EB-28EC0BB7F7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5399" y="4349476"/>
            <a:ext cx="1991253" cy="2891296"/>
          </a:xfrm>
          <a:prstGeom prst="rect">
            <a:avLst/>
          </a:prstGeom>
        </p:spPr>
      </p:pic>
      <p:pic>
        <p:nvPicPr>
          <p:cNvPr id="7" name="Picture 6">
            <a:extLst>
              <a:ext uri="{FF2B5EF4-FFF2-40B4-BE49-F238E27FC236}">
                <a16:creationId xmlns:a16="http://schemas.microsoft.com/office/drawing/2014/main" id="{1481F24C-C2EF-60FB-3EA2-1265FFA211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52651" y="4349476"/>
            <a:ext cx="1991253" cy="2891296"/>
          </a:xfrm>
          <a:prstGeom prst="rect">
            <a:avLst/>
          </a:prstGeom>
        </p:spPr>
      </p:pic>
      <p:pic>
        <p:nvPicPr>
          <p:cNvPr id="8" name="Picture 7">
            <a:extLst>
              <a:ext uri="{FF2B5EF4-FFF2-40B4-BE49-F238E27FC236}">
                <a16:creationId xmlns:a16="http://schemas.microsoft.com/office/drawing/2014/main" id="{06F43EB9-1586-918C-4868-64D105DF1E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9025" y="4349476"/>
            <a:ext cx="1991253" cy="2891296"/>
          </a:xfrm>
          <a:prstGeom prst="rect">
            <a:avLst/>
          </a:prstGeom>
        </p:spPr>
      </p:pic>
      <p:pic>
        <p:nvPicPr>
          <p:cNvPr id="9" name="Picture 8">
            <a:extLst>
              <a:ext uri="{FF2B5EF4-FFF2-40B4-BE49-F238E27FC236}">
                <a16:creationId xmlns:a16="http://schemas.microsoft.com/office/drawing/2014/main" id="{C6C6C8BE-AECB-2D57-4D10-B48D27BD8E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150895" y="4349476"/>
            <a:ext cx="1991253" cy="2891296"/>
          </a:xfrm>
          <a:prstGeom prst="rect">
            <a:avLst/>
          </a:prstGeom>
        </p:spPr>
      </p:pic>
      <p:pic>
        <p:nvPicPr>
          <p:cNvPr id="10" name="Picture 9">
            <a:extLst>
              <a:ext uri="{FF2B5EF4-FFF2-40B4-BE49-F238E27FC236}">
                <a16:creationId xmlns:a16="http://schemas.microsoft.com/office/drawing/2014/main" id="{2064C6C2-05BF-8266-CCAB-D46BE2FA33F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984521" y="4349476"/>
            <a:ext cx="1991253" cy="2891296"/>
          </a:xfrm>
          <a:prstGeom prst="rect">
            <a:avLst/>
          </a:prstGeom>
        </p:spPr>
      </p:pic>
      <p:pic>
        <p:nvPicPr>
          <p:cNvPr id="12" name="Picture 11">
            <a:extLst>
              <a:ext uri="{FF2B5EF4-FFF2-40B4-BE49-F238E27FC236}">
                <a16:creationId xmlns:a16="http://schemas.microsoft.com/office/drawing/2014/main" id="{E4157E51-3AD1-B63B-6B7C-5AC4980D500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51773" y="4349476"/>
            <a:ext cx="1991253" cy="2891296"/>
          </a:xfrm>
          <a:prstGeom prst="rect">
            <a:avLst/>
          </a:prstGeom>
        </p:spPr>
      </p:pic>
    </p:spTree>
    <p:extLst>
      <p:ext uri="{BB962C8B-B14F-4D97-AF65-F5344CB8AC3E}">
        <p14:creationId xmlns:p14="http://schemas.microsoft.com/office/powerpoint/2010/main" val="33656721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20C39F-0764-8E74-231B-B15CFF417470}"/>
              </a:ext>
            </a:extLst>
          </p:cNvPr>
          <p:cNvSpPr>
            <a:spLocks noGrp="1"/>
          </p:cNvSpPr>
          <p:nvPr>
            <p:ph type="title"/>
          </p:nvPr>
        </p:nvSpPr>
        <p:spPr/>
        <p:txBody>
          <a:bodyPr/>
          <a:lstStyle/>
          <a:p>
            <a:r>
              <a:rPr lang="en-US" dirty="0"/>
              <a:t>Merge Sort</a:t>
            </a:r>
          </a:p>
        </p:txBody>
      </p:sp>
      <p:pic>
        <p:nvPicPr>
          <p:cNvPr id="4" name="Picture 3">
            <a:extLst>
              <a:ext uri="{FF2B5EF4-FFF2-40B4-BE49-F238E27FC236}">
                <a16:creationId xmlns:a16="http://schemas.microsoft.com/office/drawing/2014/main" id="{AEBA6DA8-9CF0-D9E4-B5D6-295BEF7E6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48813" y="5098740"/>
            <a:ext cx="1991253" cy="2891296"/>
          </a:xfrm>
          <a:prstGeom prst="rect">
            <a:avLst/>
          </a:prstGeom>
        </p:spPr>
      </p:pic>
      <p:pic>
        <p:nvPicPr>
          <p:cNvPr id="5" name="Picture 4">
            <a:extLst>
              <a:ext uri="{FF2B5EF4-FFF2-40B4-BE49-F238E27FC236}">
                <a16:creationId xmlns:a16="http://schemas.microsoft.com/office/drawing/2014/main" id="{306FA224-296A-C254-F72B-09C8AFCF7C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49694" y="5098740"/>
            <a:ext cx="1991253" cy="2891296"/>
          </a:xfrm>
          <a:prstGeom prst="rect">
            <a:avLst/>
          </a:prstGeom>
        </p:spPr>
      </p:pic>
      <p:pic>
        <p:nvPicPr>
          <p:cNvPr id="6" name="Picture 5">
            <a:extLst>
              <a:ext uri="{FF2B5EF4-FFF2-40B4-BE49-F238E27FC236}">
                <a16:creationId xmlns:a16="http://schemas.microsoft.com/office/drawing/2014/main" id="{662484A6-A7DB-6262-A2EB-28EC0BB7F7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5399" y="5098740"/>
            <a:ext cx="1991253" cy="2891296"/>
          </a:xfrm>
          <a:prstGeom prst="rect">
            <a:avLst/>
          </a:prstGeom>
        </p:spPr>
      </p:pic>
      <p:pic>
        <p:nvPicPr>
          <p:cNvPr id="7" name="Picture 6">
            <a:extLst>
              <a:ext uri="{FF2B5EF4-FFF2-40B4-BE49-F238E27FC236}">
                <a16:creationId xmlns:a16="http://schemas.microsoft.com/office/drawing/2014/main" id="{1481F24C-C2EF-60FB-3EA2-1265FFA211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52651" y="5098740"/>
            <a:ext cx="1991253" cy="2891296"/>
          </a:xfrm>
          <a:prstGeom prst="rect">
            <a:avLst/>
          </a:prstGeom>
        </p:spPr>
      </p:pic>
      <p:pic>
        <p:nvPicPr>
          <p:cNvPr id="8" name="Picture 7">
            <a:extLst>
              <a:ext uri="{FF2B5EF4-FFF2-40B4-BE49-F238E27FC236}">
                <a16:creationId xmlns:a16="http://schemas.microsoft.com/office/drawing/2014/main" id="{06F43EB9-1586-918C-4868-64D105DF1E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9025" y="5098740"/>
            <a:ext cx="1991253" cy="2891296"/>
          </a:xfrm>
          <a:prstGeom prst="rect">
            <a:avLst/>
          </a:prstGeom>
        </p:spPr>
      </p:pic>
      <p:pic>
        <p:nvPicPr>
          <p:cNvPr id="9" name="Picture 8">
            <a:extLst>
              <a:ext uri="{FF2B5EF4-FFF2-40B4-BE49-F238E27FC236}">
                <a16:creationId xmlns:a16="http://schemas.microsoft.com/office/drawing/2014/main" id="{C6C6C8BE-AECB-2D57-4D10-B48D27BD8E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82442" y="5098740"/>
            <a:ext cx="1991253" cy="2891296"/>
          </a:xfrm>
          <a:prstGeom prst="rect">
            <a:avLst/>
          </a:prstGeom>
        </p:spPr>
      </p:pic>
      <p:pic>
        <p:nvPicPr>
          <p:cNvPr id="10" name="Picture 9">
            <a:extLst>
              <a:ext uri="{FF2B5EF4-FFF2-40B4-BE49-F238E27FC236}">
                <a16:creationId xmlns:a16="http://schemas.microsoft.com/office/drawing/2014/main" id="{2064C6C2-05BF-8266-CCAB-D46BE2FA33F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416068" y="5098740"/>
            <a:ext cx="1991253" cy="2891296"/>
          </a:xfrm>
          <a:prstGeom prst="rect">
            <a:avLst/>
          </a:prstGeom>
        </p:spPr>
      </p:pic>
      <p:pic>
        <p:nvPicPr>
          <p:cNvPr id="12" name="Picture 11">
            <a:extLst>
              <a:ext uri="{FF2B5EF4-FFF2-40B4-BE49-F238E27FC236}">
                <a16:creationId xmlns:a16="http://schemas.microsoft.com/office/drawing/2014/main" id="{E4157E51-3AD1-B63B-6B7C-5AC4980D500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51773" y="5098740"/>
            <a:ext cx="1991253" cy="2891296"/>
          </a:xfrm>
          <a:prstGeom prst="rect">
            <a:avLst/>
          </a:prstGeom>
        </p:spPr>
      </p:pic>
    </p:spTree>
    <p:extLst>
      <p:ext uri="{BB962C8B-B14F-4D97-AF65-F5344CB8AC3E}">
        <p14:creationId xmlns:p14="http://schemas.microsoft.com/office/powerpoint/2010/main" val="37017229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20C39F-0764-8E74-231B-B15CFF417470}"/>
              </a:ext>
            </a:extLst>
          </p:cNvPr>
          <p:cNvSpPr>
            <a:spLocks noGrp="1"/>
          </p:cNvSpPr>
          <p:nvPr>
            <p:ph type="title"/>
          </p:nvPr>
        </p:nvSpPr>
        <p:spPr/>
        <p:txBody>
          <a:bodyPr/>
          <a:lstStyle/>
          <a:p>
            <a:r>
              <a:rPr lang="en-US" dirty="0"/>
              <a:t>Merge Sort</a:t>
            </a:r>
          </a:p>
        </p:txBody>
      </p:sp>
      <p:pic>
        <p:nvPicPr>
          <p:cNvPr id="4" name="Picture 3">
            <a:extLst>
              <a:ext uri="{FF2B5EF4-FFF2-40B4-BE49-F238E27FC236}">
                <a16:creationId xmlns:a16="http://schemas.microsoft.com/office/drawing/2014/main" id="{AEBA6DA8-9CF0-D9E4-B5D6-295BEF7E6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91373" y="8033326"/>
            <a:ext cx="1991253" cy="2891296"/>
          </a:xfrm>
          <a:prstGeom prst="rect">
            <a:avLst/>
          </a:prstGeom>
        </p:spPr>
      </p:pic>
      <p:pic>
        <p:nvPicPr>
          <p:cNvPr id="5" name="Picture 4">
            <a:extLst>
              <a:ext uri="{FF2B5EF4-FFF2-40B4-BE49-F238E27FC236}">
                <a16:creationId xmlns:a16="http://schemas.microsoft.com/office/drawing/2014/main" id="{306FA224-296A-C254-F72B-09C8AFCF7C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44541" y="8033326"/>
            <a:ext cx="1991253" cy="2891296"/>
          </a:xfrm>
          <a:prstGeom prst="rect">
            <a:avLst/>
          </a:prstGeom>
        </p:spPr>
      </p:pic>
      <p:pic>
        <p:nvPicPr>
          <p:cNvPr id="6" name="Picture 5">
            <a:extLst>
              <a:ext uri="{FF2B5EF4-FFF2-40B4-BE49-F238E27FC236}">
                <a16:creationId xmlns:a16="http://schemas.microsoft.com/office/drawing/2014/main" id="{662484A6-A7DB-6262-A2EB-28EC0BB7F7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6686" y="8033326"/>
            <a:ext cx="1991253" cy="2891296"/>
          </a:xfrm>
          <a:prstGeom prst="rect">
            <a:avLst/>
          </a:prstGeom>
        </p:spPr>
      </p:pic>
      <p:pic>
        <p:nvPicPr>
          <p:cNvPr id="7" name="Picture 6">
            <a:extLst>
              <a:ext uri="{FF2B5EF4-FFF2-40B4-BE49-F238E27FC236}">
                <a16:creationId xmlns:a16="http://schemas.microsoft.com/office/drawing/2014/main" id="{1481F24C-C2EF-60FB-3EA2-1265FFA211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6231" y="8033326"/>
            <a:ext cx="1991253" cy="2891296"/>
          </a:xfrm>
          <a:prstGeom prst="rect">
            <a:avLst/>
          </a:prstGeom>
        </p:spPr>
      </p:pic>
      <p:pic>
        <p:nvPicPr>
          <p:cNvPr id="8" name="Picture 7">
            <a:extLst>
              <a:ext uri="{FF2B5EF4-FFF2-40B4-BE49-F238E27FC236}">
                <a16:creationId xmlns:a16="http://schemas.microsoft.com/office/drawing/2014/main" id="{06F43EB9-1586-918C-4868-64D105DF1E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2605" y="8033326"/>
            <a:ext cx="1991253" cy="2891296"/>
          </a:xfrm>
          <a:prstGeom prst="rect">
            <a:avLst/>
          </a:prstGeom>
        </p:spPr>
      </p:pic>
      <p:pic>
        <p:nvPicPr>
          <p:cNvPr id="9" name="Picture 8">
            <a:extLst>
              <a:ext uri="{FF2B5EF4-FFF2-40B4-BE49-F238E27FC236}">
                <a16:creationId xmlns:a16="http://schemas.microsoft.com/office/drawing/2014/main" id="{C6C6C8BE-AECB-2D57-4D10-B48D27BD8E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25002" y="8033326"/>
            <a:ext cx="1991253" cy="2891296"/>
          </a:xfrm>
          <a:prstGeom prst="rect">
            <a:avLst/>
          </a:prstGeom>
        </p:spPr>
      </p:pic>
      <p:pic>
        <p:nvPicPr>
          <p:cNvPr id="10" name="Picture 9">
            <a:extLst>
              <a:ext uri="{FF2B5EF4-FFF2-40B4-BE49-F238E27FC236}">
                <a16:creationId xmlns:a16="http://schemas.microsoft.com/office/drawing/2014/main" id="{2064C6C2-05BF-8266-CCAB-D46BE2FA33F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10915" y="8033326"/>
            <a:ext cx="1991253" cy="2891296"/>
          </a:xfrm>
          <a:prstGeom prst="rect">
            <a:avLst/>
          </a:prstGeom>
        </p:spPr>
      </p:pic>
      <p:pic>
        <p:nvPicPr>
          <p:cNvPr id="12" name="Picture 11">
            <a:extLst>
              <a:ext uri="{FF2B5EF4-FFF2-40B4-BE49-F238E27FC236}">
                <a16:creationId xmlns:a16="http://schemas.microsoft.com/office/drawing/2014/main" id="{E4157E51-3AD1-B63B-6B7C-5AC4980D500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3060" y="8033326"/>
            <a:ext cx="1991253" cy="2891296"/>
          </a:xfrm>
          <a:prstGeom prst="rect">
            <a:avLst/>
          </a:prstGeom>
        </p:spPr>
      </p:pic>
    </p:spTree>
    <p:extLst>
      <p:ext uri="{BB962C8B-B14F-4D97-AF65-F5344CB8AC3E}">
        <p14:creationId xmlns:p14="http://schemas.microsoft.com/office/powerpoint/2010/main" val="38205583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20C39F-0764-8E74-231B-B15CFF417470}"/>
              </a:ext>
            </a:extLst>
          </p:cNvPr>
          <p:cNvSpPr>
            <a:spLocks noGrp="1"/>
          </p:cNvSpPr>
          <p:nvPr>
            <p:ph type="title"/>
          </p:nvPr>
        </p:nvSpPr>
        <p:spPr/>
        <p:txBody>
          <a:bodyPr/>
          <a:lstStyle/>
          <a:p>
            <a:r>
              <a:rPr lang="en-US" dirty="0"/>
              <a:t>Merge Sort</a:t>
            </a:r>
          </a:p>
        </p:txBody>
      </p:sp>
      <p:pic>
        <p:nvPicPr>
          <p:cNvPr id="5" name="Picture 4">
            <a:extLst>
              <a:ext uri="{FF2B5EF4-FFF2-40B4-BE49-F238E27FC236}">
                <a16:creationId xmlns:a16="http://schemas.microsoft.com/office/drawing/2014/main" id="{306FA224-296A-C254-F72B-09C8AFCF7C38}"/>
              </a:ext>
            </a:extLst>
          </p:cNvPr>
          <p:cNvPicPr>
            <a:picLocks noChangeAspect="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3744541" y="7927001"/>
            <a:ext cx="1991253" cy="2891296"/>
          </a:xfrm>
          <a:prstGeom prst="rect">
            <a:avLst/>
          </a:prstGeom>
        </p:spPr>
      </p:pic>
      <p:pic>
        <p:nvPicPr>
          <p:cNvPr id="12" name="Picture 11">
            <a:extLst>
              <a:ext uri="{FF2B5EF4-FFF2-40B4-BE49-F238E27FC236}">
                <a16:creationId xmlns:a16="http://schemas.microsoft.com/office/drawing/2014/main" id="{E4157E51-3AD1-B63B-6B7C-5AC4980D5009}"/>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012845" y="7927001"/>
            <a:ext cx="1991253" cy="2891296"/>
          </a:xfrm>
          <a:prstGeom prst="rect">
            <a:avLst/>
          </a:prstGeom>
        </p:spPr>
      </p:pic>
      <p:pic>
        <p:nvPicPr>
          <p:cNvPr id="6" name="Picture 5">
            <a:extLst>
              <a:ext uri="{FF2B5EF4-FFF2-40B4-BE49-F238E27FC236}">
                <a16:creationId xmlns:a16="http://schemas.microsoft.com/office/drawing/2014/main" id="{662484A6-A7DB-6262-A2EB-28EC0BB7F7C2}"/>
              </a:ext>
            </a:extLst>
          </p:cNvPr>
          <p:cNvPicPr>
            <a:picLocks noChangeAspect="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179219" y="7927001"/>
            <a:ext cx="1991253" cy="2891296"/>
          </a:xfrm>
          <a:prstGeom prst="rect">
            <a:avLst/>
          </a:prstGeom>
        </p:spPr>
      </p:pic>
      <p:pic>
        <p:nvPicPr>
          <p:cNvPr id="7" name="Picture 6">
            <a:extLst>
              <a:ext uri="{FF2B5EF4-FFF2-40B4-BE49-F238E27FC236}">
                <a16:creationId xmlns:a16="http://schemas.microsoft.com/office/drawing/2014/main" id="{1481F24C-C2EF-60FB-3EA2-1265FFA2119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76231" y="7927001"/>
            <a:ext cx="1991253" cy="2891296"/>
          </a:xfrm>
          <a:prstGeom prst="rect">
            <a:avLst/>
          </a:prstGeom>
        </p:spPr>
      </p:pic>
      <p:pic>
        <p:nvPicPr>
          <p:cNvPr id="8" name="Picture 7">
            <a:extLst>
              <a:ext uri="{FF2B5EF4-FFF2-40B4-BE49-F238E27FC236}">
                <a16:creationId xmlns:a16="http://schemas.microsoft.com/office/drawing/2014/main" id="{06F43EB9-1586-918C-4868-64D105DF1E44}"/>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042605" y="7927001"/>
            <a:ext cx="1991253" cy="2891296"/>
          </a:xfrm>
          <a:prstGeom prst="rect">
            <a:avLst/>
          </a:prstGeom>
        </p:spPr>
      </p:pic>
      <p:pic>
        <p:nvPicPr>
          <p:cNvPr id="9" name="Picture 8">
            <a:extLst>
              <a:ext uri="{FF2B5EF4-FFF2-40B4-BE49-F238E27FC236}">
                <a16:creationId xmlns:a16="http://schemas.microsoft.com/office/drawing/2014/main" id="{C6C6C8BE-AECB-2D57-4D10-B48D27BD8ECD}"/>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718571" y="7927001"/>
            <a:ext cx="1991253" cy="2891296"/>
          </a:xfrm>
          <a:prstGeom prst="rect">
            <a:avLst/>
          </a:prstGeom>
        </p:spPr>
      </p:pic>
      <p:pic>
        <p:nvPicPr>
          <p:cNvPr id="10" name="Picture 9">
            <a:extLst>
              <a:ext uri="{FF2B5EF4-FFF2-40B4-BE49-F238E27FC236}">
                <a16:creationId xmlns:a16="http://schemas.microsoft.com/office/drawing/2014/main" id="{2064C6C2-05BF-8266-CCAB-D46BE2FA33F6}"/>
              </a:ext>
            </a:extLst>
          </p:cNvPr>
          <p:cNvPicPr>
            <a:picLocks noChangeAspect="1"/>
          </p:cNvPicPr>
          <p:nvPr/>
        </p:nvPicPr>
        <p:blipFill>
          <a:blip r:embed="rId8"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5910915" y="7927001"/>
            <a:ext cx="1991253" cy="2891296"/>
          </a:xfrm>
          <a:prstGeom prst="rect">
            <a:avLst/>
          </a:prstGeom>
        </p:spPr>
      </p:pic>
      <p:pic>
        <p:nvPicPr>
          <p:cNvPr id="4" name="Picture 3">
            <a:extLst>
              <a:ext uri="{FF2B5EF4-FFF2-40B4-BE49-F238E27FC236}">
                <a16:creationId xmlns:a16="http://schemas.microsoft.com/office/drawing/2014/main" id="{AEBA6DA8-9CF0-D9E4-B5D6-295BEF7E691D}"/>
              </a:ext>
            </a:extLst>
          </p:cNvPr>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8625002" y="7927001"/>
            <a:ext cx="1991253" cy="2891296"/>
          </a:xfrm>
          <a:prstGeom prst="rect">
            <a:avLst/>
          </a:prstGeom>
        </p:spPr>
      </p:pic>
    </p:spTree>
    <p:extLst>
      <p:ext uri="{BB962C8B-B14F-4D97-AF65-F5344CB8AC3E}">
        <p14:creationId xmlns:p14="http://schemas.microsoft.com/office/powerpoint/2010/main" val="5966680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20C39F-0764-8E74-231B-B15CFF417470}"/>
              </a:ext>
            </a:extLst>
          </p:cNvPr>
          <p:cNvSpPr>
            <a:spLocks noGrp="1"/>
          </p:cNvSpPr>
          <p:nvPr>
            <p:ph type="title"/>
          </p:nvPr>
        </p:nvSpPr>
        <p:spPr/>
        <p:txBody>
          <a:bodyPr/>
          <a:lstStyle/>
          <a:p>
            <a:r>
              <a:rPr lang="en-US" dirty="0"/>
              <a:t>Merge Sort</a:t>
            </a:r>
          </a:p>
        </p:txBody>
      </p:sp>
      <p:pic>
        <p:nvPicPr>
          <p:cNvPr id="5" name="Picture 4">
            <a:extLst>
              <a:ext uri="{FF2B5EF4-FFF2-40B4-BE49-F238E27FC236}">
                <a16:creationId xmlns:a16="http://schemas.microsoft.com/office/drawing/2014/main" id="{306FA224-296A-C254-F72B-09C8AFCF7C38}"/>
              </a:ext>
            </a:extLst>
          </p:cNvPr>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5932180" y="5970610"/>
            <a:ext cx="1991253" cy="2891296"/>
          </a:xfrm>
          <a:prstGeom prst="rect">
            <a:avLst/>
          </a:prstGeom>
        </p:spPr>
      </p:pic>
      <p:pic>
        <p:nvPicPr>
          <p:cNvPr id="12" name="Picture 11">
            <a:extLst>
              <a:ext uri="{FF2B5EF4-FFF2-40B4-BE49-F238E27FC236}">
                <a16:creationId xmlns:a16="http://schemas.microsoft.com/office/drawing/2014/main" id="{E4157E51-3AD1-B63B-6B7C-5AC4980D5009}"/>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489087" y="5970610"/>
            <a:ext cx="1991253" cy="2891296"/>
          </a:xfrm>
          <a:prstGeom prst="rect">
            <a:avLst/>
          </a:prstGeom>
        </p:spPr>
      </p:pic>
      <p:pic>
        <p:nvPicPr>
          <p:cNvPr id="6" name="Picture 5">
            <a:extLst>
              <a:ext uri="{FF2B5EF4-FFF2-40B4-BE49-F238E27FC236}">
                <a16:creationId xmlns:a16="http://schemas.microsoft.com/office/drawing/2014/main" id="{662484A6-A7DB-6262-A2EB-28EC0BB7F7C2}"/>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655458" y="5970610"/>
            <a:ext cx="1991253" cy="2891296"/>
          </a:xfrm>
          <a:prstGeom prst="rect">
            <a:avLst/>
          </a:prstGeom>
        </p:spPr>
      </p:pic>
      <p:pic>
        <p:nvPicPr>
          <p:cNvPr id="7" name="Picture 6">
            <a:extLst>
              <a:ext uri="{FF2B5EF4-FFF2-40B4-BE49-F238E27FC236}">
                <a16:creationId xmlns:a16="http://schemas.microsoft.com/office/drawing/2014/main" id="{1481F24C-C2EF-60FB-3EA2-1265FFA2119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6821829" y="5970610"/>
            <a:ext cx="1991253" cy="2891296"/>
          </a:xfrm>
          <a:prstGeom prst="rect">
            <a:avLst/>
          </a:prstGeom>
        </p:spPr>
      </p:pic>
      <p:pic>
        <p:nvPicPr>
          <p:cNvPr id="8" name="Picture 7">
            <a:extLst>
              <a:ext uri="{FF2B5EF4-FFF2-40B4-BE49-F238E27FC236}">
                <a16:creationId xmlns:a16="http://schemas.microsoft.com/office/drawing/2014/main" id="{06F43EB9-1586-918C-4868-64D105DF1E44}"/>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988203" y="5970610"/>
            <a:ext cx="1991253" cy="2891296"/>
          </a:xfrm>
          <a:prstGeom prst="rect">
            <a:avLst/>
          </a:prstGeom>
        </p:spPr>
      </p:pic>
      <p:pic>
        <p:nvPicPr>
          <p:cNvPr id="9" name="Picture 8">
            <a:extLst>
              <a:ext uri="{FF2B5EF4-FFF2-40B4-BE49-F238E27FC236}">
                <a16:creationId xmlns:a16="http://schemas.microsoft.com/office/drawing/2014/main" id="{C6C6C8BE-AECB-2D57-4D10-B48D27BD8ECD}"/>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8098554" y="5970610"/>
            <a:ext cx="1991253" cy="2891296"/>
          </a:xfrm>
          <a:prstGeom prst="rect">
            <a:avLst/>
          </a:prstGeom>
        </p:spPr>
      </p:pic>
      <p:pic>
        <p:nvPicPr>
          <p:cNvPr id="10" name="Picture 9">
            <a:extLst>
              <a:ext uri="{FF2B5EF4-FFF2-40B4-BE49-F238E27FC236}">
                <a16:creationId xmlns:a16="http://schemas.microsoft.com/office/drawing/2014/main" id="{2064C6C2-05BF-8266-CCAB-D46BE2FA33F6}"/>
              </a:ext>
            </a:extLst>
          </p:cNvPr>
          <p:cNvPicPr>
            <a:picLocks noChangeAspect="1"/>
          </p:cNvPicPr>
          <p:nvPr/>
        </p:nvPicPr>
        <p:blipFill>
          <a:blip r:embed="rId8"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264928" y="5970610"/>
            <a:ext cx="1991253" cy="2891296"/>
          </a:xfrm>
          <a:prstGeom prst="rect">
            <a:avLst/>
          </a:prstGeom>
        </p:spPr>
      </p:pic>
      <p:pic>
        <p:nvPicPr>
          <p:cNvPr id="4" name="Picture 3">
            <a:extLst>
              <a:ext uri="{FF2B5EF4-FFF2-40B4-BE49-F238E27FC236}">
                <a16:creationId xmlns:a16="http://schemas.microsoft.com/office/drawing/2014/main" id="{AEBA6DA8-9CF0-D9E4-B5D6-295BEF7E691D}"/>
              </a:ext>
            </a:extLst>
          </p:cNvPr>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3765806" y="5970610"/>
            <a:ext cx="1991253" cy="2891296"/>
          </a:xfrm>
          <a:prstGeom prst="rect">
            <a:avLst/>
          </a:prstGeom>
        </p:spPr>
      </p:pic>
    </p:spTree>
    <p:extLst>
      <p:ext uri="{BB962C8B-B14F-4D97-AF65-F5344CB8AC3E}">
        <p14:creationId xmlns:p14="http://schemas.microsoft.com/office/powerpoint/2010/main" val="28545837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430BB9-5F54-8D5B-663A-CC4AB61D0188}"/>
              </a:ext>
            </a:extLst>
          </p:cNvPr>
          <p:cNvSpPr>
            <a:spLocks noGrp="1"/>
          </p:cNvSpPr>
          <p:nvPr>
            <p:ph type="body" sz="quarter" idx="10"/>
          </p:nvPr>
        </p:nvSpPr>
        <p:spPr/>
        <p:txBody>
          <a:bodyPr/>
          <a:lstStyle/>
          <a:p>
            <a:pPr marL="685800" indent="-685800">
              <a:buFont typeface="Arial" panose="020B0604020202020204" pitchFamily="34" charset="0"/>
              <a:buChar char="•"/>
            </a:pPr>
            <a:r>
              <a:rPr lang="en-US" dirty="0"/>
              <a:t>O(f(n)) – Upper bound</a:t>
            </a:r>
          </a:p>
          <a:p>
            <a:pPr marL="685800" indent="-685800">
              <a:buFont typeface="Arial" panose="020B0604020202020204" pitchFamily="34" charset="0"/>
              <a:buChar char="•"/>
            </a:pPr>
            <a:r>
              <a:rPr lang="el-GR" dirty="0"/>
              <a:t>Ω(</a:t>
            </a:r>
            <a:r>
              <a:rPr lang="en-US" dirty="0"/>
              <a:t>f(n)) – Lower bound</a:t>
            </a:r>
          </a:p>
          <a:p>
            <a:pPr marL="685800" indent="-685800">
              <a:buFont typeface="Arial" panose="020B0604020202020204" pitchFamily="34" charset="0"/>
              <a:buChar char="•"/>
            </a:pPr>
            <a:r>
              <a:rPr lang="el-GR" dirty="0"/>
              <a:t>Θ(</a:t>
            </a:r>
            <a:r>
              <a:rPr lang="en-US" dirty="0"/>
              <a:t>f(n)) – Upper &amp; Lower bound</a:t>
            </a:r>
          </a:p>
          <a:p>
            <a:endParaRPr lang="en-US" dirty="0"/>
          </a:p>
          <a:p>
            <a:pPr marL="685800" indent="-685800">
              <a:buFont typeface="Arial" panose="020B0604020202020204" pitchFamily="34" charset="0"/>
              <a:buChar char="•"/>
            </a:pPr>
            <a:r>
              <a:rPr lang="en-US" sz="3600" dirty="0"/>
              <a:t>Big O: "It won't be worse than this."</a:t>
            </a:r>
          </a:p>
          <a:p>
            <a:pPr marL="685800" indent="-685800">
              <a:buFont typeface="Arial" panose="020B0604020202020204" pitchFamily="34" charset="0"/>
              <a:buChar char="•"/>
            </a:pPr>
            <a:r>
              <a:rPr lang="en-US" sz="3600" dirty="0"/>
              <a:t>Big Omega: "It won't be better than this."</a:t>
            </a:r>
          </a:p>
          <a:p>
            <a:pPr marL="685800" indent="-685800">
              <a:buFont typeface="Arial" panose="020B0604020202020204" pitchFamily="34" charset="0"/>
              <a:buChar char="•"/>
            </a:pPr>
            <a:r>
              <a:rPr lang="en-US" sz="3600" dirty="0"/>
              <a:t>Big Theta: "It will be this way."</a:t>
            </a:r>
          </a:p>
        </p:txBody>
      </p:sp>
      <p:sp>
        <p:nvSpPr>
          <p:cNvPr id="3" name="Title 2">
            <a:extLst>
              <a:ext uri="{FF2B5EF4-FFF2-40B4-BE49-F238E27FC236}">
                <a16:creationId xmlns:a16="http://schemas.microsoft.com/office/drawing/2014/main" id="{F3F0984F-E76E-7D0E-760F-28B0FC0A2DC6}"/>
              </a:ext>
            </a:extLst>
          </p:cNvPr>
          <p:cNvSpPr>
            <a:spLocks noGrp="1"/>
          </p:cNvSpPr>
          <p:nvPr>
            <p:ph type="title"/>
          </p:nvPr>
        </p:nvSpPr>
        <p:spPr/>
        <p:txBody>
          <a:bodyPr/>
          <a:lstStyle/>
          <a:p>
            <a:r>
              <a:rPr lang="en-US" dirty="0"/>
              <a:t>Asymptotic Notations</a:t>
            </a:r>
          </a:p>
        </p:txBody>
      </p:sp>
      <p:pic>
        <p:nvPicPr>
          <p:cNvPr id="4098" name="Picture 2" descr="Big O Notation: Time Complexity | Level Up Coding">
            <a:extLst>
              <a:ext uri="{FF2B5EF4-FFF2-40B4-BE49-F238E27FC236}">
                <a16:creationId xmlns:a16="http://schemas.microsoft.com/office/drawing/2014/main" id="{F36D6068-E398-8338-6769-BFEBC791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7680" y="4254318"/>
            <a:ext cx="9985138" cy="863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765760"/>
      </p:ext>
    </p:extLst>
  </p:cSld>
  <p:clrMapOvr>
    <a:masterClrMapping/>
  </p:clrMapOvr>
  <p:transition spd="slow">
    <p:fad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20C39F-0764-8E74-231B-B15CFF417470}"/>
              </a:ext>
            </a:extLst>
          </p:cNvPr>
          <p:cNvSpPr>
            <a:spLocks noGrp="1"/>
          </p:cNvSpPr>
          <p:nvPr>
            <p:ph type="title"/>
          </p:nvPr>
        </p:nvSpPr>
        <p:spPr/>
        <p:txBody>
          <a:bodyPr/>
          <a:lstStyle/>
          <a:p>
            <a:r>
              <a:rPr lang="en-US" dirty="0"/>
              <a:t>Merge Sort</a:t>
            </a:r>
          </a:p>
        </p:txBody>
      </p:sp>
      <p:pic>
        <p:nvPicPr>
          <p:cNvPr id="5" name="Picture 4">
            <a:extLst>
              <a:ext uri="{FF2B5EF4-FFF2-40B4-BE49-F238E27FC236}">
                <a16:creationId xmlns:a16="http://schemas.microsoft.com/office/drawing/2014/main" id="{306FA224-296A-C254-F72B-09C8AFCF7C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2611" y="4248136"/>
            <a:ext cx="1991253" cy="2891296"/>
          </a:xfrm>
          <a:prstGeom prst="rect">
            <a:avLst/>
          </a:prstGeom>
        </p:spPr>
      </p:pic>
      <p:pic>
        <p:nvPicPr>
          <p:cNvPr id="12" name="Picture 11">
            <a:extLst>
              <a:ext uri="{FF2B5EF4-FFF2-40B4-BE49-F238E27FC236}">
                <a16:creationId xmlns:a16="http://schemas.microsoft.com/office/drawing/2014/main" id="{E4157E51-3AD1-B63B-6B7C-5AC4980D5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9865" y="4248136"/>
            <a:ext cx="1991253" cy="2891296"/>
          </a:xfrm>
          <a:prstGeom prst="rect">
            <a:avLst/>
          </a:prstGeom>
        </p:spPr>
      </p:pic>
      <p:pic>
        <p:nvPicPr>
          <p:cNvPr id="6" name="Picture 5">
            <a:extLst>
              <a:ext uri="{FF2B5EF4-FFF2-40B4-BE49-F238E27FC236}">
                <a16:creationId xmlns:a16="http://schemas.microsoft.com/office/drawing/2014/main" id="{662484A6-A7DB-6262-A2EB-28EC0BB7F7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984" y="4248136"/>
            <a:ext cx="1991253" cy="2891296"/>
          </a:xfrm>
          <a:prstGeom prst="rect">
            <a:avLst/>
          </a:prstGeom>
        </p:spPr>
      </p:pic>
      <p:pic>
        <p:nvPicPr>
          <p:cNvPr id="7" name="Picture 6">
            <a:extLst>
              <a:ext uri="{FF2B5EF4-FFF2-40B4-BE49-F238E27FC236}">
                <a16:creationId xmlns:a16="http://schemas.microsoft.com/office/drawing/2014/main" id="{1481F24C-C2EF-60FB-3EA2-1265FFA211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95357" y="4248136"/>
            <a:ext cx="1991253" cy="2891296"/>
          </a:xfrm>
          <a:prstGeom prst="rect">
            <a:avLst/>
          </a:prstGeom>
        </p:spPr>
      </p:pic>
      <p:pic>
        <p:nvPicPr>
          <p:cNvPr id="8" name="Picture 7">
            <a:extLst>
              <a:ext uri="{FF2B5EF4-FFF2-40B4-BE49-F238E27FC236}">
                <a16:creationId xmlns:a16="http://schemas.microsoft.com/office/drawing/2014/main" id="{06F43EB9-1586-918C-4868-64D105DF1E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661730" y="4248136"/>
            <a:ext cx="1991253" cy="2891296"/>
          </a:xfrm>
          <a:prstGeom prst="rect">
            <a:avLst/>
          </a:prstGeom>
        </p:spPr>
      </p:pic>
      <p:pic>
        <p:nvPicPr>
          <p:cNvPr id="9" name="Picture 8">
            <a:extLst>
              <a:ext uri="{FF2B5EF4-FFF2-40B4-BE49-F238E27FC236}">
                <a16:creationId xmlns:a16="http://schemas.microsoft.com/office/drawing/2014/main" id="{C6C6C8BE-AECB-2D57-4D10-B48D27BD8E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828103" y="4248136"/>
            <a:ext cx="1991253" cy="2891296"/>
          </a:xfrm>
          <a:prstGeom prst="rect">
            <a:avLst/>
          </a:prstGeom>
        </p:spPr>
      </p:pic>
      <p:pic>
        <p:nvPicPr>
          <p:cNvPr id="10" name="Picture 9">
            <a:extLst>
              <a:ext uri="{FF2B5EF4-FFF2-40B4-BE49-F238E27FC236}">
                <a16:creationId xmlns:a16="http://schemas.microsoft.com/office/drawing/2014/main" id="{2064C6C2-05BF-8266-CCAB-D46BE2FA33F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994477" y="4248136"/>
            <a:ext cx="1991253" cy="2891296"/>
          </a:xfrm>
          <a:prstGeom prst="rect">
            <a:avLst/>
          </a:prstGeom>
        </p:spPr>
      </p:pic>
      <p:pic>
        <p:nvPicPr>
          <p:cNvPr id="4" name="Picture 3">
            <a:extLst>
              <a:ext uri="{FF2B5EF4-FFF2-40B4-BE49-F238E27FC236}">
                <a16:creationId xmlns:a16="http://schemas.microsoft.com/office/drawing/2014/main" id="{AEBA6DA8-9CF0-D9E4-B5D6-295BEF7E691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6238" y="4248136"/>
            <a:ext cx="1991253" cy="2891296"/>
          </a:xfrm>
          <a:prstGeom prst="rect">
            <a:avLst/>
          </a:prstGeom>
        </p:spPr>
      </p:pic>
    </p:spTree>
    <p:extLst>
      <p:ext uri="{BB962C8B-B14F-4D97-AF65-F5344CB8AC3E}">
        <p14:creationId xmlns:p14="http://schemas.microsoft.com/office/powerpoint/2010/main" val="3325386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33BA4-5C03-BA8D-7C92-96F51837E49C}"/>
              </a:ext>
            </a:extLst>
          </p:cNvPr>
          <p:cNvSpPr>
            <a:spLocks noGrp="1"/>
          </p:cNvSpPr>
          <p:nvPr>
            <p:ph type="body" sz="quarter" idx="10"/>
          </p:nvPr>
        </p:nvSpPr>
        <p:spPr>
          <a:xfrm>
            <a:off x="2152650" y="3593804"/>
            <a:ext cx="21020168" cy="9109373"/>
          </a:xfrm>
        </p:spPr>
        <p:txBody>
          <a:bodyPr/>
          <a:lstStyle/>
          <a:p>
            <a:pPr marL="685800" indent="-685800">
              <a:buFont typeface="Arial" panose="020B0604020202020204" pitchFamily="34" charset="0"/>
              <a:buChar char="•"/>
            </a:pPr>
            <a:r>
              <a:rPr lang="en-US" dirty="0"/>
              <a:t>Counting sort is a very efficient sorting algorithm </a:t>
            </a:r>
            <a:endParaRPr lang="bg-BG" dirty="0"/>
          </a:p>
          <a:p>
            <a:pPr marL="1600154" lvl="1" indent="-685800">
              <a:buFont typeface="Arial" panose="020B0604020202020204" pitchFamily="34" charset="0"/>
              <a:buChar char="•"/>
            </a:pPr>
            <a:r>
              <a:rPr lang="en-US" dirty="0"/>
              <a:t>Sorts small integers by counting their occurrences</a:t>
            </a:r>
            <a:r>
              <a:rPr lang="bg-BG" dirty="0"/>
              <a:t>	</a:t>
            </a:r>
            <a:endParaRPr lang="en-US" dirty="0"/>
          </a:p>
          <a:p>
            <a:pPr marL="1600154" lvl="1" indent="-685800">
              <a:buFont typeface="Arial" panose="020B0604020202020204" pitchFamily="34" charset="0"/>
              <a:buChar char="•"/>
            </a:pPr>
            <a:r>
              <a:rPr lang="en-US" dirty="0"/>
              <a:t>Not a comparison-based sort</a:t>
            </a:r>
          </a:p>
          <a:p>
            <a:pPr marL="685800" indent="-685800">
              <a:buFont typeface="Arial" panose="020B0604020202020204" pitchFamily="34" charset="0"/>
              <a:buChar char="•"/>
            </a:pPr>
            <a:r>
              <a:rPr lang="en-US" dirty="0"/>
              <a:t>Best, average and worst case: O(n + k)</a:t>
            </a:r>
          </a:p>
          <a:p>
            <a:pPr marL="1600154" lvl="1" indent="-685800">
              <a:buFont typeface="Arial" panose="020B0604020202020204" pitchFamily="34" charset="0"/>
              <a:buChar char="•"/>
            </a:pPr>
            <a:r>
              <a:rPr lang="en-US" dirty="0"/>
              <a:t>k is the range of numbers to be sorted</a:t>
            </a:r>
          </a:p>
          <a:p>
            <a:pPr marL="1600154" lvl="1" indent="-685800">
              <a:buFont typeface="Arial" panose="020B0604020202020204" pitchFamily="34" charset="0"/>
              <a:buChar char="•"/>
            </a:pPr>
            <a:r>
              <a:rPr lang="en-US" dirty="0"/>
              <a:t>E.g. [-1000 ... 1000]  k = 2001</a:t>
            </a:r>
          </a:p>
          <a:p>
            <a:pPr marL="685800" indent="-685800">
              <a:buFont typeface="Arial" panose="020B0604020202020204" pitchFamily="34" charset="0"/>
              <a:buChar char="•"/>
            </a:pPr>
            <a:r>
              <a:rPr lang="en-US" dirty="0"/>
              <a:t>Memory: O(n + k) Space: O(k)</a:t>
            </a:r>
          </a:p>
          <a:p>
            <a:pPr marL="685800" indent="-685800">
              <a:buFont typeface="Arial" panose="020B0604020202020204" pitchFamily="34" charset="0"/>
              <a:buChar char="•"/>
            </a:pPr>
            <a:r>
              <a:rPr lang="en-US" dirty="0"/>
              <a:t>Stable: Yes</a:t>
            </a:r>
          </a:p>
          <a:p>
            <a:pPr marL="685800" indent="-685800">
              <a:buFont typeface="Arial" panose="020B0604020202020204" pitchFamily="34" charset="0"/>
              <a:buChar char="•"/>
            </a:pPr>
            <a:r>
              <a:rPr lang="en-US" dirty="0"/>
              <a:t>Method: Counting</a:t>
            </a:r>
          </a:p>
          <a:p>
            <a:pPr marL="685800" indent="-6858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A671919A-C50D-5B31-7A09-34AAB2F1437C}"/>
              </a:ext>
            </a:extLst>
          </p:cNvPr>
          <p:cNvSpPr>
            <a:spLocks noGrp="1"/>
          </p:cNvSpPr>
          <p:nvPr>
            <p:ph type="title"/>
          </p:nvPr>
        </p:nvSpPr>
        <p:spPr/>
        <p:txBody>
          <a:bodyPr/>
          <a:lstStyle/>
          <a:p>
            <a:r>
              <a:rPr lang="en-US" dirty="0"/>
              <a:t>Counting Sort</a:t>
            </a:r>
          </a:p>
        </p:txBody>
      </p:sp>
    </p:spTree>
    <p:extLst>
      <p:ext uri="{BB962C8B-B14F-4D97-AF65-F5344CB8AC3E}">
        <p14:creationId xmlns:p14="http://schemas.microsoft.com/office/powerpoint/2010/main" val="330777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3125" y="4971149"/>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1327" y="4971149"/>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528" y="4971149"/>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7753" y="4971149"/>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75" y="4971149"/>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2468" y="4971149"/>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5882" y="4971149"/>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77589" y="4971149"/>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9296" y="4971149"/>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750243689"/>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308794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500" y="9121405"/>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1327" y="4971149"/>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528" y="4971149"/>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7753" y="4971149"/>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75" y="4971149"/>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2468" y="4971149"/>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5882" y="4971149"/>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77589" y="4971149"/>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9296" y="4971149"/>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452656744"/>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1</a:t>
                      </a:r>
                    </a:p>
                  </a:txBody>
                  <a:tcPr/>
                </a:tc>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2388547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500" y="9121405"/>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528" y="4971149"/>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7753" y="4971149"/>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75" y="4971149"/>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2468" y="4971149"/>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5882" y="4971149"/>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77589" y="4971149"/>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9296" y="4971149"/>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4111398151"/>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1</a:t>
                      </a:r>
                    </a:p>
                  </a:txBody>
                  <a:tcPr/>
                </a:tc>
                <a:tc>
                  <a:txBody>
                    <a:bodyPr/>
                    <a:lstStyle/>
                    <a:p>
                      <a:pPr algn="ctr"/>
                      <a:r>
                        <a:rPr lang="en-US" sz="6600" dirty="0"/>
                        <a:t>1</a:t>
                      </a:r>
                    </a:p>
                  </a:txBody>
                  <a:tcPr/>
                </a:tc>
                <a:tc>
                  <a:txBody>
                    <a:bodyPr/>
                    <a:lstStyle/>
                    <a:p>
                      <a:pPr algn="ctr"/>
                      <a:r>
                        <a:rPr lang="en-US" sz="6600" dirty="0"/>
                        <a:t>0</a:t>
                      </a:r>
                    </a:p>
                  </a:txBody>
                  <a:tcPr/>
                </a:tc>
                <a:tc>
                  <a:txBody>
                    <a:bodyPr/>
                    <a:lstStyle/>
                    <a:p>
                      <a:pPr algn="ctr"/>
                      <a:r>
                        <a:rPr lang="en-US" sz="6600" dirty="0"/>
                        <a:t>0</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4505575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500" y="9121405"/>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7753" y="4971149"/>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75" y="4971149"/>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2468" y="4971149"/>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5882" y="4971149"/>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77589" y="4971149"/>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9296" y="4971149"/>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2718000077"/>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1</a:t>
                      </a:r>
                    </a:p>
                  </a:txBody>
                  <a:tcPr/>
                </a:tc>
                <a:tc>
                  <a:txBody>
                    <a:bodyPr/>
                    <a:lstStyle/>
                    <a:p>
                      <a:pPr algn="ctr"/>
                      <a:r>
                        <a:rPr lang="en-US" sz="6600" dirty="0"/>
                        <a:t>1</a:t>
                      </a:r>
                    </a:p>
                  </a:txBody>
                  <a:tcPr/>
                </a:tc>
                <a:tc>
                  <a:txBody>
                    <a:bodyPr/>
                    <a:lstStyle/>
                    <a:p>
                      <a:pPr algn="ctr"/>
                      <a:r>
                        <a:rPr lang="en-US" sz="6600" dirty="0"/>
                        <a:t>1</a:t>
                      </a:r>
                    </a:p>
                  </a:txBody>
                  <a:tcPr/>
                </a:tc>
                <a:tc>
                  <a:txBody>
                    <a:bodyPr/>
                    <a:lstStyle/>
                    <a:p>
                      <a:pPr algn="ctr"/>
                      <a:r>
                        <a:rPr lang="en-US" sz="6600" dirty="0"/>
                        <a:t>0</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18016763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500" y="9121405"/>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75" y="4971149"/>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2468" y="4971149"/>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5882" y="4971149"/>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77589" y="4971149"/>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9296" y="4971149"/>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217339954"/>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1</a:t>
                      </a:r>
                    </a:p>
                  </a:txBody>
                  <a:tcPr/>
                </a:tc>
                <a:tc>
                  <a:txBody>
                    <a:bodyPr/>
                    <a:lstStyle/>
                    <a:p>
                      <a:pPr algn="ctr"/>
                      <a:r>
                        <a:rPr lang="en-US" sz="6600" dirty="0"/>
                        <a:t>1</a:t>
                      </a:r>
                    </a:p>
                  </a:txBody>
                  <a:tcPr/>
                </a:tc>
                <a:tc>
                  <a:txBody>
                    <a:bodyPr/>
                    <a:lstStyle/>
                    <a:p>
                      <a:pPr algn="ctr"/>
                      <a:r>
                        <a:rPr lang="en-US" sz="6600" dirty="0"/>
                        <a:t>1</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1009933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500" y="9121405"/>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75" y="4971149"/>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5882" y="4971149"/>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77589" y="4971149"/>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9296" y="4971149"/>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2385634560"/>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1</a:t>
                      </a:r>
                    </a:p>
                  </a:txBody>
                  <a:tcPr/>
                </a:tc>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15944547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500" y="9121405"/>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5882" y="4971149"/>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77589" y="4971149"/>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9296" y="4971149"/>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724063547"/>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2880703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500" y="9121405"/>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77589" y="4971149"/>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9296" y="4971149"/>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2311068213"/>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1</a:t>
                      </a:r>
                    </a:p>
                  </a:txBody>
                  <a:tcPr/>
                </a:tc>
                <a:tc>
                  <a:txBody>
                    <a:bodyPr/>
                    <a:lstStyle/>
                    <a:p>
                      <a:pPr algn="ctr"/>
                      <a:r>
                        <a:rPr lang="en-US" sz="6600" dirty="0"/>
                        <a:t>3</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12404147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1D1888-5F7E-B1E0-95E1-16EF6A3A1EFF}"/>
              </a:ext>
            </a:extLst>
          </p:cNvPr>
          <p:cNvSpPr>
            <a:spLocks noGrp="1"/>
          </p:cNvSpPr>
          <p:nvPr>
            <p:ph type="body" sz="quarter" idx="10"/>
          </p:nvPr>
        </p:nvSpPr>
        <p:spPr/>
        <p:txBody>
          <a:bodyPr/>
          <a:lstStyle/>
          <a:p>
            <a:pPr marL="685800" indent="-685800">
              <a:buFont typeface="Arial" panose="020B0604020202020204" pitchFamily="34" charset="0"/>
              <a:buChar char="•"/>
            </a:pPr>
            <a:r>
              <a:rPr lang="en-US" dirty="0"/>
              <a:t>О(n) means a function grows </a:t>
            </a:r>
            <a:br>
              <a:rPr lang="en-US" dirty="0"/>
            </a:br>
            <a:r>
              <a:rPr lang="en-US" dirty="0"/>
              <a:t>linearly when n increases</a:t>
            </a:r>
          </a:p>
          <a:p>
            <a:pPr marL="1600154" lvl="1" indent="-685800">
              <a:buFont typeface="Arial" panose="020B0604020202020204" pitchFamily="34" charset="0"/>
              <a:buChar char="•"/>
            </a:pPr>
            <a:r>
              <a:rPr lang="en-US" dirty="0"/>
              <a:t>E.g. </a:t>
            </a:r>
          </a:p>
          <a:p>
            <a:pPr marL="685800" indent="-685800">
              <a:buFont typeface="Arial" panose="020B0604020202020204" pitchFamily="34" charset="0"/>
              <a:buChar char="•"/>
            </a:pPr>
            <a:r>
              <a:rPr lang="en-US" dirty="0"/>
              <a:t>O(n2) means a function grows </a:t>
            </a:r>
            <a:br>
              <a:rPr lang="en-US" dirty="0"/>
            </a:br>
            <a:r>
              <a:rPr lang="en-US" dirty="0"/>
              <a:t>exponentially when n increases</a:t>
            </a:r>
          </a:p>
          <a:p>
            <a:pPr marL="1600154" lvl="1" indent="-685800">
              <a:buFont typeface="Arial" panose="020B0604020202020204" pitchFamily="34" charset="0"/>
              <a:buChar char="•"/>
            </a:pPr>
            <a:r>
              <a:rPr lang="en-US" dirty="0"/>
              <a:t>E.g. </a:t>
            </a:r>
          </a:p>
          <a:p>
            <a:pPr marL="685800" indent="-685800">
              <a:buFont typeface="Arial" panose="020B0604020202020204" pitchFamily="34" charset="0"/>
              <a:buChar char="•"/>
            </a:pPr>
            <a:r>
              <a:rPr lang="en-US" dirty="0"/>
              <a:t>O(1) means a function does not</a:t>
            </a:r>
            <a:br>
              <a:rPr lang="en-US" dirty="0"/>
            </a:br>
            <a:r>
              <a:rPr lang="en-US" dirty="0"/>
              <a:t>grow when n changes</a:t>
            </a:r>
          </a:p>
          <a:p>
            <a:pPr marL="685800" indent="-685800">
              <a:buFont typeface="Arial" panose="020B0604020202020204" pitchFamily="34" charset="0"/>
              <a:buChar char="•"/>
            </a:pPr>
            <a:r>
              <a:rPr lang="en-US" dirty="0"/>
              <a:t>E.g. </a:t>
            </a:r>
          </a:p>
          <a:p>
            <a:endParaRPr lang="en-US" dirty="0"/>
          </a:p>
        </p:txBody>
      </p:sp>
      <p:sp>
        <p:nvSpPr>
          <p:cNvPr id="3" name="Title 2">
            <a:extLst>
              <a:ext uri="{FF2B5EF4-FFF2-40B4-BE49-F238E27FC236}">
                <a16:creationId xmlns:a16="http://schemas.microsoft.com/office/drawing/2014/main" id="{7CFB6B8B-EB87-4AFB-8671-A0AD22AF32BD}"/>
              </a:ext>
            </a:extLst>
          </p:cNvPr>
          <p:cNvSpPr>
            <a:spLocks noGrp="1"/>
          </p:cNvSpPr>
          <p:nvPr>
            <p:ph type="title"/>
          </p:nvPr>
        </p:nvSpPr>
        <p:spPr/>
        <p:txBody>
          <a:bodyPr/>
          <a:lstStyle/>
          <a:p>
            <a:r>
              <a:rPr lang="en-US" dirty="0"/>
              <a:t>Functions Growth Rate</a:t>
            </a:r>
          </a:p>
        </p:txBody>
      </p:sp>
      <p:sp>
        <p:nvSpPr>
          <p:cNvPr id="4" name="Text Placeholder 6">
            <a:extLst>
              <a:ext uri="{FF2B5EF4-FFF2-40B4-BE49-F238E27FC236}">
                <a16:creationId xmlns:a16="http://schemas.microsoft.com/office/drawing/2014/main" id="{0568E222-391A-B210-6A38-E4BE566F717F}"/>
              </a:ext>
            </a:extLst>
          </p:cNvPr>
          <p:cNvSpPr>
            <a:spLocks noGrp="1"/>
          </p:cNvSpPr>
          <p:nvPr/>
        </p:nvSpPr>
        <p:spPr>
          <a:xfrm>
            <a:off x="5287280" y="4697199"/>
            <a:ext cx="3693485" cy="8225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atinLnBrk="1"/>
            <a:r>
              <a:rPr lang="en-US" sz="4400" dirty="0">
                <a:solidFill>
                  <a:schemeClr val="tx2">
                    <a:lumMod val="75000"/>
                  </a:schemeClr>
                </a:solidFill>
              </a:rPr>
              <a:t>ƒ(n) = n+1</a:t>
            </a:r>
            <a:endParaRPr lang="en-US" altLang="ko-KR" sz="4400" noProof="1">
              <a:sym typeface="Symbol" pitchFamily="18" charset="2"/>
            </a:endParaRPr>
          </a:p>
        </p:txBody>
      </p:sp>
      <p:sp>
        <p:nvSpPr>
          <p:cNvPr id="5" name="Text Placeholder 6">
            <a:extLst>
              <a:ext uri="{FF2B5EF4-FFF2-40B4-BE49-F238E27FC236}">
                <a16:creationId xmlns:a16="http://schemas.microsoft.com/office/drawing/2014/main" id="{1BB6FBFA-CAAF-BC1F-8C34-470D35D58AE3}"/>
              </a:ext>
            </a:extLst>
          </p:cNvPr>
          <p:cNvSpPr>
            <a:spLocks noGrp="1"/>
          </p:cNvSpPr>
          <p:nvPr/>
        </p:nvSpPr>
        <p:spPr>
          <a:xfrm>
            <a:off x="5329622" y="7032057"/>
            <a:ext cx="5054249" cy="8225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atinLnBrk="1"/>
            <a:r>
              <a:rPr lang="en-US" sz="4400" dirty="0">
                <a:solidFill>
                  <a:schemeClr val="accent2"/>
                </a:solidFill>
              </a:rPr>
              <a:t>ƒ(n) = n</a:t>
            </a:r>
            <a:r>
              <a:rPr lang="en-US" sz="4400" baseline="30000" dirty="0">
                <a:solidFill>
                  <a:schemeClr val="accent2"/>
                </a:solidFill>
              </a:rPr>
              <a:t>2</a:t>
            </a:r>
            <a:r>
              <a:rPr lang="en-US" sz="4400" dirty="0">
                <a:solidFill>
                  <a:schemeClr val="accent2"/>
                </a:solidFill>
              </a:rPr>
              <a:t>+2n+2</a:t>
            </a:r>
            <a:endParaRPr lang="en-US" altLang="ko-KR" sz="4400" noProof="1">
              <a:solidFill>
                <a:schemeClr val="accent2"/>
              </a:solidFill>
              <a:sym typeface="Symbol" pitchFamily="18" charset="2"/>
            </a:endParaRPr>
          </a:p>
        </p:txBody>
      </p:sp>
      <p:sp>
        <p:nvSpPr>
          <p:cNvPr id="6" name="Text Placeholder 6">
            <a:extLst>
              <a:ext uri="{FF2B5EF4-FFF2-40B4-BE49-F238E27FC236}">
                <a16:creationId xmlns:a16="http://schemas.microsoft.com/office/drawing/2014/main" id="{CB508B37-3356-AB53-ECB5-095C99EBC062}"/>
              </a:ext>
            </a:extLst>
          </p:cNvPr>
          <p:cNvSpPr>
            <a:spLocks noGrp="1"/>
          </p:cNvSpPr>
          <p:nvPr/>
        </p:nvSpPr>
        <p:spPr>
          <a:xfrm>
            <a:off x="4389139" y="9515800"/>
            <a:ext cx="3549462" cy="8225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fontAlgn="base" latinLnBrk="1" hangingPunct="0">
              <a:spcAft>
                <a:spcPct val="0"/>
              </a:spcAft>
              <a:buClr>
                <a:schemeClr val="accent5">
                  <a:lumMod val="40000"/>
                  <a:lumOff val="60000"/>
                </a:schemeClr>
              </a:buClr>
              <a:buSzPct val="70000"/>
              <a:buFont typeface="Wingdings 2" pitchFamily="18" charset="2"/>
              <a:buNone/>
            </a:pPr>
            <a:r>
              <a:rPr lang="en-US" sz="4400" b="1" dirty="0">
                <a:solidFill>
                  <a:srgbClr val="92D050"/>
                </a:solidFill>
                <a:effectLst>
                  <a:outerShdw blurRad="38100" dist="38100" dir="2700000" algn="tl">
                    <a:srgbClr val="000000">
                      <a:alpha val="43137"/>
                    </a:srgbClr>
                  </a:outerShdw>
                </a:effectLst>
                <a:latin typeface="Consolas" pitchFamily="49" charset="0"/>
                <a:cs typeface="Consolas" pitchFamily="49" charset="0"/>
              </a:rPr>
              <a:t>ƒ(n)=4</a:t>
            </a:r>
            <a:endParaRPr lang="en-US" altLang="ko-KR" sz="4400" b="1" noProof="1">
              <a:solidFill>
                <a:srgbClr val="92D050"/>
              </a:solidFill>
              <a:effectLst>
                <a:outerShdw blurRad="38100" dist="38100" dir="2700000" algn="tl">
                  <a:srgbClr val="000000">
                    <a:alpha val="43137"/>
                  </a:srgbClr>
                </a:outerShdw>
              </a:effectLst>
              <a:latin typeface="Consolas" pitchFamily="49" charset="0"/>
              <a:cs typeface="Consolas" pitchFamily="49" charset="0"/>
              <a:sym typeface="Symbol" pitchFamily="18" charset="2"/>
            </a:endParaRPr>
          </a:p>
        </p:txBody>
      </p:sp>
      <p:graphicFrame>
        <p:nvGraphicFramePr>
          <p:cNvPr id="11" name="Table 10">
            <a:extLst>
              <a:ext uri="{FF2B5EF4-FFF2-40B4-BE49-F238E27FC236}">
                <a16:creationId xmlns:a16="http://schemas.microsoft.com/office/drawing/2014/main" id="{CEC66FCB-3FDD-932B-869A-648983D14A47}"/>
              </a:ext>
            </a:extLst>
          </p:cNvPr>
          <p:cNvGraphicFramePr>
            <a:graphicFrameLocks noGrp="1"/>
          </p:cNvGraphicFramePr>
          <p:nvPr>
            <p:extLst>
              <p:ext uri="{D42A27DB-BD31-4B8C-83A1-F6EECF244321}">
                <p14:modId xmlns:p14="http://schemas.microsoft.com/office/powerpoint/2010/main" val="2846878949"/>
              </p:ext>
            </p:extLst>
          </p:nvPr>
        </p:nvGraphicFramePr>
        <p:xfrm>
          <a:off x="15523557" y="6305386"/>
          <a:ext cx="4932346" cy="5212080"/>
        </p:xfrm>
        <a:graphic>
          <a:graphicData uri="http://schemas.openxmlformats.org/drawingml/2006/table">
            <a:tbl>
              <a:tblPr firstRow="1" bandRow="1">
                <a:tableStyleId>{5940675A-B579-460E-94D1-54222C63F5DA}</a:tableStyleId>
              </a:tblPr>
              <a:tblGrid>
                <a:gridCol w="290138">
                  <a:extLst>
                    <a:ext uri="{9D8B030D-6E8A-4147-A177-3AD203B41FA5}">
                      <a16:colId xmlns:a16="http://schemas.microsoft.com/office/drawing/2014/main" val="20000"/>
                    </a:ext>
                  </a:extLst>
                </a:gridCol>
                <a:gridCol w="290138">
                  <a:extLst>
                    <a:ext uri="{9D8B030D-6E8A-4147-A177-3AD203B41FA5}">
                      <a16:colId xmlns:a16="http://schemas.microsoft.com/office/drawing/2014/main" val="20001"/>
                    </a:ext>
                  </a:extLst>
                </a:gridCol>
                <a:gridCol w="290138">
                  <a:extLst>
                    <a:ext uri="{9D8B030D-6E8A-4147-A177-3AD203B41FA5}">
                      <a16:colId xmlns:a16="http://schemas.microsoft.com/office/drawing/2014/main" val="20002"/>
                    </a:ext>
                  </a:extLst>
                </a:gridCol>
                <a:gridCol w="290138">
                  <a:extLst>
                    <a:ext uri="{9D8B030D-6E8A-4147-A177-3AD203B41FA5}">
                      <a16:colId xmlns:a16="http://schemas.microsoft.com/office/drawing/2014/main" val="20003"/>
                    </a:ext>
                  </a:extLst>
                </a:gridCol>
                <a:gridCol w="290138">
                  <a:extLst>
                    <a:ext uri="{9D8B030D-6E8A-4147-A177-3AD203B41FA5}">
                      <a16:colId xmlns:a16="http://schemas.microsoft.com/office/drawing/2014/main" val="20004"/>
                    </a:ext>
                  </a:extLst>
                </a:gridCol>
                <a:gridCol w="290138">
                  <a:extLst>
                    <a:ext uri="{9D8B030D-6E8A-4147-A177-3AD203B41FA5}">
                      <a16:colId xmlns:a16="http://schemas.microsoft.com/office/drawing/2014/main" val="20005"/>
                    </a:ext>
                  </a:extLst>
                </a:gridCol>
                <a:gridCol w="290138">
                  <a:extLst>
                    <a:ext uri="{9D8B030D-6E8A-4147-A177-3AD203B41FA5}">
                      <a16:colId xmlns:a16="http://schemas.microsoft.com/office/drawing/2014/main" val="20006"/>
                    </a:ext>
                  </a:extLst>
                </a:gridCol>
                <a:gridCol w="290138">
                  <a:extLst>
                    <a:ext uri="{9D8B030D-6E8A-4147-A177-3AD203B41FA5}">
                      <a16:colId xmlns:a16="http://schemas.microsoft.com/office/drawing/2014/main" val="20007"/>
                    </a:ext>
                  </a:extLst>
                </a:gridCol>
                <a:gridCol w="290138">
                  <a:extLst>
                    <a:ext uri="{9D8B030D-6E8A-4147-A177-3AD203B41FA5}">
                      <a16:colId xmlns:a16="http://schemas.microsoft.com/office/drawing/2014/main" val="20008"/>
                    </a:ext>
                  </a:extLst>
                </a:gridCol>
                <a:gridCol w="290138">
                  <a:extLst>
                    <a:ext uri="{9D8B030D-6E8A-4147-A177-3AD203B41FA5}">
                      <a16:colId xmlns:a16="http://schemas.microsoft.com/office/drawing/2014/main" val="20009"/>
                    </a:ext>
                  </a:extLst>
                </a:gridCol>
                <a:gridCol w="290138">
                  <a:extLst>
                    <a:ext uri="{9D8B030D-6E8A-4147-A177-3AD203B41FA5}">
                      <a16:colId xmlns:a16="http://schemas.microsoft.com/office/drawing/2014/main" val="20010"/>
                    </a:ext>
                  </a:extLst>
                </a:gridCol>
                <a:gridCol w="290138">
                  <a:extLst>
                    <a:ext uri="{9D8B030D-6E8A-4147-A177-3AD203B41FA5}">
                      <a16:colId xmlns:a16="http://schemas.microsoft.com/office/drawing/2014/main" val="20011"/>
                    </a:ext>
                  </a:extLst>
                </a:gridCol>
                <a:gridCol w="290138">
                  <a:extLst>
                    <a:ext uri="{9D8B030D-6E8A-4147-A177-3AD203B41FA5}">
                      <a16:colId xmlns:a16="http://schemas.microsoft.com/office/drawing/2014/main" val="20012"/>
                    </a:ext>
                  </a:extLst>
                </a:gridCol>
                <a:gridCol w="290138">
                  <a:extLst>
                    <a:ext uri="{9D8B030D-6E8A-4147-A177-3AD203B41FA5}">
                      <a16:colId xmlns:a16="http://schemas.microsoft.com/office/drawing/2014/main" val="20013"/>
                    </a:ext>
                  </a:extLst>
                </a:gridCol>
                <a:gridCol w="290138">
                  <a:extLst>
                    <a:ext uri="{9D8B030D-6E8A-4147-A177-3AD203B41FA5}">
                      <a16:colId xmlns:a16="http://schemas.microsoft.com/office/drawing/2014/main" val="20014"/>
                    </a:ext>
                  </a:extLst>
                </a:gridCol>
                <a:gridCol w="290138">
                  <a:extLst>
                    <a:ext uri="{9D8B030D-6E8A-4147-A177-3AD203B41FA5}">
                      <a16:colId xmlns:a16="http://schemas.microsoft.com/office/drawing/2014/main" val="20015"/>
                    </a:ext>
                  </a:extLst>
                </a:gridCol>
                <a:gridCol w="290138">
                  <a:extLst>
                    <a:ext uri="{9D8B030D-6E8A-4147-A177-3AD203B41FA5}">
                      <a16:colId xmlns:a16="http://schemas.microsoft.com/office/drawing/2014/main" val="20016"/>
                    </a:ext>
                  </a:extLst>
                </a:gridCol>
              </a:tblGrid>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00"/>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01"/>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02"/>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03"/>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4"/>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05"/>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6"/>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7"/>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008"/>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9"/>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10"/>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11"/>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12"/>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13"/>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14"/>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15"/>
                  </a:ext>
                </a:extLst>
              </a:tr>
              <a:tr h="274320">
                <a:tc>
                  <a:txBody>
                    <a:bodyPr/>
                    <a:lstStyle/>
                    <a:p>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16"/>
                  </a:ext>
                </a:extLst>
              </a:tr>
              <a:tr h="274320">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mpd="sng">
                      <a:noFill/>
                    </a:lnL>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tc>
                  <a:txBody>
                    <a:bodyPr/>
                    <a:lstStyle/>
                    <a:p>
                      <a:endParaRPr lang="en-US" sz="1200" dirty="0"/>
                    </a:p>
                  </a:txBody>
                  <a:tcPr>
                    <a:lnB w="12700" cmpd="sng">
                      <a:noFill/>
                    </a:lnB>
                  </a:tcPr>
                </a:tc>
                <a:extLst>
                  <a:ext uri="{0D108BD9-81ED-4DB2-BD59-A6C34878D82A}">
                    <a16:rowId xmlns:a16="http://schemas.microsoft.com/office/drawing/2014/main" val="10017"/>
                  </a:ext>
                </a:extLst>
              </a:tr>
              <a:tr h="274320">
                <a:tc>
                  <a:txBody>
                    <a:bodyPr/>
                    <a:lstStyle/>
                    <a:p>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7">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sz="700" dirty="0"/>
                    </a:p>
                  </a:txBody>
                  <a:tcPr/>
                </a:tc>
                <a:tc hMerge="1">
                  <a:txBody>
                    <a:bodyPr/>
                    <a:lstStyle/>
                    <a:p>
                      <a:endParaRPr lang="en-US" sz="700" dirty="0"/>
                    </a:p>
                  </a:txBody>
                  <a:tcPr/>
                </a:tc>
                <a:tc hMerge="1">
                  <a:txBody>
                    <a:bodyPr/>
                    <a:lstStyle/>
                    <a:p>
                      <a:endParaRPr lang="en-US" sz="700" dirty="0"/>
                    </a:p>
                  </a:txBody>
                  <a:tcPr/>
                </a:tc>
                <a:tc hMerge="1">
                  <a:txBody>
                    <a:bodyPr/>
                    <a:lstStyle/>
                    <a:p>
                      <a:endParaRPr lang="en-US" sz="700" dirty="0"/>
                    </a:p>
                  </a:txBody>
                  <a:tcPr/>
                </a:tc>
                <a:tc hMerge="1">
                  <a:txBody>
                    <a:bodyPr/>
                    <a:lstStyle/>
                    <a:p>
                      <a:endParaRPr lang="en-US" sz="700" dirty="0"/>
                    </a:p>
                  </a:txBody>
                  <a:tcPr/>
                </a:tc>
                <a:tc hMerge="1">
                  <a:txBody>
                    <a:bodyPr/>
                    <a:lstStyle/>
                    <a:p>
                      <a:endParaRPr lang="en-US" sz="1200" dirty="0"/>
                    </a:p>
                  </a:txBody>
                  <a:tcPr/>
                </a:tc>
                <a:extLst>
                  <a:ext uri="{0D108BD9-81ED-4DB2-BD59-A6C34878D82A}">
                    <a16:rowId xmlns:a16="http://schemas.microsoft.com/office/drawing/2014/main" val="10018"/>
                  </a:ext>
                </a:extLst>
              </a:tr>
            </a:tbl>
          </a:graphicData>
        </a:graphic>
      </p:graphicFrame>
      <p:sp>
        <p:nvSpPr>
          <p:cNvPr id="12" name="Oval 11">
            <a:extLst>
              <a:ext uri="{FF2B5EF4-FFF2-40B4-BE49-F238E27FC236}">
                <a16:creationId xmlns:a16="http://schemas.microsoft.com/office/drawing/2014/main" id="{142ADFB9-E5B6-6E26-FDD2-69E888B7704B}"/>
              </a:ext>
            </a:extLst>
          </p:cNvPr>
          <p:cNvSpPr/>
          <p:nvPr/>
        </p:nvSpPr>
        <p:spPr>
          <a:xfrm>
            <a:off x="16741525" y="9778389"/>
            <a:ext cx="152400" cy="15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13" name="Oval 12">
            <a:extLst>
              <a:ext uri="{FF2B5EF4-FFF2-40B4-BE49-F238E27FC236}">
                <a16:creationId xmlns:a16="http://schemas.microsoft.com/office/drawing/2014/main" id="{28802309-E66D-BDED-0C25-5A1161D80023}"/>
              </a:ext>
            </a:extLst>
          </p:cNvPr>
          <p:cNvSpPr/>
          <p:nvPr/>
        </p:nvSpPr>
        <p:spPr>
          <a:xfrm>
            <a:off x="17766236" y="8708945"/>
            <a:ext cx="152400" cy="15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14" name="Oval 13">
            <a:extLst>
              <a:ext uri="{FF2B5EF4-FFF2-40B4-BE49-F238E27FC236}">
                <a16:creationId xmlns:a16="http://schemas.microsoft.com/office/drawing/2014/main" id="{A23B4127-B197-A446-D8C4-B2BD145C7535}"/>
              </a:ext>
            </a:extLst>
          </p:cNvPr>
          <p:cNvSpPr/>
          <p:nvPr/>
        </p:nvSpPr>
        <p:spPr>
          <a:xfrm>
            <a:off x="18284244" y="8144423"/>
            <a:ext cx="152400" cy="15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15" name="Oval 14">
            <a:extLst>
              <a:ext uri="{FF2B5EF4-FFF2-40B4-BE49-F238E27FC236}">
                <a16:creationId xmlns:a16="http://schemas.microsoft.com/office/drawing/2014/main" id="{BE1E04E4-2FEC-35F2-57A1-36FBCCDB1C70}"/>
              </a:ext>
            </a:extLst>
          </p:cNvPr>
          <p:cNvSpPr/>
          <p:nvPr/>
        </p:nvSpPr>
        <p:spPr>
          <a:xfrm>
            <a:off x="18809125" y="7587476"/>
            <a:ext cx="152400" cy="15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cxnSp>
        <p:nvCxnSpPr>
          <p:cNvPr id="16" name="Straight Arrow Connector 15">
            <a:extLst>
              <a:ext uri="{FF2B5EF4-FFF2-40B4-BE49-F238E27FC236}">
                <a16:creationId xmlns:a16="http://schemas.microsoft.com/office/drawing/2014/main" id="{D894FF3E-311F-F2F6-4DF4-4D192E48074B}"/>
              </a:ext>
            </a:extLst>
          </p:cNvPr>
          <p:cNvCxnSpPr>
            <a:cxnSpLocks/>
          </p:cNvCxnSpPr>
          <p:nvPr/>
        </p:nvCxnSpPr>
        <p:spPr>
          <a:xfrm>
            <a:off x="15745118" y="11279782"/>
            <a:ext cx="4648200" cy="4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59D9E5E-52FA-E2D5-AC7F-EC1D06CDEEE2}"/>
              </a:ext>
            </a:extLst>
          </p:cNvPr>
          <p:cNvSpPr/>
          <p:nvPr/>
        </p:nvSpPr>
        <p:spPr>
          <a:xfrm>
            <a:off x="15677661" y="10886229"/>
            <a:ext cx="152400" cy="15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18" name="TextBox 17">
            <a:extLst>
              <a:ext uri="{FF2B5EF4-FFF2-40B4-BE49-F238E27FC236}">
                <a16:creationId xmlns:a16="http://schemas.microsoft.com/office/drawing/2014/main" id="{9ED4C22A-7369-4B9B-0D22-993CBA7FB25D}"/>
              </a:ext>
            </a:extLst>
          </p:cNvPr>
          <p:cNvSpPr txBox="1"/>
          <p:nvPr/>
        </p:nvSpPr>
        <p:spPr>
          <a:xfrm>
            <a:off x="19929363" y="11213180"/>
            <a:ext cx="463955" cy="523220"/>
          </a:xfrm>
          <a:prstGeom prst="rect">
            <a:avLst/>
          </a:prstGeom>
          <a:noFill/>
        </p:spPr>
        <p:txBody>
          <a:bodyPr wrap="square" rtlCol="0">
            <a:spAutoFit/>
          </a:bodyPr>
          <a:lstStyle/>
          <a:p>
            <a:r>
              <a:rPr lang="en-US" sz="2800" dirty="0">
                <a:solidFill>
                  <a:schemeClr val="tx2"/>
                </a:solidFill>
              </a:rPr>
              <a:t>n</a:t>
            </a:r>
          </a:p>
        </p:txBody>
      </p:sp>
      <p:sp>
        <p:nvSpPr>
          <p:cNvPr id="19" name="TextBox 18">
            <a:extLst>
              <a:ext uri="{FF2B5EF4-FFF2-40B4-BE49-F238E27FC236}">
                <a16:creationId xmlns:a16="http://schemas.microsoft.com/office/drawing/2014/main" id="{F53D290D-665A-9CD0-29BF-16FE95488D3D}"/>
              </a:ext>
            </a:extLst>
          </p:cNvPr>
          <p:cNvSpPr txBox="1"/>
          <p:nvPr/>
        </p:nvSpPr>
        <p:spPr>
          <a:xfrm>
            <a:off x="14980585" y="5949929"/>
            <a:ext cx="792503" cy="523220"/>
          </a:xfrm>
          <a:prstGeom prst="rect">
            <a:avLst/>
          </a:prstGeom>
          <a:noFill/>
        </p:spPr>
        <p:txBody>
          <a:bodyPr wrap="square" rtlCol="0">
            <a:spAutoFit/>
          </a:bodyPr>
          <a:lstStyle/>
          <a:p>
            <a:r>
              <a:rPr lang="en-US" sz="2800" dirty="0">
                <a:solidFill>
                  <a:schemeClr val="tx2"/>
                </a:solidFill>
              </a:rPr>
              <a:t>ƒ(n)</a:t>
            </a:r>
          </a:p>
        </p:txBody>
      </p:sp>
      <p:sp>
        <p:nvSpPr>
          <p:cNvPr id="20" name="Oval 19">
            <a:extLst>
              <a:ext uri="{FF2B5EF4-FFF2-40B4-BE49-F238E27FC236}">
                <a16:creationId xmlns:a16="http://schemas.microsoft.com/office/drawing/2014/main" id="{0D9F110C-B92E-7B48-57AD-B745AA357057}"/>
              </a:ext>
            </a:extLst>
          </p:cNvPr>
          <p:cNvSpPr/>
          <p:nvPr/>
        </p:nvSpPr>
        <p:spPr>
          <a:xfrm>
            <a:off x="15950659" y="10059407"/>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21" name="Oval 20">
            <a:extLst>
              <a:ext uri="{FF2B5EF4-FFF2-40B4-BE49-F238E27FC236}">
                <a16:creationId xmlns:a16="http://schemas.microsoft.com/office/drawing/2014/main" id="{DA735C9B-1F82-61BA-2722-AAF54F938670}"/>
              </a:ext>
            </a:extLst>
          </p:cNvPr>
          <p:cNvSpPr/>
          <p:nvPr/>
        </p:nvSpPr>
        <p:spPr>
          <a:xfrm>
            <a:off x="16218635" y="10060592"/>
            <a:ext cx="153924"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cxnSp>
        <p:nvCxnSpPr>
          <p:cNvPr id="22" name="Straight Connector 21">
            <a:extLst>
              <a:ext uri="{FF2B5EF4-FFF2-40B4-BE49-F238E27FC236}">
                <a16:creationId xmlns:a16="http://schemas.microsoft.com/office/drawing/2014/main" id="{204EE4E6-B788-04CB-0A8E-2E7D41A4B5E3}"/>
              </a:ext>
            </a:extLst>
          </p:cNvPr>
          <p:cNvCxnSpPr>
            <a:endCxn id="39" idx="6"/>
          </p:cNvCxnSpPr>
          <p:nvPr/>
        </p:nvCxnSpPr>
        <p:spPr>
          <a:xfrm>
            <a:off x="15745118" y="10141692"/>
            <a:ext cx="4248156" cy="831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DDC3685-3C82-68A1-EB7D-8206389AD06E}"/>
              </a:ext>
            </a:extLst>
          </p:cNvPr>
          <p:cNvSpPr/>
          <p:nvPr/>
        </p:nvSpPr>
        <p:spPr>
          <a:xfrm>
            <a:off x="15959084" y="9790489"/>
            <a:ext cx="152400" cy="1524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24" name="Oval 23">
            <a:extLst>
              <a:ext uri="{FF2B5EF4-FFF2-40B4-BE49-F238E27FC236}">
                <a16:creationId xmlns:a16="http://schemas.microsoft.com/office/drawing/2014/main" id="{7F87A8E2-575E-36EF-C60A-26DB92F4E7D7}"/>
              </a:ext>
            </a:extLst>
          </p:cNvPr>
          <p:cNvSpPr/>
          <p:nvPr/>
        </p:nvSpPr>
        <p:spPr>
          <a:xfrm>
            <a:off x="16223055" y="8416329"/>
            <a:ext cx="152400" cy="1524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25" name="Oval 24">
            <a:extLst>
              <a:ext uri="{FF2B5EF4-FFF2-40B4-BE49-F238E27FC236}">
                <a16:creationId xmlns:a16="http://schemas.microsoft.com/office/drawing/2014/main" id="{563516CE-76EA-A982-35B2-90EBDED7EDE4}"/>
              </a:ext>
            </a:extLst>
          </p:cNvPr>
          <p:cNvSpPr/>
          <p:nvPr/>
        </p:nvSpPr>
        <p:spPr>
          <a:xfrm>
            <a:off x="16483743" y="6773027"/>
            <a:ext cx="152400" cy="1524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26" name="Oval 25">
            <a:extLst>
              <a:ext uri="{FF2B5EF4-FFF2-40B4-BE49-F238E27FC236}">
                <a16:creationId xmlns:a16="http://schemas.microsoft.com/office/drawing/2014/main" id="{CC420580-5B82-8704-678B-84A5DD3C6263}"/>
              </a:ext>
            </a:extLst>
          </p:cNvPr>
          <p:cNvSpPr/>
          <p:nvPr/>
        </p:nvSpPr>
        <p:spPr>
          <a:xfrm>
            <a:off x="19314246" y="7032057"/>
            <a:ext cx="152400" cy="15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27" name="Oval 26">
            <a:extLst>
              <a:ext uri="{FF2B5EF4-FFF2-40B4-BE49-F238E27FC236}">
                <a16:creationId xmlns:a16="http://schemas.microsoft.com/office/drawing/2014/main" id="{AA6F0C8F-A8EC-53E8-08B9-EBEE29EAB6B3}"/>
              </a:ext>
            </a:extLst>
          </p:cNvPr>
          <p:cNvSpPr/>
          <p:nvPr/>
        </p:nvSpPr>
        <p:spPr>
          <a:xfrm>
            <a:off x="16475076" y="10055461"/>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28" name="Oval 27">
            <a:extLst>
              <a:ext uri="{FF2B5EF4-FFF2-40B4-BE49-F238E27FC236}">
                <a16:creationId xmlns:a16="http://schemas.microsoft.com/office/drawing/2014/main" id="{1B817335-3CC7-9213-2F9F-B709F7F10581}"/>
              </a:ext>
            </a:extLst>
          </p:cNvPr>
          <p:cNvSpPr/>
          <p:nvPr/>
        </p:nvSpPr>
        <p:spPr>
          <a:xfrm>
            <a:off x="16743052" y="10056646"/>
            <a:ext cx="153924"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29" name="Oval 28">
            <a:extLst>
              <a:ext uri="{FF2B5EF4-FFF2-40B4-BE49-F238E27FC236}">
                <a16:creationId xmlns:a16="http://schemas.microsoft.com/office/drawing/2014/main" id="{12DE9E97-119D-10C0-1AC0-C5474A784706}"/>
              </a:ext>
            </a:extLst>
          </p:cNvPr>
          <p:cNvSpPr/>
          <p:nvPr/>
        </p:nvSpPr>
        <p:spPr>
          <a:xfrm>
            <a:off x="16987052" y="10055429"/>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30" name="Oval 29">
            <a:extLst>
              <a:ext uri="{FF2B5EF4-FFF2-40B4-BE49-F238E27FC236}">
                <a16:creationId xmlns:a16="http://schemas.microsoft.com/office/drawing/2014/main" id="{5A77FF02-C1D7-945F-67FF-EDACEE6A910D}"/>
              </a:ext>
            </a:extLst>
          </p:cNvPr>
          <p:cNvSpPr/>
          <p:nvPr/>
        </p:nvSpPr>
        <p:spPr>
          <a:xfrm>
            <a:off x="17255028" y="10056614"/>
            <a:ext cx="153924"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31" name="Oval 30">
            <a:extLst>
              <a:ext uri="{FF2B5EF4-FFF2-40B4-BE49-F238E27FC236}">
                <a16:creationId xmlns:a16="http://schemas.microsoft.com/office/drawing/2014/main" id="{6BA52AAA-78D7-DB89-C7E7-4A9DA5161E19}"/>
              </a:ext>
            </a:extLst>
          </p:cNvPr>
          <p:cNvSpPr/>
          <p:nvPr/>
        </p:nvSpPr>
        <p:spPr>
          <a:xfrm>
            <a:off x="17766236" y="10066677"/>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32" name="Oval 31">
            <a:extLst>
              <a:ext uri="{FF2B5EF4-FFF2-40B4-BE49-F238E27FC236}">
                <a16:creationId xmlns:a16="http://schemas.microsoft.com/office/drawing/2014/main" id="{F2A6754D-CB3C-0B7B-C78C-F5D7DCFC3041}"/>
              </a:ext>
            </a:extLst>
          </p:cNvPr>
          <p:cNvSpPr/>
          <p:nvPr/>
        </p:nvSpPr>
        <p:spPr>
          <a:xfrm>
            <a:off x="18034212" y="10067862"/>
            <a:ext cx="153924"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33" name="Oval 32">
            <a:extLst>
              <a:ext uri="{FF2B5EF4-FFF2-40B4-BE49-F238E27FC236}">
                <a16:creationId xmlns:a16="http://schemas.microsoft.com/office/drawing/2014/main" id="{EF00841C-DE77-4266-BC7F-02DBC6DD3EAE}"/>
              </a:ext>
            </a:extLst>
          </p:cNvPr>
          <p:cNvSpPr/>
          <p:nvPr/>
        </p:nvSpPr>
        <p:spPr>
          <a:xfrm>
            <a:off x="18284483" y="10065492"/>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34" name="Oval 33">
            <a:extLst>
              <a:ext uri="{FF2B5EF4-FFF2-40B4-BE49-F238E27FC236}">
                <a16:creationId xmlns:a16="http://schemas.microsoft.com/office/drawing/2014/main" id="{42F2D93B-25D4-A748-BA08-A18555BA3877}"/>
              </a:ext>
            </a:extLst>
          </p:cNvPr>
          <p:cNvSpPr/>
          <p:nvPr/>
        </p:nvSpPr>
        <p:spPr>
          <a:xfrm>
            <a:off x="18552459" y="10066677"/>
            <a:ext cx="153924"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35" name="Oval 34">
            <a:extLst>
              <a:ext uri="{FF2B5EF4-FFF2-40B4-BE49-F238E27FC236}">
                <a16:creationId xmlns:a16="http://schemas.microsoft.com/office/drawing/2014/main" id="{C13C6A79-688C-675B-F60C-3AF1FF7C56CA}"/>
              </a:ext>
            </a:extLst>
          </p:cNvPr>
          <p:cNvSpPr/>
          <p:nvPr/>
        </p:nvSpPr>
        <p:spPr>
          <a:xfrm>
            <a:off x="18802730" y="10067051"/>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36" name="Oval 35">
            <a:extLst>
              <a:ext uri="{FF2B5EF4-FFF2-40B4-BE49-F238E27FC236}">
                <a16:creationId xmlns:a16="http://schemas.microsoft.com/office/drawing/2014/main" id="{C43288E0-127E-2BF6-7A53-340AF664FB12}"/>
              </a:ext>
            </a:extLst>
          </p:cNvPr>
          <p:cNvSpPr/>
          <p:nvPr/>
        </p:nvSpPr>
        <p:spPr>
          <a:xfrm>
            <a:off x="19070706" y="10068236"/>
            <a:ext cx="153924"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37" name="Oval 36">
            <a:extLst>
              <a:ext uri="{FF2B5EF4-FFF2-40B4-BE49-F238E27FC236}">
                <a16:creationId xmlns:a16="http://schemas.microsoft.com/office/drawing/2014/main" id="{B5A9173A-4113-0BDF-9FBF-40287003B36D}"/>
              </a:ext>
            </a:extLst>
          </p:cNvPr>
          <p:cNvSpPr/>
          <p:nvPr/>
        </p:nvSpPr>
        <p:spPr>
          <a:xfrm>
            <a:off x="19314246" y="10076581"/>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38" name="Oval 37">
            <a:extLst>
              <a:ext uri="{FF2B5EF4-FFF2-40B4-BE49-F238E27FC236}">
                <a16:creationId xmlns:a16="http://schemas.microsoft.com/office/drawing/2014/main" id="{6CC6580B-35D1-D4B9-879C-777A00686C3C}"/>
              </a:ext>
            </a:extLst>
          </p:cNvPr>
          <p:cNvSpPr/>
          <p:nvPr/>
        </p:nvSpPr>
        <p:spPr>
          <a:xfrm>
            <a:off x="19582222" y="10077766"/>
            <a:ext cx="153924"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39" name="Oval 38">
            <a:extLst>
              <a:ext uri="{FF2B5EF4-FFF2-40B4-BE49-F238E27FC236}">
                <a16:creationId xmlns:a16="http://schemas.microsoft.com/office/drawing/2014/main" id="{457A798A-DC13-1F3D-D509-22ED44FB294F}"/>
              </a:ext>
            </a:extLst>
          </p:cNvPr>
          <p:cNvSpPr/>
          <p:nvPr/>
        </p:nvSpPr>
        <p:spPr>
          <a:xfrm>
            <a:off x="19839350" y="10073810"/>
            <a:ext cx="153924"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40" name="Oval 39">
            <a:extLst>
              <a:ext uri="{FF2B5EF4-FFF2-40B4-BE49-F238E27FC236}">
                <a16:creationId xmlns:a16="http://schemas.microsoft.com/office/drawing/2014/main" id="{85621B58-560C-86D1-B67B-B43DE2BF2FAA}"/>
              </a:ext>
            </a:extLst>
          </p:cNvPr>
          <p:cNvSpPr/>
          <p:nvPr/>
        </p:nvSpPr>
        <p:spPr>
          <a:xfrm>
            <a:off x="17255028" y="9238363"/>
            <a:ext cx="152400" cy="15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cxnSp>
        <p:nvCxnSpPr>
          <p:cNvPr id="41" name="Straight Connector 40">
            <a:extLst>
              <a:ext uri="{FF2B5EF4-FFF2-40B4-BE49-F238E27FC236}">
                <a16:creationId xmlns:a16="http://schemas.microsoft.com/office/drawing/2014/main" id="{DDD82C8D-047E-89E0-DFDC-96740DFBB14B}"/>
              </a:ext>
            </a:extLst>
          </p:cNvPr>
          <p:cNvCxnSpPr>
            <a:cxnSpLocks/>
          </p:cNvCxnSpPr>
          <p:nvPr/>
        </p:nvCxnSpPr>
        <p:spPr>
          <a:xfrm flipV="1">
            <a:off x="15730093" y="6552079"/>
            <a:ext cx="4199270" cy="444948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9950E561-F314-4761-4BA7-6839138C6C17}"/>
              </a:ext>
            </a:extLst>
          </p:cNvPr>
          <p:cNvSpPr/>
          <p:nvPr/>
        </p:nvSpPr>
        <p:spPr>
          <a:xfrm>
            <a:off x="15668918" y="10621238"/>
            <a:ext cx="152400" cy="1524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43" name="TextBox 42">
            <a:extLst>
              <a:ext uri="{FF2B5EF4-FFF2-40B4-BE49-F238E27FC236}">
                <a16:creationId xmlns:a16="http://schemas.microsoft.com/office/drawing/2014/main" id="{BA3E1847-C7AA-DDA8-6AC2-D9D6D9BCAE76}"/>
              </a:ext>
            </a:extLst>
          </p:cNvPr>
          <p:cNvSpPr txBox="1"/>
          <p:nvPr/>
        </p:nvSpPr>
        <p:spPr>
          <a:xfrm>
            <a:off x="15616589" y="11297564"/>
            <a:ext cx="4299723" cy="338554"/>
          </a:xfrm>
          <a:prstGeom prst="rect">
            <a:avLst/>
          </a:prstGeom>
          <a:noFill/>
        </p:spPr>
        <p:txBody>
          <a:bodyPr wrap="square" rtlCol="0">
            <a:spAutoFit/>
          </a:bodyPr>
          <a:lstStyle/>
          <a:p>
            <a:r>
              <a:rPr lang="en-US" sz="1600" dirty="0">
                <a:solidFill>
                  <a:schemeClr val="tx2"/>
                </a:solidFill>
              </a:rPr>
              <a:t>0   1    2    3   4   5   6    7   8   9   10  11 12 13 14 15</a:t>
            </a:r>
          </a:p>
        </p:txBody>
      </p:sp>
      <p:sp>
        <p:nvSpPr>
          <p:cNvPr id="44" name="TextBox 43">
            <a:extLst>
              <a:ext uri="{FF2B5EF4-FFF2-40B4-BE49-F238E27FC236}">
                <a16:creationId xmlns:a16="http://schemas.microsoft.com/office/drawing/2014/main" id="{8CC560F8-D77B-E0F9-9054-89B323C92714}"/>
              </a:ext>
            </a:extLst>
          </p:cNvPr>
          <p:cNvSpPr txBox="1"/>
          <p:nvPr/>
        </p:nvSpPr>
        <p:spPr>
          <a:xfrm>
            <a:off x="15242253" y="6439069"/>
            <a:ext cx="412137" cy="5001369"/>
          </a:xfrm>
          <a:prstGeom prst="rect">
            <a:avLst/>
          </a:prstGeom>
          <a:noFill/>
        </p:spPr>
        <p:txBody>
          <a:bodyPr wrap="square" rtlCol="0">
            <a:spAutoFit/>
          </a:bodyPr>
          <a:lstStyle/>
          <a:p>
            <a:pPr algn="r">
              <a:spcAft>
                <a:spcPts val="100"/>
              </a:spcAft>
            </a:pPr>
            <a:r>
              <a:rPr lang="en-US" sz="1600" dirty="0">
                <a:solidFill>
                  <a:schemeClr val="tx2"/>
                </a:solidFill>
              </a:rPr>
              <a:t>18</a:t>
            </a:r>
          </a:p>
          <a:p>
            <a:pPr algn="r">
              <a:spcAft>
                <a:spcPts val="100"/>
              </a:spcAft>
            </a:pPr>
            <a:r>
              <a:rPr lang="en-US" sz="1600" dirty="0">
                <a:solidFill>
                  <a:schemeClr val="tx2"/>
                </a:solidFill>
              </a:rPr>
              <a:t>17</a:t>
            </a:r>
          </a:p>
          <a:p>
            <a:pPr algn="r">
              <a:spcAft>
                <a:spcPts val="100"/>
              </a:spcAft>
            </a:pPr>
            <a:r>
              <a:rPr lang="en-US" sz="1600" dirty="0">
                <a:solidFill>
                  <a:schemeClr val="tx2"/>
                </a:solidFill>
              </a:rPr>
              <a:t>16</a:t>
            </a:r>
          </a:p>
          <a:p>
            <a:pPr algn="r">
              <a:spcAft>
                <a:spcPts val="100"/>
              </a:spcAft>
            </a:pPr>
            <a:r>
              <a:rPr lang="en-US" sz="1600" dirty="0">
                <a:solidFill>
                  <a:schemeClr val="tx2"/>
                </a:solidFill>
              </a:rPr>
              <a:t>15</a:t>
            </a:r>
          </a:p>
          <a:p>
            <a:pPr algn="r">
              <a:spcAft>
                <a:spcPts val="100"/>
              </a:spcAft>
            </a:pPr>
            <a:r>
              <a:rPr lang="en-US" sz="1600" dirty="0">
                <a:solidFill>
                  <a:schemeClr val="tx2"/>
                </a:solidFill>
              </a:rPr>
              <a:t>14</a:t>
            </a:r>
          </a:p>
          <a:p>
            <a:pPr algn="r">
              <a:spcAft>
                <a:spcPts val="100"/>
              </a:spcAft>
            </a:pPr>
            <a:r>
              <a:rPr lang="en-US" sz="1600" dirty="0">
                <a:solidFill>
                  <a:schemeClr val="tx2"/>
                </a:solidFill>
              </a:rPr>
              <a:t>13</a:t>
            </a:r>
          </a:p>
          <a:p>
            <a:pPr algn="r">
              <a:spcAft>
                <a:spcPts val="100"/>
              </a:spcAft>
            </a:pPr>
            <a:r>
              <a:rPr lang="en-US" sz="1600" dirty="0">
                <a:solidFill>
                  <a:schemeClr val="tx2"/>
                </a:solidFill>
              </a:rPr>
              <a:t>12</a:t>
            </a:r>
          </a:p>
          <a:p>
            <a:pPr algn="r">
              <a:spcAft>
                <a:spcPts val="100"/>
              </a:spcAft>
            </a:pPr>
            <a:r>
              <a:rPr lang="en-US" sz="1600" dirty="0">
                <a:solidFill>
                  <a:schemeClr val="tx2"/>
                </a:solidFill>
              </a:rPr>
              <a:t>11</a:t>
            </a:r>
          </a:p>
          <a:p>
            <a:pPr algn="r">
              <a:spcAft>
                <a:spcPts val="100"/>
              </a:spcAft>
            </a:pPr>
            <a:r>
              <a:rPr lang="en-US" sz="1600" dirty="0">
                <a:solidFill>
                  <a:schemeClr val="tx2"/>
                </a:solidFill>
              </a:rPr>
              <a:t>10</a:t>
            </a:r>
          </a:p>
          <a:p>
            <a:pPr algn="r">
              <a:spcAft>
                <a:spcPts val="100"/>
              </a:spcAft>
            </a:pPr>
            <a:r>
              <a:rPr lang="en-US" sz="1600" dirty="0">
                <a:solidFill>
                  <a:schemeClr val="tx2"/>
                </a:solidFill>
              </a:rPr>
              <a:t>9</a:t>
            </a:r>
          </a:p>
          <a:p>
            <a:pPr algn="r">
              <a:spcAft>
                <a:spcPts val="100"/>
              </a:spcAft>
            </a:pPr>
            <a:r>
              <a:rPr lang="en-US" sz="1600" dirty="0">
                <a:solidFill>
                  <a:schemeClr val="tx2"/>
                </a:solidFill>
              </a:rPr>
              <a:t>8</a:t>
            </a:r>
          </a:p>
          <a:p>
            <a:pPr algn="r">
              <a:spcAft>
                <a:spcPts val="100"/>
              </a:spcAft>
            </a:pPr>
            <a:r>
              <a:rPr lang="en-US" sz="1600" dirty="0">
                <a:solidFill>
                  <a:schemeClr val="tx2"/>
                </a:solidFill>
              </a:rPr>
              <a:t>7</a:t>
            </a:r>
          </a:p>
          <a:p>
            <a:pPr algn="r">
              <a:spcAft>
                <a:spcPts val="100"/>
              </a:spcAft>
            </a:pPr>
            <a:r>
              <a:rPr lang="en-US" sz="1600" dirty="0">
                <a:solidFill>
                  <a:schemeClr val="tx2"/>
                </a:solidFill>
              </a:rPr>
              <a:t>6</a:t>
            </a:r>
          </a:p>
          <a:p>
            <a:pPr algn="r">
              <a:spcAft>
                <a:spcPts val="100"/>
              </a:spcAft>
            </a:pPr>
            <a:r>
              <a:rPr lang="en-US" sz="1600" dirty="0">
                <a:solidFill>
                  <a:schemeClr val="tx2"/>
                </a:solidFill>
              </a:rPr>
              <a:t>5</a:t>
            </a:r>
          </a:p>
          <a:p>
            <a:pPr algn="r">
              <a:spcAft>
                <a:spcPts val="100"/>
              </a:spcAft>
            </a:pPr>
            <a:r>
              <a:rPr lang="en-US" sz="1600" dirty="0">
                <a:solidFill>
                  <a:schemeClr val="tx2"/>
                </a:solidFill>
              </a:rPr>
              <a:t>4</a:t>
            </a:r>
          </a:p>
          <a:p>
            <a:pPr algn="r">
              <a:spcAft>
                <a:spcPts val="100"/>
              </a:spcAft>
            </a:pPr>
            <a:r>
              <a:rPr lang="en-US" sz="1600" dirty="0">
                <a:solidFill>
                  <a:schemeClr val="tx2"/>
                </a:solidFill>
              </a:rPr>
              <a:t>3</a:t>
            </a:r>
          </a:p>
          <a:p>
            <a:pPr algn="r">
              <a:spcAft>
                <a:spcPts val="100"/>
              </a:spcAft>
            </a:pPr>
            <a:r>
              <a:rPr lang="en-US" sz="1600" dirty="0">
                <a:solidFill>
                  <a:schemeClr val="tx2"/>
                </a:solidFill>
              </a:rPr>
              <a:t>2</a:t>
            </a:r>
          </a:p>
          <a:p>
            <a:pPr algn="r">
              <a:spcAft>
                <a:spcPts val="100"/>
              </a:spcAft>
            </a:pPr>
            <a:r>
              <a:rPr lang="en-US" sz="1600" dirty="0">
                <a:solidFill>
                  <a:schemeClr val="tx2"/>
                </a:solidFill>
              </a:rPr>
              <a:t>1</a:t>
            </a:r>
          </a:p>
          <a:p>
            <a:pPr algn="r"/>
            <a:r>
              <a:rPr lang="en-US" sz="1600" dirty="0">
                <a:solidFill>
                  <a:schemeClr val="tx2"/>
                </a:solidFill>
              </a:rPr>
              <a:t>0</a:t>
            </a:r>
          </a:p>
        </p:txBody>
      </p:sp>
      <p:sp>
        <p:nvSpPr>
          <p:cNvPr id="45" name="Oval 44">
            <a:extLst>
              <a:ext uri="{FF2B5EF4-FFF2-40B4-BE49-F238E27FC236}">
                <a16:creationId xmlns:a16="http://schemas.microsoft.com/office/drawing/2014/main" id="{7BD89A90-F117-ED9F-66CD-97E015E4067C}"/>
              </a:ext>
            </a:extLst>
          </p:cNvPr>
          <p:cNvSpPr/>
          <p:nvPr/>
        </p:nvSpPr>
        <p:spPr>
          <a:xfrm>
            <a:off x="16219397" y="10338315"/>
            <a:ext cx="152400" cy="15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cxnSp>
        <p:nvCxnSpPr>
          <p:cNvPr id="46" name="Straight Arrow Connector 45">
            <a:extLst>
              <a:ext uri="{FF2B5EF4-FFF2-40B4-BE49-F238E27FC236}">
                <a16:creationId xmlns:a16="http://schemas.microsoft.com/office/drawing/2014/main" id="{65647614-52EC-C2BD-746D-94D36640BE2C}"/>
              </a:ext>
            </a:extLst>
          </p:cNvPr>
          <p:cNvCxnSpPr>
            <a:cxnSpLocks/>
          </p:cNvCxnSpPr>
          <p:nvPr/>
        </p:nvCxnSpPr>
        <p:spPr>
          <a:xfrm flipV="1">
            <a:off x="15764306" y="6041917"/>
            <a:ext cx="17564" cy="5248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252D063-0452-5DEE-207F-965AFF009C38}"/>
              </a:ext>
            </a:extLst>
          </p:cNvPr>
          <p:cNvSpPr/>
          <p:nvPr/>
        </p:nvSpPr>
        <p:spPr>
          <a:xfrm>
            <a:off x="17502978" y="10054257"/>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2"/>
              </a:solidFill>
            </a:endParaRPr>
          </a:p>
        </p:txBody>
      </p:sp>
      <p:sp>
        <p:nvSpPr>
          <p:cNvPr id="48" name="Freeform 13">
            <a:extLst>
              <a:ext uri="{FF2B5EF4-FFF2-40B4-BE49-F238E27FC236}">
                <a16:creationId xmlns:a16="http://schemas.microsoft.com/office/drawing/2014/main" id="{85DF99E6-FAC6-CD1D-6A99-FB46AD6A24EB}"/>
              </a:ext>
            </a:extLst>
          </p:cNvPr>
          <p:cNvSpPr/>
          <p:nvPr/>
        </p:nvSpPr>
        <p:spPr>
          <a:xfrm>
            <a:off x="15750169" y="6279471"/>
            <a:ext cx="879857" cy="4410186"/>
          </a:xfrm>
          <a:custGeom>
            <a:avLst/>
            <a:gdLst>
              <a:gd name="connsiteX0" fmla="*/ 0 w 966354"/>
              <a:gd name="connsiteY0" fmla="*/ 4410186 h 4410186"/>
              <a:gd name="connsiteX1" fmla="*/ 290945 w 966354"/>
              <a:gd name="connsiteY1" fmla="*/ 3589304 h 4410186"/>
              <a:gd name="connsiteX2" fmla="*/ 550718 w 966354"/>
              <a:gd name="connsiteY2" fmla="*/ 2217704 h 4410186"/>
              <a:gd name="connsiteX3" fmla="*/ 820881 w 966354"/>
              <a:gd name="connsiteY3" fmla="*/ 575940 h 4410186"/>
              <a:gd name="connsiteX4" fmla="*/ 966354 w 966354"/>
              <a:gd name="connsiteY4" fmla="*/ 14831 h 4410186"/>
              <a:gd name="connsiteX0" fmla="*/ 0 w 879857"/>
              <a:gd name="connsiteY0" fmla="*/ 4410186 h 4410186"/>
              <a:gd name="connsiteX1" fmla="*/ 290945 w 879857"/>
              <a:gd name="connsiteY1" fmla="*/ 3589304 h 4410186"/>
              <a:gd name="connsiteX2" fmla="*/ 550718 w 879857"/>
              <a:gd name="connsiteY2" fmla="*/ 2217704 h 4410186"/>
              <a:gd name="connsiteX3" fmla="*/ 820881 w 879857"/>
              <a:gd name="connsiteY3" fmla="*/ 575940 h 4410186"/>
              <a:gd name="connsiteX4" fmla="*/ 879857 w 879857"/>
              <a:gd name="connsiteY4" fmla="*/ 14831 h 4410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57" h="4410186">
                <a:moveTo>
                  <a:pt x="0" y="4410186"/>
                </a:moveTo>
                <a:cubicBezTo>
                  <a:pt x="99579" y="4182452"/>
                  <a:pt x="199159" y="3954718"/>
                  <a:pt x="290945" y="3589304"/>
                </a:cubicBezTo>
                <a:cubicBezTo>
                  <a:pt x="382731" y="3223890"/>
                  <a:pt x="462395" y="2719931"/>
                  <a:pt x="550718" y="2217704"/>
                </a:cubicBezTo>
                <a:cubicBezTo>
                  <a:pt x="639041" y="1715477"/>
                  <a:pt x="766025" y="943085"/>
                  <a:pt x="820881" y="575940"/>
                </a:cubicBezTo>
                <a:cubicBezTo>
                  <a:pt x="875737" y="208795"/>
                  <a:pt x="878125" y="-68296"/>
                  <a:pt x="879857" y="14831"/>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Tree>
    <p:extLst>
      <p:ext uri="{BB962C8B-B14F-4D97-AF65-F5344CB8AC3E}">
        <p14:creationId xmlns:p14="http://schemas.microsoft.com/office/powerpoint/2010/main" val="24778126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500" y="9121405"/>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499" y="9121405"/>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9296" y="4971149"/>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2515968817"/>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5819683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500" y="9121405"/>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499" y="9121405"/>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1495673739"/>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2</a:t>
                      </a:r>
                    </a:p>
                  </a:txBody>
                  <a:tcPr/>
                </a:tc>
                <a:tc>
                  <a:txBody>
                    <a:bodyPr/>
                    <a:lstStyle/>
                    <a:p>
                      <a:pPr algn="ctr"/>
                      <a:r>
                        <a:rPr lang="en-US" sz="6600" dirty="0"/>
                        <a:t>4</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19462470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500" y="9121405"/>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396" y="4550967"/>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711117046"/>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1</a:t>
                      </a:r>
                    </a:p>
                  </a:txBody>
                  <a:tcPr/>
                </a:tc>
                <a:tc>
                  <a:txBody>
                    <a:bodyPr/>
                    <a:lstStyle/>
                    <a:p>
                      <a:pPr algn="ctr"/>
                      <a:r>
                        <a:rPr lang="en-US" sz="6600" dirty="0"/>
                        <a:t>4</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38825610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8239" y="4550967"/>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396" y="4550967"/>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1879653689"/>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4</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7255591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8239" y="4550967"/>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396" y="4550967"/>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082" y="4550967"/>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2590691021"/>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3</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2894053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8239" y="4550967"/>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5" y="9121405"/>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5925" y="4550967"/>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396" y="4550967"/>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082" y="4550967"/>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2672547902"/>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2</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10658666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8239" y="4550967"/>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9006" y="9121405"/>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0823" y="4550967"/>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5925" y="4550967"/>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396" y="4550967"/>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082" y="4550967"/>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3394367471"/>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6474876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8239" y="4550967"/>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0447" y="4550967"/>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8186" y="4550967"/>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1" y="912140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5925" y="4550967"/>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396" y="4550967"/>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082" y="4550967"/>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2352755768"/>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2</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3973211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8239" y="4550967"/>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0447" y="4550967"/>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1512" y="912140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8186" y="4550967"/>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32708" y="459459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5925" y="4550967"/>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396" y="4550967"/>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082" y="4550967"/>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547395611"/>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1</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888487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8239" y="4550967"/>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0447" y="4550967"/>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94969" y="459459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54018" y="912140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8186" y="4550967"/>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32708" y="459459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5925" y="4550967"/>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396" y="4550967"/>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082" y="4550967"/>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2106638871"/>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1</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10268785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4EB977-269D-05B2-79FC-DA8F96A7EFB8}"/>
              </a:ext>
            </a:extLst>
          </p:cNvPr>
          <p:cNvSpPr>
            <a:spLocks noGrp="1"/>
          </p:cNvSpPr>
          <p:nvPr>
            <p:ph type="title"/>
          </p:nvPr>
        </p:nvSpPr>
        <p:spPr/>
        <p:txBody>
          <a:bodyPr/>
          <a:lstStyle/>
          <a:p>
            <a:r>
              <a:rPr lang="en-US" dirty="0"/>
              <a:t>Typical Complexities</a:t>
            </a:r>
          </a:p>
        </p:txBody>
      </p:sp>
      <p:graphicFrame>
        <p:nvGraphicFramePr>
          <p:cNvPr id="4" name="Group 134">
            <a:extLst>
              <a:ext uri="{FF2B5EF4-FFF2-40B4-BE49-F238E27FC236}">
                <a16:creationId xmlns:a16="http://schemas.microsoft.com/office/drawing/2014/main" id="{96A617F4-D838-3BF6-B103-D15409C724A3}"/>
              </a:ext>
            </a:extLst>
          </p:cNvPr>
          <p:cNvGraphicFramePr>
            <a:graphicFrameLocks/>
          </p:cNvGraphicFramePr>
          <p:nvPr>
            <p:extLst>
              <p:ext uri="{D42A27DB-BD31-4B8C-83A1-F6EECF244321}">
                <p14:modId xmlns:p14="http://schemas.microsoft.com/office/powerpoint/2010/main" val="2889948246"/>
              </p:ext>
            </p:extLst>
          </p:nvPr>
        </p:nvGraphicFramePr>
        <p:xfrm>
          <a:off x="2152650" y="4009671"/>
          <a:ext cx="19463987" cy="7543838"/>
        </p:xfrm>
        <a:graphic>
          <a:graphicData uri="http://schemas.openxmlformats.org/drawingml/2006/table">
            <a:tbl>
              <a:tblPr firstRow="1" firstCol="1" bandRow="1">
                <a:tableStyleId>{69012ECD-51FC-41F1-AA8D-1B2483CD663E}</a:tableStyleId>
              </a:tblPr>
              <a:tblGrid>
                <a:gridCol w="4250424">
                  <a:extLst>
                    <a:ext uri="{9D8B030D-6E8A-4147-A177-3AD203B41FA5}">
                      <a16:colId xmlns:a16="http://schemas.microsoft.com/office/drawing/2014/main" val="20000"/>
                    </a:ext>
                  </a:extLst>
                </a:gridCol>
                <a:gridCol w="4250424">
                  <a:extLst>
                    <a:ext uri="{9D8B030D-6E8A-4147-A177-3AD203B41FA5}">
                      <a16:colId xmlns:a16="http://schemas.microsoft.com/office/drawing/2014/main" val="20001"/>
                    </a:ext>
                  </a:extLst>
                </a:gridCol>
                <a:gridCol w="10963139">
                  <a:extLst>
                    <a:ext uri="{9D8B030D-6E8A-4147-A177-3AD203B41FA5}">
                      <a16:colId xmlns:a16="http://schemas.microsoft.com/office/drawing/2014/main" val="20002"/>
                    </a:ext>
                  </a:extLst>
                </a:gridCol>
              </a:tblGrid>
              <a:tr h="112480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5600" b="1" kern="1200" dirty="0">
                          <a:solidFill>
                            <a:schemeClr val="tx1"/>
                          </a:solidFill>
                          <a:effectLst>
                            <a:outerShdw blurRad="38100" dist="38100" dir="2700000" algn="tl">
                              <a:srgbClr val="000000">
                                <a:alpha val="43137"/>
                              </a:srgbClr>
                            </a:outerShdw>
                          </a:effectLst>
                        </a:rPr>
                        <a:t>Complexity</a:t>
                      </a:r>
                      <a:endParaRPr lang="en-US" sz="5600" b="1" kern="1200" dirty="0">
                        <a:solidFill>
                          <a:schemeClr val="tx1"/>
                        </a:solidFill>
                        <a:effectLst>
                          <a:outerShdw blurRad="38100" dist="38100" dir="2700000" algn="tl">
                            <a:srgbClr val="000000">
                              <a:alpha val="43137"/>
                            </a:srgbClr>
                          </a:outerShdw>
                        </a:effectLst>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5600" b="1" kern="1200" dirty="0">
                          <a:solidFill>
                            <a:schemeClr val="tx1"/>
                          </a:solidFill>
                          <a:effectLst>
                            <a:outerShdw blurRad="38100" dist="38100" dir="2700000" algn="tl">
                              <a:srgbClr val="000000">
                                <a:alpha val="43137"/>
                              </a:srgbClr>
                            </a:outerShdw>
                          </a:effectLst>
                        </a:rPr>
                        <a:t>Notation</a:t>
                      </a:r>
                      <a:endParaRPr lang="en-US" sz="5600" b="1" kern="1200" dirty="0">
                        <a:solidFill>
                          <a:schemeClr val="tx1"/>
                        </a:solidFill>
                        <a:effectLst>
                          <a:outerShdw blurRad="38100" dist="38100" dir="2700000" algn="tl">
                            <a:srgbClr val="000000">
                              <a:alpha val="43137"/>
                            </a:srgbClr>
                          </a:outerShdw>
                        </a:effectLst>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5600" b="1" kern="1200" dirty="0">
                          <a:solidFill>
                            <a:schemeClr val="tx1"/>
                          </a:solidFill>
                          <a:effectLst>
                            <a:outerShdw blurRad="38100" dist="38100" dir="2700000" algn="tl">
                              <a:srgbClr val="000000">
                                <a:alpha val="43137"/>
                              </a:srgbClr>
                            </a:outerShdw>
                          </a:effectLst>
                        </a:rPr>
                        <a:t>Description</a:t>
                      </a:r>
                      <a:endParaRPr lang="en-US" sz="5600" b="1" kern="1200" dirty="0">
                        <a:solidFill>
                          <a:schemeClr val="tx1"/>
                        </a:solidFill>
                        <a:effectLst>
                          <a:outerShdw blurRad="38100" dist="38100" dir="2700000" algn="tl">
                            <a:srgbClr val="000000">
                              <a:alpha val="43137"/>
                            </a:srgbClr>
                          </a:outerShdw>
                        </a:effectLst>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700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constant</a:t>
                      </a:r>
                      <a:endParaRPr kumimoji="0" lang="en-US"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O(1)</a:t>
                      </a:r>
                      <a:endParaRPr kumimoji="0" lang="en-US"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onsolas" pitchFamily="49" charset="0"/>
                        <a:ea typeface="+mn-ea"/>
                        <a:cs typeface="Consolas" pitchFamily="49" charset="0"/>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95000"/>
                        </a:lnSpc>
                        <a:spcBef>
                          <a:spcPts val="0"/>
                        </a:spcBef>
                        <a:spcAft>
                          <a:spcPct val="0"/>
                        </a:spcAft>
                        <a:buClr>
                          <a:schemeClr val="tx1"/>
                        </a:buClr>
                        <a:buSzTx/>
                        <a:buFontTx/>
                        <a:buNone/>
                        <a:tabLst/>
                        <a:defRPr/>
                      </a:pP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n = 1 000 </a:t>
                      </a: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sym typeface="Wingdings" pitchFamily="2" charset="2"/>
                        </a:rPr>
                        <a:t> 1-2 operations</a:t>
                      </a:r>
                      <a:endParaRPr kumimoji="0" lang="en-US" sz="49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700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logarithmic</a:t>
                      </a:r>
                      <a:endParaRPr kumimoji="0" lang="en-US"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O(log n)</a:t>
                      </a:r>
                      <a:endParaRPr kumimoji="0" lang="en-US"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95000"/>
                        </a:lnSpc>
                        <a:spcBef>
                          <a:spcPts val="0"/>
                        </a:spcBef>
                        <a:spcAft>
                          <a:spcPct val="0"/>
                        </a:spcAft>
                        <a:buClr>
                          <a:schemeClr val="tx1"/>
                        </a:buClr>
                        <a:buSzTx/>
                        <a:buFontTx/>
                        <a:buNone/>
                        <a:tabLst/>
                        <a:defRPr/>
                      </a:pP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n = 1 000 </a:t>
                      </a: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sym typeface="Wingdings" pitchFamily="2" charset="2"/>
                        </a:rPr>
                        <a:t> 10 operations</a:t>
                      </a:r>
                      <a:endParaRPr kumimoji="0" lang="en-US" sz="49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1700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linear</a:t>
                      </a:r>
                      <a:endParaRPr kumimoji="0" lang="bg-BG"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O(n)</a:t>
                      </a:r>
                      <a:endParaRPr kumimoji="0" lang="bg-BG"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onsolas" pitchFamily="49" charset="0"/>
                        <a:ea typeface="+mn-ea"/>
                        <a:cs typeface="Consolas" pitchFamily="49" charset="0"/>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95000"/>
                        </a:lnSpc>
                        <a:spcBef>
                          <a:spcPts val="0"/>
                        </a:spcBef>
                        <a:spcAft>
                          <a:spcPct val="0"/>
                        </a:spcAft>
                        <a:buClr>
                          <a:schemeClr val="tx1"/>
                        </a:buClr>
                        <a:buSzTx/>
                        <a:buFontTx/>
                        <a:buNone/>
                        <a:tabLst/>
                        <a:defRPr/>
                      </a:pP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n = 1 000 </a:t>
                      </a: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sym typeface="Wingdings" pitchFamily="2" charset="2"/>
                        </a:rPr>
                        <a:t> 1 000 operations</a:t>
                      </a:r>
                      <a:endParaRPr kumimoji="0" lang="en-US" sz="49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1700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GB" sz="5200" b="1" u="none"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rPr>
                        <a:t>linearithmic</a:t>
                      </a:r>
                      <a:endParaRPr kumimoji="0" lang="bg-BG"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O(n*log n)</a:t>
                      </a:r>
                      <a:endParaRPr kumimoji="0" lang="bg-BG"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onsolas" pitchFamily="49" charset="0"/>
                        <a:ea typeface="+mn-ea"/>
                        <a:cs typeface="Consolas" pitchFamily="49" charset="0"/>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95000"/>
                        </a:lnSpc>
                        <a:spcBef>
                          <a:spcPts val="0"/>
                        </a:spcBef>
                        <a:spcAft>
                          <a:spcPct val="0"/>
                        </a:spcAft>
                        <a:buClr>
                          <a:schemeClr val="tx1"/>
                        </a:buClr>
                        <a:buSzTx/>
                        <a:buFontTx/>
                        <a:buNone/>
                        <a:tabLst/>
                        <a:defRPr/>
                      </a:pP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n = 1 000 </a:t>
                      </a: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sym typeface="Wingdings" pitchFamily="2" charset="2"/>
                        </a:rPr>
                        <a:t> 10 000 operations</a:t>
                      </a:r>
                      <a:endParaRPr kumimoji="0" lang="en-US" sz="49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7558" marR="237558"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0178705"/>
                  </a:ext>
                </a:extLst>
              </a:tr>
              <a:tr h="91700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quadratic</a:t>
                      </a:r>
                      <a:endParaRPr kumimoji="0" lang="bg-BG"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5294" marR="235294"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5000"/>
                        </a:lnSpc>
                        <a:spcBef>
                          <a:spcPts val="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O(n</a:t>
                      </a:r>
                      <a:r>
                        <a:rPr kumimoji="0" lang="en-US" sz="5200" b="1" u="none" strike="noStrike" kern="1200" cap="none" spc="0" normalizeH="0" baseline="30000" noProof="0" dirty="0">
                          <a:ln>
                            <a:noFill/>
                          </a:ln>
                          <a:solidFill>
                            <a:schemeClr val="tx1"/>
                          </a:solidFill>
                          <a:effectLst>
                            <a:outerShdw blurRad="38100" dist="38100" dir="2700000" algn="tl">
                              <a:srgbClr val="000000">
                                <a:alpha val="43137"/>
                              </a:srgbClr>
                            </a:outerShdw>
                          </a:effectLst>
                          <a:uLnTx/>
                          <a:uFillTx/>
                        </a:rPr>
                        <a:t>2</a:t>
                      </a: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a:t>
                      </a:r>
                      <a:endParaRPr kumimoji="0" lang="bg-BG"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onsolas" pitchFamily="49" charset="0"/>
                        <a:ea typeface="+mn-ea"/>
                        <a:cs typeface="Consolas" pitchFamily="49" charset="0"/>
                      </a:endParaRPr>
                    </a:p>
                  </a:txBody>
                  <a:tcPr marL="235294" marR="235294"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95000"/>
                        </a:lnSpc>
                        <a:spcBef>
                          <a:spcPts val="0"/>
                        </a:spcBef>
                        <a:spcAft>
                          <a:spcPct val="0"/>
                        </a:spcAft>
                        <a:buClr>
                          <a:schemeClr val="tx1"/>
                        </a:buClr>
                        <a:buSzTx/>
                        <a:buFontTx/>
                        <a:buNone/>
                        <a:tabLst/>
                        <a:defRPr/>
                      </a:pP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n = 1 000 </a:t>
                      </a: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sym typeface="Wingdings" pitchFamily="2" charset="2"/>
                        </a:rPr>
                        <a:t> 1 000 000 operations</a:t>
                      </a:r>
                      <a:endParaRPr kumimoji="0" lang="en-US" sz="49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5294" marR="235294"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9426112"/>
                  </a:ext>
                </a:extLst>
              </a:tr>
              <a:tr h="91700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cubic</a:t>
                      </a:r>
                      <a:endParaRPr kumimoji="0" lang="en-US"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5294" marR="235294"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5000"/>
                        </a:lnSpc>
                        <a:spcBef>
                          <a:spcPts val="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O(n</a:t>
                      </a:r>
                      <a:r>
                        <a:rPr kumimoji="0" lang="en-US" sz="5200" b="1" u="none" strike="noStrike" kern="1200" cap="none" spc="0" normalizeH="0" baseline="30000" noProof="0" dirty="0">
                          <a:ln>
                            <a:noFill/>
                          </a:ln>
                          <a:solidFill>
                            <a:schemeClr val="tx1"/>
                          </a:solidFill>
                          <a:effectLst>
                            <a:outerShdw blurRad="38100" dist="38100" dir="2700000" algn="tl">
                              <a:srgbClr val="000000">
                                <a:alpha val="43137"/>
                              </a:srgbClr>
                            </a:outerShdw>
                          </a:effectLst>
                          <a:uLnTx/>
                          <a:uFillTx/>
                        </a:rPr>
                        <a:t>3</a:t>
                      </a: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a:t>
                      </a:r>
                      <a:endParaRPr kumimoji="0" lang="en-US"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5294" marR="235294"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95000"/>
                        </a:lnSpc>
                        <a:spcBef>
                          <a:spcPts val="0"/>
                        </a:spcBef>
                        <a:spcAft>
                          <a:spcPct val="0"/>
                        </a:spcAft>
                        <a:buClr>
                          <a:schemeClr val="tx1"/>
                        </a:buClr>
                        <a:buSzTx/>
                        <a:buFontTx/>
                        <a:buNone/>
                        <a:tabLst/>
                        <a:defRPr/>
                      </a:pP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n = 1 000 </a:t>
                      </a: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sym typeface="Wingdings" pitchFamily="2" charset="2"/>
                        </a:rPr>
                        <a:t> 1 000 000 000 operations</a:t>
                      </a:r>
                      <a:endParaRPr kumimoji="0" lang="en-US" sz="49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5294" marR="235294"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2299517"/>
                  </a:ext>
                </a:extLst>
              </a:tr>
              <a:tr h="91700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exponential</a:t>
                      </a:r>
                      <a:endParaRPr kumimoji="0" lang="bg-BG"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5294" marR="235294"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5000"/>
                        </a:lnSpc>
                        <a:spcBef>
                          <a:spcPts val="0"/>
                        </a:spcBef>
                        <a:spcAft>
                          <a:spcPct val="0"/>
                        </a:spcAft>
                        <a:buClr>
                          <a:schemeClr val="tx1"/>
                        </a:buClr>
                        <a:buSzTx/>
                        <a:buFontTx/>
                        <a:buNone/>
                        <a:tabLst/>
                        <a:defRPr/>
                      </a:pP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O(</a:t>
                      </a:r>
                      <a:r>
                        <a:rPr kumimoji="0" lang="en-US" sz="5200" b="1" u="none"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rPr>
                        <a:t>n</a:t>
                      </a:r>
                      <a:r>
                        <a:rPr kumimoji="0" lang="en-US" sz="5200" b="1" u="none" strike="noStrike" kern="1200" cap="none" spc="0" normalizeH="0" baseline="30000" noProof="0" dirty="0" err="1">
                          <a:ln>
                            <a:noFill/>
                          </a:ln>
                          <a:solidFill>
                            <a:schemeClr val="tx1"/>
                          </a:solidFill>
                          <a:effectLst>
                            <a:outerShdw blurRad="38100" dist="38100" dir="2700000" algn="tl">
                              <a:srgbClr val="000000">
                                <a:alpha val="43137"/>
                              </a:srgbClr>
                            </a:outerShdw>
                          </a:effectLst>
                          <a:uLnTx/>
                          <a:uFillTx/>
                        </a:rPr>
                        <a:t>n</a:t>
                      </a:r>
                      <a:r>
                        <a:rPr kumimoji="0" lang="en-US" sz="52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a:t>
                      </a:r>
                      <a:endParaRPr kumimoji="0" lang="bg-BG" sz="5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Consolas" pitchFamily="49" charset="0"/>
                      </a:endParaRPr>
                    </a:p>
                  </a:txBody>
                  <a:tcPr marL="235294" marR="235294"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95000"/>
                        </a:lnSpc>
                        <a:spcBef>
                          <a:spcPts val="0"/>
                        </a:spcBef>
                        <a:spcAft>
                          <a:spcPct val="0"/>
                        </a:spcAft>
                        <a:buClr>
                          <a:schemeClr val="tx1"/>
                        </a:buClr>
                        <a:buSzTx/>
                        <a:buFontTx/>
                        <a:buNone/>
                        <a:tabLst/>
                        <a:defRPr/>
                      </a:pP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rPr>
                        <a:t>n = 10 </a:t>
                      </a:r>
                      <a:r>
                        <a:rPr kumimoji="0" lang="en-US" sz="4900" b="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sym typeface="Wingdings" pitchFamily="2" charset="2"/>
                        </a:rPr>
                        <a:t> 10 000 000 000 operations</a:t>
                      </a:r>
                      <a:endParaRPr kumimoji="0" lang="en-US" sz="49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txBody>
                  <a:tcPr marL="235294" marR="235294" marT="79739" marB="79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8586543"/>
                  </a:ext>
                </a:extLst>
              </a:tr>
            </a:tbl>
          </a:graphicData>
        </a:graphic>
      </p:graphicFrame>
    </p:spTree>
    <p:extLst>
      <p:ext uri="{BB962C8B-B14F-4D97-AF65-F5344CB8AC3E}">
        <p14:creationId xmlns:p14="http://schemas.microsoft.com/office/powerpoint/2010/main" val="2583905947"/>
      </p:ext>
    </p:extLst>
  </p:cSld>
  <p:clrMapOvr>
    <a:masterClrMapping/>
  </p:clrMapOvr>
  <p:transition spd="slow">
    <p:fad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F3B38-6EBA-2C7A-1703-65C4D23C6F41}"/>
              </a:ext>
            </a:extLst>
          </p:cNvPr>
          <p:cNvSpPr>
            <a:spLocks noGrp="1"/>
          </p:cNvSpPr>
          <p:nvPr>
            <p:ph type="title"/>
          </p:nvPr>
        </p:nvSpPr>
        <p:spPr/>
        <p:txBody>
          <a:bodyPr/>
          <a:lstStyle/>
          <a:p>
            <a:r>
              <a:rPr lang="en-US" dirty="0"/>
              <a:t>Counting Sort</a:t>
            </a:r>
          </a:p>
        </p:txBody>
      </p:sp>
      <p:pic>
        <p:nvPicPr>
          <p:cNvPr id="13" name="!!2">
            <a:extLst>
              <a:ext uri="{FF2B5EF4-FFF2-40B4-BE49-F238E27FC236}">
                <a16:creationId xmlns:a16="http://schemas.microsoft.com/office/drawing/2014/main" id="{E0BB7D64-9D56-9BF5-FF77-8BF9768D0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8239" y="4550967"/>
            <a:ext cx="1991253" cy="2891296"/>
          </a:xfrm>
          <a:prstGeom prst="rect">
            <a:avLst/>
          </a:prstGeom>
        </p:spPr>
      </p:pic>
      <p:pic>
        <p:nvPicPr>
          <p:cNvPr id="14" name="!!3">
            <a:extLst>
              <a:ext uri="{FF2B5EF4-FFF2-40B4-BE49-F238E27FC236}">
                <a16:creationId xmlns:a16="http://schemas.microsoft.com/office/drawing/2014/main" id="{4C949FE8-AD20-0304-6880-DB518B992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0447" y="4550967"/>
            <a:ext cx="1991253" cy="2891296"/>
          </a:xfrm>
          <a:prstGeom prst="rect">
            <a:avLst/>
          </a:prstGeom>
        </p:spPr>
      </p:pic>
      <p:pic>
        <p:nvPicPr>
          <p:cNvPr id="15" name="!!4">
            <a:extLst>
              <a:ext uri="{FF2B5EF4-FFF2-40B4-BE49-F238E27FC236}">
                <a16:creationId xmlns:a16="http://schemas.microsoft.com/office/drawing/2014/main" id="{BD6D1CF6-54BB-E573-F469-E5843F4F4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94969" y="4594595"/>
            <a:ext cx="1991253" cy="2891296"/>
          </a:xfrm>
          <a:prstGeom prst="rect">
            <a:avLst/>
          </a:prstGeom>
        </p:spPr>
      </p:pic>
      <p:pic>
        <p:nvPicPr>
          <p:cNvPr id="16" name="!!5">
            <a:extLst>
              <a:ext uri="{FF2B5EF4-FFF2-40B4-BE49-F238E27FC236}">
                <a16:creationId xmlns:a16="http://schemas.microsoft.com/office/drawing/2014/main" id="{8FD3ABE4-2223-36A9-83BB-21C41F18B3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57230" y="4594595"/>
            <a:ext cx="1991253" cy="2891296"/>
          </a:xfrm>
          <a:prstGeom prst="rect">
            <a:avLst/>
          </a:prstGeom>
        </p:spPr>
      </p:pic>
      <p:pic>
        <p:nvPicPr>
          <p:cNvPr id="22" name="!!3">
            <a:extLst>
              <a:ext uri="{FF2B5EF4-FFF2-40B4-BE49-F238E27FC236}">
                <a16:creationId xmlns:a16="http://schemas.microsoft.com/office/drawing/2014/main" id="{0166032B-913B-E19E-BE33-EC4C6E1E3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8186" y="4550967"/>
            <a:ext cx="1991253" cy="2891296"/>
          </a:xfrm>
          <a:prstGeom prst="rect">
            <a:avLst/>
          </a:prstGeom>
        </p:spPr>
      </p:pic>
      <p:pic>
        <p:nvPicPr>
          <p:cNvPr id="25" name="!!4">
            <a:extLst>
              <a:ext uri="{FF2B5EF4-FFF2-40B4-BE49-F238E27FC236}">
                <a16:creationId xmlns:a16="http://schemas.microsoft.com/office/drawing/2014/main" id="{E09D8FF6-F09F-18B2-87BE-74A87B4C3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32708" y="4594595"/>
            <a:ext cx="1991253" cy="2891296"/>
          </a:xfrm>
          <a:prstGeom prst="rect">
            <a:avLst/>
          </a:prstGeom>
        </p:spPr>
      </p:pic>
      <p:pic>
        <p:nvPicPr>
          <p:cNvPr id="26" name="!!3">
            <a:extLst>
              <a:ext uri="{FF2B5EF4-FFF2-40B4-BE49-F238E27FC236}">
                <a16:creationId xmlns:a16="http://schemas.microsoft.com/office/drawing/2014/main" id="{8A7068A3-2DAC-ABAD-10A1-CFF42E906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5925" y="4550967"/>
            <a:ext cx="1991253" cy="2891296"/>
          </a:xfrm>
          <a:prstGeom prst="rect">
            <a:avLst/>
          </a:prstGeom>
        </p:spPr>
      </p:pic>
      <p:pic>
        <p:nvPicPr>
          <p:cNvPr id="27" name="!!2">
            <a:extLst>
              <a:ext uri="{FF2B5EF4-FFF2-40B4-BE49-F238E27FC236}">
                <a16:creationId xmlns:a16="http://schemas.microsoft.com/office/drawing/2014/main" id="{19148FC0-59A5-7A5A-1E5B-0B68ED01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396" y="4550967"/>
            <a:ext cx="1991253" cy="2891296"/>
          </a:xfrm>
          <a:prstGeom prst="rect">
            <a:avLst/>
          </a:prstGeom>
        </p:spPr>
      </p:pic>
      <p:pic>
        <p:nvPicPr>
          <p:cNvPr id="28" name="!!3">
            <a:extLst>
              <a:ext uri="{FF2B5EF4-FFF2-40B4-BE49-F238E27FC236}">
                <a16:creationId xmlns:a16="http://schemas.microsoft.com/office/drawing/2014/main" id="{606B715F-F1BF-9A87-5730-7197B555E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082" y="4550967"/>
            <a:ext cx="1991253" cy="2891296"/>
          </a:xfrm>
          <a:prstGeom prst="rect">
            <a:avLst/>
          </a:prstGeom>
        </p:spPr>
      </p:pic>
      <p:graphicFrame>
        <p:nvGraphicFramePr>
          <p:cNvPr id="29" name="Table 29">
            <a:extLst>
              <a:ext uri="{FF2B5EF4-FFF2-40B4-BE49-F238E27FC236}">
                <a16:creationId xmlns:a16="http://schemas.microsoft.com/office/drawing/2014/main" id="{A497FF92-617A-39C1-A985-41003BCF12AB}"/>
              </a:ext>
            </a:extLst>
          </p:cNvPr>
          <p:cNvGraphicFramePr>
            <a:graphicFrameLocks noGrp="1"/>
          </p:cNvGraphicFramePr>
          <p:nvPr>
            <p:extLst>
              <p:ext uri="{D42A27DB-BD31-4B8C-83A1-F6EECF244321}">
                <p14:modId xmlns:p14="http://schemas.microsoft.com/office/powerpoint/2010/main" val="335968631"/>
              </p:ext>
            </p:extLst>
          </p:nvPr>
        </p:nvGraphicFramePr>
        <p:xfrm>
          <a:off x="2394396" y="9818141"/>
          <a:ext cx="19896525" cy="2194560"/>
        </p:xfrm>
        <a:graphic>
          <a:graphicData uri="http://schemas.openxmlformats.org/drawingml/2006/table">
            <a:tbl>
              <a:tblPr firstRow="1" bandRow="1">
                <a:tableStyleId>{073A0DAA-6AF3-43AB-8588-CEC1D06C72B9}</a:tableStyleId>
              </a:tblPr>
              <a:tblGrid>
                <a:gridCol w="3979305">
                  <a:extLst>
                    <a:ext uri="{9D8B030D-6E8A-4147-A177-3AD203B41FA5}">
                      <a16:colId xmlns:a16="http://schemas.microsoft.com/office/drawing/2014/main" val="2052976223"/>
                    </a:ext>
                  </a:extLst>
                </a:gridCol>
                <a:gridCol w="3979305">
                  <a:extLst>
                    <a:ext uri="{9D8B030D-6E8A-4147-A177-3AD203B41FA5}">
                      <a16:colId xmlns:a16="http://schemas.microsoft.com/office/drawing/2014/main" val="1906945573"/>
                    </a:ext>
                  </a:extLst>
                </a:gridCol>
                <a:gridCol w="3979305">
                  <a:extLst>
                    <a:ext uri="{9D8B030D-6E8A-4147-A177-3AD203B41FA5}">
                      <a16:colId xmlns:a16="http://schemas.microsoft.com/office/drawing/2014/main" val="2223724225"/>
                    </a:ext>
                  </a:extLst>
                </a:gridCol>
                <a:gridCol w="3979305">
                  <a:extLst>
                    <a:ext uri="{9D8B030D-6E8A-4147-A177-3AD203B41FA5}">
                      <a16:colId xmlns:a16="http://schemas.microsoft.com/office/drawing/2014/main" val="50243849"/>
                    </a:ext>
                  </a:extLst>
                </a:gridCol>
                <a:gridCol w="3979305">
                  <a:extLst>
                    <a:ext uri="{9D8B030D-6E8A-4147-A177-3AD203B41FA5}">
                      <a16:colId xmlns:a16="http://schemas.microsoft.com/office/drawing/2014/main" val="2301240695"/>
                    </a:ext>
                  </a:extLst>
                </a:gridCol>
              </a:tblGrid>
              <a:tr h="370840">
                <a:tc>
                  <a:txBody>
                    <a:bodyPr/>
                    <a:lstStyle/>
                    <a:p>
                      <a:pPr algn="ctr"/>
                      <a:r>
                        <a:rPr lang="en-US" sz="6600" dirty="0"/>
                        <a:t>1</a:t>
                      </a:r>
                    </a:p>
                  </a:txBody>
                  <a:tcPr/>
                </a:tc>
                <a:tc>
                  <a:txBody>
                    <a:bodyPr/>
                    <a:lstStyle/>
                    <a:p>
                      <a:pPr algn="ctr"/>
                      <a:r>
                        <a:rPr lang="en-US" sz="6600" dirty="0"/>
                        <a:t>2</a:t>
                      </a:r>
                    </a:p>
                  </a:txBody>
                  <a:tcPr/>
                </a:tc>
                <a:tc>
                  <a:txBody>
                    <a:bodyPr/>
                    <a:lstStyle/>
                    <a:p>
                      <a:pPr algn="ctr"/>
                      <a:r>
                        <a:rPr lang="en-US" sz="6600" dirty="0"/>
                        <a:t>3</a:t>
                      </a:r>
                    </a:p>
                  </a:txBody>
                  <a:tcPr/>
                </a:tc>
                <a:tc>
                  <a:txBody>
                    <a:bodyPr/>
                    <a:lstStyle/>
                    <a:p>
                      <a:pPr algn="ctr"/>
                      <a:r>
                        <a:rPr lang="en-US" sz="6600" dirty="0"/>
                        <a:t>4</a:t>
                      </a:r>
                    </a:p>
                  </a:txBody>
                  <a:tcPr/>
                </a:tc>
                <a:tc>
                  <a:txBody>
                    <a:bodyPr/>
                    <a:lstStyle/>
                    <a:p>
                      <a:pPr algn="ctr"/>
                      <a:r>
                        <a:rPr lang="en-US" sz="6600" dirty="0"/>
                        <a:t>5</a:t>
                      </a:r>
                    </a:p>
                  </a:txBody>
                  <a:tcPr/>
                </a:tc>
                <a:extLst>
                  <a:ext uri="{0D108BD9-81ED-4DB2-BD59-A6C34878D82A}">
                    <a16:rowId xmlns:a16="http://schemas.microsoft.com/office/drawing/2014/main" val="2272517731"/>
                  </a:ext>
                </a:extLst>
              </a:tr>
              <a:tr h="370840">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tc>
                  <a:txBody>
                    <a:bodyPr/>
                    <a:lstStyle/>
                    <a:p>
                      <a:pPr algn="ctr"/>
                      <a:r>
                        <a:rPr lang="en-US" sz="6600" dirty="0"/>
                        <a:t>0</a:t>
                      </a:r>
                    </a:p>
                  </a:txBody>
                  <a:tcPr/>
                </a:tc>
                <a:extLst>
                  <a:ext uri="{0D108BD9-81ED-4DB2-BD59-A6C34878D82A}">
                    <a16:rowId xmlns:a16="http://schemas.microsoft.com/office/drawing/2014/main" val="59661846"/>
                  </a:ext>
                </a:extLst>
              </a:tr>
            </a:tbl>
          </a:graphicData>
        </a:graphic>
      </p:graphicFrame>
    </p:spTree>
    <p:extLst>
      <p:ext uri="{BB962C8B-B14F-4D97-AF65-F5344CB8AC3E}">
        <p14:creationId xmlns:p14="http://schemas.microsoft.com/office/powerpoint/2010/main" val="18821559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6BDA9E-FF8A-DB48-0D31-283DFB161940}"/>
              </a:ext>
            </a:extLst>
          </p:cNvPr>
          <p:cNvSpPr>
            <a:spLocks noGrp="1"/>
          </p:cNvSpPr>
          <p:nvPr>
            <p:ph type="title"/>
          </p:nvPr>
        </p:nvSpPr>
        <p:spPr/>
        <p:txBody>
          <a:bodyPr/>
          <a:lstStyle/>
          <a:p>
            <a:r>
              <a:rPr lang="en-US" dirty="0"/>
              <a:t>Comparison</a:t>
            </a:r>
          </a:p>
        </p:txBody>
      </p:sp>
      <p:graphicFrame>
        <p:nvGraphicFramePr>
          <p:cNvPr id="4" name="Table 3">
            <a:extLst>
              <a:ext uri="{FF2B5EF4-FFF2-40B4-BE49-F238E27FC236}">
                <a16:creationId xmlns:a16="http://schemas.microsoft.com/office/drawing/2014/main" id="{CC8A4CFA-5668-4D6A-7033-9F2C6929F111}"/>
              </a:ext>
            </a:extLst>
          </p:cNvPr>
          <p:cNvGraphicFramePr>
            <a:graphicFrameLocks noGrp="1"/>
          </p:cNvGraphicFramePr>
          <p:nvPr>
            <p:extLst>
              <p:ext uri="{D42A27DB-BD31-4B8C-83A1-F6EECF244321}">
                <p14:modId xmlns:p14="http://schemas.microsoft.com/office/powerpoint/2010/main" val="1967028305"/>
              </p:ext>
            </p:extLst>
          </p:nvPr>
        </p:nvGraphicFramePr>
        <p:xfrm>
          <a:off x="2152650" y="4647230"/>
          <a:ext cx="20563366" cy="6675120"/>
        </p:xfrm>
        <a:graphic>
          <a:graphicData uri="http://schemas.openxmlformats.org/drawingml/2006/table">
            <a:tbl>
              <a:tblPr firstRow="1" firstCol="1" bandRow="1">
                <a:tableStyleId>{5C22544A-7EE6-4342-B048-85BDC9FD1C3A}</a:tableStyleId>
              </a:tblPr>
              <a:tblGrid>
                <a:gridCol w="3724150">
                  <a:extLst>
                    <a:ext uri="{9D8B030D-6E8A-4147-A177-3AD203B41FA5}">
                      <a16:colId xmlns:a16="http://schemas.microsoft.com/office/drawing/2014/main" val="20000"/>
                    </a:ext>
                  </a:extLst>
                </a:gridCol>
                <a:gridCol w="2702049">
                  <a:extLst>
                    <a:ext uri="{9D8B030D-6E8A-4147-A177-3AD203B41FA5}">
                      <a16:colId xmlns:a16="http://schemas.microsoft.com/office/drawing/2014/main" val="20001"/>
                    </a:ext>
                  </a:extLst>
                </a:gridCol>
                <a:gridCol w="2702049">
                  <a:extLst>
                    <a:ext uri="{9D8B030D-6E8A-4147-A177-3AD203B41FA5}">
                      <a16:colId xmlns:a16="http://schemas.microsoft.com/office/drawing/2014/main" val="20002"/>
                    </a:ext>
                  </a:extLst>
                </a:gridCol>
                <a:gridCol w="2702049">
                  <a:extLst>
                    <a:ext uri="{9D8B030D-6E8A-4147-A177-3AD203B41FA5}">
                      <a16:colId xmlns:a16="http://schemas.microsoft.com/office/drawing/2014/main" val="20003"/>
                    </a:ext>
                  </a:extLst>
                </a:gridCol>
                <a:gridCol w="2791807">
                  <a:extLst>
                    <a:ext uri="{9D8B030D-6E8A-4147-A177-3AD203B41FA5}">
                      <a16:colId xmlns:a16="http://schemas.microsoft.com/office/drawing/2014/main" val="20004"/>
                    </a:ext>
                  </a:extLst>
                </a:gridCol>
                <a:gridCol w="2618079">
                  <a:extLst>
                    <a:ext uri="{9D8B030D-6E8A-4147-A177-3AD203B41FA5}">
                      <a16:colId xmlns:a16="http://schemas.microsoft.com/office/drawing/2014/main" val="20005"/>
                    </a:ext>
                  </a:extLst>
                </a:gridCol>
                <a:gridCol w="3323183">
                  <a:extLst>
                    <a:ext uri="{9D8B030D-6E8A-4147-A177-3AD203B41FA5}">
                      <a16:colId xmlns:a16="http://schemas.microsoft.com/office/drawing/2014/main" val="20006"/>
                    </a:ext>
                  </a:extLst>
                </a:gridCol>
              </a:tblGrid>
              <a:tr h="685800">
                <a:tc>
                  <a:txBody>
                    <a:bodyPr/>
                    <a:lstStyle/>
                    <a:p>
                      <a:pPr algn="ctr"/>
                      <a:r>
                        <a:rPr lang="en-US" sz="5400" noProof="1">
                          <a:solidFill>
                            <a:schemeClr val="tx1"/>
                          </a:solidFill>
                          <a:effectLst/>
                        </a:rPr>
                        <a:t>Name</a:t>
                      </a:r>
                    </a:p>
                  </a:txBody>
                  <a:tcPr anchor="ctr"/>
                </a:tc>
                <a:tc>
                  <a:txBody>
                    <a:bodyPr/>
                    <a:lstStyle/>
                    <a:p>
                      <a:pPr algn="ctr"/>
                      <a:r>
                        <a:rPr lang="en-US" sz="5400" noProof="1">
                          <a:solidFill>
                            <a:schemeClr val="tx1"/>
                          </a:solidFill>
                          <a:effectLst/>
                        </a:rPr>
                        <a:t>Best</a:t>
                      </a:r>
                    </a:p>
                  </a:txBody>
                  <a:tcPr anchor="ctr"/>
                </a:tc>
                <a:tc>
                  <a:txBody>
                    <a:bodyPr/>
                    <a:lstStyle/>
                    <a:p>
                      <a:pPr algn="ctr"/>
                      <a:r>
                        <a:rPr lang="en-US" sz="5400" noProof="1">
                          <a:solidFill>
                            <a:schemeClr val="tx1"/>
                          </a:solidFill>
                          <a:effectLst/>
                        </a:rPr>
                        <a:t>Average</a:t>
                      </a:r>
                    </a:p>
                  </a:txBody>
                  <a:tcPr anchor="ctr"/>
                </a:tc>
                <a:tc>
                  <a:txBody>
                    <a:bodyPr/>
                    <a:lstStyle/>
                    <a:p>
                      <a:pPr algn="ctr"/>
                      <a:r>
                        <a:rPr lang="en-US" sz="5400" noProof="1">
                          <a:solidFill>
                            <a:schemeClr val="tx1"/>
                          </a:solidFill>
                          <a:effectLst/>
                        </a:rPr>
                        <a:t>Worst</a:t>
                      </a:r>
                    </a:p>
                  </a:txBody>
                  <a:tcPr anchor="ctr"/>
                </a:tc>
                <a:tc>
                  <a:txBody>
                    <a:bodyPr/>
                    <a:lstStyle/>
                    <a:p>
                      <a:pPr algn="ctr"/>
                      <a:r>
                        <a:rPr lang="en-US" sz="5400" noProof="1">
                          <a:solidFill>
                            <a:schemeClr val="tx1"/>
                          </a:solidFill>
                          <a:effectLst/>
                        </a:rPr>
                        <a:t>Memory</a:t>
                      </a:r>
                    </a:p>
                  </a:txBody>
                  <a:tcPr anchor="ctr"/>
                </a:tc>
                <a:tc>
                  <a:txBody>
                    <a:bodyPr/>
                    <a:lstStyle/>
                    <a:p>
                      <a:pPr algn="ctr"/>
                      <a:r>
                        <a:rPr lang="en-US" sz="5400" noProof="1">
                          <a:solidFill>
                            <a:schemeClr val="tx1"/>
                          </a:solidFill>
                          <a:effectLst/>
                        </a:rPr>
                        <a:t>Stable</a:t>
                      </a:r>
                    </a:p>
                  </a:txBody>
                  <a:tcPr anchor="ctr"/>
                </a:tc>
                <a:tc>
                  <a:txBody>
                    <a:bodyPr/>
                    <a:lstStyle/>
                    <a:p>
                      <a:pPr algn="ctr"/>
                      <a:r>
                        <a:rPr lang="en-US" sz="5400" noProof="1">
                          <a:solidFill>
                            <a:schemeClr val="tx1"/>
                          </a:solidFill>
                          <a:effectLst/>
                        </a:rPr>
                        <a:t>Method</a:t>
                      </a:r>
                    </a:p>
                  </a:txBody>
                  <a:tcPr anchor="ctr"/>
                </a:tc>
                <a:extLst>
                  <a:ext uri="{0D108BD9-81ED-4DB2-BD59-A6C34878D82A}">
                    <a16:rowId xmlns:a16="http://schemas.microsoft.com/office/drawing/2014/main" val="10000"/>
                  </a:ext>
                </a:extLst>
              </a:tr>
              <a:tr h="670954">
                <a:tc>
                  <a:txBody>
                    <a:bodyPr/>
                    <a:lstStyle/>
                    <a:p>
                      <a:pPr algn="ctr"/>
                      <a:r>
                        <a:rPr lang="en-US" sz="4800" noProof="1">
                          <a:solidFill>
                            <a:schemeClr val="tx1"/>
                          </a:solidFill>
                          <a:effectLst/>
                          <a:hlinkClick r:id="rId2">
                            <a:extLst>
                              <a:ext uri="{A12FA001-AC4F-418D-AE19-62706E023703}">
                                <ahyp:hlinkClr xmlns:ahyp="http://schemas.microsoft.com/office/drawing/2018/hyperlinkcolor" val="tx"/>
                              </a:ext>
                            </a:extLst>
                          </a:hlinkClick>
                        </a:rPr>
                        <a:t>SelectionSort</a:t>
                      </a:r>
                      <a:endParaRPr lang="en-US" sz="4800" noProof="1">
                        <a:solidFill>
                          <a:schemeClr val="tx1"/>
                        </a:solidFill>
                        <a:effectLst/>
                      </a:endParaRPr>
                    </a:p>
                  </a:txBody>
                  <a:tcPr anchor="ctr"/>
                </a:tc>
                <a:tc>
                  <a:txBody>
                    <a:bodyPr/>
                    <a:lstStyle/>
                    <a:p>
                      <a:pPr algn="ctr"/>
                      <a:r>
                        <a:rPr lang="en-US" sz="4800" kern="1200" noProof="1">
                          <a:solidFill>
                            <a:schemeClr val="tx1"/>
                          </a:solidFill>
                          <a:effectLst/>
                        </a:rPr>
                        <a:t>n</a:t>
                      </a:r>
                      <a:r>
                        <a:rPr lang="en-US" sz="4800" kern="1200" baseline="30000" noProof="1">
                          <a:solidFill>
                            <a:schemeClr val="tx1"/>
                          </a:solidFill>
                          <a:effectLst/>
                        </a:rPr>
                        <a:t>2</a:t>
                      </a:r>
                      <a:endParaRPr lang="en-US" sz="4800" b="1" kern="1200" baseline="300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n</a:t>
                      </a:r>
                      <a:r>
                        <a:rPr lang="en-US" sz="4800" kern="1200" baseline="30000" noProof="1">
                          <a:solidFill>
                            <a:schemeClr val="tx1"/>
                          </a:solidFill>
                          <a:effectLst/>
                        </a:rPr>
                        <a:t>2</a:t>
                      </a:r>
                      <a:endParaRPr lang="en-US" sz="4800" b="1" kern="1200" baseline="300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n</a:t>
                      </a:r>
                      <a:r>
                        <a:rPr lang="en-US" sz="4800" kern="1200" baseline="30000" noProof="1">
                          <a:solidFill>
                            <a:schemeClr val="tx1"/>
                          </a:solidFill>
                          <a:effectLst/>
                        </a:rPr>
                        <a:t>2</a:t>
                      </a:r>
                      <a:endParaRPr lang="en-US" sz="4800" b="1" kern="1200" baseline="300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1</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noProof="1">
                          <a:solidFill>
                            <a:schemeClr val="tx1"/>
                          </a:solidFill>
                          <a:effectLst/>
                        </a:rPr>
                        <a:t>No</a:t>
                      </a:r>
                    </a:p>
                  </a:txBody>
                  <a:tcPr anchor="ctr"/>
                </a:tc>
                <a:tc>
                  <a:txBody>
                    <a:bodyPr/>
                    <a:lstStyle/>
                    <a:p>
                      <a:pPr algn="ctr"/>
                      <a:r>
                        <a:rPr lang="en-US" sz="4800" noProof="1">
                          <a:solidFill>
                            <a:schemeClr val="tx1"/>
                          </a:solidFill>
                          <a:effectLst/>
                        </a:rPr>
                        <a:t>Selection</a:t>
                      </a:r>
                    </a:p>
                  </a:txBody>
                  <a:tcPr anchor="ctr"/>
                </a:tc>
                <a:extLst>
                  <a:ext uri="{0D108BD9-81ED-4DB2-BD59-A6C34878D82A}">
                    <a16:rowId xmlns:a16="http://schemas.microsoft.com/office/drawing/2014/main" val="10001"/>
                  </a:ext>
                </a:extLst>
              </a:tr>
              <a:tr h="653614">
                <a:tc>
                  <a:txBody>
                    <a:bodyPr/>
                    <a:lstStyle/>
                    <a:p>
                      <a:pPr algn="ctr"/>
                      <a:r>
                        <a:rPr lang="en-US" sz="4800" noProof="1">
                          <a:solidFill>
                            <a:schemeClr val="tx1"/>
                          </a:solidFill>
                          <a:effectLst/>
                          <a:hlinkClick r:id="rId3">
                            <a:extLst>
                              <a:ext uri="{A12FA001-AC4F-418D-AE19-62706E023703}">
                                <ahyp:hlinkClr xmlns:ahyp="http://schemas.microsoft.com/office/drawing/2018/hyperlinkcolor" val="tx"/>
                              </a:ext>
                            </a:extLst>
                          </a:hlinkClick>
                        </a:rPr>
                        <a:t>BubbleSort</a:t>
                      </a:r>
                      <a:endParaRPr lang="en-US" sz="4800" noProof="1">
                        <a:solidFill>
                          <a:schemeClr val="tx1"/>
                        </a:solidFill>
                        <a:effectLst/>
                      </a:endParaRPr>
                    </a:p>
                  </a:txBody>
                  <a:tcPr anchor="ctr"/>
                </a:tc>
                <a:tc>
                  <a:txBody>
                    <a:bodyPr/>
                    <a:lstStyle/>
                    <a:p>
                      <a:pPr algn="ctr"/>
                      <a:r>
                        <a:rPr lang="en-US" sz="4800" kern="1200" noProof="1">
                          <a:solidFill>
                            <a:schemeClr val="tx1"/>
                          </a:solidFill>
                          <a:effectLst/>
                        </a:rPr>
                        <a:t>n</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n</a:t>
                      </a:r>
                      <a:r>
                        <a:rPr lang="en-US" sz="4800" kern="1200" baseline="30000" noProof="1">
                          <a:solidFill>
                            <a:schemeClr val="tx1"/>
                          </a:solidFill>
                          <a:effectLst/>
                        </a:rPr>
                        <a:t>2</a:t>
                      </a:r>
                      <a:endParaRPr lang="en-US" sz="4800" b="1" kern="1200" baseline="300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n</a:t>
                      </a:r>
                      <a:r>
                        <a:rPr lang="en-US" sz="4800" kern="1200" baseline="30000" noProof="1">
                          <a:solidFill>
                            <a:schemeClr val="tx1"/>
                          </a:solidFill>
                          <a:effectLst/>
                        </a:rPr>
                        <a:t>2</a:t>
                      </a:r>
                      <a:endParaRPr lang="en-US" sz="4800" b="1" kern="1200" baseline="300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1</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noProof="1">
                          <a:solidFill>
                            <a:schemeClr val="tx1"/>
                          </a:solidFill>
                          <a:effectLst/>
                        </a:rPr>
                        <a:t>Yes</a:t>
                      </a:r>
                    </a:p>
                  </a:txBody>
                  <a:tcPr anchor="ctr"/>
                </a:tc>
                <a:tc>
                  <a:txBody>
                    <a:bodyPr/>
                    <a:lstStyle/>
                    <a:p>
                      <a:pPr algn="ctr"/>
                      <a:r>
                        <a:rPr lang="en-US" sz="4800" noProof="1">
                          <a:solidFill>
                            <a:schemeClr val="tx1"/>
                          </a:solidFill>
                          <a:effectLst/>
                        </a:rPr>
                        <a:t>Exchanging</a:t>
                      </a:r>
                    </a:p>
                  </a:txBody>
                  <a:tcPr anchor="ctr"/>
                </a:tc>
                <a:extLst>
                  <a:ext uri="{0D108BD9-81ED-4DB2-BD59-A6C34878D82A}">
                    <a16:rowId xmlns:a16="http://schemas.microsoft.com/office/drawing/2014/main" val="10002"/>
                  </a:ext>
                </a:extLst>
              </a:tr>
              <a:tr h="636274">
                <a:tc>
                  <a:txBody>
                    <a:bodyPr/>
                    <a:lstStyle/>
                    <a:p>
                      <a:pPr algn="ctr"/>
                      <a:r>
                        <a:rPr lang="en-US" sz="4800" noProof="1">
                          <a:solidFill>
                            <a:schemeClr val="tx1"/>
                          </a:solidFill>
                          <a:effectLst/>
                          <a:hlinkClick r:id="rId4">
                            <a:extLst>
                              <a:ext uri="{A12FA001-AC4F-418D-AE19-62706E023703}">
                                <ahyp:hlinkClr xmlns:ahyp="http://schemas.microsoft.com/office/drawing/2018/hyperlinkcolor" val="tx"/>
                              </a:ext>
                            </a:extLst>
                          </a:hlinkClick>
                        </a:rPr>
                        <a:t>InsertionSort</a:t>
                      </a:r>
                      <a:endParaRPr lang="en-US" sz="4800" noProof="1">
                        <a:solidFill>
                          <a:schemeClr val="tx1"/>
                        </a:solidFill>
                        <a:effectLst/>
                      </a:endParaRPr>
                    </a:p>
                  </a:txBody>
                  <a:tcPr anchor="ctr"/>
                </a:tc>
                <a:tc>
                  <a:txBody>
                    <a:bodyPr/>
                    <a:lstStyle/>
                    <a:p>
                      <a:pPr algn="ctr"/>
                      <a:r>
                        <a:rPr lang="en-US" sz="4800" kern="1200" noProof="1">
                          <a:solidFill>
                            <a:schemeClr val="tx1"/>
                          </a:solidFill>
                          <a:effectLst/>
                        </a:rPr>
                        <a:t>n</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n</a:t>
                      </a:r>
                      <a:r>
                        <a:rPr lang="en-US" sz="4800" kern="1200" baseline="30000" noProof="1">
                          <a:solidFill>
                            <a:schemeClr val="tx1"/>
                          </a:solidFill>
                          <a:effectLst/>
                        </a:rPr>
                        <a:t>2</a:t>
                      </a:r>
                      <a:endParaRPr lang="en-US" sz="4800" b="1" kern="1200" baseline="300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n</a:t>
                      </a:r>
                      <a:r>
                        <a:rPr lang="en-US" sz="4800" kern="1200" baseline="30000" noProof="1">
                          <a:solidFill>
                            <a:schemeClr val="tx1"/>
                          </a:solidFill>
                          <a:effectLst/>
                        </a:rPr>
                        <a:t>2</a:t>
                      </a:r>
                      <a:endParaRPr lang="en-US" sz="4800" b="1" kern="1200" baseline="300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1</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noProof="1">
                          <a:solidFill>
                            <a:schemeClr val="tx1"/>
                          </a:solidFill>
                          <a:effectLst/>
                        </a:rPr>
                        <a:t>Yes</a:t>
                      </a:r>
                    </a:p>
                  </a:txBody>
                  <a:tcPr anchor="ctr"/>
                </a:tc>
                <a:tc>
                  <a:txBody>
                    <a:bodyPr/>
                    <a:lstStyle/>
                    <a:p>
                      <a:pPr algn="ctr"/>
                      <a:r>
                        <a:rPr lang="en-US" sz="4800" noProof="1">
                          <a:solidFill>
                            <a:schemeClr val="tx1"/>
                          </a:solidFill>
                          <a:effectLst/>
                        </a:rPr>
                        <a:t>Insertion</a:t>
                      </a:r>
                    </a:p>
                  </a:txBody>
                  <a:tcPr anchor="ctr"/>
                </a:tc>
                <a:extLst>
                  <a:ext uri="{0D108BD9-81ED-4DB2-BD59-A6C34878D82A}">
                    <a16:rowId xmlns:a16="http://schemas.microsoft.com/office/drawing/2014/main" val="10003"/>
                  </a:ext>
                </a:extLst>
              </a:tr>
              <a:tr h="618934">
                <a:tc>
                  <a:txBody>
                    <a:bodyPr/>
                    <a:lstStyle/>
                    <a:p>
                      <a:pPr algn="ctr"/>
                      <a:r>
                        <a:rPr lang="en-US" sz="4800" noProof="1">
                          <a:solidFill>
                            <a:schemeClr val="tx1"/>
                          </a:solidFill>
                          <a:effectLst/>
                          <a:hlinkClick r:id="rId5">
                            <a:extLst>
                              <a:ext uri="{A12FA001-AC4F-418D-AE19-62706E023703}">
                                <ahyp:hlinkClr xmlns:ahyp="http://schemas.microsoft.com/office/drawing/2018/hyperlinkcolor" val="tx"/>
                              </a:ext>
                            </a:extLst>
                          </a:hlinkClick>
                        </a:rPr>
                        <a:t>QuickSort</a:t>
                      </a:r>
                      <a:endParaRPr lang="en-US" sz="4800" noProof="1">
                        <a:solidFill>
                          <a:schemeClr val="tx1"/>
                        </a:solidFill>
                        <a:effectLst/>
                      </a:endParaRPr>
                    </a:p>
                  </a:txBody>
                  <a:tcPr anchor="ctr"/>
                </a:tc>
                <a:tc>
                  <a:txBody>
                    <a:bodyPr/>
                    <a:lstStyle/>
                    <a:p>
                      <a:pPr algn="ctr"/>
                      <a:r>
                        <a:rPr lang="en-US" sz="4800" kern="1200" noProof="1">
                          <a:solidFill>
                            <a:schemeClr val="tx1"/>
                          </a:solidFill>
                          <a:effectLst/>
                        </a:rPr>
                        <a:t>n*log(n)</a:t>
                      </a:r>
                      <a:endParaRPr lang="en-US" sz="4800" b="1" kern="1200" noProof="1">
                        <a:solidFill>
                          <a:schemeClr val="tx1"/>
                        </a:solidFill>
                        <a:effectLst/>
                        <a:latin typeface="Consolas" pitchFamily="49" charset="0"/>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noProof="1">
                          <a:solidFill>
                            <a:schemeClr val="tx1"/>
                          </a:solidFill>
                          <a:effectLst/>
                        </a:rPr>
                        <a:t>n*log(n)</a:t>
                      </a:r>
                      <a:endParaRPr lang="en-US" sz="4800" b="1" kern="1200" noProof="1">
                        <a:solidFill>
                          <a:schemeClr val="tx1"/>
                        </a:solidFill>
                        <a:effectLst/>
                        <a:latin typeface="Consolas" pitchFamily="49" charset="0"/>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noProof="1">
                          <a:solidFill>
                            <a:schemeClr val="tx1"/>
                          </a:solidFill>
                          <a:effectLst/>
                        </a:rPr>
                        <a:t>n</a:t>
                      </a:r>
                      <a:r>
                        <a:rPr lang="en-US" sz="4800" kern="1200" baseline="30000" noProof="1">
                          <a:solidFill>
                            <a:schemeClr val="tx1"/>
                          </a:solidFill>
                          <a:effectLst/>
                        </a:rPr>
                        <a:t>2</a:t>
                      </a:r>
                      <a:endParaRPr lang="en-US" sz="4800" b="1" kern="1200" baseline="30000" noProof="1">
                        <a:solidFill>
                          <a:schemeClr val="tx1"/>
                        </a:solidFill>
                        <a:effectLst/>
                        <a:latin typeface="Consolas" pitchFamily="49" charset="0"/>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noProof="1">
                          <a:solidFill>
                            <a:schemeClr val="tx1"/>
                          </a:solidFill>
                          <a:effectLst/>
                        </a:rPr>
                        <a:t>log(n)</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noProof="1">
                          <a:solidFill>
                            <a:schemeClr val="tx1"/>
                          </a:solidFill>
                          <a:effectLst/>
                        </a:rPr>
                        <a:t>No?</a:t>
                      </a:r>
                    </a:p>
                  </a:txBody>
                  <a:tcPr anchor="ctr"/>
                </a:tc>
                <a:tc>
                  <a:txBody>
                    <a:bodyPr/>
                    <a:lstStyle/>
                    <a:p>
                      <a:pPr algn="ctr"/>
                      <a:r>
                        <a:rPr lang="en-US" sz="4800" noProof="1">
                          <a:solidFill>
                            <a:schemeClr val="tx1"/>
                          </a:solidFill>
                          <a:effectLst/>
                        </a:rPr>
                        <a:t>Partitioning</a:t>
                      </a:r>
                    </a:p>
                  </a:txBody>
                  <a:tcPr anchor="ctr"/>
                </a:tc>
                <a:extLst>
                  <a:ext uri="{0D108BD9-81ED-4DB2-BD59-A6C34878D82A}">
                    <a16:rowId xmlns:a16="http://schemas.microsoft.com/office/drawing/2014/main" val="10004"/>
                  </a:ext>
                </a:extLst>
              </a:tr>
              <a:tr h="676466">
                <a:tc>
                  <a:txBody>
                    <a:bodyPr/>
                    <a:lstStyle/>
                    <a:p>
                      <a:pPr algn="ctr"/>
                      <a:r>
                        <a:rPr lang="en-US" sz="4800" noProof="1">
                          <a:solidFill>
                            <a:schemeClr val="tx1"/>
                          </a:solidFill>
                          <a:effectLst/>
                          <a:hlinkClick r:id="rId6">
                            <a:extLst>
                              <a:ext uri="{A12FA001-AC4F-418D-AE19-62706E023703}">
                                <ahyp:hlinkClr xmlns:ahyp="http://schemas.microsoft.com/office/drawing/2018/hyperlinkcolor" val="tx"/>
                              </a:ext>
                            </a:extLst>
                          </a:hlinkClick>
                        </a:rPr>
                        <a:t>MergeSort</a:t>
                      </a:r>
                      <a:endParaRPr lang="en-US" sz="4800" noProof="1">
                        <a:solidFill>
                          <a:schemeClr val="tx1"/>
                        </a:solidFill>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noProof="1">
                          <a:solidFill>
                            <a:schemeClr val="tx1"/>
                          </a:solidFill>
                          <a:effectLst/>
                        </a:rPr>
                        <a:t>n*log(n)</a:t>
                      </a:r>
                      <a:endParaRPr lang="en-US" sz="4800" b="1" kern="1200" noProof="1">
                        <a:solidFill>
                          <a:schemeClr val="tx1"/>
                        </a:solidFill>
                        <a:effectLst/>
                        <a:latin typeface="Consolas" pitchFamily="49" charset="0"/>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noProof="1">
                          <a:solidFill>
                            <a:schemeClr val="tx1"/>
                          </a:solidFill>
                          <a:effectLst/>
                        </a:rPr>
                        <a:t>n*log(n)</a:t>
                      </a:r>
                      <a:endParaRPr lang="en-US" sz="4800" b="1" kern="1200" noProof="1">
                        <a:solidFill>
                          <a:schemeClr val="tx1"/>
                        </a:solidFill>
                        <a:effectLst/>
                        <a:latin typeface="Consolas" pitchFamily="49" charset="0"/>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noProof="1">
                          <a:solidFill>
                            <a:schemeClr val="tx1"/>
                          </a:solidFill>
                          <a:effectLst/>
                        </a:rPr>
                        <a:t>n*log(n)</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noProof="1">
                          <a:solidFill>
                            <a:schemeClr val="tx1"/>
                          </a:solidFill>
                          <a:effectLst/>
                        </a:rPr>
                        <a:t>1 (or</a:t>
                      </a:r>
                      <a:r>
                        <a:rPr lang="en-US" sz="4800" baseline="0" noProof="1">
                          <a:solidFill>
                            <a:schemeClr val="tx1"/>
                          </a:solidFill>
                          <a:effectLst/>
                        </a:rPr>
                        <a:t> n)</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noProof="1">
                          <a:solidFill>
                            <a:schemeClr val="tx1"/>
                          </a:solidFill>
                          <a:effectLst/>
                        </a:rPr>
                        <a:t>Yes</a:t>
                      </a:r>
                    </a:p>
                  </a:txBody>
                  <a:tcPr anchor="ctr"/>
                </a:tc>
                <a:tc>
                  <a:txBody>
                    <a:bodyPr/>
                    <a:lstStyle/>
                    <a:p>
                      <a:pPr algn="ctr"/>
                      <a:r>
                        <a:rPr lang="en-US" sz="4800" noProof="1">
                          <a:solidFill>
                            <a:schemeClr val="tx1"/>
                          </a:solidFill>
                          <a:effectLst/>
                        </a:rPr>
                        <a:t>Merging</a:t>
                      </a:r>
                    </a:p>
                  </a:txBody>
                  <a:tcPr anchor="ctr"/>
                </a:tc>
                <a:extLst>
                  <a:ext uri="{0D108BD9-81ED-4DB2-BD59-A6C34878D82A}">
                    <a16:rowId xmlns:a16="http://schemas.microsoft.com/office/drawing/2014/main" val="10005"/>
                  </a:ext>
                </a:extLst>
              </a:tr>
              <a:tr h="609600">
                <a:tc>
                  <a:txBody>
                    <a:bodyPr/>
                    <a:lstStyle/>
                    <a:p>
                      <a:pPr algn="ctr"/>
                      <a:r>
                        <a:rPr lang="en-US" sz="4800" noProof="1">
                          <a:solidFill>
                            <a:schemeClr val="tx1"/>
                          </a:solidFill>
                          <a:effectLst/>
                          <a:hlinkClick r:id="rId7">
                            <a:extLst>
                              <a:ext uri="{A12FA001-AC4F-418D-AE19-62706E023703}">
                                <ahyp:hlinkClr xmlns:ahyp="http://schemas.microsoft.com/office/drawing/2018/hyperlinkcolor" val="tx"/>
                              </a:ext>
                            </a:extLst>
                          </a:hlinkClick>
                        </a:rPr>
                        <a:t>HeapSort</a:t>
                      </a:r>
                      <a:endParaRPr lang="en-US" sz="4800" noProof="1">
                        <a:solidFill>
                          <a:schemeClr val="tx1"/>
                        </a:solidFill>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noProof="1">
                          <a:solidFill>
                            <a:schemeClr val="tx1"/>
                          </a:solidFill>
                          <a:effectLst/>
                        </a:rPr>
                        <a:t>n*log(n)</a:t>
                      </a:r>
                      <a:endParaRPr lang="en-US" sz="4800" b="1" kern="1200" noProof="1">
                        <a:solidFill>
                          <a:schemeClr val="tx1"/>
                        </a:solidFill>
                        <a:effectLst/>
                        <a:latin typeface="Consolas" pitchFamily="49" charset="0"/>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noProof="1">
                          <a:solidFill>
                            <a:schemeClr val="tx1"/>
                          </a:solidFill>
                          <a:effectLst/>
                        </a:rPr>
                        <a:t>n*log(n)</a:t>
                      </a:r>
                      <a:endParaRPr lang="en-US" sz="4800" b="1" kern="1200" noProof="1">
                        <a:solidFill>
                          <a:schemeClr val="tx1"/>
                        </a:solidFill>
                        <a:effectLst/>
                        <a:latin typeface="Consolas" pitchFamily="49" charset="0"/>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kern="1200" noProof="1">
                          <a:solidFill>
                            <a:schemeClr val="tx1"/>
                          </a:solidFill>
                          <a:effectLst/>
                        </a:rPr>
                        <a:t>n*log(n)</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1</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noProof="1">
                          <a:solidFill>
                            <a:schemeClr val="tx1"/>
                          </a:solidFill>
                          <a:effectLst/>
                        </a:rPr>
                        <a:t>No</a:t>
                      </a:r>
                    </a:p>
                  </a:txBody>
                  <a:tcPr anchor="ctr"/>
                </a:tc>
                <a:tc>
                  <a:txBody>
                    <a:bodyPr/>
                    <a:lstStyle/>
                    <a:p>
                      <a:pPr algn="ctr"/>
                      <a:r>
                        <a:rPr lang="en-US" sz="4800" noProof="1">
                          <a:solidFill>
                            <a:schemeClr val="tx1"/>
                          </a:solidFill>
                          <a:effectLst/>
                        </a:rPr>
                        <a:t>Selection</a:t>
                      </a:r>
                    </a:p>
                  </a:txBody>
                  <a:tcPr anchor="ctr"/>
                </a:tc>
                <a:extLst>
                  <a:ext uri="{0D108BD9-81ED-4DB2-BD59-A6C34878D82A}">
                    <a16:rowId xmlns:a16="http://schemas.microsoft.com/office/drawing/2014/main" val="10006"/>
                  </a:ext>
                </a:extLst>
              </a:tr>
              <a:tr h="609600">
                <a:tc>
                  <a:txBody>
                    <a:bodyPr/>
                    <a:lstStyle/>
                    <a:p>
                      <a:pPr algn="ctr"/>
                      <a:r>
                        <a:rPr lang="en-US" sz="4800" noProof="1">
                          <a:solidFill>
                            <a:schemeClr val="tx1"/>
                          </a:solidFill>
                          <a:effectLst/>
                          <a:hlinkClick r:id="rId8">
                            <a:extLst>
                              <a:ext uri="{A12FA001-AC4F-418D-AE19-62706E023703}">
                                <ahyp:hlinkClr xmlns:ahyp="http://schemas.microsoft.com/office/drawing/2018/hyperlinkcolor" val="tx"/>
                              </a:ext>
                            </a:extLst>
                          </a:hlinkClick>
                        </a:rPr>
                        <a:t>BogoSort</a:t>
                      </a:r>
                      <a:endParaRPr lang="en-US" sz="4800" noProof="1">
                        <a:solidFill>
                          <a:schemeClr val="tx1"/>
                        </a:solidFill>
                        <a:effectLst/>
                      </a:endParaRPr>
                    </a:p>
                  </a:txBody>
                  <a:tcPr anchor="ctr"/>
                </a:tc>
                <a:tc>
                  <a:txBody>
                    <a:bodyPr/>
                    <a:lstStyle/>
                    <a:p>
                      <a:pPr algn="ctr"/>
                      <a:r>
                        <a:rPr lang="en-US" sz="4800" kern="1200" noProof="1">
                          <a:solidFill>
                            <a:schemeClr val="tx1"/>
                          </a:solidFill>
                          <a:effectLst/>
                        </a:rPr>
                        <a:t>n</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n*n!</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n*n!</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kern="1200" noProof="1">
                          <a:solidFill>
                            <a:schemeClr val="tx1"/>
                          </a:solidFill>
                          <a:effectLst/>
                        </a:rPr>
                        <a:t>1</a:t>
                      </a:r>
                      <a:endParaRPr lang="en-US" sz="4800" b="1" kern="1200" noProof="1">
                        <a:solidFill>
                          <a:schemeClr val="tx1"/>
                        </a:solidFill>
                        <a:effectLst/>
                        <a:latin typeface="Consolas" pitchFamily="49" charset="0"/>
                        <a:ea typeface="+mn-ea"/>
                        <a:cs typeface="+mn-cs"/>
                      </a:endParaRPr>
                    </a:p>
                  </a:txBody>
                  <a:tcPr anchor="ctr"/>
                </a:tc>
                <a:tc>
                  <a:txBody>
                    <a:bodyPr/>
                    <a:lstStyle/>
                    <a:p>
                      <a:pPr algn="ctr"/>
                      <a:r>
                        <a:rPr lang="en-US" sz="4800" noProof="1">
                          <a:solidFill>
                            <a:schemeClr val="tx1"/>
                          </a:solidFill>
                          <a:effectLst/>
                        </a:rPr>
                        <a:t>No</a:t>
                      </a:r>
                    </a:p>
                  </a:txBody>
                  <a:tcPr anchor="ctr"/>
                </a:tc>
                <a:tc>
                  <a:txBody>
                    <a:bodyPr/>
                    <a:lstStyle/>
                    <a:p>
                      <a:pPr algn="ctr"/>
                      <a:r>
                        <a:rPr lang="en-US" sz="4800" noProof="1">
                          <a:solidFill>
                            <a:schemeClr val="tx1"/>
                          </a:solidFill>
                          <a:effectLst/>
                        </a:rPr>
                        <a:t>Luck</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9153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316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F1C0D16F-23BB-4179-B0B3-7B4EB6DE59FC}"/>
              </a:ext>
            </a:extLst>
          </p:cNvPr>
          <p:cNvSpPr>
            <a:spLocks noGrp="1"/>
          </p:cNvSpPr>
          <p:nvPr>
            <p:ph type="title"/>
          </p:nvPr>
        </p:nvSpPr>
        <p:spPr/>
        <p:txBody>
          <a:bodyPr/>
          <a:lstStyle/>
          <a:p>
            <a:r>
              <a:rPr lang="en-US" b="1" dirty="0"/>
              <a:t>Content</a:t>
            </a:r>
          </a:p>
        </p:txBody>
      </p:sp>
      <p:grpSp>
        <p:nvGrpSpPr>
          <p:cNvPr id="3" name="Group 2">
            <a:extLst>
              <a:ext uri="{FF2B5EF4-FFF2-40B4-BE49-F238E27FC236}">
                <a16:creationId xmlns:a16="http://schemas.microsoft.com/office/drawing/2014/main" id="{6455CB17-F52B-406C-BBBF-C3008E1CB015}"/>
              </a:ext>
            </a:extLst>
          </p:cNvPr>
          <p:cNvGrpSpPr/>
          <p:nvPr/>
        </p:nvGrpSpPr>
        <p:grpSpPr>
          <a:xfrm>
            <a:off x="2174034" y="2780857"/>
            <a:ext cx="3404500" cy="2972260"/>
            <a:chOff x="759115" y="1338128"/>
            <a:chExt cx="703262" cy="613975"/>
          </a:xfrm>
        </p:grpSpPr>
        <p:sp>
          <p:nvSpPr>
            <p:cNvPr id="7" name="Google Shape;222;p33">
              <a:hlinkClick r:id="" action="ppaction://noaction"/>
              <a:extLst>
                <a:ext uri="{FF2B5EF4-FFF2-40B4-BE49-F238E27FC236}">
                  <a16:creationId xmlns:a16="http://schemas.microsoft.com/office/drawing/2014/main" id="{4E66EF01-3035-43D1-AD93-C58CEB8AE6AC}"/>
                </a:ext>
              </a:extLst>
            </p:cNvPr>
            <p:cNvSpPr/>
            <p:nvPr/>
          </p:nvSpPr>
          <p:spPr>
            <a:xfrm>
              <a:off x="805783" y="1338128"/>
              <a:ext cx="613975" cy="613975"/>
            </a:xfrm>
            <a:prstGeom prst="ellipse">
              <a:avLst/>
            </a:prstGeom>
            <a:solidFill>
              <a:schemeClr val="accent2"/>
            </a:solidFill>
            <a:ln>
              <a:noFill/>
            </a:ln>
          </p:spPr>
          <p:txBody>
            <a:bodyPr spcFirstLastPara="1" wrap="square" lIns="182838" tIns="182838" rIns="182838" bIns="182838" anchor="ctr" anchorCtr="0">
              <a:noAutofit/>
            </a:bodyPr>
            <a:lstStyle/>
            <a:p>
              <a:endParaRPr sz="3600" dirty="0"/>
            </a:p>
          </p:txBody>
        </p:sp>
        <p:sp>
          <p:nvSpPr>
            <p:cNvPr id="8" name="TextBox 7">
              <a:extLst>
                <a:ext uri="{FF2B5EF4-FFF2-40B4-BE49-F238E27FC236}">
                  <a16:creationId xmlns:a16="http://schemas.microsoft.com/office/drawing/2014/main" id="{CE948AFF-3196-410C-AA97-74CAA188AE43}"/>
                </a:ext>
              </a:extLst>
            </p:cNvPr>
            <p:cNvSpPr txBox="1"/>
            <p:nvPr/>
          </p:nvSpPr>
          <p:spPr>
            <a:xfrm>
              <a:off x="759115" y="1473203"/>
              <a:ext cx="703262" cy="362362"/>
            </a:xfrm>
            <a:prstGeom prst="rect">
              <a:avLst/>
            </a:prstGeom>
            <a:noFill/>
          </p:spPr>
          <p:txBody>
            <a:bodyPr wrap="square" rtlCol="0" anchor="b">
              <a:spAutoFit/>
            </a:bodyPr>
            <a:lstStyle/>
            <a:p>
              <a:pPr algn="ctr"/>
              <a:r>
                <a:rPr lang="en-US" sz="10799" b="1" dirty="0">
                  <a:solidFill>
                    <a:srgbClr val="FEF6F0"/>
                  </a:solidFill>
                  <a:latin typeface="Phenomena Black" panose="00000A00000000000000" pitchFamily="50" charset="-52"/>
                </a:rPr>
                <a:t>01</a:t>
              </a:r>
              <a:endParaRPr lang="en-US" sz="9600" b="1" dirty="0">
                <a:solidFill>
                  <a:srgbClr val="FEF6F0"/>
                </a:solidFill>
                <a:latin typeface="Phenomena Black" panose="00000A00000000000000" pitchFamily="50" charset="-52"/>
              </a:endParaRPr>
            </a:p>
          </p:txBody>
        </p:sp>
      </p:grpSp>
      <p:sp>
        <p:nvSpPr>
          <p:cNvPr id="9" name="TextBox 8">
            <a:extLst>
              <a:ext uri="{FF2B5EF4-FFF2-40B4-BE49-F238E27FC236}">
                <a16:creationId xmlns:a16="http://schemas.microsoft.com/office/drawing/2014/main" id="{5B5DB26D-1DBF-4967-87D7-EBB7F32199DF}"/>
              </a:ext>
            </a:extLst>
          </p:cNvPr>
          <p:cNvSpPr txBox="1"/>
          <p:nvPr/>
        </p:nvSpPr>
        <p:spPr>
          <a:xfrm>
            <a:off x="5907154" y="3557848"/>
            <a:ext cx="11288619" cy="1323439"/>
          </a:xfrm>
          <a:prstGeom prst="rect">
            <a:avLst/>
          </a:prstGeom>
          <a:noFill/>
        </p:spPr>
        <p:txBody>
          <a:bodyPr wrap="square" rtlCol="0">
            <a:spAutoFit/>
          </a:bodyPr>
          <a:lstStyle/>
          <a:p>
            <a:r>
              <a:rPr lang="en-US" sz="8000" dirty="0">
                <a:latin typeface="Phenomena Bold" panose="00000800000000000000" pitchFamily="50" charset="-52"/>
              </a:rPr>
              <a:t>Complexity</a:t>
            </a:r>
          </a:p>
        </p:txBody>
      </p:sp>
      <p:grpSp>
        <p:nvGrpSpPr>
          <p:cNvPr id="4" name="Group 3">
            <a:extLst>
              <a:ext uri="{FF2B5EF4-FFF2-40B4-BE49-F238E27FC236}">
                <a16:creationId xmlns:a16="http://schemas.microsoft.com/office/drawing/2014/main" id="{9B22B585-0713-4A97-85A5-4CE35241AF43}"/>
              </a:ext>
            </a:extLst>
          </p:cNvPr>
          <p:cNvGrpSpPr/>
          <p:nvPr/>
        </p:nvGrpSpPr>
        <p:grpSpPr>
          <a:xfrm>
            <a:off x="2174038" y="6094087"/>
            <a:ext cx="3404496" cy="2972263"/>
            <a:chOff x="761807" y="2099096"/>
            <a:chExt cx="703261" cy="613975"/>
          </a:xfrm>
        </p:grpSpPr>
        <p:sp>
          <p:nvSpPr>
            <p:cNvPr id="11" name="Google Shape;227;p33">
              <a:hlinkClick r:id="" action="ppaction://noaction"/>
              <a:extLst>
                <a:ext uri="{FF2B5EF4-FFF2-40B4-BE49-F238E27FC236}">
                  <a16:creationId xmlns:a16="http://schemas.microsoft.com/office/drawing/2014/main" id="{5E4B6A86-7E69-4535-AA65-56678CBE839A}"/>
                </a:ext>
              </a:extLst>
            </p:cNvPr>
            <p:cNvSpPr/>
            <p:nvPr/>
          </p:nvSpPr>
          <p:spPr>
            <a:xfrm>
              <a:off x="813241" y="2099096"/>
              <a:ext cx="613975" cy="613975"/>
            </a:xfrm>
            <a:prstGeom prst="rect">
              <a:avLst/>
            </a:prstGeom>
            <a:solidFill>
              <a:schemeClr val="accent1"/>
            </a:solidFill>
            <a:ln>
              <a:noFill/>
            </a:ln>
          </p:spPr>
          <p:txBody>
            <a:bodyPr spcFirstLastPara="1" wrap="square" lIns="182838" tIns="182838" rIns="182838" bIns="182838" anchor="ctr" anchorCtr="0">
              <a:noAutofit/>
            </a:bodyPr>
            <a:lstStyle/>
            <a:p>
              <a:endParaRPr sz="3600" dirty="0"/>
            </a:p>
          </p:txBody>
        </p:sp>
        <p:sp>
          <p:nvSpPr>
            <p:cNvPr id="12" name="TextBox 11">
              <a:extLst>
                <a:ext uri="{FF2B5EF4-FFF2-40B4-BE49-F238E27FC236}">
                  <a16:creationId xmlns:a16="http://schemas.microsoft.com/office/drawing/2014/main" id="{36CF9C6D-4A8E-4299-9121-BCEEAB7924AC}"/>
                </a:ext>
              </a:extLst>
            </p:cNvPr>
            <p:cNvSpPr txBox="1"/>
            <p:nvPr/>
          </p:nvSpPr>
          <p:spPr>
            <a:xfrm>
              <a:off x="761807" y="2234439"/>
              <a:ext cx="703261" cy="362362"/>
            </a:xfrm>
            <a:prstGeom prst="rect">
              <a:avLst/>
            </a:prstGeom>
            <a:noFill/>
          </p:spPr>
          <p:txBody>
            <a:bodyPr wrap="square" rtlCol="0" anchor="b">
              <a:spAutoFit/>
            </a:bodyPr>
            <a:lstStyle/>
            <a:p>
              <a:pPr algn="ctr"/>
              <a:r>
                <a:rPr lang="en-US" sz="10799" b="1" dirty="0">
                  <a:latin typeface="Phenomena Black" panose="00000A00000000000000" pitchFamily="50" charset="-52"/>
                </a:rPr>
                <a:t>0</a:t>
              </a:r>
              <a:r>
                <a:rPr lang="bg-BG" sz="10799" b="1" dirty="0">
                  <a:latin typeface="Phenomena Black" panose="00000A00000000000000" pitchFamily="50" charset="-52"/>
                </a:rPr>
                <a:t>2</a:t>
              </a:r>
              <a:endParaRPr lang="en-US" sz="9600" b="1" dirty="0">
                <a:latin typeface="Phenomena Black" panose="00000A00000000000000" pitchFamily="50" charset="-52"/>
              </a:endParaRPr>
            </a:p>
          </p:txBody>
        </p:sp>
      </p:grpSp>
      <p:sp>
        <p:nvSpPr>
          <p:cNvPr id="13" name="TextBox 12">
            <a:extLst>
              <a:ext uri="{FF2B5EF4-FFF2-40B4-BE49-F238E27FC236}">
                <a16:creationId xmlns:a16="http://schemas.microsoft.com/office/drawing/2014/main" id="{A7A72A38-E778-460E-ACFA-B837A87CAD1B}"/>
              </a:ext>
            </a:extLst>
          </p:cNvPr>
          <p:cNvSpPr txBox="1"/>
          <p:nvPr/>
        </p:nvSpPr>
        <p:spPr>
          <a:xfrm>
            <a:off x="5907155" y="6836011"/>
            <a:ext cx="14141840" cy="1323439"/>
          </a:xfrm>
          <a:prstGeom prst="rect">
            <a:avLst/>
          </a:prstGeom>
          <a:noFill/>
        </p:spPr>
        <p:txBody>
          <a:bodyPr wrap="square" rtlCol="0">
            <a:spAutoFit/>
          </a:bodyPr>
          <a:lstStyle/>
          <a:p>
            <a:r>
              <a:rPr lang="en-US" sz="8000" dirty="0">
                <a:latin typeface="Phenomena Bold" panose="00000800000000000000" pitchFamily="50" charset="-52"/>
              </a:rPr>
              <a:t>Simple Sorting</a:t>
            </a:r>
          </a:p>
        </p:txBody>
      </p:sp>
      <p:grpSp>
        <p:nvGrpSpPr>
          <p:cNvPr id="5" name="Group 4">
            <a:extLst>
              <a:ext uri="{FF2B5EF4-FFF2-40B4-BE49-F238E27FC236}">
                <a16:creationId xmlns:a16="http://schemas.microsoft.com/office/drawing/2014/main" id="{2FF23B6D-6F0C-4DE1-A806-F2AE564FB8CB}"/>
              </a:ext>
            </a:extLst>
          </p:cNvPr>
          <p:cNvGrpSpPr/>
          <p:nvPr/>
        </p:nvGrpSpPr>
        <p:grpSpPr>
          <a:xfrm>
            <a:off x="2152651" y="9487731"/>
            <a:ext cx="3493755" cy="2972260"/>
            <a:chOff x="756722" y="2811160"/>
            <a:chExt cx="721699" cy="613975"/>
          </a:xfrm>
        </p:grpSpPr>
        <p:sp>
          <p:nvSpPr>
            <p:cNvPr id="15" name="Google Shape;222;p33">
              <a:hlinkClick r:id="" action="ppaction://noaction"/>
              <a:extLst>
                <a:ext uri="{FF2B5EF4-FFF2-40B4-BE49-F238E27FC236}">
                  <a16:creationId xmlns:a16="http://schemas.microsoft.com/office/drawing/2014/main" id="{D7DA2FD2-2D46-4A01-BE8C-D9341741F868}"/>
                </a:ext>
              </a:extLst>
            </p:cNvPr>
            <p:cNvSpPr/>
            <p:nvPr/>
          </p:nvSpPr>
          <p:spPr>
            <a:xfrm>
              <a:off x="810584" y="2811160"/>
              <a:ext cx="613975" cy="613975"/>
            </a:xfrm>
            <a:prstGeom prst="ellipse">
              <a:avLst/>
            </a:prstGeom>
            <a:solidFill>
              <a:schemeClr val="accent4"/>
            </a:solidFill>
            <a:ln>
              <a:noFill/>
            </a:ln>
          </p:spPr>
          <p:txBody>
            <a:bodyPr spcFirstLastPara="1" wrap="square" lIns="182838" tIns="182838" rIns="182838" bIns="182838" anchor="ctr" anchorCtr="0">
              <a:noAutofit/>
            </a:bodyPr>
            <a:lstStyle/>
            <a:p>
              <a:endParaRPr sz="3600" dirty="0"/>
            </a:p>
          </p:txBody>
        </p:sp>
        <p:sp>
          <p:nvSpPr>
            <p:cNvPr id="16" name="TextBox 15">
              <a:extLst>
                <a:ext uri="{FF2B5EF4-FFF2-40B4-BE49-F238E27FC236}">
                  <a16:creationId xmlns:a16="http://schemas.microsoft.com/office/drawing/2014/main" id="{896CED7B-1794-4496-9377-2DAAF3B6D4FA}"/>
                </a:ext>
              </a:extLst>
            </p:cNvPr>
            <p:cNvSpPr txBox="1"/>
            <p:nvPr/>
          </p:nvSpPr>
          <p:spPr>
            <a:xfrm>
              <a:off x="756722" y="2946504"/>
              <a:ext cx="721699" cy="362362"/>
            </a:xfrm>
            <a:prstGeom prst="rect">
              <a:avLst/>
            </a:prstGeom>
            <a:noFill/>
          </p:spPr>
          <p:txBody>
            <a:bodyPr wrap="square" rtlCol="0" anchor="b">
              <a:spAutoFit/>
            </a:bodyPr>
            <a:lstStyle/>
            <a:p>
              <a:pPr algn="ctr"/>
              <a:r>
                <a:rPr lang="en-US" sz="10799" b="1" dirty="0">
                  <a:solidFill>
                    <a:srgbClr val="FEF6F0"/>
                  </a:solidFill>
                  <a:latin typeface="Phenomena Black" panose="00000A00000000000000" pitchFamily="50" charset="-52"/>
                </a:rPr>
                <a:t>0</a:t>
              </a:r>
              <a:r>
                <a:rPr lang="bg-BG" sz="10799" b="1" dirty="0">
                  <a:solidFill>
                    <a:srgbClr val="FEF6F0"/>
                  </a:solidFill>
                  <a:latin typeface="Phenomena Black" panose="00000A00000000000000" pitchFamily="50" charset="-52"/>
                </a:rPr>
                <a:t>3</a:t>
              </a:r>
              <a:endParaRPr lang="en-US" sz="9600" b="1" dirty="0">
                <a:solidFill>
                  <a:srgbClr val="FEF6F0"/>
                </a:solidFill>
                <a:latin typeface="Phenomena Black" panose="00000A00000000000000" pitchFamily="50" charset="-52"/>
              </a:endParaRPr>
            </a:p>
          </p:txBody>
        </p:sp>
      </p:grpSp>
      <p:sp>
        <p:nvSpPr>
          <p:cNvPr id="17" name="TextBox 16">
            <a:extLst>
              <a:ext uri="{FF2B5EF4-FFF2-40B4-BE49-F238E27FC236}">
                <a16:creationId xmlns:a16="http://schemas.microsoft.com/office/drawing/2014/main" id="{04030532-50E0-4D10-B6E5-53D8EC83672B}"/>
              </a:ext>
            </a:extLst>
          </p:cNvPr>
          <p:cNvSpPr txBox="1"/>
          <p:nvPr/>
        </p:nvSpPr>
        <p:spPr>
          <a:xfrm>
            <a:off x="5907154" y="10266026"/>
            <a:ext cx="13503064" cy="1323439"/>
          </a:xfrm>
          <a:prstGeom prst="rect">
            <a:avLst/>
          </a:prstGeom>
          <a:noFill/>
        </p:spPr>
        <p:txBody>
          <a:bodyPr wrap="square" rtlCol="0">
            <a:spAutoFit/>
          </a:bodyPr>
          <a:lstStyle/>
          <a:p>
            <a:r>
              <a:rPr lang="en-US" sz="8000" dirty="0">
                <a:latin typeface="Phenomena Bold" panose="00000800000000000000" pitchFamily="50" charset="-52"/>
              </a:rPr>
              <a:t>Advanced Sorting</a:t>
            </a:r>
          </a:p>
        </p:txBody>
      </p:sp>
    </p:spTree>
    <p:extLst>
      <p:ext uri="{BB962C8B-B14F-4D97-AF65-F5344CB8AC3E}">
        <p14:creationId xmlns:p14="http://schemas.microsoft.com/office/powerpoint/2010/main" val="3177085528"/>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372C52-116D-73F2-32AA-BBAECE31BAC1}"/>
              </a:ext>
            </a:extLst>
          </p:cNvPr>
          <p:cNvSpPr>
            <a:spLocks noGrp="1"/>
          </p:cNvSpPr>
          <p:nvPr>
            <p:ph type="body" sz="quarter" idx="10"/>
          </p:nvPr>
        </p:nvSpPr>
        <p:spPr>
          <a:xfrm>
            <a:off x="1701209" y="2721935"/>
            <a:ext cx="21471609" cy="10263811"/>
          </a:xfrm>
        </p:spPr>
        <p:txBody>
          <a:bodyPr>
            <a:normAutofit fontScale="85000" lnSpcReduction="20000"/>
          </a:bodyPr>
          <a:lstStyle/>
          <a:p>
            <a:pPr>
              <a:lnSpc>
                <a:spcPct val="120000"/>
              </a:lnSpc>
            </a:pPr>
            <a:r>
              <a:rPr lang="en-US" b="1" dirty="0"/>
              <a:t>O(1): Constant Time </a:t>
            </a:r>
            <a:r>
              <a:rPr lang="en-US" dirty="0"/>
              <a:t>- The algorithm takes a constant amount </a:t>
            </a:r>
            <a:br>
              <a:rPr lang="en-US" dirty="0"/>
            </a:br>
            <a:r>
              <a:rPr lang="en-US" dirty="0"/>
              <a:t>of time, regardless of the input size. This is the ideal scenario.</a:t>
            </a:r>
          </a:p>
          <a:p>
            <a:pPr>
              <a:lnSpc>
                <a:spcPct val="120000"/>
              </a:lnSpc>
            </a:pPr>
            <a:r>
              <a:rPr lang="en-US" b="1" dirty="0"/>
              <a:t>O(log n): Logarithmic Time </a:t>
            </a:r>
            <a:r>
              <a:rPr lang="en-US" dirty="0"/>
              <a:t>- The algorithm's time requirement grows logarithmically with the input size. Binary search is an example.</a:t>
            </a:r>
          </a:p>
          <a:p>
            <a:pPr>
              <a:lnSpc>
                <a:spcPct val="120000"/>
              </a:lnSpc>
            </a:pPr>
            <a:r>
              <a:rPr lang="en-US" b="1" dirty="0"/>
              <a:t>O(n): Linear Time </a:t>
            </a:r>
            <a:r>
              <a:rPr lang="en-US" dirty="0"/>
              <a:t>- The running time grows linearly with the input size. For example, a simple search through an array.</a:t>
            </a:r>
          </a:p>
          <a:p>
            <a:pPr>
              <a:lnSpc>
                <a:spcPct val="120000"/>
              </a:lnSpc>
            </a:pPr>
            <a:r>
              <a:rPr lang="en-US" b="1" dirty="0"/>
              <a:t>O(n * log n): Linearithmic Time </a:t>
            </a:r>
            <a:r>
              <a:rPr lang="en-US" dirty="0"/>
              <a:t>- This is commonly seen in efficient sorting algorithms like </a:t>
            </a:r>
            <a:r>
              <a:rPr lang="en-US" dirty="0" err="1"/>
              <a:t>mergesort</a:t>
            </a:r>
            <a:r>
              <a:rPr lang="en-US" dirty="0"/>
              <a:t> and heapsort.</a:t>
            </a:r>
          </a:p>
          <a:p>
            <a:pPr>
              <a:lnSpc>
                <a:spcPct val="120000"/>
              </a:lnSpc>
            </a:pPr>
            <a:r>
              <a:rPr lang="en-US" b="1" dirty="0"/>
              <a:t>O(n^2), O(n^3), ... : Polynomial Time </a:t>
            </a:r>
            <a:r>
              <a:rPr lang="en-US" dirty="0"/>
              <a:t>- These are often seen in nested loops. For instance, bubble sort has a worst-case and average-case time complexity of O(n^2).	</a:t>
            </a:r>
          </a:p>
          <a:p>
            <a:pPr>
              <a:lnSpc>
                <a:spcPct val="120000"/>
              </a:lnSpc>
            </a:pPr>
            <a:r>
              <a:rPr lang="en-US" b="1" dirty="0"/>
              <a:t>O(2^n): Exponential Time </a:t>
            </a:r>
            <a:r>
              <a:rPr lang="en-US" dirty="0"/>
              <a:t>- Algorithms with this complexity are often impractical for large inputs. Recursive algorithms that solve a problem of size n by recursively solving two smaller problems of size n-1 exhibit this complexity.</a:t>
            </a:r>
          </a:p>
        </p:txBody>
      </p:sp>
      <p:sp>
        <p:nvSpPr>
          <p:cNvPr id="3" name="Title 2">
            <a:extLst>
              <a:ext uri="{FF2B5EF4-FFF2-40B4-BE49-F238E27FC236}">
                <a16:creationId xmlns:a16="http://schemas.microsoft.com/office/drawing/2014/main" id="{B816ACB2-9B06-4855-C9D8-561BB166726E}"/>
              </a:ext>
            </a:extLst>
          </p:cNvPr>
          <p:cNvSpPr>
            <a:spLocks noGrp="1"/>
          </p:cNvSpPr>
          <p:nvPr>
            <p:ph type="title"/>
          </p:nvPr>
        </p:nvSpPr>
        <p:spPr/>
        <p:txBody>
          <a:bodyPr/>
          <a:lstStyle/>
          <a:p>
            <a:r>
              <a:rPr lang="en-US" dirty="0"/>
              <a:t>Terminology</a:t>
            </a:r>
          </a:p>
        </p:txBody>
      </p:sp>
    </p:spTree>
    <p:extLst>
      <p:ext uri="{BB962C8B-B14F-4D97-AF65-F5344CB8AC3E}">
        <p14:creationId xmlns:p14="http://schemas.microsoft.com/office/powerpoint/2010/main" val="278435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EC6949-14B8-8BE8-D9B9-2059B4AC9D01}"/>
              </a:ext>
            </a:extLst>
          </p:cNvPr>
          <p:cNvSpPr>
            <a:spLocks noGrp="1"/>
          </p:cNvSpPr>
          <p:nvPr>
            <p:ph type="body" sz="quarter" idx="10"/>
          </p:nvPr>
        </p:nvSpPr>
        <p:spPr>
          <a:xfrm>
            <a:off x="2152651" y="3011220"/>
            <a:ext cx="21020168" cy="9436776"/>
          </a:xfrm>
        </p:spPr>
        <p:txBody>
          <a:bodyPr>
            <a:normAutofit/>
          </a:bodyPr>
          <a:lstStyle/>
          <a:p>
            <a:r>
              <a:rPr lang="en-US" dirty="0"/>
              <a:t>Imagine you always keep your favorite toy on top. </a:t>
            </a:r>
            <a:br>
              <a:rPr lang="en-US" dirty="0"/>
            </a:br>
            <a:r>
              <a:rPr lang="en-US" dirty="0"/>
              <a:t>No matter how many toys are in the box, you can </a:t>
            </a:r>
            <a:br>
              <a:rPr lang="en-US" dirty="0"/>
            </a:br>
            <a:r>
              <a:rPr lang="en-US" dirty="0"/>
              <a:t>just open it and grab your favorite toy immediately. </a:t>
            </a:r>
            <a:br>
              <a:rPr lang="en-US" dirty="0"/>
            </a:br>
            <a:endParaRPr lang="en-US" dirty="0"/>
          </a:p>
        </p:txBody>
      </p:sp>
      <p:sp>
        <p:nvSpPr>
          <p:cNvPr id="3" name="Title 2">
            <a:extLst>
              <a:ext uri="{FF2B5EF4-FFF2-40B4-BE49-F238E27FC236}">
                <a16:creationId xmlns:a16="http://schemas.microsoft.com/office/drawing/2014/main" id="{D638FED8-4C78-1352-BAE0-74CE0A8092BD}"/>
              </a:ext>
            </a:extLst>
          </p:cNvPr>
          <p:cNvSpPr>
            <a:spLocks noGrp="1"/>
          </p:cNvSpPr>
          <p:nvPr>
            <p:ph type="title"/>
          </p:nvPr>
        </p:nvSpPr>
        <p:spPr/>
        <p:txBody>
          <a:bodyPr/>
          <a:lstStyle/>
          <a:p>
            <a:r>
              <a:rPr lang="en-US" dirty="0"/>
              <a:t>Constant Time - O(1)</a:t>
            </a:r>
          </a:p>
        </p:txBody>
      </p:sp>
      <p:pic>
        <p:nvPicPr>
          <p:cNvPr id="5" name="Graphic 4" descr="Packing Box Open with solid fill">
            <a:extLst>
              <a:ext uri="{FF2B5EF4-FFF2-40B4-BE49-F238E27FC236}">
                <a16:creationId xmlns:a16="http://schemas.microsoft.com/office/drawing/2014/main" id="{96D6DFE3-F300-F70B-8787-6D34C1F4E2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8805" y="5577113"/>
            <a:ext cx="8138887" cy="8138887"/>
          </a:xfrm>
          <a:prstGeom prst="rect">
            <a:avLst/>
          </a:prstGeom>
        </p:spPr>
      </p:pic>
    </p:spTree>
    <p:extLst>
      <p:ext uri="{BB962C8B-B14F-4D97-AF65-F5344CB8AC3E}">
        <p14:creationId xmlns:p14="http://schemas.microsoft.com/office/powerpoint/2010/main" val="1659873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EC6949-14B8-8BE8-D9B9-2059B4AC9D01}"/>
              </a:ext>
            </a:extLst>
          </p:cNvPr>
          <p:cNvSpPr>
            <a:spLocks noGrp="1"/>
          </p:cNvSpPr>
          <p:nvPr>
            <p:ph type="body" sz="quarter" idx="10"/>
          </p:nvPr>
        </p:nvSpPr>
        <p:spPr>
          <a:xfrm>
            <a:off x="2152651" y="3011220"/>
            <a:ext cx="21020168" cy="9436776"/>
          </a:xfrm>
        </p:spPr>
        <p:txBody>
          <a:bodyPr>
            <a:normAutofit/>
          </a:bodyPr>
          <a:lstStyle/>
          <a:p>
            <a:r>
              <a:rPr lang="en-US" dirty="0"/>
              <a:t>This time, your toy could be anywhere in the box. </a:t>
            </a:r>
            <a:br>
              <a:rPr lang="en-US" dirty="0"/>
            </a:br>
            <a:r>
              <a:rPr lang="en-US" dirty="0"/>
              <a:t>You start by looking at the first toy, then the </a:t>
            </a:r>
            <a:br>
              <a:rPr lang="en-US" dirty="0"/>
            </a:br>
            <a:r>
              <a:rPr lang="en-US" dirty="0"/>
              <a:t>second, then the third, and so on until you find it. </a:t>
            </a:r>
          </a:p>
          <a:p>
            <a:r>
              <a:rPr lang="en-US" dirty="0"/>
              <a:t>If you have 10 toys, it might take you 10 tries to find your favorite. If you have 100 toys, in the worst case, it might take 100 tries.</a:t>
            </a:r>
          </a:p>
          <a:p>
            <a:endParaRPr lang="en-US" dirty="0"/>
          </a:p>
        </p:txBody>
      </p:sp>
      <p:sp>
        <p:nvSpPr>
          <p:cNvPr id="3" name="Title 2">
            <a:extLst>
              <a:ext uri="{FF2B5EF4-FFF2-40B4-BE49-F238E27FC236}">
                <a16:creationId xmlns:a16="http://schemas.microsoft.com/office/drawing/2014/main" id="{D638FED8-4C78-1352-BAE0-74CE0A8092BD}"/>
              </a:ext>
            </a:extLst>
          </p:cNvPr>
          <p:cNvSpPr>
            <a:spLocks noGrp="1"/>
          </p:cNvSpPr>
          <p:nvPr>
            <p:ph type="title"/>
          </p:nvPr>
        </p:nvSpPr>
        <p:spPr/>
        <p:txBody>
          <a:bodyPr/>
          <a:lstStyle/>
          <a:p>
            <a:r>
              <a:rPr lang="en-US" dirty="0"/>
              <a:t>Linear Time - O(n)</a:t>
            </a:r>
          </a:p>
        </p:txBody>
      </p:sp>
      <p:pic>
        <p:nvPicPr>
          <p:cNvPr id="4" name="Graphic 3" descr="Packing Box Open with solid fill">
            <a:extLst>
              <a:ext uri="{FF2B5EF4-FFF2-40B4-BE49-F238E27FC236}">
                <a16:creationId xmlns:a16="http://schemas.microsoft.com/office/drawing/2014/main" id="{E0D94D89-2DCE-064B-6616-0AD2D1A277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6024" y="8195496"/>
            <a:ext cx="5018567" cy="5018567"/>
          </a:xfrm>
          <a:prstGeom prst="rect">
            <a:avLst/>
          </a:prstGeom>
        </p:spPr>
      </p:pic>
      <p:pic>
        <p:nvPicPr>
          <p:cNvPr id="7" name="Graphic 6" descr="Stuffed Toy with solid fill">
            <a:extLst>
              <a:ext uri="{FF2B5EF4-FFF2-40B4-BE49-F238E27FC236}">
                <a16:creationId xmlns:a16="http://schemas.microsoft.com/office/drawing/2014/main" id="{09C25D23-0E93-7D6E-29BE-A22E30256A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62437" y="8850864"/>
            <a:ext cx="2397237" cy="2397237"/>
          </a:xfrm>
          <a:prstGeom prst="rect">
            <a:avLst/>
          </a:prstGeom>
        </p:spPr>
      </p:pic>
      <p:pic>
        <p:nvPicPr>
          <p:cNvPr id="9" name="Graphic 8" descr="Toy Train with solid fill">
            <a:extLst>
              <a:ext uri="{FF2B5EF4-FFF2-40B4-BE49-F238E27FC236}">
                <a16:creationId xmlns:a16="http://schemas.microsoft.com/office/drawing/2014/main" id="{2381DE94-D61E-7D7E-E76B-4F9A659105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19612" y="8850864"/>
            <a:ext cx="2397237" cy="2397237"/>
          </a:xfrm>
          <a:prstGeom prst="rect">
            <a:avLst/>
          </a:prstGeom>
        </p:spPr>
      </p:pic>
      <p:pic>
        <p:nvPicPr>
          <p:cNvPr id="11" name="Graphic 10" descr="Tricycle with solid fill">
            <a:extLst>
              <a:ext uri="{FF2B5EF4-FFF2-40B4-BE49-F238E27FC236}">
                <a16:creationId xmlns:a16="http://schemas.microsoft.com/office/drawing/2014/main" id="{A3A3716D-B60B-635F-70EC-CFC6782BCC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176787" y="8850864"/>
            <a:ext cx="2397237" cy="2397237"/>
          </a:xfrm>
          <a:prstGeom prst="rect">
            <a:avLst/>
          </a:prstGeom>
        </p:spPr>
      </p:pic>
      <p:pic>
        <p:nvPicPr>
          <p:cNvPr id="13" name="Graphic 12" descr="Rattle with solid fill">
            <a:extLst>
              <a:ext uri="{FF2B5EF4-FFF2-40B4-BE49-F238E27FC236}">
                <a16:creationId xmlns:a16="http://schemas.microsoft.com/office/drawing/2014/main" id="{19366347-90E8-70EF-1085-9FE84243D7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333962" y="8850864"/>
            <a:ext cx="2397237" cy="2397237"/>
          </a:xfrm>
          <a:prstGeom prst="rect">
            <a:avLst/>
          </a:prstGeom>
        </p:spPr>
      </p:pic>
      <p:pic>
        <p:nvPicPr>
          <p:cNvPr id="15" name="Graphic 14" descr="Rubber duck with solid fill">
            <a:extLst>
              <a:ext uri="{FF2B5EF4-FFF2-40B4-BE49-F238E27FC236}">
                <a16:creationId xmlns:a16="http://schemas.microsoft.com/office/drawing/2014/main" id="{228445BE-98C7-8CE2-ED0D-B30F36BE3AA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491137" y="8850864"/>
            <a:ext cx="2397237" cy="2397237"/>
          </a:xfrm>
          <a:prstGeom prst="rect">
            <a:avLst/>
          </a:prstGeom>
        </p:spPr>
      </p:pic>
      <p:pic>
        <p:nvPicPr>
          <p:cNvPr id="17" name="Graphic 16" descr="Bucket and shovel with solid fill">
            <a:extLst>
              <a:ext uri="{FF2B5EF4-FFF2-40B4-BE49-F238E27FC236}">
                <a16:creationId xmlns:a16="http://schemas.microsoft.com/office/drawing/2014/main" id="{93E6BC29-0D3C-D123-658B-C885E7E1F60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648314" y="8850864"/>
            <a:ext cx="2397237" cy="2397237"/>
          </a:xfrm>
          <a:prstGeom prst="rect">
            <a:avLst/>
          </a:prstGeom>
        </p:spPr>
      </p:pic>
    </p:spTree>
    <p:extLst>
      <p:ext uri="{BB962C8B-B14F-4D97-AF65-F5344CB8AC3E}">
        <p14:creationId xmlns:p14="http://schemas.microsoft.com/office/powerpoint/2010/main" val="270886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EC6949-14B8-8BE8-D9B9-2059B4AC9D01}"/>
              </a:ext>
            </a:extLst>
          </p:cNvPr>
          <p:cNvSpPr>
            <a:spLocks noGrp="1"/>
          </p:cNvSpPr>
          <p:nvPr>
            <p:ph type="body" sz="quarter" idx="10"/>
          </p:nvPr>
        </p:nvSpPr>
        <p:spPr>
          <a:xfrm>
            <a:off x="2152651" y="3011220"/>
            <a:ext cx="21020168" cy="9436776"/>
          </a:xfrm>
        </p:spPr>
        <p:txBody>
          <a:bodyPr>
            <a:normAutofit/>
          </a:bodyPr>
          <a:lstStyle/>
          <a:p>
            <a:r>
              <a:rPr lang="en-US" dirty="0"/>
              <a:t>Imagine you have a bunch of toy boxes inside your </a:t>
            </a:r>
            <a:br>
              <a:rPr lang="en-US" dirty="0"/>
            </a:br>
            <a:r>
              <a:rPr lang="en-US" dirty="0"/>
              <a:t>big toy box, and you must search each small </a:t>
            </a:r>
            <a:br>
              <a:rPr lang="en-US" dirty="0"/>
            </a:br>
            <a:r>
              <a:rPr lang="en-US" dirty="0"/>
              <a:t>toy box one by one. </a:t>
            </a:r>
          </a:p>
          <a:p>
            <a:r>
              <a:rPr lang="en-US" dirty="0"/>
              <a:t>For every toy box you open, you also must look through all the toys inside. If there are 10 boxes, and each has 10 toys, you might have to look 100 times in total! That's a lot more work!</a:t>
            </a:r>
          </a:p>
          <a:p>
            <a:endParaRPr lang="en-US" dirty="0"/>
          </a:p>
        </p:txBody>
      </p:sp>
      <p:sp>
        <p:nvSpPr>
          <p:cNvPr id="3" name="Title 2">
            <a:extLst>
              <a:ext uri="{FF2B5EF4-FFF2-40B4-BE49-F238E27FC236}">
                <a16:creationId xmlns:a16="http://schemas.microsoft.com/office/drawing/2014/main" id="{D638FED8-4C78-1352-BAE0-74CE0A8092BD}"/>
              </a:ext>
            </a:extLst>
          </p:cNvPr>
          <p:cNvSpPr>
            <a:spLocks noGrp="1"/>
          </p:cNvSpPr>
          <p:nvPr>
            <p:ph type="title"/>
          </p:nvPr>
        </p:nvSpPr>
        <p:spPr/>
        <p:txBody>
          <a:bodyPr/>
          <a:lstStyle/>
          <a:p>
            <a:r>
              <a:rPr lang="en-US" dirty="0"/>
              <a:t>Quadratic Time - O(n^2)</a:t>
            </a:r>
          </a:p>
        </p:txBody>
      </p:sp>
      <p:pic>
        <p:nvPicPr>
          <p:cNvPr id="4" name="Graphic 3" descr="Packing Box Open with solid fill">
            <a:extLst>
              <a:ext uri="{FF2B5EF4-FFF2-40B4-BE49-F238E27FC236}">
                <a16:creationId xmlns:a16="http://schemas.microsoft.com/office/drawing/2014/main" id="{FA44E415-85A0-AF4F-53D2-3ABF359C19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6024" y="8195496"/>
            <a:ext cx="5018567" cy="5018567"/>
          </a:xfrm>
          <a:prstGeom prst="rect">
            <a:avLst/>
          </a:prstGeom>
        </p:spPr>
      </p:pic>
      <p:pic>
        <p:nvPicPr>
          <p:cNvPr id="11" name="Graphic 10" descr="Packing Box Open with solid fill">
            <a:extLst>
              <a:ext uri="{FF2B5EF4-FFF2-40B4-BE49-F238E27FC236}">
                <a16:creationId xmlns:a16="http://schemas.microsoft.com/office/drawing/2014/main" id="{42B45285-C944-FC38-1F65-072A4D5D40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4591" y="9006043"/>
            <a:ext cx="2397237" cy="2397237"/>
          </a:xfrm>
          <a:prstGeom prst="rect">
            <a:avLst/>
          </a:prstGeom>
        </p:spPr>
      </p:pic>
      <p:pic>
        <p:nvPicPr>
          <p:cNvPr id="13" name="Graphic 12" descr="Packing Box Open with solid fill">
            <a:extLst>
              <a:ext uri="{FF2B5EF4-FFF2-40B4-BE49-F238E27FC236}">
                <a16:creationId xmlns:a16="http://schemas.microsoft.com/office/drawing/2014/main" id="{1F47D774-0ABB-847A-F45D-C76210A86C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21967" y="9006043"/>
            <a:ext cx="2397237" cy="2397237"/>
          </a:xfrm>
          <a:prstGeom prst="rect">
            <a:avLst/>
          </a:prstGeom>
        </p:spPr>
      </p:pic>
      <p:pic>
        <p:nvPicPr>
          <p:cNvPr id="14" name="Graphic 13" descr="Packing Box Open with solid fill">
            <a:extLst>
              <a:ext uri="{FF2B5EF4-FFF2-40B4-BE49-F238E27FC236}">
                <a16:creationId xmlns:a16="http://schemas.microsoft.com/office/drawing/2014/main" id="{8FE40B55-9A7F-4F54-1000-AA0628697F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79343" y="9006042"/>
            <a:ext cx="2397237" cy="2397237"/>
          </a:xfrm>
          <a:prstGeom prst="rect">
            <a:avLst/>
          </a:prstGeom>
        </p:spPr>
      </p:pic>
      <p:pic>
        <p:nvPicPr>
          <p:cNvPr id="15" name="Graphic 14" descr="Packing Box Open with solid fill">
            <a:extLst>
              <a:ext uri="{FF2B5EF4-FFF2-40B4-BE49-F238E27FC236}">
                <a16:creationId xmlns:a16="http://schemas.microsoft.com/office/drawing/2014/main" id="{C0E12AAF-E8CA-C0D5-3B0C-7CB96F478A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36719" y="9006042"/>
            <a:ext cx="2397237" cy="2397237"/>
          </a:xfrm>
          <a:prstGeom prst="rect">
            <a:avLst/>
          </a:prstGeom>
        </p:spPr>
      </p:pic>
      <p:pic>
        <p:nvPicPr>
          <p:cNvPr id="16" name="Graphic 15" descr="Packing Box Open with solid fill">
            <a:extLst>
              <a:ext uri="{FF2B5EF4-FFF2-40B4-BE49-F238E27FC236}">
                <a16:creationId xmlns:a16="http://schemas.microsoft.com/office/drawing/2014/main" id="{8F60D4FA-E3DC-BE75-CA1E-4D8EF452A5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94095" y="9006042"/>
            <a:ext cx="2397237" cy="2397237"/>
          </a:xfrm>
          <a:prstGeom prst="rect">
            <a:avLst/>
          </a:prstGeom>
        </p:spPr>
      </p:pic>
    </p:spTree>
    <p:extLst>
      <p:ext uri="{BB962C8B-B14F-4D97-AF65-F5344CB8AC3E}">
        <p14:creationId xmlns:p14="http://schemas.microsoft.com/office/powerpoint/2010/main" val="166157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EC6949-14B8-8BE8-D9B9-2059B4AC9D01}"/>
              </a:ext>
            </a:extLst>
          </p:cNvPr>
          <p:cNvSpPr>
            <a:spLocks noGrp="1"/>
          </p:cNvSpPr>
          <p:nvPr>
            <p:ph type="body" sz="quarter" idx="10"/>
          </p:nvPr>
        </p:nvSpPr>
        <p:spPr>
          <a:xfrm>
            <a:off x="2152651" y="3011220"/>
            <a:ext cx="16220409" cy="9436776"/>
          </a:xfrm>
        </p:spPr>
        <p:txBody>
          <a:bodyPr>
            <a:normAutofit/>
          </a:bodyPr>
          <a:lstStyle/>
          <a:p>
            <a:r>
              <a:rPr lang="en-US" dirty="0"/>
              <a:t>Imagine you're playing a guessing game where you must find a number between 1 and 100, and every time you guess, a friend tells you if your number is too high, too low, or just right. </a:t>
            </a:r>
          </a:p>
          <a:p>
            <a:r>
              <a:rPr lang="en-US" dirty="0"/>
              <a:t>Even if there are 100 numbers to choose from, you can find the right number in just 7 guesses or less because you can keep cutting the number of choices in half.</a:t>
            </a:r>
          </a:p>
        </p:txBody>
      </p:sp>
      <p:sp>
        <p:nvSpPr>
          <p:cNvPr id="3" name="Title 2">
            <a:extLst>
              <a:ext uri="{FF2B5EF4-FFF2-40B4-BE49-F238E27FC236}">
                <a16:creationId xmlns:a16="http://schemas.microsoft.com/office/drawing/2014/main" id="{D638FED8-4C78-1352-BAE0-74CE0A8092BD}"/>
              </a:ext>
            </a:extLst>
          </p:cNvPr>
          <p:cNvSpPr>
            <a:spLocks noGrp="1"/>
          </p:cNvSpPr>
          <p:nvPr>
            <p:ph type="title"/>
          </p:nvPr>
        </p:nvSpPr>
        <p:spPr/>
        <p:txBody>
          <a:bodyPr/>
          <a:lstStyle/>
          <a:p>
            <a:r>
              <a:rPr lang="en-US" dirty="0"/>
              <a:t>Logarithmic Time - O(log n)</a:t>
            </a:r>
          </a:p>
        </p:txBody>
      </p:sp>
      <p:pic>
        <p:nvPicPr>
          <p:cNvPr id="4" name="Graphic 3" descr="Stuffed Toy with solid fill">
            <a:extLst>
              <a:ext uri="{FF2B5EF4-FFF2-40B4-BE49-F238E27FC236}">
                <a16:creationId xmlns:a16="http://schemas.microsoft.com/office/drawing/2014/main" id="{4C5FC77E-C487-3D0C-9449-2393E2DC5D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2790" y="10050759"/>
            <a:ext cx="2397237" cy="2397237"/>
          </a:xfrm>
          <a:prstGeom prst="rect">
            <a:avLst/>
          </a:prstGeom>
        </p:spPr>
      </p:pic>
      <p:pic>
        <p:nvPicPr>
          <p:cNvPr id="5" name="Graphic 4" descr="Toy Train with solid fill">
            <a:extLst>
              <a:ext uri="{FF2B5EF4-FFF2-40B4-BE49-F238E27FC236}">
                <a16:creationId xmlns:a16="http://schemas.microsoft.com/office/drawing/2014/main" id="{A3AE869C-E96A-7ACB-31AA-C683E28392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9965" y="10050759"/>
            <a:ext cx="2397237" cy="2397237"/>
          </a:xfrm>
          <a:prstGeom prst="rect">
            <a:avLst/>
          </a:prstGeom>
        </p:spPr>
      </p:pic>
      <p:pic>
        <p:nvPicPr>
          <p:cNvPr id="6" name="Graphic 5" descr="Tricycle with solid fill">
            <a:extLst>
              <a:ext uri="{FF2B5EF4-FFF2-40B4-BE49-F238E27FC236}">
                <a16:creationId xmlns:a16="http://schemas.microsoft.com/office/drawing/2014/main" id="{256E285C-2EAF-AFC9-3530-8DD743BD2F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57140" y="10050759"/>
            <a:ext cx="2397237" cy="2397237"/>
          </a:xfrm>
          <a:prstGeom prst="rect">
            <a:avLst/>
          </a:prstGeom>
        </p:spPr>
      </p:pic>
      <p:pic>
        <p:nvPicPr>
          <p:cNvPr id="7" name="Graphic 6" descr="Rattle with solid fill">
            <a:extLst>
              <a:ext uri="{FF2B5EF4-FFF2-40B4-BE49-F238E27FC236}">
                <a16:creationId xmlns:a16="http://schemas.microsoft.com/office/drawing/2014/main" id="{A3628AC0-C11E-3E2C-8AA7-9557E783FC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14315" y="10050759"/>
            <a:ext cx="2397237" cy="2397237"/>
          </a:xfrm>
          <a:prstGeom prst="rect">
            <a:avLst/>
          </a:prstGeom>
        </p:spPr>
      </p:pic>
      <p:pic>
        <p:nvPicPr>
          <p:cNvPr id="8" name="Graphic 7" descr="Rubber duck with solid fill">
            <a:extLst>
              <a:ext uri="{FF2B5EF4-FFF2-40B4-BE49-F238E27FC236}">
                <a16:creationId xmlns:a16="http://schemas.microsoft.com/office/drawing/2014/main" id="{36DC0A1D-795F-EAA3-3A49-4E712FFE56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471490" y="10050759"/>
            <a:ext cx="2397237" cy="2397237"/>
          </a:xfrm>
          <a:prstGeom prst="rect">
            <a:avLst/>
          </a:prstGeom>
        </p:spPr>
      </p:pic>
      <p:pic>
        <p:nvPicPr>
          <p:cNvPr id="9" name="Graphic 8" descr="Bucket and shovel with solid fill">
            <a:extLst>
              <a:ext uri="{FF2B5EF4-FFF2-40B4-BE49-F238E27FC236}">
                <a16:creationId xmlns:a16="http://schemas.microsoft.com/office/drawing/2014/main" id="{6A8183F4-F3CA-009F-B1C4-CCB04A3028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28667" y="10050759"/>
            <a:ext cx="2397237" cy="2397237"/>
          </a:xfrm>
          <a:prstGeom prst="rect">
            <a:avLst/>
          </a:prstGeom>
        </p:spPr>
      </p:pic>
    </p:spTree>
    <p:extLst>
      <p:ext uri="{BB962C8B-B14F-4D97-AF65-F5344CB8AC3E}">
        <p14:creationId xmlns:p14="http://schemas.microsoft.com/office/powerpoint/2010/main" val="42078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0072F95-E92F-3D0E-1CCA-2CE6CB7E9CE4}"/>
              </a:ext>
            </a:extLst>
          </p:cNvPr>
          <p:cNvSpPr>
            <a:spLocks noGrp="1"/>
          </p:cNvSpPr>
          <p:nvPr>
            <p:ph type="body" sz="quarter" idx="10"/>
          </p:nvPr>
        </p:nvSpPr>
        <p:spPr/>
        <p:txBody>
          <a:bodyPr/>
          <a:lstStyle/>
          <a:p>
            <a:r>
              <a:rPr lang="en-US" sz="9600" dirty="0"/>
              <a:t>Simple Sorting</a:t>
            </a:r>
          </a:p>
        </p:txBody>
      </p:sp>
      <p:sp>
        <p:nvSpPr>
          <p:cNvPr id="6" name="Text Placeholder 5">
            <a:extLst>
              <a:ext uri="{FF2B5EF4-FFF2-40B4-BE49-F238E27FC236}">
                <a16:creationId xmlns:a16="http://schemas.microsoft.com/office/drawing/2014/main" id="{22F23CC0-95A7-A6D7-128B-963F740235D9}"/>
              </a:ext>
            </a:extLst>
          </p:cNvPr>
          <p:cNvSpPr>
            <a:spLocks noGrp="1"/>
          </p:cNvSpPr>
          <p:nvPr>
            <p:ph type="body" sz="quarter" idx="11"/>
          </p:nvPr>
        </p:nvSpPr>
        <p:spPr/>
        <p:txBody>
          <a:bodyPr/>
          <a:lstStyle/>
          <a:p>
            <a:r>
              <a:rPr lang="en-US" dirty="0"/>
              <a:t>02</a:t>
            </a:r>
          </a:p>
        </p:txBody>
      </p:sp>
      <p:sp>
        <p:nvSpPr>
          <p:cNvPr id="7" name="Text Placeholder 6">
            <a:extLst>
              <a:ext uri="{FF2B5EF4-FFF2-40B4-BE49-F238E27FC236}">
                <a16:creationId xmlns:a16="http://schemas.microsoft.com/office/drawing/2014/main" id="{0F8669CE-DB8A-E859-A15D-C65D2AF38A2A}"/>
              </a:ext>
            </a:extLst>
          </p:cNvPr>
          <p:cNvSpPr>
            <a:spLocks noGrp="1"/>
          </p:cNvSpPr>
          <p:nvPr>
            <p:ph type="body" sz="quarter" idx="12"/>
          </p:nvPr>
        </p:nvSpPr>
        <p:spPr/>
        <p:txBody>
          <a:bodyPr/>
          <a:lstStyle/>
          <a:p>
            <a:r>
              <a:rPr lang="en-US" dirty="0"/>
              <a:t>Bubble, Insertion, Selection Sort</a:t>
            </a:r>
          </a:p>
        </p:txBody>
      </p:sp>
    </p:spTree>
    <p:extLst>
      <p:ext uri="{BB962C8B-B14F-4D97-AF65-F5344CB8AC3E}">
        <p14:creationId xmlns:p14="http://schemas.microsoft.com/office/powerpoint/2010/main" val="1905564465"/>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8B7CE6-B555-9C10-2FB7-477E5B89DB32}"/>
              </a:ext>
            </a:extLst>
          </p:cNvPr>
          <p:cNvSpPr>
            <a:spLocks noGrp="1"/>
          </p:cNvSpPr>
          <p:nvPr>
            <p:ph type="title"/>
          </p:nvPr>
        </p:nvSpPr>
        <p:spPr/>
        <p:txBody>
          <a:bodyPr/>
          <a:lstStyle/>
          <a:p>
            <a:r>
              <a:rPr lang="en-US" dirty="0"/>
              <a:t>Sorting – Example</a:t>
            </a:r>
          </a:p>
        </p:txBody>
      </p:sp>
      <p:sp>
        <p:nvSpPr>
          <p:cNvPr id="6" name="Text Placeholder 5">
            <a:extLst>
              <a:ext uri="{FF2B5EF4-FFF2-40B4-BE49-F238E27FC236}">
                <a16:creationId xmlns:a16="http://schemas.microsoft.com/office/drawing/2014/main" id="{379EAA95-DC5A-CD96-FAAB-8069D2F05F8D}"/>
              </a:ext>
            </a:extLst>
          </p:cNvPr>
          <p:cNvSpPr>
            <a:spLocks noGrp="1"/>
          </p:cNvSpPr>
          <p:nvPr>
            <p:ph type="body" sz="quarter" idx="10"/>
          </p:nvPr>
        </p:nvSpPr>
        <p:spPr>
          <a:xfrm>
            <a:off x="3751386" y="2696308"/>
            <a:ext cx="19421436" cy="10006870"/>
          </a:xfrm>
        </p:spPr>
        <p:txBody>
          <a:bodyPr/>
          <a:lstStyle/>
          <a:p>
            <a:pPr>
              <a:lnSpc>
                <a:spcPct val="100000"/>
              </a:lnSpc>
            </a:pPr>
            <a:r>
              <a:rPr lang="en-US" dirty="0"/>
              <a:t>Efficient sorting is important for: </a:t>
            </a:r>
          </a:p>
          <a:p>
            <a:pPr marL="685800" indent="-685800">
              <a:lnSpc>
                <a:spcPct val="100000"/>
              </a:lnSpc>
              <a:buFont typeface="Arial" panose="020B0604020202020204" pitchFamily="34" charset="0"/>
              <a:buChar char="•"/>
            </a:pPr>
            <a:r>
              <a:rPr lang="en-US" dirty="0"/>
              <a:t>Producing human-readable output</a:t>
            </a:r>
          </a:p>
          <a:p>
            <a:pPr marL="685800" indent="-685800">
              <a:lnSpc>
                <a:spcPct val="100000"/>
              </a:lnSpc>
              <a:buFont typeface="Arial" panose="020B0604020202020204" pitchFamily="34" charset="0"/>
              <a:buChar char="•"/>
            </a:pPr>
            <a:r>
              <a:rPr lang="en-US" dirty="0"/>
              <a:t>Canonicalizing data – making data uniquely arranged</a:t>
            </a:r>
          </a:p>
          <a:p>
            <a:pPr marL="685800" indent="-685800">
              <a:lnSpc>
                <a:spcPct val="100000"/>
              </a:lnSpc>
              <a:buFont typeface="Arial" panose="020B0604020202020204" pitchFamily="34" charset="0"/>
              <a:buChar char="•"/>
            </a:pPr>
            <a:r>
              <a:rPr lang="en-US" dirty="0"/>
              <a:t>In conjunction with other algorithms, like binary searching</a:t>
            </a:r>
          </a:p>
          <a:p>
            <a:pPr>
              <a:lnSpc>
                <a:spcPct val="100000"/>
              </a:lnSpc>
            </a:pPr>
            <a:r>
              <a:rPr lang="en-US" dirty="0"/>
              <a:t>	Example of sorting:</a:t>
            </a:r>
          </a:p>
          <a:p>
            <a:pPr>
              <a:lnSpc>
                <a:spcPct val="100000"/>
              </a:lnSpc>
            </a:pPr>
            <a:endParaRPr lang="en-US" dirty="0"/>
          </a:p>
        </p:txBody>
      </p:sp>
      <p:graphicFrame>
        <p:nvGraphicFramePr>
          <p:cNvPr id="7" name="Group 3">
            <a:extLst>
              <a:ext uri="{FF2B5EF4-FFF2-40B4-BE49-F238E27FC236}">
                <a16:creationId xmlns:a16="http://schemas.microsoft.com/office/drawing/2014/main" id="{6D15319F-D71E-C69A-EC4C-B4BCE1EC4980}"/>
              </a:ext>
            </a:extLst>
          </p:cNvPr>
          <p:cNvGraphicFramePr>
            <a:graphicFrameLocks noGrp="1"/>
          </p:cNvGraphicFramePr>
          <p:nvPr>
            <p:extLst>
              <p:ext uri="{D42A27DB-BD31-4B8C-83A1-F6EECF244321}">
                <p14:modId xmlns:p14="http://schemas.microsoft.com/office/powerpoint/2010/main" val="3315075109"/>
              </p:ext>
            </p:extLst>
          </p:nvPr>
        </p:nvGraphicFramePr>
        <p:xfrm>
          <a:off x="4472036" y="9749785"/>
          <a:ext cx="6363090" cy="1048511"/>
        </p:xfrm>
        <a:graphic>
          <a:graphicData uri="http://schemas.openxmlformats.org/drawingml/2006/table">
            <a:tbl>
              <a:tblPr/>
              <a:tblGrid>
                <a:gridCol w="1272618">
                  <a:extLst>
                    <a:ext uri="{9D8B030D-6E8A-4147-A177-3AD203B41FA5}">
                      <a16:colId xmlns:a16="http://schemas.microsoft.com/office/drawing/2014/main" val="20000"/>
                    </a:ext>
                  </a:extLst>
                </a:gridCol>
                <a:gridCol w="1272618">
                  <a:extLst>
                    <a:ext uri="{9D8B030D-6E8A-4147-A177-3AD203B41FA5}">
                      <a16:colId xmlns:a16="http://schemas.microsoft.com/office/drawing/2014/main" val="20001"/>
                    </a:ext>
                  </a:extLst>
                </a:gridCol>
                <a:gridCol w="1272618">
                  <a:extLst>
                    <a:ext uri="{9D8B030D-6E8A-4147-A177-3AD203B41FA5}">
                      <a16:colId xmlns:a16="http://schemas.microsoft.com/office/drawing/2014/main" val="20002"/>
                    </a:ext>
                  </a:extLst>
                </a:gridCol>
                <a:gridCol w="1272618">
                  <a:extLst>
                    <a:ext uri="{9D8B030D-6E8A-4147-A177-3AD203B41FA5}">
                      <a16:colId xmlns:a16="http://schemas.microsoft.com/office/drawing/2014/main" val="20003"/>
                    </a:ext>
                  </a:extLst>
                </a:gridCol>
                <a:gridCol w="1272618">
                  <a:extLst>
                    <a:ext uri="{9D8B030D-6E8A-4147-A177-3AD203B41FA5}">
                      <a16:colId xmlns:a16="http://schemas.microsoft.com/office/drawing/2014/main" val="20004"/>
                    </a:ext>
                  </a:extLst>
                </a:gridCol>
              </a:tblGrid>
              <a:tr h="104851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60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10</a:t>
                      </a:r>
                      <a:endParaRPr kumimoji="1" lang="bg-BG" sz="60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60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3</a:t>
                      </a:r>
                      <a:endParaRPr kumimoji="1" lang="bg-BG" sz="60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60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7</a:t>
                      </a:r>
                      <a:endParaRPr kumimoji="1" lang="bg-BG" sz="60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60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3</a:t>
                      </a:r>
                      <a:endParaRPr kumimoji="1" lang="bg-BG" sz="60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60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4</a:t>
                      </a:r>
                      <a:endParaRPr kumimoji="1" lang="bg-BG" sz="60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988331F6-150A-E20E-D90C-4A2405F45FE6}"/>
              </a:ext>
            </a:extLst>
          </p:cNvPr>
          <p:cNvSpPr txBox="1"/>
          <p:nvPr/>
        </p:nvSpPr>
        <p:spPr>
          <a:xfrm>
            <a:off x="5965811" y="11007969"/>
            <a:ext cx="3375539" cy="830997"/>
          </a:xfrm>
          <a:prstGeom prst="rect">
            <a:avLst/>
          </a:prstGeom>
          <a:noFill/>
        </p:spPr>
        <p:txBody>
          <a:bodyPr wrap="none" rtlCol="0">
            <a:spAutoFit/>
          </a:bodyPr>
          <a:lstStyle/>
          <a:p>
            <a:r>
              <a:rPr lang="en-US" sz="4800" dirty="0"/>
              <a:t>Unsorted list</a:t>
            </a:r>
          </a:p>
        </p:txBody>
      </p:sp>
      <p:graphicFrame>
        <p:nvGraphicFramePr>
          <p:cNvPr id="9" name="Group 3">
            <a:extLst>
              <a:ext uri="{FF2B5EF4-FFF2-40B4-BE49-F238E27FC236}">
                <a16:creationId xmlns:a16="http://schemas.microsoft.com/office/drawing/2014/main" id="{66F95D83-D96E-9D54-F558-85178350BDB8}"/>
              </a:ext>
            </a:extLst>
          </p:cNvPr>
          <p:cNvGraphicFramePr>
            <a:graphicFrameLocks noGrp="1"/>
          </p:cNvGraphicFramePr>
          <p:nvPr>
            <p:extLst>
              <p:ext uri="{D42A27DB-BD31-4B8C-83A1-F6EECF244321}">
                <p14:modId xmlns:p14="http://schemas.microsoft.com/office/powerpoint/2010/main" val="54407185"/>
              </p:ext>
            </p:extLst>
          </p:nvPr>
        </p:nvGraphicFramePr>
        <p:xfrm>
          <a:off x="13822428" y="9735380"/>
          <a:ext cx="6363092" cy="1048509"/>
        </p:xfrm>
        <a:graphic>
          <a:graphicData uri="http://schemas.openxmlformats.org/drawingml/2006/table">
            <a:tbl>
              <a:tblPr/>
              <a:tblGrid>
                <a:gridCol w="1276168">
                  <a:extLst>
                    <a:ext uri="{9D8B030D-6E8A-4147-A177-3AD203B41FA5}">
                      <a16:colId xmlns:a16="http://schemas.microsoft.com/office/drawing/2014/main" val="20000"/>
                    </a:ext>
                  </a:extLst>
                </a:gridCol>
                <a:gridCol w="1271731">
                  <a:extLst>
                    <a:ext uri="{9D8B030D-6E8A-4147-A177-3AD203B41FA5}">
                      <a16:colId xmlns:a16="http://schemas.microsoft.com/office/drawing/2014/main" val="20001"/>
                    </a:ext>
                  </a:extLst>
                </a:gridCol>
                <a:gridCol w="1271731">
                  <a:extLst>
                    <a:ext uri="{9D8B030D-6E8A-4147-A177-3AD203B41FA5}">
                      <a16:colId xmlns:a16="http://schemas.microsoft.com/office/drawing/2014/main" val="20002"/>
                    </a:ext>
                  </a:extLst>
                </a:gridCol>
                <a:gridCol w="1271731">
                  <a:extLst>
                    <a:ext uri="{9D8B030D-6E8A-4147-A177-3AD203B41FA5}">
                      <a16:colId xmlns:a16="http://schemas.microsoft.com/office/drawing/2014/main" val="20003"/>
                    </a:ext>
                  </a:extLst>
                </a:gridCol>
                <a:gridCol w="1271731">
                  <a:extLst>
                    <a:ext uri="{9D8B030D-6E8A-4147-A177-3AD203B41FA5}">
                      <a16:colId xmlns:a16="http://schemas.microsoft.com/office/drawing/2014/main" val="20004"/>
                    </a:ext>
                  </a:extLst>
                </a:gridCol>
              </a:tblGrid>
              <a:tr h="1048509">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57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3</a:t>
                      </a:r>
                      <a:endParaRPr kumimoji="1" lang="bg-BG" sz="57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endParaRPr>
                    </a:p>
                  </a:txBody>
                  <a:tcPr marL="218439" marR="218439" marT="109220" marB="109220" horzOverflow="overflow">
                    <a:lnL w="38100" cap="flat" cmpd="sng" algn="ctr">
                      <a:solidFill>
                        <a:schemeClr val="tx1"/>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57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3</a:t>
                      </a:r>
                      <a:endParaRPr kumimoji="1" lang="bg-BG" sz="57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endParaRPr>
                    </a:p>
                  </a:txBody>
                  <a:tcPr marL="218439" marR="218439" marT="109220" marB="1092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57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4</a:t>
                      </a:r>
                      <a:endParaRPr kumimoji="1" lang="bg-BG" sz="57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endParaRPr>
                    </a:p>
                  </a:txBody>
                  <a:tcPr marL="218439" marR="218439" marT="109220" marB="1092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57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7</a:t>
                      </a:r>
                      <a:endParaRPr kumimoji="1" lang="bg-BG" sz="57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endParaRPr>
                    </a:p>
                  </a:txBody>
                  <a:tcPr marL="218439" marR="218439" marT="109220" marB="1092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57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10</a:t>
                      </a:r>
                      <a:endParaRPr kumimoji="1" lang="bg-BG" sz="5700" b="1" i="0" u="none" strike="noStrike" cap="none" normalizeH="0" baseline="0" dirty="0">
                        <a:ln>
                          <a:noFill/>
                        </a:ln>
                        <a:solidFill>
                          <a:schemeClr val="tx1"/>
                        </a:solidFill>
                        <a:effectLst>
                          <a:outerShdw blurRad="38100" dist="38100" dir="2700000" algn="tl">
                            <a:srgbClr val="000000">
                              <a:alpha val="43137"/>
                            </a:srgbClr>
                          </a:outerShdw>
                        </a:effectLst>
                        <a:latin typeface="Consolas" pitchFamily="49" charset="0"/>
                        <a:cs typeface="Consolas" pitchFamily="49" charset="0"/>
                      </a:endParaRPr>
                    </a:p>
                  </a:txBody>
                  <a:tcPr marL="218439" marR="218439" marT="109220" marB="109220" horzOverflow="overflow">
                    <a:lnL w="12700" cap="flat" cmpd="sng" algn="ctr">
                      <a:solidFill>
                        <a:schemeClr val="accent5">
                          <a:lumMod val="20000"/>
                          <a:lumOff val="8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extLst>
                  <a:ext uri="{0D108BD9-81ED-4DB2-BD59-A6C34878D82A}">
                    <a16:rowId xmlns:a16="http://schemas.microsoft.com/office/drawing/2014/main" val="10000"/>
                  </a:ext>
                </a:extLst>
              </a:tr>
            </a:tbl>
          </a:graphicData>
        </a:graphic>
      </p:graphicFrame>
      <p:sp>
        <p:nvSpPr>
          <p:cNvPr id="10" name="TextBox 9">
            <a:extLst>
              <a:ext uri="{FF2B5EF4-FFF2-40B4-BE49-F238E27FC236}">
                <a16:creationId xmlns:a16="http://schemas.microsoft.com/office/drawing/2014/main" id="{ECB2A4E7-32B5-48A4-BA90-318CD6206205}"/>
              </a:ext>
            </a:extLst>
          </p:cNvPr>
          <p:cNvSpPr txBox="1"/>
          <p:nvPr/>
        </p:nvSpPr>
        <p:spPr>
          <a:xfrm>
            <a:off x="15654438" y="11007968"/>
            <a:ext cx="2699072" cy="830997"/>
          </a:xfrm>
          <a:prstGeom prst="rect">
            <a:avLst/>
          </a:prstGeom>
          <a:noFill/>
        </p:spPr>
        <p:txBody>
          <a:bodyPr wrap="none" rtlCol="0">
            <a:spAutoFit/>
          </a:bodyPr>
          <a:lstStyle/>
          <a:p>
            <a:r>
              <a:rPr lang="en-US" sz="4800" dirty="0"/>
              <a:t>Sorted list</a:t>
            </a:r>
          </a:p>
        </p:txBody>
      </p:sp>
      <p:pic>
        <p:nvPicPr>
          <p:cNvPr id="15" name="Graphic 14" descr="Single gear with solid fill">
            <a:extLst>
              <a:ext uri="{FF2B5EF4-FFF2-40B4-BE49-F238E27FC236}">
                <a16:creationId xmlns:a16="http://schemas.microsoft.com/office/drawing/2014/main" id="{2DC62C9A-AF09-666F-26E4-728E70C999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16692" y="9247549"/>
            <a:ext cx="2024170" cy="2024170"/>
          </a:xfrm>
          <a:prstGeom prst="rect">
            <a:avLst/>
          </a:prstGeom>
        </p:spPr>
      </p:pic>
    </p:spTree>
    <p:extLst>
      <p:ext uri="{BB962C8B-B14F-4D97-AF65-F5344CB8AC3E}">
        <p14:creationId xmlns:p14="http://schemas.microsoft.com/office/powerpoint/2010/main" val="129439120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8" presetClass="emph" presetSubtype="0" repeatCount="indefinite" fill="hold" nodeType="withEffect">
                                  <p:stCondLst>
                                    <p:cond delay="0"/>
                                  </p:stCondLst>
                                  <p:childTnLst>
                                    <p:animRot by="21600000">
                                      <p:cBhvr>
                                        <p:cTn id="23"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C8CA69-AB82-1537-CABC-38E2A2AB1B0D}"/>
              </a:ext>
            </a:extLst>
          </p:cNvPr>
          <p:cNvSpPr>
            <a:spLocks noGrp="1"/>
          </p:cNvSpPr>
          <p:nvPr>
            <p:ph type="body" sz="quarter" idx="10"/>
          </p:nvPr>
        </p:nvSpPr>
        <p:spPr/>
        <p:txBody>
          <a:bodyPr vert="horz" lIns="91440" tIns="45720" rIns="91440" bIns="45720" rtlCol="0">
            <a:normAutofit lnSpcReduction="10000"/>
          </a:bodyPr>
          <a:lstStyle/>
          <a:p>
            <a:pPr marL="685800" indent="-685800">
              <a:lnSpc>
                <a:spcPct val="150000"/>
              </a:lnSpc>
              <a:buChar char="•"/>
            </a:pPr>
            <a:r>
              <a:rPr lang="en-US" dirty="0"/>
              <a:t>Sorting algorithms are often classified by</a:t>
            </a:r>
          </a:p>
          <a:p>
            <a:pPr marL="1600154" lvl="1" indent="-685800">
              <a:lnSpc>
                <a:spcPct val="150000"/>
              </a:lnSpc>
              <a:buChar char="•"/>
            </a:pPr>
            <a:r>
              <a:rPr lang="en-US" b="1" dirty="0"/>
              <a:t>Computational complexity</a:t>
            </a:r>
            <a:r>
              <a:rPr lang="en-US" dirty="0"/>
              <a:t> and memory usage</a:t>
            </a:r>
          </a:p>
          <a:p>
            <a:pPr marL="2514509" lvl="2" indent="-685800">
              <a:lnSpc>
                <a:spcPct val="150000"/>
              </a:lnSpc>
              <a:buChar char="•"/>
            </a:pPr>
            <a:r>
              <a:rPr lang="en-US" dirty="0"/>
              <a:t>Worst, average and best-case behavior</a:t>
            </a:r>
          </a:p>
          <a:p>
            <a:pPr marL="1600154" lvl="1" indent="-685800">
              <a:lnSpc>
                <a:spcPct val="150000"/>
              </a:lnSpc>
              <a:buChar char="•"/>
            </a:pPr>
            <a:r>
              <a:rPr lang="en-US" b="1" dirty="0"/>
              <a:t>Recursive / non-recursive</a:t>
            </a:r>
          </a:p>
          <a:p>
            <a:pPr marL="1600154" lvl="1" indent="-685800">
              <a:lnSpc>
                <a:spcPct val="150000"/>
              </a:lnSpc>
              <a:buChar char="•"/>
            </a:pPr>
            <a:r>
              <a:rPr lang="en-US" b="1" dirty="0"/>
              <a:t>Stability – stable / unstable</a:t>
            </a:r>
          </a:p>
          <a:p>
            <a:pPr marL="1600154" lvl="1" indent="-685800">
              <a:lnSpc>
                <a:spcPct val="150000"/>
              </a:lnSpc>
              <a:buChar char="•"/>
            </a:pPr>
            <a:r>
              <a:rPr lang="en-US" b="1" dirty="0"/>
              <a:t>Comparison-based sort / non-comparison based</a:t>
            </a:r>
          </a:p>
          <a:p>
            <a:pPr marL="1600154" lvl="1" indent="-685800">
              <a:lnSpc>
                <a:spcPct val="150000"/>
              </a:lnSpc>
              <a:buChar char="•"/>
            </a:pPr>
            <a:r>
              <a:rPr lang="en-US" b="1" dirty="0"/>
              <a:t>Sorting method: </a:t>
            </a:r>
            <a:r>
              <a:rPr lang="en-US" dirty="0"/>
              <a:t>insertion, exchange (bubble sort and quicksort), selection (heapsort), merging, serial / parallel, etc.</a:t>
            </a:r>
          </a:p>
          <a:p>
            <a:pPr marL="685800" indent="-685800">
              <a:lnSpc>
                <a:spcPct val="150000"/>
              </a:lnSpc>
              <a:buChar char="•"/>
            </a:pPr>
            <a:endParaRPr lang="en-US" dirty="0"/>
          </a:p>
        </p:txBody>
      </p:sp>
      <p:sp>
        <p:nvSpPr>
          <p:cNvPr id="4" name="Title 3">
            <a:extLst>
              <a:ext uri="{FF2B5EF4-FFF2-40B4-BE49-F238E27FC236}">
                <a16:creationId xmlns:a16="http://schemas.microsoft.com/office/drawing/2014/main" id="{769C3A1A-C52D-2575-BADC-57FFEC94621B}"/>
              </a:ext>
            </a:extLst>
          </p:cNvPr>
          <p:cNvSpPr>
            <a:spLocks noGrp="1"/>
          </p:cNvSpPr>
          <p:nvPr>
            <p:ph type="title"/>
          </p:nvPr>
        </p:nvSpPr>
        <p:spPr/>
        <p:txBody>
          <a:bodyPr/>
          <a:lstStyle/>
          <a:p>
            <a:r>
              <a:rPr lang="en-US" dirty="0"/>
              <a:t>Classification</a:t>
            </a:r>
          </a:p>
        </p:txBody>
      </p:sp>
    </p:spTree>
    <p:extLst>
      <p:ext uri="{BB962C8B-B14F-4D97-AF65-F5344CB8AC3E}">
        <p14:creationId xmlns:p14="http://schemas.microsoft.com/office/powerpoint/2010/main" val="3984151898"/>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6AF237-3E14-4291-5F13-93DD4F167B96}"/>
              </a:ext>
            </a:extLst>
          </p:cNvPr>
          <p:cNvSpPr>
            <a:spLocks noGrp="1"/>
          </p:cNvSpPr>
          <p:nvPr>
            <p:ph type="body" sz="quarter" idx="10"/>
          </p:nvPr>
        </p:nvSpPr>
        <p:spPr>
          <a:xfrm>
            <a:off x="2152649" y="3266402"/>
            <a:ext cx="13204581" cy="9436776"/>
          </a:xfrm>
        </p:spPr>
        <p:txBody>
          <a:bodyPr>
            <a:normAutofit fontScale="92500" lnSpcReduction="10000"/>
          </a:bodyPr>
          <a:lstStyle/>
          <a:p>
            <a:pPr marL="685800" indent="-685800">
              <a:lnSpc>
                <a:spcPct val="150000"/>
              </a:lnSpc>
              <a:buFont typeface="Arial" panose="020B0604020202020204" pitchFamily="34" charset="0"/>
              <a:buChar char="•"/>
            </a:pPr>
            <a:r>
              <a:rPr lang="en-US" b="1" dirty="0"/>
              <a:t>Stable sorting algorithms</a:t>
            </a:r>
          </a:p>
          <a:p>
            <a:pPr marL="1600154" lvl="1" indent="-685800">
              <a:lnSpc>
                <a:spcPct val="150000"/>
              </a:lnSpc>
              <a:buFont typeface="Arial" panose="020B0604020202020204" pitchFamily="34" charset="0"/>
              <a:buChar char="•"/>
            </a:pPr>
            <a:r>
              <a:rPr lang="en-US" dirty="0"/>
              <a:t>Maintain the order of equal elements</a:t>
            </a:r>
          </a:p>
          <a:p>
            <a:pPr marL="1600154" lvl="1" indent="-685800">
              <a:lnSpc>
                <a:spcPct val="150000"/>
              </a:lnSpc>
              <a:buFont typeface="Arial" panose="020B0604020202020204" pitchFamily="34" charset="0"/>
              <a:buChar char="•"/>
            </a:pPr>
            <a:r>
              <a:rPr lang="en-US" dirty="0"/>
              <a:t>If two items compare as equal, their relative order is preserved</a:t>
            </a:r>
          </a:p>
          <a:p>
            <a:pPr marL="685800" indent="-685800">
              <a:lnSpc>
                <a:spcPct val="150000"/>
              </a:lnSpc>
              <a:buFont typeface="Arial" panose="020B0604020202020204" pitchFamily="34" charset="0"/>
              <a:buChar char="•"/>
            </a:pPr>
            <a:r>
              <a:rPr lang="en-US" b="1" dirty="0"/>
              <a:t>Unstable sorting algorithms</a:t>
            </a:r>
          </a:p>
          <a:p>
            <a:pPr marL="1600154" lvl="1" indent="-685800">
              <a:lnSpc>
                <a:spcPct val="150000"/>
              </a:lnSpc>
              <a:buFont typeface="Arial" panose="020B0604020202020204" pitchFamily="34" charset="0"/>
              <a:buChar char="•"/>
            </a:pPr>
            <a:r>
              <a:rPr lang="en-US" dirty="0"/>
              <a:t>Rearrange the equal elements in unpredictable order</a:t>
            </a:r>
          </a:p>
          <a:p>
            <a:pPr marL="685800" indent="-685800">
              <a:lnSpc>
                <a:spcPct val="150000"/>
              </a:lnSpc>
              <a:buFont typeface="Arial" panose="020B0604020202020204" pitchFamily="34" charset="0"/>
              <a:buChar char="•"/>
            </a:pPr>
            <a:r>
              <a:rPr lang="en-US" dirty="0"/>
              <a:t>Often different elements have same key used for equality comparing</a:t>
            </a:r>
          </a:p>
          <a:p>
            <a:pPr marL="685800" indent="-685800">
              <a:lnSpc>
                <a:spcPct val="150000"/>
              </a:lnSpc>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B696A43F-BB6B-E5CE-BBA0-6B314DDE66C5}"/>
              </a:ext>
            </a:extLst>
          </p:cNvPr>
          <p:cNvSpPr>
            <a:spLocks noGrp="1"/>
          </p:cNvSpPr>
          <p:nvPr>
            <p:ph type="title"/>
          </p:nvPr>
        </p:nvSpPr>
        <p:spPr/>
        <p:txBody>
          <a:bodyPr>
            <a:normAutofit/>
          </a:bodyPr>
          <a:lstStyle/>
          <a:p>
            <a:r>
              <a:rPr lang="en-US" dirty="0"/>
              <a:t>Stability</a:t>
            </a:r>
          </a:p>
        </p:txBody>
      </p:sp>
      <p:pic>
        <p:nvPicPr>
          <p:cNvPr id="2050" name="Picture 2" descr="Stable sorting algorithm - Simple English Wikipedia, the free encyclopedia">
            <a:extLst>
              <a:ext uri="{FF2B5EF4-FFF2-40B4-BE49-F238E27FC236}">
                <a16:creationId xmlns:a16="http://schemas.microsoft.com/office/drawing/2014/main" id="{2852AFC2-99EF-F724-E02E-BDBB2F6CED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22810" y="4492459"/>
            <a:ext cx="4971096" cy="821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5725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Effect transition="in" filter="fade">
                                      <p:cBhvr>
                                        <p:cTn id="11" dur="500"/>
                                        <p:tgtEl>
                                          <p:spTgt spid="2">
                                            <p:txEl>
                                              <p:pRg st="4" end="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DED210-121F-4AF6-2EC0-06014155106B}"/>
              </a:ext>
            </a:extLst>
          </p:cNvPr>
          <p:cNvSpPr>
            <a:spLocks noGrp="1"/>
          </p:cNvSpPr>
          <p:nvPr>
            <p:ph type="body" sz="quarter" idx="10"/>
          </p:nvPr>
        </p:nvSpPr>
        <p:spPr>
          <a:xfrm>
            <a:off x="2152650" y="3535680"/>
            <a:ext cx="21020168" cy="9167498"/>
          </a:xfrm>
        </p:spPr>
        <p:txBody>
          <a:bodyPr>
            <a:normAutofit/>
          </a:bodyPr>
          <a:lstStyle/>
          <a:p>
            <a:pPr marL="685800" indent="-685800">
              <a:buFont typeface="Arial" panose="020B0604020202020204" pitchFamily="34" charset="0"/>
              <a:buChar char="•"/>
            </a:pPr>
            <a:r>
              <a:rPr lang="en-US" dirty="0"/>
              <a:t>Bubble sort – simple, but inefficient algorithm</a:t>
            </a:r>
          </a:p>
          <a:p>
            <a:pPr marL="685800" indent="-685800">
              <a:buFont typeface="Arial" panose="020B0604020202020204" pitchFamily="34" charset="0"/>
              <a:buChar char="•"/>
            </a:pPr>
            <a:r>
              <a:rPr lang="en-US" dirty="0"/>
              <a:t>Swaps to neighbor elements when not in order until sorted</a:t>
            </a:r>
          </a:p>
          <a:p>
            <a:pPr marL="685800" indent="-685800">
              <a:buFont typeface="Arial" panose="020B0604020202020204" pitchFamily="34" charset="0"/>
              <a:buChar char="•"/>
            </a:pPr>
            <a:r>
              <a:rPr lang="en-US" dirty="0"/>
              <a:t>Memory: O(1)</a:t>
            </a:r>
          </a:p>
          <a:p>
            <a:pPr marL="685800" indent="-685800">
              <a:buFont typeface="Arial" panose="020B0604020202020204" pitchFamily="34" charset="0"/>
              <a:buChar char="•"/>
            </a:pPr>
            <a:r>
              <a:rPr lang="en-US" dirty="0"/>
              <a:t>Stable: Yes</a:t>
            </a:r>
          </a:p>
          <a:p>
            <a:pPr marL="685800" indent="-685800">
              <a:buFont typeface="Arial" panose="020B0604020202020204" pitchFamily="34" charset="0"/>
              <a:buChar char="•"/>
            </a:pPr>
            <a:r>
              <a:rPr lang="en-US" dirty="0"/>
              <a:t>Method: Exchanging</a:t>
            </a:r>
          </a:p>
          <a:p>
            <a:r>
              <a:rPr lang="en-US" dirty="0"/>
              <a:t>Usage:</a:t>
            </a:r>
          </a:p>
          <a:p>
            <a:r>
              <a:rPr lang="en-US" dirty="0"/>
              <a:t>Useful for educational purposes due to its simplicity.</a:t>
            </a:r>
          </a:p>
          <a:p>
            <a:r>
              <a:rPr lang="en-US" dirty="0"/>
              <a:t>Not typically used in real-world applications due to its inefficiency.</a:t>
            </a:r>
          </a:p>
          <a:p>
            <a:r>
              <a:rPr lang="en-US" dirty="0"/>
              <a:t>Slower compared to most of the sorting algorithms for larger lists.</a:t>
            </a:r>
          </a:p>
          <a:p>
            <a:endParaRPr lang="en-US" dirty="0"/>
          </a:p>
          <a:p>
            <a:endParaRPr lang="en-US" dirty="0"/>
          </a:p>
        </p:txBody>
      </p:sp>
      <p:sp>
        <p:nvSpPr>
          <p:cNvPr id="3" name="Title 2">
            <a:extLst>
              <a:ext uri="{FF2B5EF4-FFF2-40B4-BE49-F238E27FC236}">
                <a16:creationId xmlns:a16="http://schemas.microsoft.com/office/drawing/2014/main" id="{2A83C7A4-9E7E-819E-837A-1060CB76AD97}"/>
              </a:ext>
            </a:extLst>
          </p:cNvPr>
          <p:cNvSpPr>
            <a:spLocks noGrp="1"/>
          </p:cNvSpPr>
          <p:nvPr>
            <p:ph type="title"/>
          </p:nvPr>
        </p:nvSpPr>
        <p:spPr/>
        <p:txBody>
          <a:bodyPr/>
          <a:lstStyle/>
          <a:p>
            <a:r>
              <a:rPr lang="en-US" dirty="0"/>
              <a:t>Bubble Sort</a:t>
            </a:r>
          </a:p>
        </p:txBody>
      </p:sp>
    </p:spTree>
    <p:extLst>
      <p:ext uri="{BB962C8B-B14F-4D97-AF65-F5344CB8AC3E}">
        <p14:creationId xmlns:p14="http://schemas.microsoft.com/office/powerpoint/2010/main" val="3594297777"/>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EF47D27-9414-4C95-90D7-119DFCEFC05C}"/>
              </a:ext>
            </a:extLst>
          </p:cNvPr>
          <p:cNvSpPr>
            <a:spLocks noGrp="1"/>
          </p:cNvSpPr>
          <p:nvPr>
            <p:ph type="title"/>
          </p:nvPr>
        </p:nvSpPr>
        <p:spPr>
          <a:xfrm>
            <a:off x="4133850" y="730252"/>
            <a:ext cx="15915144" cy="1680440"/>
          </a:xfrm>
        </p:spPr>
        <p:txBody>
          <a:bodyPr/>
          <a:lstStyle/>
          <a:p>
            <a:r>
              <a:rPr lang="en-US" dirty="0"/>
              <a:t>Alen Paunov</a:t>
            </a:r>
          </a:p>
        </p:txBody>
      </p:sp>
      <p:sp>
        <p:nvSpPr>
          <p:cNvPr id="11" name="Text Placeholder 10">
            <a:extLst>
              <a:ext uri="{FF2B5EF4-FFF2-40B4-BE49-F238E27FC236}">
                <a16:creationId xmlns:a16="http://schemas.microsoft.com/office/drawing/2014/main" id="{DF8B1720-A89E-4F9F-94F0-201ECD020146}"/>
              </a:ext>
            </a:extLst>
          </p:cNvPr>
          <p:cNvSpPr>
            <a:spLocks noGrp="1"/>
          </p:cNvSpPr>
          <p:nvPr>
            <p:ph type="body" sz="quarter" idx="11"/>
          </p:nvPr>
        </p:nvSpPr>
        <p:spPr>
          <a:xfrm>
            <a:off x="11415401" y="3905596"/>
            <a:ext cx="11396932" cy="8847232"/>
          </a:xfrm>
        </p:spPr>
        <p:txBody>
          <a:bodyPr anchor="t">
            <a:normAutofit fontScale="92500"/>
          </a:bodyPr>
          <a:lstStyle/>
          <a:p>
            <a:pPr>
              <a:lnSpc>
                <a:spcPct val="120000"/>
              </a:lnSpc>
            </a:pPr>
            <a:r>
              <a:rPr lang="en-US" sz="4400" dirty="0"/>
              <a:t>Alen has 1</a:t>
            </a:r>
            <a:r>
              <a:rPr lang="bg-BG" sz="4400" dirty="0"/>
              <a:t>2</a:t>
            </a:r>
            <a:r>
              <a:rPr lang="en-US" sz="4400" dirty="0"/>
              <a:t> years of experience </a:t>
            </a:r>
            <a:br>
              <a:rPr lang="en-US" sz="4400" dirty="0"/>
            </a:br>
            <a:r>
              <a:rPr lang="en-US" sz="4400" dirty="0"/>
              <a:t>as a teacher and lecturer in various fields and educational organizations. </a:t>
            </a:r>
            <a:br>
              <a:rPr lang="en-US" sz="4400" dirty="0"/>
            </a:br>
            <a:br>
              <a:rPr lang="en-US" sz="4400" dirty="0"/>
            </a:br>
            <a:r>
              <a:rPr lang="en-US" sz="4400" dirty="0"/>
              <a:t>After </a:t>
            </a:r>
            <a:r>
              <a:rPr lang="bg-BG" sz="4400" dirty="0"/>
              <a:t>6</a:t>
            </a:r>
            <a:r>
              <a:rPr lang="en-US" sz="4400" dirty="0"/>
              <a:t> years of working in the legal services sector, he decides to dedicate himself to software technologies.</a:t>
            </a:r>
          </a:p>
          <a:p>
            <a:pPr>
              <a:lnSpc>
                <a:spcPct val="120000"/>
              </a:lnSpc>
            </a:pPr>
            <a:r>
              <a:rPr lang="en-US" sz="4400" dirty="0"/>
              <a:t>He has been an Educational Director in multiple academies and organizations. Throughout this time, he has successfully balanced the responsibilities of his position with his great passion for teaching.</a:t>
            </a:r>
            <a:endParaRPr lang="ru-RU" sz="4400" dirty="0"/>
          </a:p>
        </p:txBody>
      </p:sp>
      <p:pic>
        <p:nvPicPr>
          <p:cNvPr id="5" name="Picture Placeholder 4">
            <a:extLst>
              <a:ext uri="{FF2B5EF4-FFF2-40B4-BE49-F238E27FC236}">
                <a16:creationId xmlns:a16="http://schemas.microsoft.com/office/drawing/2014/main" id="{0483E680-883F-4FFD-BEAA-64655CE08703}"/>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8867" t="14044" r="21517" b="34910"/>
          <a:stretch/>
        </p:blipFill>
        <p:spPr>
          <a:xfrm>
            <a:off x="2004156" y="4183541"/>
            <a:ext cx="7773312" cy="8237026"/>
          </a:xfrm>
        </p:spPr>
      </p:pic>
    </p:spTree>
    <p:extLst>
      <p:ext uri="{BB962C8B-B14F-4D97-AF65-F5344CB8AC3E}">
        <p14:creationId xmlns:p14="http://schemas.microsoft.com/office/powerpoint/2010/main" val="770937978"/>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372632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5887415"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4011318830"/>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588024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8041335"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19696209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807480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0235895"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8532996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024904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2410135" y="5807763"/>
            <a:ext cx="429926" cy="1323439"/>
          </a:xfrm>
          <a:prstGeom prst="rect">
            <a:avLst/>
          </a:prstGeom>
          <a:noFill/>
        </p:spPr>
        <p:txBody>
          <a:bodyPr wrap="none" rtlCol="0">
            <a:spAutoFit/>
          </a:bodyPr>
          <a:lstStyle/>
          <a:p>
            <a:r>
              <a:rPr lang="en-US" sz="8000" noProof="1"/>
              <a:t>j</a:t>
            </a:r>
          </a:p>
        </p:txBody>
      </p:sp>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97764" y="7246517"/>
            <a:ext cx="1991253" cy="2891296"/>
          </a:xfrm>
          <a:prstGeom prst="rect">
            <a:avLst/>
          </a:prstGeom>
        </p:spPr>
      </p:pic>
    </p:spTree>
    <p:extLst>
      <p:ext uri="{BB962C8B-B14F-4D97-AF65-F5344CB8AC3E}">
        <p14:creationId xmlns:p14="http://schemas.microsoft.com/office/powerpoint/2010/main" val="2743033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244360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4604695" y="5807763"/>
            <a:ext cx="429926" cy="1323439"/>
          </a:xfrm>
          <a:prstGeom prst="rect">
            <a:avLst/>
          </a:prstGeom>
          <a:noFill/>
        </p:spPr>
        <p:txBody>
          <a:bodyPr wrap="none" rtlCol="0">
            <a:spAutoFit/>
          </a:bodyPr>
          <a:lstStyle/>
          <a:p>
            <a:r>
              <a:rPr lang="en-US" sz="8000" noProof="1"/>
              <a:t>j</a:t>
            </a:r>
          </a:p>
        </p:txBody>
      </p:sp>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3" y="7246517"/>
            <a:ext cx="1991253" cy="2891296"/>
          </a:xfrm>
          <a:prstGeom prst="rect">
            <a:avLst/>
          </a:prstGeom>
        </p:spPr>
      </p:pic>
    </p:spTree>
    <p:extLst>
      <p:ext uri="{BB962C8B-B14F-4D97-AF65-F5344CB8AC3E}">
        <p14:creationId xmlns:p14="http://schemas.microsoft.com/office/powerpoint/2010/main" val="4541223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5972"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457720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6738295" y="5807763"/>
            <a:ext cx="429926" cy="1323439"/>
          </a:xfrm>
          <a:prstGeom prst="rect">
            <a:avLst/>
          </a:prstGeom>
          <a:noFill/>
        </p:spPr>
        <p:txBody>
          <a:bodyPr wrap="none" rtlCol="0">
            <a:spAutoFit/>
          </a:bodyPr>
          <a:lstStyle/>
          <a:p>
            <a:r>
              <a:rPr lang="en-US" sz="8000" noProof="1"/>
              <a:t>j</a:t>
            </a:r>
          </a:p>
        </p:txBody>
      </p:sp>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7" y="7246517"/>
            <a:ext cx="1991253" cy="2891296"/>
          </a:xfrm>
          <a:prstGeom prst="rect">
            <a:avLst/>
          </a:prstGeom>
        </p:spPr>
      </p:pic>
    </p:spTree>
    <p:extLst>
      <p:ext uri="{BB962C8B-B14F-4D97-AF65-F5344CB8AC3E}">
        <p14:creationId xmlns:p14="http://schemas.microsoft.com/office/powerpoint/2010/main" val="21621057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5972"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673112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8892215" y="5807763"/>
            <a:ext cx="429926" cy="1323439"/>
          </a:xfrm>
          <a:prstGeom prst="rect">
            <a:avLst/>
          </a:prstGeom>
          <a:noFill/>
        </p:spPr>
        <p:txBody>
          <a:bodyPr wrap="none" rtlCol="0">
            <a:spAutoFit/>
          </a:bodyPr>
          <a:lstStyle/>
          <a:p>
            <a:r>
              <a:rPr lang="en-US" sz="8000" noProof="1"/>
              <a:t>j</a:t>
            </a:r>
          </a:p>
        </p:txBody>
      </p:sp>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902390" y="7246517"/>
            <a:ext cx="1991253" cy="2891296"/>
          </a:xfrm>
          <a:prstGeom prst="rect">
            <a:avLst/>
          </a:prstGeom>
        </p:spPr>
      </p:pic>
    </p:spTree>
    <p:extLst>
      <p:ext uri="{BB962C8B-B14F-4D97-AF65-F5344CB8AC3E}">
        <p14:creationId xmlns:p14="http://schemas.microsoft.com/office/powerpoint/2010/main" val="6043119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5972"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902389"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896632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21127415" y="5807763"/>
            <a:ext cx="429926" cy="1323439"/>
          </a:xfrm>
          <a:prstGeom prst="rect">
            <a:avLst/>
          </a:prstGeom>
          <a:noFill/>
        </p:spPr>
        <p:txBody>
          <a:bodyPr wrap="none" rtlCol="0">
            <a:spAutoFit/>
          </a:bodyPr>
          <a:lstStyle/>
          <a:p>
            <a:r>
              <a:rPr lang="en-US" sz="8000" noProof="1"/>
              <a:t>j</a:t>
            </a:r>
          </a:p>
        </p:txBody>
      </p:sp>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070597" y="7246517"/>
            <a:ext cx="1991253" cy="2891296"/>
          </a:xfrm>
          <a:prstGeom prst="rect">
            <a:avLst/>
          </a:prstGeom>
        </p:spPr>
      </p:pic>
    </p:spTree>
    <p:extLst>
      <p:ext uri="{BB962C8B-B14F-4D97-AF65-F5344CB8AC3E}">
        <p14:creationId xmlns:p14="http://schemas.microsoft.com/office/powerpoint/2010/main" val="1653500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7059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5972"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389"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360440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5765495"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17773943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7059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5972"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389"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577864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7939735"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42117963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9D8A7C-A0E3-4F20-9F88-45E5BFF8FEB5}"/>
              </a:ext>
            </a:extLst>
          </p:cNvPr>
          <p:cNvSpPr>
            <a:spLocks noGrp="1"/>
          </p:cNvSpPr>
          <p:nvPr>
            <p:ph type="body" sz="quarter" idx="10"/>
          </p:nvPr>
        </p:nvSpPr>
        <p:spPr>
          <a:xfrm>
            <a:off x="2522046" y="7121210"/>
            <a:ext cx="14513623" cy="1737360"/>
          </a:xfrm>
        </p:spPr>
        <p:txBody>
          <a:bodyPr/>
          <a:lstStyle/>
          <a:p>
            <a:r>
              <a:rPr lang="en-US" sz="6600" b="1" dirty="0"/>
              <a:t>Algorithm Complexity</a:t>
            </a:r>
          </a:p>
        </p:txBody>
      </p:sp>
      <p:sp>
        <p:nvSpPr>
          <p:cNvPr id="6" name="Text Placeholder 5">
            <a:extLst>
              <a:ext uri="{FF2B5EF4-FFF2-40B4-BE49-F238E27FC236}">
                <a16:creationId xmlns:a16="http://schemas.microsoft.com/office/drawing/2014/main" id="{E96A371E-BF13-4D9C-8775-E697755BE9FC}"/>
              </a:ext>
            </a:extLst>
          </p:cNvPr>
          <p:cNvSpPr>
            <a:spLocks noGrp="1"/>
          </p:cNvSpPr>
          <p:nvPr>
            <p:ph type="body" sz="quarter" idx="11"/>
          </p:nvPr>
        </p:nvSpPr>
        <p:spPr/>
        <p:txBody>
          <a:bodyPr/>
          <a:lstStyle/>
          <a:p>
            <a:r>
              <a:rPr lang="en-US" dirty="0"/>
              <a:t>01</a:t>
            </a:r>
          </a:p>
        </p:txBody>
      </p:sp>
      <p:sp>
        <p:nvSpPr>
          <p:cNvPr id="7" name="Text Placeholder 6">
            <a:extLst>
              <a:ext uri="{FF2B5EF4-FFF2-40B4-BE49-F238E27FC236}">
                <a16:creationId xmlns:a16="http://schemas.microsoft.com/office/drawing/2014/main" id="{E4C085AD-EDA0-40CE-9C94-7F905A2B3091}"/>
              </a:ext>
            </a:extLst>
          </p:cNvPr>
          <p:cNvSpPr>
            <a:spLocks noGrp="1"/>
          </p:cNvSpPr>
          <p:nvPr>
            <p:ph type="body" sz="quarter" idx="12"/>
          </p:nvPr>
        </p:nvSpPr>
        <p:spPr>
          <a:ln>
            <a:prstDash val="dash"/>
          </a:ln>
        </p:spPr>
        <p:txBody>
          <a:bodyPr>
            <a:normAutofit/>
          </a:bodyPr>
          <a:lstStyle/>
          <a:p>
            <a:r>
              <a:rPr lang="en-US" dirty="0"/>
              <a:t>What is an Algorithm</a:t>
            </a:r>
            <a:endParaRPr lang="bg-BG" dirty="0"/>
          </a:p>
        </p:txBody>
      </p:sp>
    </p:spTree>
    <p:extLst>
      <p:ext uri="{BB962C8B-B14F-4D97-AF65-F5344CB8AC3E}">
        <p14:creationId xmlns:p14="http://schemas.microsoft.com/office/powerpoint/2010/main" val="3802774501"/>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7059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5972"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1335"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902389"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8156084"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0317175" y="5807763"/>
            <a:ext cx="429926" cy="1323439"/>
          </a:xfrm>
          <a:prstGeom prst="rect">
            <a:avLst/>
          </a:prstGeom>
          <a:noFill/>
        </p:spPr>
        <p:txBody>
          <a:bodyPr wrap="none" rtlCol="0">
            <a:spAutoFit/>
          </a:bodyPr>
          <a:lstStyle/>
          <a:p>
            <a:r>
              <a:rPr lang="en-US" sz="8000" noProof="1"/>
              <a:t>j</a:t>
            </a:r>
          </a:p>
        </p:txBody>
      </p:sp>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29533" y="7246517"/>
            <a:ext cx="1991253" cy="2891296"/>
          </a:xfrm>
          <a:prstGeom prst="rect">
            <a:avLst/>
          </a:prstGeom>
        </p:spPr>
      </p:pic>
    </p:spTree>
    <p:extLst>
      <p:ext uri="{BB962C8B-B14F-4D97-AF65-F5344CB8AC3E}">
        <p14:creationId xmlns:p14="http://schemas.microsoft.com/office/powerpoint/2010/main" val="22495649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7059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533"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35"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389"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0030115"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2191206" y="5807763"/>
            <a:ext cx="429926" cy="1323439"/>
          </a:xfrm>
          <a:prstGeom prst="rect">
            <a:avLst/>
          </a:prstGeom>
          <a:noFill/>
        </p:spPr>
        <p:txBody>
          <a:bodyPr wrap="none" rtlCol="0">
            <a:spAutoFit/>
          </a:bodyPr>
          <a:lstStyle/>
          <a:p>
            <a:r>
              <a:rPr lang="en-US" sz="8000" noProof="1"/>
              <a:t>j</a:t>
            </a:r>
          </a:p>
        </p:txBody>
      </p:sp>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97721" y="7246517"/>
            <a:ext cx="1991253" cy="2891296"/>
          </a:xfrm>
          <a:prstGeom prst="rect">
            <a:avLst/>
          </a:prstGeom>
        </p:spPr>
      </p:pic>
    </p:spTree>
    <p:extLst>
      <p:ext uri="{BB962C8B-B14F-4D97-AF65-F5344CB8AC3E}">
        <p14:creationId xmlns:p14="http://schemas.microsoft.com/office/powerpoint/2010/main" val="3874757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7059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2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533"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35"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389"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219120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435229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77727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7059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2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533"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35"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389"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454832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670941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0471390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7059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2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533"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35"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902367"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692576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908685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440228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236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2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533"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335"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359584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575693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40840513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236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2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533"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61312"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581072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797181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1718928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236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21"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1311"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29447"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802560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018669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6697253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236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44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1311"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028112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244221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39846769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236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44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1311"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219120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435229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36196609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499BC4A-51D3-42C6-954C-360B84DD205A}"/>
              </a:ext>
            </a:extLst>
          </p:cNvPr>
          <p:cNvSpPr>
            <a:spLocks noGrp="1"/>
          </p:cNvSpPr>
          <p:nvPr>
            <p:ph type="body" sz="quarter" idx="10"/>
          </p:nvPr>
        </p:nvSpPr>
        <p:spPr/>
        <p:txBody>
          <a:bodyPr>
            <a:normAutofit/>
          </a:bodyPr>
          <a:lstStyle/>
          <a:p>
            <a:pPr marL="914354" indent="-914354">
              <a:buFont typeface="Arial" panose="020B0604020202020204" pitchFamily="34" charset="0"/>
              <a:buChar char="•"/>
            </a:pPr>
            <a:r>
              <a:rPr lang="en-US" dirty="0"/>
              <a:t>Set of step-by-step instructions</a:t>
            </a:r>
            <a:br>
              <a:rPr lang="en-US" dirty="0"/>
            </a:br>
            <a:r>
              <a:rPr lang="en-US" dirty="0"/>
              <a:t>to solve specific problem.</a:t>
            </a:r>
          </a:p>
          <a:p>
            <a:pPr marL="914354" indent="-914354">
              <a:buFont typeface="Arial" panose="020B0604020202020204" pitchFamily="34" charset="0"/>
              <a:buChar char="•"/>
            </a:pPr>
            <a:r>
              <a:rPr lang="en-US" dirty="0"/>
              <a:t>What is sorting algorithm</a:t>
            </a:r>
          </a:p>
          <a:p>
            <a:pPr marL="1828708" lvl="1" indent="-914354">
              <a:buFont typeface="Arial" panose="020B0604020202020204" pitchFamily="34" charset="0"/>
              <a:buChar char="•"/>
            </a:pPr>
            <a:r>
              <a:rPr lang="en-US" dirty="0"/>
              <a:t>An algorithm that rearranges elements</a:t>
            </a:r>
          </a:p>
          <a:p>
            <a:pPr marL="1828708" lvl="1" indent="-914354">
              <a:buFont typeface="Arial" panose="020B0604020202020204" pitchFamily="34" charset="0"/>
              <a:buChar char="•"/>
            </a:pPr>
            <a:r>
              <a:rPr lang="en-US" dirty="0"/>
              <a:t>Elements must be comparable</a:t>
            </a:r>
          </a:p>
          <a:p>
            <a:pPr marL="914354" indent="-914354">
              <a:buFont typeface="Arial" panose="020B0604020202020204" pitchFamily="34" charset="0"/>
              <a:buChar char="•"/>
            </a:pPr>
            <a:r>
              <a:rPr lang="en-US" dirty="0"/>
              <a:t>More formally</a:t>
            </a:r>
          </a:p>
          <a:p>
            <a:pPr marL="1828708" lvl="1" indent="-914354">
              <a:buFont typeface="Arial" panose="020B0604020202020204" pitchFamily="34" charset="0"/>
              <a:buChar char="•"/>
            </a:pPr>
            <a:r>
              <a:rPr lang="en-US" dirty="0"/>
              <a:t>The input is a sequence of elements</a:t>
            </a:r>
          </a:p>
          <a:p>
            <a:pPr marL="1828708" lvl="1" indent="-914354">
              <a:buFont typeface="Arial" panose="020B0604020202020204" pitchFamily="34" charset="0"/>
              <a:buChar char="•"/>
            </a:pPr>
            <a:r>
              <a:rPr lang="en-US" dirty="0"/>
              <a:t>The output is a rearrangement </a:t>
            </a:r>
            <a:br>
              <a:rPr lang="en-US" dirty="0"/>
            </a:br>
            <a:r>
              <a:rPr lang="en-US" dirty="0"/>
              <a:t>permutation of elements</a:t>
            </a:r>
          </a:p>
        </p:txBody>
      </p:sp>
      <p:sp>
        <p:nvSpPr>
          <p:cNvPr id="5" name="Title 4">
            <a:extLst>
              <a:ext uri="{FF2B5EF4-FFF2-40B4-BE49-F238E27FC236}">
                <a16:creationId xmlns:a16="http://schemas.microsoft.com/office/drawing/2014/main" id="{216AC89A-950C-4EA5-9485-B3D1D2D603F0}"/>
              </a:ext>
            </a:extLst>
          </p:cNvPr>
          <p:cNvSpPr>
            <a:spLocks noGrp="1"/>
          </p:cNvSpPr>
          <p:nvPr>
            <p:ph type="title"/>
          </p:nvPr>
        </p:nvSpPr>
        <p:spPr/>
        <p:txBody>
          <a:bodyPr/>
          <a:lstStyle/>
          <a:p>
            <a:r>
              <a:rPr lang="en-US" dirty="0"/>
              <a:t>What is an Algorithm</a:t>
            </a:r>
          </a:p>
        </p:txBody>
      </p:sp>
    </p:spTree>
    <p:extLst>
      <p:ext uri="{BB962C8B-B14F-4D97-AF65-F5344CB8AC3E}">
        <p14:creationId xmlns:p14="http://schemas.microsoft.com/office/powerpoint/2010/main" val="36420431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236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44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1311"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440608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656717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3711170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44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1311"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126"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390064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606173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6993356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44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572944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789053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32288856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5"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21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7983549"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0144640"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2111657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21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0030115"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2191206"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3640057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1"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21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65951"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219120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435229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8849892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5583"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21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377872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593981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4861017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5583"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21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591232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807341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12576386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5583"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21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792400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008509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8029397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5583"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21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1019984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236093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936927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C2BCD-7C44-B2B1-C232-4D7603EF5D9A}"/>
              </a:ext>
            </a:extLst>
          </p:cNvPr>
          <p:cNvSpPr>
            <a:spLocks noGrp="1"/>
          </p:cNvSpPr>
          <p:nvPr>
            <p:ph type="body" sz="quarter" idx="10"/>
          </p:nvPr>
        </p:nvSpPr>
        <p:spPr/>
        <p:txBody>
          <a:bodyPr/>
          <a:lstStyle/>
          <a:p>
            <a:r>
              <a:rPr lang="en-US" dirty="0"/>
              <a:t>Going to work:</a:t>
            </a:r>
          </a:p>
          <a:p>
            <a:r>
              <a:rPr lang="en-US" dirty="0"/>
              <a:t>By foot</a:t>
            </a:r>
          </a:p>
          <a:p>
            <a:r>
              <a:rPr lang="en-US" dirty="0"/>
              <a:t>Bicycle</a:t>
            </a:r>
          </a:p>
          <a:p>
            <a:r>
              <a:rPr lang="en-US" dirty="0"/>
              <a:t>Car</a:t>
            </a:r>
          </a:p>
          <a:p>
            <a:r>
              <a:rPr lang="en-US" dirty="0"/>
              <a:t>Teleportation</a:t>
            </a:r>
          </a:p>
        </p:txBody>
      </p:sp>
      <p:sp>
        <p:nvSpPr>
          <p:cNvPr id="3" name="Title 2">
            <a:extLst>
              <a:ext uri="{FF2B5EF4-FFF2-40B4-BE49-F238E27FC236}">
                <a16:creationId xmlns:a16="http://schemas.microsoft.com/office/drawing/2014/main" id="{86353914-C7D1-EA38-82A3-9841B27BCAC2}"/>
              </a:ext>
            </a:extLst>
          </p:cNvPr>
          <p:cNvSpPr>
            <a:spLocks noGrp="1"/>
          </p:cNvSpPr>
          <p:nvPr>
            <p:ph type="title"/>
          </p:nvPr>
        </p:nvSpPr>
        <p:spPr/>
        <p:txBody>
          <a:bodyPr/>
          <a:lstStyle/>
          <a:p>
            <a:r>
              <a:rPr lang="en-US" dirty="0"/>
              <a:t>Time Complexity</a:t>
            </a:r>
          </a:p>
        </p:txBody>
      </p:sp>
      <p:graphicFrame>
        <p:nvGraphicFramePr>
          <p:cNvPr id="4" name="Table 3">
            <a:extLst>
              <a:ext uri="{FF2B5EF4-FFF2-40B4-BE49-F238E27FC236}">
                <a16:creationId xmlns:a16="http://schemas.microsoft.com/office/drawing/2014/main" id="{AE65F3A4-128E-9E15-2D3D-9ABC9A72CA7D}"/>
              </a:ext>
            </a:extLst>
          </p:cNvPr>
          <p:cNvGraphicFramePr>
            <a:graphicFrameLocks noGrp="1"/>
          </p:cNvGraphicFramePr>
          <p:nvPr>
            <p:extLst>
              <p:ext uri="{D42A27DB-BD31-4B8C-83A1-F6EECF244321}">
                <p14:modId xmlns:p14="http://schemas.microsoft.com/office/powerpoint/2010/main" val="3092930356"/>
              </p:ext>
            </p:extLst>
          </p:nvPr>
        </p:nvGraphicFramePr>
        <p:xfrm>
          <a:off x="9019476" y="6190168"/>
          <a:ext cx="11029519" cy="5029200"/>
        </p:xfrm>
        <a:graphic>
          <a:graphicData uri="http://schemas.openxmlformats.org/drawingml/2006/table">
            <a:tbl>
              <a:tblPr firstRow="1" bandRow="1">
                <a:tableStyleId>{5C22544A-7EE6-4342-B048-85BDC9FD1C3A}</a:tableStyleId>
              </a:tblPr>
              <a:tblGrid>
                <a:gridCol w="6296155">
                  <a:extLst>
                    <a:ext uri="{9D8B030D-6E8A-4147-A177-3AD203B41FA5}">
                      <a16:colId xmlns:a16="http://schemas.microsoft.com/office/drawing/2014/main" val="1087173000"/>
                    </a:ext>
                  </a:extLst>
                </a:gridCol>
                <a:gridCol w="4733364">
                  <a:extLst>
                    <a:ext uri="{9D8B030D-6E8A-4147-A177-3AD203B41FA5}">
                      <a16:colId xmlns:a16="http://schemas.microsoft.com/office/drawing/2014/main" val="2535127885"/>
                    </a:ext>
                  </a:extLst>
                </a:gridCol>
              </a:tblGrid>
              <a:tr h="370840">
                <a:tc>
                  <a:txBody>
                    <a:bodyPr/>
                    <a:lstStyle/>
                    <a:p>
                      <a:endParaRPr lang="en-US" sz="6000" dirty="0"/>
                    </a:p>
                  </a:txBody>
                  <a:tcPr/>
                </a:tc>
                <a:tc>
                  <a:txBody>
                    <a:bodyPr/>
                    <a:lstStyle/>
                    <a:p>
                      <a:r>
                        <a:rPr lang="en-US" sz="6000" dirty="0"/>
                        <a:t>Work</a:t>
                      </a:r>
                    </a:p>
                  </a:txBody>
                  <a:tcPr/>
                </a:tc>
                <a:extLst>
                  <a:ext uri="{0D108BD9-81ED-4DB2-BD59-A6C34878D82A}">
                    <a16:rowId xmlns:a16="http://schemas.microsoft.com/office/drawing/2014/main" val="4244390558"/>
                  </a:ext>
                </a:extLst>
              </a:tr>
              <a:tr h="370840">
                <a:tc>
                  <a:txBody>
                    <a:bodyPr/>
                    <a:lstStyle/>
                    <a:p>
                      <a:r>
                        <a:rPr lang="en-US" sz="6000" dirty="0"/>
                        <a:t>By foot</a:t>
                      </a:r>
                    </a:p>
                  </a:txBody>
                  <a:tcPr/>
                </a:tc>
                <a:tc>
                  <a:txBody>
                    <a:bodyPr/>
                    <a:lstStyle/>
                    <a:p>
                      <a:r>
                        <a:rPr lang="en-US" sz="6000" dirty="0"/>
                        <a:t>40 min</a:t>
                      </a:r>
                    </a:p>
                  </a:txBody>
                  <a:tcPr/>
                </a:tc>
                <a:extLst>
                  <a:ext uri="{0D108BD9-81ED-4DB2-BD59-A6C34878D82A}">
                    <a16:rowId xmlns:a16="http://schemas.microsoft.com/office/drawing/2014/main" val="4274085992"/>
                  </a:ext>
                </a:extLst>
              </a:tr>
              <a:tr h="370840">
                <a:tc>
                  <a:txBody>
                    <a:bodyPr/>
                    <a:lstStyle/>
                    <a:p>
                      <a:r>
                        <a:rPr lang="en-US" sz="6000" dirty="0"/>
                        <a:t>Bicycle</a:t>
                      </a:r>
                    </a:p>
                  </a:txBody>
                  <a:tcPr/>
                </a:tc>
                <a:tc>
                  <a:txBody>
                    <a:bodyPr/>
                    <a:lstStyle/>
                    <a:p>
                      <a:r>
                        <a:rPr lang="en-US" sz="6000" dirty="0"/>
                        <a:t>20 min</a:t>
                      </a:r>
                    </a:p>
                  </a:txBody>
                  <a:tcPr/>
                </a:tc>
                <a:extLst>
                  <a:ext uri="{0D108BD9-81ED-4DB2-BD59-A6C34878D82A}">
                    <a16:rowId xmlns:a16="http://schemas.microsoft.com/office/drawing/2014/main" val="1067022168"/>
                  </a:ext>
                </a:extLst>
              </a:tr>
              <a:tr h="370840">
                <a:tc>
                  <a:txBody>
                    <a:bodyPr/>
                    <a:lstStyle/>
                    <a:p>
                      <a:r>
                        <a:rPr lang="en-US" sz="6000" dirty="0"/>
                        <a:t>Car</a:t>
                      </a:r>
                    </a:p>
                  </a:txBody>
                  <a:tcPr/>
                </a:tc>
                <a:tc>
                  <a:txBody>
                    <a:bodyPr/>
                    <a:lstStyle/>
                    <a:p>
                      <a:r>
                        <a:rPr lang="en-US" sz="6000" dirty="0"/>
                        <a:t>10 min</a:t>
                      </a:r>
                    </a:p>
                  </a:txBody>
                  <a:tcPr/>
                </a:tc>
                <a:extLst>
                  <a:ext uri="{0D108BD9-81ED-4DB2-BD59-A6C34878D82A}">
                    <a16:rowId xmlns:a16="http://schemas.microsoft.com/office/drawing/2014/main" val="1347678600"/>
                  </a:ext>
                </a:extLst>
              </a:tr>
              <a:tr h="370840">
                <a:tc>
                  <a:txBody>
                    <a:bodyPr/>
                    <a:lstStyle/>
                    <a:p>
                      <a:r>
                        <a:rPr lang="en-US" sz="6000" dirty="0"/>
                        <a:t>Teleportation</a:t>
                      </a:r>
                    </a:p>
                  </a:txBody>
                  <a:tcPr/>
                </a:tc>
                <a:tc>
                  <a:txBody>
                    <a:bodyPr/>
                    <a:lstStyle/>
                    <a:p>
                      <a:r>
                        <a:rPr lang="en-US" sz="6000" dirty="0"/>
                        <a:t>60 min</a:t>
                      </a:r>
                    </a:p>
                  </a:txBody>
                  <a:tcPr/>
                </a:tc>
                <a:extLst>
                  <a:ext uri="{0D108BD9-81ED-4DB2-BD59-A6C34878D82A}">
                    <a16:rowId xmlns:a16="http://schemas.microsoft.com/office/drawing/2014/main" val="868576009"/>
                  </a:ext>
                </a:extLst>
              </a:tr>
            </a:tbl>
          </a:graphicData>
        </a:graphic>
      </p:graphicFrame>
    </p:spTree>
    <p:extLst>
      <p:ext uri="{BB962C8B-B14F-4D97-AF65-F5344CB8AC3E}">
        <p14:creationId xmlns:p14="http://schemas.microsoft.com/office/powerpoint/2010/main" val="3610894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21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775"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357552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573661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1036873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21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775"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581072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797181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5577881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7581"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21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775"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804592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1020701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5119798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902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50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775"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349424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565533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421948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9027"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1076"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50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775"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605456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821565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19860496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8939"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31687"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50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775"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359584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575693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658836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8939"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231687"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9750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565775"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
        <p:nvSpPr>
          <p:cNvPr id="13" name="TextBox 12">
            <a:extLst>
              <a:ext uri="{FF2B5EF4-FFF2-40B4-BE49-F238E27FC236}">
                <a16:creationId xmlns:a16="http://schemas.microsoft.com/office/drawing/2014/main" id="{FCD4A7DE-3249-AEF5-AF5B-070A3C726BDA}"/>
              </a:ext>
            </a:extLst>
          </p:cNvPr>
          <p:cNvSpPr txBox="1"/>
          <p:nvPr/>
        </p:nvSpPr>
        <p:spPr>
          <a:xfrm>
            <a:off x="3595846" y="5807763"/>
            <a:ext cx="420308" cy="1323439"/>
          </a:xfrm>
          <a:prstGeom prst="rect">
            <a:avLst/>
          </a:prstGeom>
          <a:noFill/>
        </p:spPr>
        <p:txBody>
          <a:bodyPr wrap="none" rtlCol="0">
            <a:spAutoFit/>
          </a:bodyPr>
          <a:lstStyle/>
          <a:p>
            <a:r>
              <a:rPr lang="en-US" sz="8000" noProof="1"/>
              <a:t>i</a:t>
            </a:r>
          </a:p>
        </p:txBody>
      </p:sp>
      <p:sp>
        <p:nvSpPr>
          <p:cNvPr id="14" name="TextBox 13">
            <a:extLst>
              <a:ext uri="{FF2B5EF4-FFF2-40B4-BE49-F238E27FC236}">
                <a16:creationId xmlns:a16="http://schemas.microsoft.com/office/drawing/2014/main" id="{7A8E9165-24CD-4D76-6677-278F97276969}"/>
              </a:ext>
            </a:extLst>
          </p:cNvPr>
          <p:cNvSpPr txBox="1"/>
          <p:nvPr/>
        </p:nvSpPr>
        <p:spPr>
          <a:xfrm>
            <a:off x="5756937" y="5807763"/>
            <a:ext cx="429926" cy="1323439"/>
          </a:xfrm>
          <a:prstGeom prst="rect">
            <a:avLst/>
          </a:prstGeom>
          <a:noFill/>
        </p:spPr>
        <p:txBody>
          <a:bodyPr wrap="none" rtlCol="0">
            <a:spAutoFit/>
          </a:bodyPr>
          <a:lstStyle/>
          <a:p>
            <a:r>
              <a:rPr lang="en-US" sz="8000" noProof="1"/>
              <a:t>j</a:t>
            </a:r>
          </a:p>
        </p:txBody>
      </p:sp>
    </p:spTree>
    <p:extLst>
      <p:ext uri="{BB962C8B-B14F-4D97-AF65-F5344CB8AC3E}">
        <p14:creationId xmlns:p14="http://schemas.microsoft.com/office/powerpoint/2010/main" val="20517205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8C8D2D-0B3C-BA55-8FB1-73A2868A35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sp>
        <p:nvSpPr>
          <p:cNvPr id="3" name="Title 2">
            <a:extLst>
              <a:ext uri="{FF2B5EF4-FFF2-40B4-BE49-F238E27FC236}">
                <a16:creationId xmlns:a16="http://schemas.microsoft.com/office/drawing/2014/main" id="{F5ED3DD9-DF2C-115E-4D4E-E9536F3B5A11}"/>
              </a:ext>
            </a:extLst>
          </p:cNvPr>
          <p:cNvSpPr>
            <a:spLocks noGrp="1"/>
          </p:cNvSpPr>
          <p:nvPr>
            <p:ph type="title"/>
          </p:nvPr>
        </p:nvSpPr>
        <p:spPr/>
        <p:txBody>
          <a:bodyPr/>
          <a:lstStyle/>
          <a:p>
            <a:r>
              <a:rPr lang="en-US" dirty="0"/>
              <a:t>Bubble Sort</a:t>
            </a:r>
          </a:p>
        </p:txBody>
      </p:sp>
      <p:pic>
        <p:nvPicPr>
          <p:cNvPr id="4" name="Picture 3">
            <a:extLst>
              <a:ext uri="{FF2B5EF4-FFF2-40B4-BE49-F238E27FC236}">
                <a16:creationId xmlns:a16="http://schemas.microsoft.com/office/drawing/2014/main" id="{68D6A936-A923-82F3-DBB5-1417EC4F7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8939" y="7246517"/>
            <a:ext cx="1991253" cy="2891296"/>
          </a:xfrm>
          <a:prstGeom prst="rect">
            <a:avLst/>
          </a:prstGeom>
        </p:spPr>
      </p:pic>
      <p:pic>
        <p:nvPicPr>
          <p:cNvPr id="5" name="Picture 4">
            <a:extLst>
              <a:ext uri="{FF2B5EF4-FFF2-40B4-BE49-F238E27FC236}">
                <a16:creationId xmlns:a16="http://schemas.microsoft.com/office/drawing/2014/main" id="{F56FE25A-3318-ABAC-969A-3AD1B9F30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1687" y="7246517"/>
            <a:ext cx="1991253" cy="2891296"/>
          </a:xfrm>
          <a:prstGeom prst="rect">
            <a:avLst/>
          </a:prstGeom>
        </p:spPr>
      </p:pic>
      <p:pic>
        <p:nvPicPr>
          <p:cNvPr id="12" name="Picture 11">
            <a:extLst>
              <a:ext uri="{FF2B5EF4-FFF2-40B4-BE49-F238E27FC236}">
                <a16:creationId xmlns:a16="http://schemas.microsoft.com/office/drawing/2014/main" id="{A5D4F288-406E-0A05-BC9D-50500AA7A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5" y="7246517"/>
            <a:ext cx="1991253" cy="2891296"/>
          </a:xfrm>
          <a:prstGeom prst="rect">
            <a:avLst/>
          </a:prstGeom>
        </p:spPr>
      </p:pic>
      <p:pic>
        <p:nvPicPr>
          <p:cNvPr id="6" name="Picture 5">
            <a:extLst>
              <a:ext uri="{FF2B5EF4-FFF2-40B4-BE49-F238E27FC236}">
                <a16:creationId xmlns:a16="http://schemas.microsoft.com/office/drawing/2014/main" id="{68BBE938-DF4A-412F-8835-64EE84104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7501" y="7246517"/>
            <a:ext cx="1991253" cy="2891296"/>
          </a:xfrm>
          <a:prstGeom prst="rect">
            <a:avLst/>
          </a:prstGeom>
        </p:spPr>
      </p:pic>
      <p:pic>
        <p:nvPicPr>
          <p:cNvPr id="7" name="Picture 6">
            <a:extLst>
              <a:ext uri="{FF2B5EF4-FFF2-40B4-BE49-F238E27FC236}">
                <a16:creationId xmlns:a16="http://schemas.microsoft.com/office/drawing/2014/main" id="{1A2A23EE-A512-72B8-4E5B-BA26ED4517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65775" y="7246517"/>
            <a:ext cx="1991253" cy="2891296"/>
          </a:xfrm>
          <a:prstGeom prst="rect">
            <a:avLst/>
          </a:prstGeom>
        </p:spPr>
      </p:pic>
      <p:pic>
        <p:nvPicPr>
          <p:cNvPr id="8" name="Picture 7">
            <a:extLst>
              <a:ext uri="{FF2B5EF4-FFF2-40B4-BE49-F238E27FC236}">
                <a16:creationId xmlns:a16="http://schemas.microsoft.com/office/drawing/2014/main" id="{80C0163A-50D4-6E4E-E5C1-6F0384B048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734049" y="7246517"/>
            <a:ext cx="1991253" cy="2891296"/>
          </a:xfrm>
          <a:prstGeom prst="rect">
            <a:avLst/>
          </a:prstGeom>
        </p:spPr>
      </p:pic>
      <p:pic>
        <p:nvPicPr>
          <p:cNvPr id="9" name="Picture 8">
            <a:extLst>
              <a:ext uri="{FF2B5EF4-FFF2-40B4-BE49-F238E27FC236}">
                <a16:creationId xmlns:a16="http://schemas.microsoft.com/office/drawing/2014/main" id="{F63BA8D8-A868-43A0-BCF6-28E5BDD856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02323" y="7246517"/>
            <a:ext cx="1991253" cy="2891296"/>
          </a:xfrm>
          <a:prstGeom prst="rect">
            <a:avLst/>
          </a:prstGeom>
        </p:spPr>
      </p:pic>
      <p:pic>
        <p:nvPicPr>
          <p:cNvPr id="10" name="Picture 9">
            <a:extLst>
              <a:ext uri="{FF2B5EF4-FFF2-40B4-BE49-F238E27FC236}">
                <a16:creationId xmlns:a16="http://schemas.microsoft.com/office/drawing/2014/main" id="{EA2E4EB4-A177-8D1B-E9AC-4D8EC43FD9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070553" y="7246517"/>
            <a:ext cx="1991253" cy="2891296"/>
          </a:xfrm>
          <a:prstGeom prst="rect">
            <a:avLst/>
          </a:prstGeom>
        </p:spPr>
      </p:pic>
    </p:spTree>
    <p:extLst>
      <p:ext uri="{BB962C8B-B14F-4D97-AF65-F5344CB8AC3E}">
        <p14:creationId xmlns:p14="http://schemas.microsoft.com/office/powerpoint/2010/main" val="3517467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a:xfrm>
            <a:off x="1903268" y="3117273"/>
            <a:ext cx="21020168" cy="10147014"/>
          </a:xfrm>
        </p:spPr>
        <p:txBody>
          <a:bodyPr vert="horz" lIns="91440" tIns="45720" rIns="91440" bIns="45720" rtlCol="0">
            <a:normAutofit fontScale="85000" lnSpcReduction="10000"/>
          </a:bodyPr>
          <a:lstStyle/>
          <a:p>
            <a:pPr marL="685800" indent="-685800">
              <a:lnSpc>
                <a:spcPct val="150000"/>
              </a:lnSpc>
              <a:buChar char="•"/>
            </a:pPr>
            <a:r>
              <a:rPr lang="en-US" dirty="0"/>
              <a:t>Selection sort – simple, but inefficient algorithm</a:t>
            </a:r>
          </a:p>
          <a:p>
            <a:pPr marL="1600154" lvl="1" indent="-685800">
              <a:lnSpc>
                <a:spcPct val="150000"/>
              </a:lnSpc>
              <a:buChar char="•"/>
            </a:pPr>
            <a:r>
              <a:rPr lang="en-US" dirty="0"/>
              <a:t>Swap the first with the min element on the right, then the second, etc.</a:t>
            </a:r>
          </a:p>
          <a:p>
            <a:pPr marL="1600154" lvl="1" indent="-685800">
              <a:lnSpc>
                <a:spcPct val="150000"/>
              </a:lnSpc>
              <a:buChar char="•"/>
            </a:pPr>
            <a:r>
              <a:rPr lang="en-US" dirty="0"/>
              <a:t>Memory: O(1)</a:t>
            </a:r>
          </a:p>
          <a:p>
            <a:pPr marL="1600154" lvl="1" indent="-685800">
              <a:lnSpc>
                <a:spcPct val="150000"/>
              </a:lnSpc>
              <a:buChar char="•"/>
            </a:pPr>
            <a:r>
              <a:rPr lang="en-US" dirty="0"/>
              <a:t>Stable: No</a:t>
            </a:r>
          </a:p>
          <a:p>
            <a:pPr marL="1600154" lvl="1" indent="-685800">
              <a:lnSpc>
                <a:spcPct val="150000"/>
              </a:lnSpc>
              <a:buChar char="•"/>
            </a:pPr>
            <a:r>
              <a:rPr lang="en-US" dirty="0"/>
              <a:t>Method: Selection</a:t>
            </a:r>
          </a:p>
          <a:p>
            <a:pPr marL="685800" indent="-685800">
              <a:lnSpc>
                <a:spcPct val="150000"/>
              </a:lnSpc>
              <a:buChar char="•"/>
            </a:pPr>
            <a:r>
              <a:rPr lang="en-US" dirty="0"/>
              <a:t>Usage:</a:t>
            </a:r>
          </a:p>
          <a:p>
            <a:pPr marL="1600154" lvl="1" indent="-685800">
              <a:lnSpc>
                <a:spcPct val="150000"/>
              </a:lnSpc>
              <a:buChar char="•"/>
            </a:pPr>
            <a:r>
              <a:rPr lang="en-US" dirty="0"/>
              <a:t>Like Bubble Sort, mostly useful for educational purposes.</a:t>
            </a:r>
          </a:p>
          <a:p>
            <a:pPr marL="1600154" lvl="1" indent="-685800">
              <a:lnSpc>
                <a:spcPct val="150000"/>
              </a:lnSpc>
              <a:buChar char="•"/>
            </a:pPr>
            <a:r>
              <a:rPr lang="en-US" dirty="0"/>
              <a:t>Not efficient for large lists.</a:t>
            </a:r>
          </a:p>
          <a:p>
            <a:pPr marL="1600154" lvl="1" indent="-685800">
              <a:lnSpc>
                <a:spcPct val="150000"/>
              </a:lnSpc>
              <a:buChar char="•"/>
            </a:pPr>
            <a:r>
              <a:rPr lang="en-US" dirty="0"/>
              <a:t>It always performs the same number of comparisons, so its performance doesn't vary between best, average, and worst cases.</a:t>
            </a:r>
          </a:p>
          <a:p>
            <a:pPr marL="685800" indent="-685800">
              <a:lnSpc>
                <a:spcPct val="150000"/>
              </a:lnSpc>
              <a:buChar char="•"/>
            </a:pPr>
            <a:endParaRPr lang="en-US" dirty="0"/>
          </a:p>
          <a:p>
            <a:pPr marL="685800" indent="-685800">
              <a:lnSpc>
                <a:spcPct val="150000"/>
              </a:lnSpc>
              <a:buChar char="•"/>
            </a:pPr>
            <a:endParaRPr lang="en-US" dirty="0"/>
          </a:p>
          <a:p>
            <a:pPr marL="685800" indent="-685800">
              <a:lnSpc>
                <a:spcPct val="150000"/>
              </a:lnSpc>
              <a:buChar char="•"/>
            </a:pPr>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spTree>
    <p:extLst>
      <p:ext uri="{BB962C8B-B14F-4D97-AF65-F5344CB8AC3E}">
        <p14:creationId xmlns:p14="http://schemas.microsoft.com/office/powerpoint/2010/main" val="3441549816"/>
      </p:ext>
    </p:extLst>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413"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0370"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3434474" y="5449312"/>
            <a:ext cx="1992854" cy="1015663"/>
          </a:xfrm>
          <a:prstGeom prst="rect">
            <a:avLst/>
          </a:prstGeom>
          <a:noFill/>
        </p:spPr>
        <p:txBody>
          <a:bodyPr wrap="square" rtlCol="0">
            <a:spAutoFit/>
          </a:bodyPr>
          <a:lstStyle/>
          <a:p>
            <a:r>
              <a:rPr lang="en-US" sz="6000" dirty="0"/>
              <a:t>Index</a:t>
            </a:r>
            <a:endParaRPr lang="bg-BG" sz="6000" dirty="0"/>
          </a:p>
        </p:txBody>
      </p:sp>
      <p:pic>
        <p:nvPicPr>
          <p:cNvPr id="7" name="Picture 6">
            <a:extLst>
              <a:ext uri="{FF2B5EF4-FFF2-40B4-BE49-F238E27FC236}">
                <a16:creationId xmlns:a16="http://schemas.microsoft.com/office/drawing/2014/main" id="{F62663F1-1954-1EDE-954B-DFA0685BB2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3111"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66377" y="6465634"/>
            <a:ext cx="1895580" cy="2752380"/>
          </a:xfrm>
          <a:prstGeom prst="rect">
            <a:avLst/>
          </a:prstGeom>
        </p:spPr>
      </p:pic>
    </p:spTree>
    <p:extLst>
      <p:ext uri="{BB962C8B-B14F-4D97-AF65-F5344CB8AC3E}">
        <p14:creationId xmlns:p14="http://schemas.microsoft.com/office/powerpoint/2010/main" val="13461297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C2BCD-7C44-B2B1-C232-4D7603EF5D9A}"/>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6353914-C7D1-EA38-82A3-9841B27BCAC2}"/>
              </a:ext>
            </a:extLst>
          </p:cNvPr>
          <p:cNvSpPr>
            <a:spLocks noGrp="1"/>
          </p:cNvSpPr>
          <p:nvPr>
            <p:ph type="title"/>
          </p:nvPr>
        </p:nvSpPr>
        <p:spPr/>
        <p:txBody>
          <a:bodyPr/>
          <a:lstStyle/>
          <a:p>
            <a:r>
              <a:rPr lang="en-US" dirty="0"/>
              <a:t>Time Complexity</a:t>
            </a:r>
          </a:p>
        </p:txBody>
      </p:sp>
      <p:graphicFrame>
        <p:nvGraphicFramePr>
          <p:cNvPr id="4" name="Table 3">
            <a:extLst>
              <a:ext uri="{FF2B5EF4-FFF2-40B4-BE49-F238E27FC236}">
                <a16:creationId xmlns:a16="http://schemas.microsoft.com/office/drawing/2014/main" id="{AE65F3A4-128E-9E15-2D3D-9ABC9A72CA7D}"/>
              </a:ext>
            </a:extLst>
          </p:cNvPr>
          <p:cNvGraphicFramePr>
            <a:graphicFrameLocks noGrp="1"/>
          </p:cNvGraphicFramePr>
          <p:nvPr>
            <p:extLst>
              <p:ext uri="{D42A27DB-BD31-4B8C-83A1-F6EECF244321}">
                <p14:modId xmlns:p14="http://schemas.microsoft.com/office/powerpoint/2010/main" val="2049469542"/>
              </p:ext>
            </p:extLst>
          </p:nvPr>
        </p:nvGraphicFramePr>
        <p:xfrm>
          <a:off x="2152651" y="3266402"/>
          <a:ext cx="13067030" cy="5029200"/>
        </p:xfrm>
        <a:graphic>
          <a:graphicData uri="http://schemas.openxmlformats.org/drawingml/2006/table">
            <a:tbl>
              <a:tblPr firstRow="1" bandRow="1">
                <a:tableStyleId>{5C22544A-7EE6-4342-B048-85BDC9FD1C3A}</a:tableStyleId>
              </a:tblPr>
              <a:tblGrid>
                <a:gridCol w="5331847">
                  <a:extLst>
                    <a:ext uri="{9D8B030D-6E8A-4147-A177-3AD203B41FA5}">
                      <a16:colId xmlns:a16="http://schemas.microsoft.com/office/drawing/2014/main" val="1087173000"/>
                    </a:ext>
                  </a:extLst>
                </a:gridCol>
                <a:gridCol w="3365109">
                  <a:extLst>
                    <a:ext uri="{9D8B030D-6E8A-4147-A177-3AD203B41FA5}">
                      <a16:colId xmlns:a16="http://schemas.microsoft.com/office/drawing/2014/main" val="2535127885"/>
                    </a:ext>
                  </a:extLst>
                </a:gridCol>
                <a:gridCol w="4370074">
                  <a:extLst>
                    <a:ext uri="{9D8B030D-6E8A-4147-A177-3AD203B41FA5}">
                      <a16:colId xmlns:a16="http://schemas.microsoft.com/office/drawing/2014/main" val="4020777800"/>
                    </a:ext>
                  </a:extLst>
                </a:gridCol>
              </a:tblGrid>
              <a:tr h="470907">
                <a:tc>
                  <a:txBody>
                    <a:bodyPr/>
                    <a:lstStyle/>
                    <a:p>
                      <a:endParaRPr lang="en-US" sz="6000" dirty="0"/>
                    </a:p>
                  </a:txBody>
                  <a:tcPr/>
                </a:tc>
                <a:tc>
                  <a:txBody>
                    <a:bodyPr/>
                    <a:lstStyle/>
                    <a:p>
                      <a:r>
                        <a:rPr lang="en-US" sz="6000" dirty="0"/>
                        <a:t>Work</a:t>
                      </a:r>
                    </a:p>
                  </a:txBody>
                  <a:tcPr/>
                </a:tc>
                <a:tc>
                  <a:txBody>
                    <a:bodyPr/>
                    <a:lstStyle/>
                    <a:p>
                      <a:r>
                        <a:rPr lang="en-US" sz="6000" dirty="0"/>
                        <a:t>Varna</a:t>
                      </a:r>
                    </a:p>
                  </a:txBody>
                  <a:tcPr/>
                </a:tc>
                <a:extLst>
                  <a:ext uri="{0D108BD9-81ED-4DB2-BD59-A6C34878D82A}">
                    <a16:rowId xmlns:a16="http://schemas.microsoft.com/office/drawing/2014/main" val="4244390558"/>
                  </a:ext>
                </a:extLst>
              </a:tr>
              <a:tr h="370840">
                <a:tc>
                  <a:txBody>
                    <a:bodyPr/>
                    <a:lstStyle/>
                    <a:p>
                      <a:r>
                        <a:rPr lang="en-US" sz="6000" dirty="0"/>
                        <a:t>By foot</a:t>
                      </a:r>
                    </a:p>
                  </a:txBody>
                  <a:tcPr/>
                </a:tc>
                <a:tc>
                  <a:txBody>
                    <a:bodyPr/>
                    <a:lstStyle/>
                    <a:p>
                      <a:r>
                        <a:rPr lang="en-US" sz="6000" dirty="0"/>
                        <a:t>40 min</a:t>
                      </a:r>
                    </a:p>
                  </a:txBody>
                  <a:tcPr/>
                </a:tc>
                <a:tc>
                  <a:txBody>
                    <a:bodyPr/>
                    <a:lstStyle/>
                    <a:p>
                      <a:r>
                        <a:rPr lang="en-US" sz="6000"/>
                        <a:t>5000 min</a:t>
                      </a:r>
                      <a:endParaRPr lang="en-US" sz="6000" dirty="0"/>
                    </a:p>
                  </a:txBody>
                  <a:tcPr/>
                </a:tc>
                <a:extLst>
                  <a:ext uri="{0D108BD9-81ED-4DB2-BD59-A6C34878D82A}">
                    <a16:rowId xmlns:a16="http://schemas.microsoft.com/office/drawing/2014/main" val="4274085992"/>
                  </a:ext>
                </a:extLst>
              </a:tr>
              <a:tr h="370840">
                <a:tc>
                  <a:txBody>
                    <a:bodyPr/>
                    <a:lstStyle/>
                    <a:p>
                      <a:r>
                        <a:rPr lang="en-US" sz="6000" dirty="0"/>
                        <a:t>Bicycle</a:t>
                      </a:r>
                    </a:p>
                  </a:txBody>
                  <a:tcPr/>
                </a:tc>
                <a:tc>
                  <a:txBody>
                    <a:bodyPr/>
                    <a:lstStyle/>
                    <a:p>
                      <a:r>
                        <a:rPr lang="en-US" sz="6000" dirty="0"/>
                        <a:t>20 min</a:t>
                      </a:r>
                    </a:p>
                  </a:txBody>
                  <a:tcPr/>
                </a:tc>
                <a:tc>
                  <a:txBody>
                    <a:bodyPr/>
                    <a:lstStyle/>
                    <a:p>
                      <a:r>
                        <a:rPr lang="en-US" sz="6000"/>
                        <a:t>1000 min</a:t>
                      </a:r>
                      <a:endParaRPr lang="en-US" sz="6000" dirty="0"/>
                    </a:p>
                  </a:txBody>
                  <a:tcPr/>
                </a:tc>
                <a:extLst>
                  <a:ext uri="{0D108BD9-81ED-4DB2-BD59-A6C34878D82A}">
                    <a16:rowId xmlns:a16="http://schemas.microsoft.com/office/drawing/2014/main" val="1067022168"/>
                  </a:ext>
                </a:extLst>
              </a:tr>
              <a:tr h="370840">
                <a:tc>
                  <a:txBody>
                    <a:bodyPr/>
                    <a:lstStyle/>
                    <a:p>
                      <a:r>
                        <a:rPr lang="en-US" sz="6000" dirty="0"/>
                        <a:t>Car</a:t>
                      </a:r>
                    </a:p>
                  </a:txBody>
                  <a:tcPr/>
                </a:tc>
                <a:tc>
                  <a:txBody>
                    <a:bodyPr/>
                    <a:lstStyle/>
                    <a:p>
                      <a:r>
                        <a:rPr lang="en-US" sz="6000" dirty="0"/>
                        <a:t>10 min</a:t>
                      </a:r>
                    </a:p>
                  </a:txBody>
                  <a:tcPr/>
                </a:tc>
                <a:tc>
                  <a:txBody>
                    <a:bodyPr/>
                    <a:lstStyle/>
                    <a:p>
                      <a:r>
                        <a:rPr lang="en-US" sz="6000"/>
                        <a:t>300 min</a:t>
                      </a:r>
                      <a:endParaRPr lang="en-US" sz="6000" dirty="0"/>
                    </a:p>
                  </a:txBody>
                  <a:tcPr/>
                </a:tc>
                <a:extLst>
                  <a:ext uri="{0D108BD9-81ED-4DB2-BD59-A6C34878D82A}">
                    <a16:rowId xmlns:a16="http://schemas.microsoft.com/office/drawing/2014/main" val="1347678600"/>
                  </a:ext>
                </a:extLst>
              </a:tr>
              <a:tr h="370840">
                <a:tc>
                  <a:txBody>
                    <a:bodyPr/>
                    <a:lstStyle/>
                    <a:p>
                      <a:r>
                        <a:rPr lang="en-US" sz="6000" dirty="0"/>
                        <a:t>Teleportation</a:t>
                      </a:r>
                    </a:p>
                  </a:txBody>
                  <a:tcPr/>
                </a:tc>
                <a:tc>
                  <a:txBody>
                    <a:bodyPr/>
                    <a:lstStyle/>
                    <a:p>
                      <a:r>
                        <a:rPr lang="en-US" sz="6000" dirty="0"/>
                        <a:t>60 min</a:t>
                      </a:r>
                    </a:p>
                  </a:txBody>
                  <a:tcPr/>
                </a:tc>
                <a:tc>
                  <a:txBody>
                    <a:bodyPr/>
                    <a:lstStyle/>
                    <a:p>
                      <a:r>
                        <a:rPr lang="en-US" sz="6000" dirty="0"/>
                        <a:t>60 min</a:t>
                      </a:r>
                    </a:p>
                  </a:txBody>
                  <a:tcPr/>
                </a:tc>
                <a:extLst>
                  <a:ext uri="{0D108BD9-81ED-4DB2-BD59-A6C34878D82A}">
                    <a16:rowId xmlns:a16="http://schemas.microsoft.com/office/drawing/2014/main" val="868576009"/>
                  </a:ext>
                </a:extLst>
              </a:tr>
            </a:tbl>
          </a:graphicData>
        </a:graphic>
      </p:graphicFrame>
      <p:graphicFrame>
        <p:nvGraphicFramePr>
          <p:cNvPr id="7" name="Chart 6">
            <a:extLst>
              <a:ext uri="{FF2B5EF4-FFF2-40B4-BE49-F238E27FC236}">
                <a16:creationId xmlns:a16="http://schemas.microsoft.com/office/drawing/2014/main" id="{7DB4DA57-7BC1-DF17-4437-EF5FDA57E5B7}"/>
              </a:ext>
            </a:extLst>
          </p:cNvPr>
          <p:cNvGraphicFramePr/>
          <p:nvPr>
            <p:extLst>
              <p:ext uri="{D42A27DB-BD31-4B8C-83A1-F6EECF244321}">
                <p14:modId xmlns:p14="http://schemas.microsoft.com/office/powerpoint/2010/main" val="3821019176"/>
              </p:ext>
            </p:extLst>
          </p:nvPr>
        </p:nvGraphicFramePr>
        <p:xfrm>
          <a:off x="14092587" y="5781002"/>
          <a:ext cx="8704533" cy="61372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2685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413"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542560"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3434474"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5731928" y="5443559"/>
            <a:ext cx="1551156" cy="1015663"/>
          </a:xfrm>
          <a:prstGeom prst="rect">
            <a:avLst/>
          </a:prstGeom>
          <a:noFill/>
        </p:spPr>
        <p:txBody>
          <a:bodyPr wrap="square" rtlCol="0">
            <a:spAutoFit/>
          </a:bodyPr>
          <a:lstStyle/>
          <a:p>
            <a:r>
              <a:rPr lang="en-US" sz="6000" dirty="0"/>
              <a:t>Min</a:t>
            </a:r>
            <a:endParaRPr lang="bg-BG" sz="6000" dirty="0"/>
          </a:p>
        </p:txBody>
      </p:sp>
      <p:pic>
        <p:nvPicPr>
          <p:cNvPr id="7" name="Picture 6">
            <a:extLst>
              <a:ext uri="{FF2B5EF4-FFF2-40B4-BE49-F238E27FC236}">
                <a16:creationId xmlns:a16="http://schemas.microsoft.com/office/drawing/2014/main" id="{F62663F1-1954-1EDE-954B-DFA0685BB2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3111"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66377" y="6465634"/>
            <a:ext cx="1895580" cy="2752380"/>
          </a:xfrm>
          <a:prstGeom prst="rect">
            <a:avLst/>
          </a:prstGeom>
        </p:spPr>
      </p:pic>
    </p:spTree>
    <p:extLst>
      <p:ext uri="{BB962C8B-B14F-4D97-AF65-F5344CB8AC3E}">
        <p14:creationId xmlns:p14="http://schemas.microsoft.com/office/powerpoint/2010/main" val="15685895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413"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2560"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3434474"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7796956" y="5449311"/>
            <a:ext cx="1551156" cy="1015663"/>
          </a:xfrm>
          <a:prstGeom prst="rect">
            <a:avLst/>
          </a:prstGeom>
          <a:noFill/>
        </p:spPr>
        <p:txBody>
          <a:bodyPr wrap="square" rtlCol="0">
            <a:spAutoFit/>
          </a:bodyPr>
          <a:lstStyle/>
          <a:p>
            <a:r>
              <a:rPr lang="en-US" sz="6000" dirty="0"/>
              <a:t>Min</a:t>
            </a:r>
            <a:endParaRPr lang="bg-BG" sz="6000" dirty="0"/>
          </a:p>
        </p:txBody>
      </p:sp>
      <p:pic>
        <p:nvPicPr>
          <p:cNvPr id="7" name="Picture 6">
            <a:extLst>
              <a:ext uri="{FF2B5EF4-FFF2-40B4-BE49-F238E27FC236}">
                <a16:creationId xmlns:a16="http://schemas.microsoft.com/office/drawing/2014/main" id="{F62663F1-1954-1EDE-954B-DFA0685BB2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3111"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66377" y="6465634"/>
            <a:ext cx="1895580" cy="2752380"/>
          </a:xfrm>
          <a:prstGeom prst="rect">
            <a:avLst/>
          </a:prstGeom>
        </p:spPr>
      </p:pic>
    </p:spTree>
    <p:extLst>
      <p:ext uri="{BB962C8B-B14F-4D97-AF65-F5344CB8AC3E}">
        <p14:creationId xmlns:p14="http://schemas.microsoft.com/office/powerpoint/2010/main" val="35655526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413"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2560"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3434474"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9875500" y="5449311"/>
            <a:ext cx="1551156" cy="1015663"/>
          </a:xfrm>
          <a:prstGeom prst="rect">
            <a:avLst/>
          </a:prstGeom>
          <a:noFill/>
        </p:spPr>
        <p:txBody>
          <a:bodyPr wrap="square" rtlCol="0">
            <a:spAutoFit/>
          </a:bodyPr>
          <a:lstStyle/>
          <a:p>
            <a:r>
              <a:rPr lang="en-US" sz="6000" dirty="0"/>
              <a:t>Min</a:t>
            </a:r>
            <a:endParaRPr lang="bg-BG" sz="6000" dirty="0"/>
          </a:p>
        </p:txBody>
      </p:sp>
      <p:pic>
        <p:nvPicPr>
          <p:cNvPr id="7" name="Picture 6">
            <a:extLst>
              <a:ext uri="{FF2B5EF4-FFF2-40B4-BE49-F238E27FC236}">
                <a16:creationId xmlns:a16="http://schemas.microsoft.com/office/drawing/2014/main" id="{F62663F1-1954-1EDE-954B-DFA0685BB2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3111"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66377" y="6465634"/>
            <a:ext cx="1895580" cy="2752380"/>
          </a:xfrm>
          <a:prstGeom prst="rect">
            <a:avLst/>
          </a:prstGeom>
        </p:spPr>
      </p:pic>
    </p:spTree>
    <p:extLst>
      <p:ext uri="{BB962C8B-B14F-4D97-AF65-F5344CB8AC3E}">
        <p14:creationId xmlns:p14="http://schemas.microsoft.com/office/powerpoint/2010/main" val="11714724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413"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2560"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3434474"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11938589" y="5449311"/>
            <a:ext cx="1551156" cy="1015663"/>
          </a:xfrm>
          <a:prstGeom prst="rect">
            <a:avLst/>
          </a:prstGeom>
          <a:noFill/>
        </p:spPr>
        <p:txBody>
          <a:bodyPr wrap="square" rtlCol="0">
            <a:spAutoFit/>
          </a:bodyPr>
          <a:lstStyle/>
          <a:p>
            <a:r>
              <a:rPr lang="en-US" sz="6000" dirty="0"/>
              <a:t>Min</a:t>
            </a:r>
            <a:endParaRPr lang="bg-BG" sz="6000" dirty="0"/>
          </a:p>
        </p:txBody>
      </p:sp>
      <p:pic>
        <p:nvPicPr>
          <p:cNvPr id="7" name="Picture 6">
            <a:extLst>
              <a:ext uri="{FF2B5EF4-FFF2-40B4-BE49-F238E27FC236}">
                <a16:creationId xmlns:a16="http://schemas.microsoft.com/office/drawing/2014/main" id="{F62663F1-1954-1EDE-954B-DFA0685BB2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3111"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10"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766377" y="6465634"/>
            <a:ext cx="1895580" cy="2752380"/>
          </a:xfrm>
          <a:prstGeom prst="rect">
            <a:avLst/>
          </a:prstGeom>
        </p:spPr>
      </p:pic>
    </p:spTree>
    <p:extLst>
      <p:ext uri="{BB962C8B-B14F-4D97-AF65-F5344CB8AC3E}">
        <p14:creationId xmlns:p14="http://schemas.microsoft.com/office/powerpoint/2010/main" val="10632079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413"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2560"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3434474"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11938589" y="5449311"/>
            <a:ext cx="1551156" cy="1015663"/>
          </a:xfrm>
          <a:prstGeom prst="rect">
            <a:avLst/>
          </a:prstGeom>
          <a:noFill/>
        </p:spPr>
        <p:txBody>
          <a:bodyPr wrap="square" rtlCol="0">
            <a:spAutoFit/>
          </a:bodyPr>
          <a:lstStyle/>
          <a:p>
            <a:r>
              <a:rPr lang="en-US" sz="6000" dirty="0"/>
              <a:t>Min</a:t>
            </a:r>
            <a:endParaRPr lang="bg-BG" sz="6000" dirty="0"/>
          </a:p>
        </p:txBody>
      </p:sp>
      <p:pic>
        <p:nvPicPr>
          <p:cNvPr id="7" name="Picture 6">
            <a:extLst>
              <a:ext uri="{FF2B5EF4-FFF2-40B4-BE49-F238E27FC236}">
                <a16:creationId xmlns:a16="http://schemas.microsoft.com/office/drawing/2014/main" id="{F62663F1-1954-1EDE-954B-DFA0685BB2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3111"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66377" y="6465634"/>
            <a:ext cx="1895580" cy="2752380"/>
          </a:xfrm>
          <a:prstGeom prst="rect">
            <a:avLst/>
          </a:prstGeom>
        </p:spPr>
      </p:pic>
    </p:spTree>
    <p:extLst>
      <p:ext uri="{BB962C8B-B14F-4D97-AF65-F5344CB8AC3E}">
        <p14:creationId xmlns:p14="http://schemas.microsoft.com/office/powerpoint/2010/main" val="3406839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413"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2560"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3434474"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11938589" y="5449311"/>
            <a:ext cx="1551156" cy="1015663"/>
          </a:xfrm>
          <a:prstGeom prst="rect">
            <a:avLst/>
          </a:prstGeom>
          <a:noFill/>
        </p:spPr>
        <p:txBody>
          <a:bodyPr wrap="square" rtlCol="0">
            <a:spAutoFit/>
          </a:bodyPr>
          <a:lstStyle/>
          <a:p>
            <a:r>
              <a:rPr lang="en-US" sz="6000" dirty="0"/>
              <a:t>Min</a:t>
            </a:r>
            <a:endParaRPr lang="bg-BG" sz="6000" dirty="0"/>
          </a:p>
        </p:txBody>
      </p:sp>
      <p:pic>
        <p:nvPicPr>
          <p:cNvPr id="7" name="Picture 6">
            <a:extLst>
              <a:ext uri="{FF2B5EF4-FFF2-40B4-BE49-F238E27FC236}">
                <a16:creationId xmlns:a16="http://schemas.microsoft.com/office/drawing/2014/main" id="{F62663F1-1954-1EDE-954B-DFA0685BB2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3111"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66377" y="6465634"/>
            <a:ext cx="1895580" cy="2752380"/>
          </a:xfrm>
          <a:prstGeom prst="rect">
            <a:avLst/>
          </a:prstGeom>
        </p:spPr>
      </p:pic>
    </p:spTree>
    <p:extLst>
      <p:ext uri="{BB962C8B-B14F-4D97-AF65-F5344CB8AC3E}">
        <p14:creationId xmlns:p14="http://schemas.microsoft.com/office/powerpoint/2010/main" val="1226234986"/>
      </p:ext>
    </p:extLst>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413"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2560"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3434474"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11938589" y="5449311"/>
            <a:ext cx="1551156" cy="1015663"/>
          </a:xfrm>
          <a:prstGeom prst="rect">
            <a:avLst/>
          </a:prstGeom>
          <a:noFill/>
        </p:spPr>
        <p:txBody>
          <a:bodyPr wrap="square" rtlCol="0">
            <a:spAutoFit/>
          </a:bodyPr>
          <a:lstStyle/>
          <a:p>
            <a:r>
              <a:rPr lang="en-US" sz="6000" dirty="0"/>
              <a:t>Min</a:t>
            </a:r>
            <a:endParaRPr lang="bg-BG" sz="6000" dirty="0"/>
          </a:p>
        </p:txBody>
      </p:sp>
      <p:pic>
        <p:nvPicPr>
          <p:cNvPr id="7" name="Picture 6">
            <a:extLst>
              <a:ext uri="{FF2B5EF4-FFF2-40B4-BE49-F238E27FC236}">
                <a16:creationId xmlns:a16="http://schemas.microsoft.com/office/drawing/2014/main" id="{F62663F1-1954-1EDE-954B-DFA0685BB2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3111"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66377" y="6465634"/>
            <a:ext cx="1895580" cy="2752380"/>
          </a:xfrm>
          <a:prstGeom prst="rect">
            <a:avLst/>
          </a:prstGeom>
        </p:spPr>
      </p:pic>
    </p:spTree>
    <p:extLst>
      <p:ext uri="{BB962C8B-B14F-4D97-AF65-F5344CB8AC3E}">
        <p14:creationId xmlns:p14="http://schemas.microsoft.com/office/powerpoint/2010/main" val="1136847337"/>
      </p:ext>
    </p:extLst>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9995413"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2560"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3434474"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11938589" y="5449311"/>
            <a:ext cx="1551156" cy="1015663"/>
          </a:xfrm>
          <a:prstGeom prst="rect">
            <a:avLst/>
          </a:prstGeom>
          <a:noFill/>
        </p:spPr>
        <p:txBody>
          <a:bodyPr wrap="square" rtlCol="0">
            <a:spAutoFit/>
          </a:bodyPr>
          <a:lstStyle/>
          <a:p>
            <a:r>
              <a:rPr lang="en-US" sz="6000" dirty="0"/>
              <a:t>Min</a:t>
            </a:r>
            <a:endParaRPr lang="bg-BG" sz="6000" dirty="0"/>
          </a:p>
        </p:txBody>
      </p:sp>
      <p:pic>
        <p:nvPicPr>
          <p:cNvPr id="7" name="Picture 6">
            <a:extLst>
              <a:ext uri="{FF2B5EF4-FFF2-40B4-BE49-F238E27FC236}">
                <a16:creationId xmlns:a16="http://schemas.microsoft.com/office/drawing/2014/main" id="{F62663F1-1954-1EDE-954B-DFA0685BB2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3111"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66377" y="6465634"/>
            <a:ext cx="1895580" cy="2752380"/>
          </a:xfrm>
          <a:prstGeom prst="rect">
            <a:avLst/>
          </a:prstGeom>
        </p:spPr>
      </p:pic>
    </p:spTree>
    <p:extLst>
      <p:ext uri="{BB962C8B-B14F-4D97-AF65-F5344CB8AC3E}">
        <p14:creationId xmlns:p14="http://schemas.microsoft.com/office/powerpoint/2010/main" val="104915013"/>
      </p:ext>
    </p:extLst>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413"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370" y="6465634"/>
            <a:ext cx="1895580" cy="2752380"/>
          </a:xfrm>
          <a:prstGeom prst="rect">
            <a:avLst/>
          </a:prstGeom>
        </p:spPr>
      </p:pic>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5502290"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20167625" y="5449312"/>
            <a:ext cx="1551156" cy="1015663"/>
          </a:xfrm>
          <a:prstGeom prst="rect">
            <a:avLst/>
          </a:prstGeom>
          <a:noFill/>
        </p:spPr>
        <p:txBody>
          <a:bodyPr wrap="square" rtlCol="0">
            <a:spAutoFit/>
          </a:bodyPr>
          <a:lstStyle/>
          <a:p>
            <a:r>
              <a:rPr lang="en-US" sz="6000" dirty="0"/>
              <a:t>Min</a:t>
            </a:r>
            <a:endParaRPr lang="bg-BG" sz="6000" dirty="0"/>
          </a:p>
        </p:txBody>
      </p:sp>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464220" y="6465634"/>
            <a:ext cx="1895580" cy="2752380"/>
          </a:xfrm>
          <a:prstGeom prst="rect">
            <a:avLst/>
          </a:prstGeom>
        </p:spPr>
      </p:pic>
      <p:pic>
        <p:nvPicPr>
          <p:cNvPr id="15" name="Picture 14">
            <a:extLst>
              <a:ext uri="{FF2B5EF4-FFF2-40B4-BE49-F238E27FC236}">
                <a16:creationId xmlns:a16="http://schemas.microsoft.com/office/drawing/2014/main" id="{ED7D744D-3879-1D67-336A-D2FF287CB7E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58131" y="6465634"/>
            <a:ext cx="1895580" cy="2752380"/>
          </a:xfrm>
          <a:prstGeom prst="rect">
            <a:avLst/>
          </a:prstGeom>
        </p:spPr>
      </p:pic>
    </p:spTree>
    <p:extLst>
      <p:ext uri="{BB962C8B-B14F-4D97-AF65-F5344CB8AC3E}">
        <p14:creationId xmlns:p14="http://schemas.microsoft.com/office/powerpoint/2010/main" val="2727952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11501" y="6465634"/>
            <a:ext cx="1895580" cy="2752380"/>
          </a:xfrm>
          <a:prstGeom prst="rect">
            <a:avLst/>
          </a:prstGeom>
        </p:spPr>
      </p:pic>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7684" y="6465634"/>
            <a:ext cx="1895580" cy="2752380"/>
          </a:xfrm>
          <a:prstGeom prst="rect">
            <a:avLst/>
          </a:prstGeom>
        </p:spPr>
      </p:pic>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464220"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989344"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7565263"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13983713" y="5449312"/>
            <a:ext cx="1551156" cy="1015663"/>
          </a:xfrm>
          <a:prstGeom prst="rect">
            <a:avLst/>
          </a:prstGeom>
          <a:noFill/>
        </p:spPr>
        <p:txBody>
          <a:bodyPr wrap="square" rtlCol="0">
            <a:spAutoFit/>
          </a:bodyPr>
          <a:lstStyle/>
          <a:p>
            <a:r>
              <a:rPr lang="en-US" sz="6000" dirty="0"/>
              <a:t>Min</a:t>
            </a:r>
            <a:endParaRPr lang="bg-BG" sz="6000" dirty="0"/>
          </a:p>
        </p:txBody>
      </p:sp>
      <p:pic>
        <p:nvPicPr>
          <p:cNvPr id="15" name="Picture 14">
            <a:extLst>
              <a:ext uri="{FF2B5EF4-FFF2-40B4-BE49-F238E27FC236}">
                <a16:creationId xmlns:a16="http://schemas.microsoft.com/office/drawing/2014/main" id="{ED7D744D-3879-1D67-336A-D2FF287CB7E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758131" y="6465634"/>
            <a:ext cx="1895580" cy="2752380"/>
          </a:xfrm>
          <a:prstGeom prst="rect">
            <a:avLst/>
          </a:prstGeom>
        </p:spPr>
      </p:pic>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30856" y="6465634"/>
            <a:ext cx="1895580" cy="2752380"/>
          </a:xfrm>
          <a:prstGeom prst="rect">
            <a:avLst/>
          </a:prstGeom>
        </p:spPr>
      </p:pic>
    </p:spTree>
    <p:extLst>
      <p:ext uri="{BB962C8B-B14F-4D97-AF65-F5344CB8AC3E}">
        <p14:creationId xmlns:p14="http://schemas.microsoft.com/office/powerpoint/2010/main" val="584889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8C8B5D-AE06-2828-869F-AAC5BCE67511}"/>
              </a:ext>
            </a:extLst>
          </p:cNvPr>
          <p:cNvSpPr>
            <a:spLocks noGrp="1"/>
          </p:cNvSpPr>
          <p:nvPr>
            <p:ph type="body" sz="quarter" idx="10"/>
          </p:nvPr>
        </p:nvSpPr>
        <p:spPr/>
        <p:txBody>
          <a:bodyPr vert="horz" lIns="91440" tIns="45720" rIns="91440" bIns="45720" rtlCol="0">
            <a:normAutofit/>
          </a:bodyPr>
          <a:lstStyle/>
          <a:p>
            <a:pPr marL="914354" indent="-914354">
              <a:buChar char="•"/>
            </a:pPr>
            <a:r>
              <a:rPr lang="en-US" sz="6000" dirty="0"/>
              <a:t>Why should we analyze algorithms?</a:t>
            </a:r>
          </a:p>
          <a:p>
            <a:pPr marL="914354" indent="-914354">
              <a:buChar char="•"/>
            </a:pPr>
            <a:r>
              <a:rPr lang="en-US" sz="6000" dirty="0"/>
              <a:t>Predict the resources the algorithm will need</a:t>
            </a:r>
          </a:p>
          <a:p>
            <a:pPr marL="1828708" lvl="1" indent="-914354">
              <a:buChar char="•"/>
            </a:pPr>
            <a:r>
              <a:rPr lang="en-US" sz="6000" dirty="0"/>
              <a:t>Computational time (CPU consumption)</a:t>
            </a:r>
          </a:p>
          <a:p>
            <a:pPr marL="1828708" lvl="1" indent="-914354">
              <a:buChar char="•"/>
            </a:pPr>
            <a:r>
              <a:rPr lang="en-US" sz="6000" dirty="0"/>
              <a:t>Memory space (RAM consumption)</a:t>
            </a:r>
          </a:p>
          <a:p>
            <a:pPr marL="1828708" lvl="1" indent="-914354">
              <a:buChar char="•"/>
            </a:pPr>
            <a:r>
              <a:rPr lang="en-US" sz="6000" dirty="0"/>
              <a:t>Communication bandwidth consumption</a:t>
            </a:r>
          </a:p>
          <a:p>
            <a:pPr marL="1828708" lvl="1" indent="-914354">
              <a:buChar char="•"/>
            </a:pPr>
            <a:r>
              <a:rPr lang="en-US" sz="6000" dirty="0"/>
              <a:t>Hard disk operations</a:t>
            </a:r>
          </a:p>
          <a:p>
            <a:pPr marL="914354" indent="-914354">
              <a:buChar char="•"/>
            </a:pPr>
            <a:endParaRPr lang="en-US" sz="6000" dirty="0"/>
          </a:p>
        </p:txBody>
      </p:sp>
      <p:sp>
        <p:nvSpPr>
          <p:cNvPr id="3" name="Title 2">
            <a:extLst>
              <a:ext uri="{FF2B5EF4-FFF2-40B4-BE49-F238E27FC236}">
                <a16:creationId xmlns:a16="http://schemas.microsoft.com/office/drawing/2014/main" id="{F9C7407E-1F9D-7EE2-77DC-AB08E512A480}"/>
              </a:ext>
            </a:extLst>
          </p:cNvPr>
          <p:cNvSpPr>
            <a:spLocks noGrp="1"/>
          </p:cNvSpPr>
          <p:nvPr>
            <p:ph type="title"/>
          </p:nvPr>
        </p:nvSpPr>
        <p:spPr/>
        <p:txBody>
          <a:bodyPr/>
          <a:lstStyle/>
          <a:p>
            <a:r>
              <a:rPr lang="en-US" dirty="0"/>
              <a:t>Algorithm Analysis</a:t>
            </a:r>
          </a:p>
        </p:txBody>
      </p:sp>
    </p:spTree>
    <p:extLst>
      <p:ext uri="{BB962C8B-B14F-4D97-AF65-F5344CB8AC3E}">
        <p14:creationId xmlns:p14="http://schemas.microsoft.com/office/powerpoint/2010/main" val="3591053589"/>
      </p:ext>
    </p:extLst>
  </p:cSld>
  <p:clrMapOvr>
    <a:masterClrMapping/>
  </p:clrMapOvr>
  <p:transition spd="slow">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27318" y="6465634"/>
            <a:ext cx="1895580" cy="2752380"/>
          </a:xfrm>
          <a:prstGeom prst="rect">
            <a:avLst/>
          </a:prstGeom>
        </p:spPr>
      </p:pic>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30856"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464220"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989344"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9650254"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9908354" y="4433649"/>
            <a:ext cx="1551156" cy="1015663"/>
          </a:xfrm>
          <a:prstGeom prst="rect">
            <a:avLst/>
          </a:prstGeom>
          <a:noFill/>
        </p:spPr>
        <p:txBody>
          <a:bodyPr wrap="square" rtlCol="0">
            <a:spAutoFit/>
          </a:bodyPr>
          <a:lstStyle/>
          <a:p>
            <a:r>
              <a:rPr lang="en-US" sz="6000" dirty="0"/>
              <a:t>Min</a:t>
            </a:r>
            <a:endParaRPr lang="bg-BG" sz="6000" dirty="0"/>
          </a:p>
        </p:txBody>
      </p:sp>
      <p:pic>
        <p:nvPicPr>
          <p:cNvPr id="15" name="Picture 14">
            <a:extLst>
              <a:ext uri="{FF2B5EF4-FFF2-40B4-BE49-F238E27FC236}">
                <a16:creationId xmlns:a16="http://schemas.microsoft.com/office/drawing/2014/main" id="{ED7D744D-3879-1D67-336A-D2FF287CB7E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758131"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96734" y="6465634"/>
            <a:ext cx="1895580" cy="2752380"/>
          </a:xfrm>
          <a:prstGeom prst="rect">
            <a:avLst/>
          </a:prstGeom>
        </p:spPr>
      </p:pic>
    </p:spTree>
    <p:extLst>
      <p:ext uri="{BB962C8B-B14F-4D97-AF65-F5344CB8AC3E}">
        <p14:creationId xmlns:p14="http://schemas.microsoft.com/office/powerpoint/2010/main" val="39786867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27318" y="6465634"/>
            <a:ext cx="1895580" cy="2752380"/>
          </a:xfrm>
          <a:prstGeom prst="rect">
            <a:avLst/>
          </a:prstGeom>
        </p:spPr>
      </p:pic>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30856"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96734"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464220"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989344"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11743071"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12001171" y="4433649"/>
            <a:ext cx="1551156" cy="1015663"/>
          </a:xfrm>
          <a:prstGeom prst="rect">
            <a:avLst/>
          </a:prstGeom>
          <a:noFill/>
        </p:spPr>
        <p:txBody>
          <a:bodyPr wrap="square" rtlCol="0">
            <a:spAutoFit/>
          </a:bodyPr>
          <a:lstStyle/>
          <a:p>
            <a:r>
              <a:rPr lang="en-US" sz="6000" dirty="0"/>
              <a:t>Min</a:t>
            </a:r>
            <a:endParaRPr lang="bg-BG" sz="6000" dirty="0"/>
          </a:p>
        </p:txBody>
      </p:sp>
      <p:pic>
        <p:nvPicPr>
          <p:cNvPr id="15" name="Picture 14">
            <a:extLst>
              <a:ext uri="{FF2B5EF4-FFF2-40B4-BE49-F238E27FC236}">
                <a16:creationId xmlns:a16="http://schemas.microsoft.com/office/drawing/2014/main" id="{ED7D744D-3879-1D67-336A-D2FF287CB7E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58131" y="6465634"/>
            <a:ext cx="1895580" cy="2752380"/>
          </a:xfrm>
          <a:prstGeom prst="rect">
            <a:avLst/>
          </a:prstGeom>
        </p:spPr>
      </p:pic>
    </p:spTree>
    <p:extLst>
      <p:ext uri="{BB962C8B-B14F-4D97-AF65-F5344CB8AC3E}">
        <p14:creationId xmlns:p14="http://schemas.microsoft.com/office/powerpoint/2010/main" val="20417523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27318" y="6465634"/>
            <a:ext cx="1895580" cy="2752380"/>
          </a:xfrm>
          <a:prstGeom prst="rect">
            <a:avLst/>
          </a:prstGeom>
        </p:spPr>
      </p:pic>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30856"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96734"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464220"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989344"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13822130"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14080230" y="4433649"/>
            <a:ext cx="1551156" cy="1015663"/>
          </a:xfrm>
          <a:prstGeom prst="rect">
            <a:avLst/>
          </a:prstGeom>
          <a:noFill/>
        </p:spPr>
        <p:txBody>
          <a:bodyPr wrap="square" rtlCol="0">
            <a:spAutoFit/>
          </a:bodyPr>
          <a:lstStyle/>
          <a:p>
            <a:r>
              <a:rPr lang="en-US" sz="6000" dirty="0"/>
              <a:t>Min</a:t>
            </a:r>
            <a:endParaRPr lang="bg-BG" sz="6000" dirty="0"/>
          </a:p>
        </p:txBody>
      </p:sp>
      <p:pic>
        <p:nvPicPr>
          <p:cNvPr id="15" name="Picture 14">
            <a:extLst>
              <a:ext uri="{FF2B5EF4-FFF2-40B4-BE49-F238E27FC236}">
                <a16:creationId xmlns:a16="http://schemas.microsoft.com/office/drawing/2014/main" id="{ED7D744D-3879-1D67-336A-D2FF287CB7E5}"/>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758131" y="6465634"/>
            <a:ext cx="1895580" cy="2752380"/>
          </a:xfrm>
          <a:prstGeom prst="rect">
            <a:avLst/>
          </a:prstGeom>
        </p:spPr>
      </p:pic>
    </p:spTree>
    <p:extLst>
      <p:ext uri="{BB962C8B-B14F-4D97-AF65-F5344CB8AC3E}">
        <p14:creationId xmlns:p14="http://schemas.microsoft.com/office/powerpoint/2010/main" val="3548273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827318" y="6465634"/>
            <a:ext cx="1895580" cy="2752380"/>
          </a:xfrm>
          <a:prstGeom prst="rect">
            <a:avLst/>
          </a:prstGeom>
        </p:spPr>
      </p:pic>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30856"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96734"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464220"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932086"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74828"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989344"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15826191"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18104298" y="5449312"/>
            <a:ext cx="1551156" cy="1015663"/>
          </a:xfrm>
          <a:prstGeom prst="rect">
            <a:avLst/>
          </a:prstGeom>
          <a:noFill/>
        </p:spPr>
        <p:txBody>
          <a:bodyPr wrap="square" rtlCol="0">
            <a:spAutoFit/>
          </a:bodyPr>
          <a:lstStyle/>
          <a:p>
            <a:r>
              <a:rPr lang="en-US" sz="6000" dirty="0"/>
              <a:t>Min</a:t>
            </a:r>
            <a:endParaRPr lang="bg-BG" sz="6000" dirty="0"/>
          </a:p>
        </p:txBody>
      </p:sp>
      <p:pic>
        <p:nvPicPr>
          <p:cNvPr id="15" name="Picture 14">
            <a:extLst>
              <a:ext uri="{FF2B5EF4-FFF2-40B4-BE49-F238E27FC236}">
                <a16:creationId xmlns:a16="http://schemas.microsoft.com/office/drawing/2014/main" id="{ED7D744D-3879-1D67-336A-D2FF287CB7E5}"/>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758131" y="6465634"/>
            <a:ext cx="1895580" cy="2752380"/>
          </a:xfrm>
          <a:prstGeom prst="rect">
            <a:avLst/>
          </a:prstGeom>
        </p:spPr>
      </p:pic>
    </p:spTree>
    <p:extLst>
      <p:ext uri="{BB962C8B-B14F-4D97-AF65-F5344CB8AC3E}">
        <p14:creationId xmlns:p14="http://schemas.microsoft.com/office/powerpoint/2010/main" val="11532080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827318" y="6465634"/>
            <a:ext cx="1895580" cy="2752380"/>
          </a:xfrm>
          <a:prstGeom prst="rect">
            <a:avLst/>
          </a:prstGeom>
        </p:spPr>
      </p:pic>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30856"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96734"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464220"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896505"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965692"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989344"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17883449"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18104298" y="4433649"/>
            <a:ext cx="1551156" cy="1015663"/>
          </a:xfrm>
          <a:prstGeom prst="rect">
            <a:avLst/>
          </a:prstGeom>
          <a:noFill/>
        </p:spPr>
        <p:txBody>
          <a:bodyPr wrap="square" rtlCol="0">
            <a:spAutoFit/>
          </a:bodyPr>
          <a:lstStyle/>
          <a:p>
            <a:r>
              <a:rPr lang="en-US" sz="6000" dirty="0"/>
              <a:t>Min</a:t>
            </a:r>
            <a:endParaRPr lang="bg-BG" sz="6000" dirty="0"/>
          </a:p>
        </p:txBody>
      </p:sp>
      <p:pic>
        <p:nvPicPr>
          <p:cNvPr id="15" name="Picture 14">
            <a:extLst>
              <a:ext uri="{FF2B5EF4-FFF2-40B4-BE49-F238E27FC236}">
                <a16:creationId xmlns:a16="http://schemas.microsoft.com/office/drawing/2014/main" id="{ED7D744D-3879-1D67-336A-D2FF287CB7E5}"/>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758131" y="6465634"/>
            <a:ext cx="1895580" cy="2752380"/>
          </a:xfrm>
          <a:prstGeom prst="rect">
            <a:avLst/>
          </a:prstGeom>
        </p:spPr>
      </p:pic>
    </p:spTree>
    <p:extLst>
      <p:ext uri="{BB962C8B-B14F-4D97-AF65-F5344CB8AC3E}">
        <p14:creationId xmlns:p14="http://schemas.microsoft.com/office/powerpoint/2010/main" val="1857651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827318" y="6465634"/>
            <a:ext cx="1895580" cy="2752380"/>
          </a:xfrm>
          <a:prstGeom prst="rect">
            <a:avLst/>
          </a:prstGeom>
        </p:spPr>
      </p:pic>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30856"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96734"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464220"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896505"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7965692"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989344" y="6465634"/>
            <a:ext cx="1895580" cy="2752380"/>
          </a:xfrm>
          <a:prstGeom prst="rect">
            <a:avLst/>
          </a:prstGeom>
        </p:spPr>
      </p:pic>
      <p:sp>
        <p:nvSpPr>
          <p:cNvPr id="13" name="TextBox 12">
            <a:extLst>
              <a:ext uri="{FF2B5EF4-FFF2-40B4-BE49-F238E27FC236}">
                <a16:creationId xmlns:a16="http://schemas.microsoft.com/office/drawing/2014/main" id="{37F033FD-32C2-01F0-F8C2-CCBD4063D1C7}"/>
              </a:ext>
            </a:extLst>
          </p:cNvPr>
          <p:cNvSpPr txBox="1"/>
          <p:nvPr/>
        </p:nvSpPr>
        <p:spPr>
          <a:xfrm>
            <a:off x="20020142" y="5449312"/>
            <a:ext cx="1992854" cy="1015663"/>
          </a:xfrm>
          <a:prstGeom prst="rect">
            <a:avLst/>
          </a:prstGeom>
          <a:noFill/>
        </p:spPr>
        <p:txBody>
          <a:bodyPr wrap="square" rtlCol="0">
            <a:spAutoFit/>
          </a:bodyPr>
          <a:lstStyle/>
          <a:p>
            <a:r>
              <a:rPr lang="en-US" sz="6000" dirty="0"/>
              <a:t>Index</a:t>
            </a:r>
            <a:endParaRPr lang="bg-BG" sz="6000" dirty="0"/>
          </a:p>
        </p:txBody>
      </p:sp>
      <p:sp>
        <p:nvSpPr>
          <p:cNvPr id="14" name="TextBox 13">
            <a:extLst>
              <a:ext uri="{FF2B5EF4-FFF2-40B4-BE49-F238E27FC236}">
                <a16:creationId xmlns:a16="http://schemas.microsoft.com/office/drawing/2014/main" id="{A8407D9E-D5D0-55E4-D2F0-DB8672E2C5B7}"/>
              </a:ext>
            </a:extLst>
          </p:cNvPr>
          <p:cNvSpPr txBox="1"/>
          <p:nvPr/>
        </p:nvSpPr>
        <p:spPr>
          <a:xfrm>
            <a:off x="20240991" y="4433649"/>
            <a:ext cx="1551156" cy="1015663"/>
          </a:xfrm>
          <a:prstGeom prst="rect">
            <a:avLst/>
          </a:prstGeom>
          <a:noFill/>
        </p:spPr>
        <p:txBody>
          <a:bodyPr wrap="square" rtlCol="0">
            <a:spAutoFit/>
          </a:bodyPr>
          <a:lstStyle/>
          <a:p>
            <a:r>
              <a:rPr lang="en-US" sz="6000" dirty="0"/>
              <a:t>Min</a:t>
            </a:r>
            <a:endParaRPr lang="bg-BG" sz="6000" dirty="0"/>
          </a:p>
        </p:txBody>
      </p:sp>
      <p:pic>
        <p:nvPicPr>
          <p:cNvPr id="15" name="Picture 14">
            <a:extLst>
              <a:ext uri="{FF2B5EF4-FFF2-40B4-BE49-F238E27FC236}">
                <a16:creationId xmlns:a16="http://schemas.microsoft.com/office/drawing/2014/main" id="{ED7D744D-3879-1D67-336A-D2FF287CB7E5}"/>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758131" y="6465634"/>
            <a:ext cx="1895580" cy="2752380"/>
          </a:xfrm>
          <a:prstGeom prst="rect">
            <a:avLst/>
          </a:prstGeom>
        </p:spPr>
      </p:pic>
    </p:spTree>
    <p:extLst>
      <p:ext uri="{BB962C8B-B14F-4D97-AF65-F5344CB8AC3E}">
        <p14:creationId xmlns:p14="http://schemas.microsoft.com/office/powerpoint/2010/main" val="21407451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827318" y="6465634"/>
            <a:ext cx="1895580" cy="2752380"/>
          </a:xfrm>
          <a:prstGeom prst="rect">
            <a:avLst/>
          </a:prstGeom>
        </p:spPr>
      </p:pic>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30856"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96734"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464220"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896505"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7965692"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9989344" y="6465634"/>
            <a:ext cx="1895580" cy="2752380"/>
          </a:xfrm>
          <a:prstGeom prst="rect">
            <a:avLst/>
          </a:prstGeom>
        </p:spPr>
      </p:pic>
      <p:pic>
        <p:nvPicPr>
          <p:cNvPr id="15" name="Picture 14">
            <a:extLst>
              <a:ext uri="{FF2B5EF4-FFF2-40B4-BE49-F238E27FC236}">
                <a16:creationId xmlns:a16="http://schemas.microsoft.com/office/drawing/2014/main" id="{ED7D744D-3879-1D67-336A-D2FF287CB7E5}"/>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758131" y="6465634"/>
            <a:ext cx="1895580" cy="2752380"/>
          </a:xfrm>
          <a:prstGeom prst="rect">
            <a:avLst/>
          </a:prstGeom>
        </p:spPr>
      </p:pic>
    </p:spTree>
    <p:extLst>
      <p:ext uri="{BB962C8B-B14F-4D97-AF65-F5344CB8AC3E}">
        <p14:creationId xmlns:p14="http://schemas.microsoft.com/office/powerpoint/2010/main" val="35618543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0635C-0A74-500B-9170-2F04FEBAFDA2}"/>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8E61E139-6E64-4112-D44A-674ABF6EB1CA}"/>
              </a:ext>
            </a:extLst>
          </p:cNvPr>
          <p:cNvSpPr>
            <a:spLocks noGrp="1"/>
          </p:cNvSpPr>
          <p:nvPr>
            <p:ph type="title"/>
          </p:nvPr>
        </p:nvSpPr>
        <p:spPr/>
        <p:txBody>
          <a:bodyPr/>
          <a:lstStyle/>
          <a:p>
            <a:r>
              <a:rPr lang="en-US" dirty="0"/>
              <a:t>Selection Sort</a:t>
            </a:r>
          </a:p>
        </p:txBody>
      </p:sp>
      <p:pic>
        <p:nvPicPr>
          <p:cNvPr id="8" name="Picture 7">
            <a:extLst>
              <a:ext uri="{FF2B5EF4-FFF2-40B4-BE49-F238E27FC236}">
                <a16:creationId xmlns:a16="http://schemas.microsoft.com/office/drawing/2014/main" id="{A3C41378-F17E-AC34-AF89-4BE00378C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27318" y="6465634"/>
            <a:ext cx="1895580" cy="2752380"/>
          </a:xfrm>
          <a:prstGeom prst="rect">
            <a:avLst/>
          </a:prstGeom>
        </p:spPr>
      </p:pic>
      <p:pic>
        <p:nvPicPr>
          <p:cNvPr id="4" name="Picture 3">
            <a:extLst>
              <a:ext uri="{FF2B5EF4-FFF2-40B4-BE49-F238E27FC236}">
                <a16:creationId xmlns:a16="http://schemas.microsoft.com/office/drawing/2014/main" id="{58E9360B-BECF-F97D-C2CE-F666910D0C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856" y="6465634"/>
            <a:ext cx="1895580" cy="2752380"/>
          </a:xfrm>
          <a:prstGeom prst="rect">
            <a:avLst/>
          </a:prstGeom>
        </p:spPr>
      </p:pic>
      <p:pic>
        <p:nvPicPr>
          <p:cNvPr id="5" name="Picture 4">
            <a:extLst>
              <a:ext uri="{FF2B5EF4-FFF2-40B4-BE49-F238E27FC236}">
                <a16:creationId xmlns:a16="http://schemas.microsoft.com/office/drawing/2014/main" id="{CBA78DCD-3589-32A2-08A6-1BE7F5F5B5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734" y="6465634"/>
            <a:ext cx="1895580" cy="2752380"/>
          </a:xfrm>
          <a:prstGeom prst="rect">
            <a:avLst/>
          </a:prstGeom>
        </p:spPr>
      </p:pic>
      <p:pic>
        <p:nvPicPr>
          <p:cNvPr id="12" name="Picture 11">
            <a:extLst>
              <a:ext uri="{FF2B5EF4-FFF2-40B4-BE49-F238E27FC236}">
                <a16:creationId xmlns:a16="http://schemas.microsoft.com/office/drawing/2014/main" id="{CA57D18C-7D03-11C9-0501-F505C8E860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64220" y="6465634"/>
            <a:ext cx="1895580" cy="2752380"/>
          </a:xfrm>
          <a:prstGeom prst="rect">
            <a:avLst/>
          </a:prstGeom>
        </p:spPr>
      </p:pic>
      <p:pic>
        <p:nvPicPr>
          <p:cNvPr id="6" name="Picture 5">
            <a:extLst>
              <a:ext uri="{FF2B5EF4-FFF2-40B4-BE49-F238E27FC236}">
                <a16:creationId xmlns:a16="http://schemas.microsoft.com/office/drawing/2014/main" id="{647D572E-2BCF-5A0A-0F9B-71BEAFB77D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5561" y="6465634"/>
            <a:ext cx="1895580" cy="2752380"/>
          </a:xfrm>
          <a:prstGeom prst="rect">
            <a:avLst/>
          </a:prstGeom>
        </p:spPr>
      </p:pic>
      <p:pic>
        <p:nvPicPr>
          <p:cNvPr id="9" name="Picture 8">
            <a:extLst>
              <a:ext uri="{FF2B5EF4-FFF2-40B4-BE49-F238E27FC236}">
                <a16:creationId xmlns:a16="http://schemas.microsoft.com/office/drawing/2014/main" id="{36213AEE-B19F-BB67-6DF6-951A00CBDA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96505" y="6465634"/>
            <a:ext cx="1895580" cy="2752380"/>
          </a:xfrm>
          <a:prstGeom prst="rect">
            <a:avLst/>
          </a:prstGeom>
        </p:spPr>
      </p:pic>
      <p:pic>
        <p:nvPicPr>
          <p:cNvPr id="10" name="Picture 9">
            <a:extLst>
              <a:ext uri="{FF2B5EF4-FFF2-40B4-BE49-F238E27FC236}">
                <a16:creationId xmlns:a16="http://schemas.microsoft.com/office/drawing/2014/main" id="{361075DA-7822-7DAE-5886-2DCDFA2DFB6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965692" y="6465634"/>
            <a:ext cx="1895580" cy="2752380"/>
          </a:xfrm>
          <a:prstGeom prst="rect">
            <a:avLst/>
          </a:prstGeom>
        </p:spPr>
      </p:pic>
      <p:pic>
        <p:nvPicPr>
          <p:cNvPr id="11" name="Picture 10">
            <a:extLst>
              <a:ext uri="{FF2B5EF4-FFF2-40B4-BE49-F238E27FC236}">
                <a16:creationId xmlns:a16="http://schemas.microsoft.com/office/drawing/2014/main" id="{19417811-15D5-0C81-E6A8-F505FD582C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989344" y="6465634"/>
            <a:ext cx="1895580" cy="2752380"/>
          </a:xfrm>
          <a:prstGeom prst="rect">
            <a:avLst/>
          </a:prstGeom>
        </p:spPr>
      </p:pic>
      <p:pic>
        <p:nvPicPr>
          <p:cNvPr id="15" name="Picture 14">
            <a:extLst>
              <a:ext uri="{FF2B5EF4-FFF2-40B4-BE49-F238E27FC236}">
                <a16:creationId xmlns:a16="http://schemas.microsoft.com/office/drawing/2014/main" id="{ED7D744D-3879-1D67-336A-D2FF287CB7E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758131" y="6465634"/>
            <a:ext cx="1895580" cy="2752380"/>
          </a:xfrm>
          <a:prstGeom prst="rect">
            <a:avLst/>
          </a:prstGeom>
        </p:spPr>
      </p:pic>
    </p:spTree>
    <p:extLst>
      <p:ext uri="{BB962C8B-B14F-4D97-AF65-F5344CB8AC3E}">
        <p14:creationId xmlns:p14="http://schemas.microsoft.com/office/powerpoint/2010/main" val="38243180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77E1EE-73DA-E9D9-3412-6712EC0582BA}"/>
              </a:ext>
            </a:extLst>
          </p:cNvPr>
          <p:cNvSpPr>
            <a:spLocks noGrp="1"/>
          </p:cNvSpPr>
          <p:nvPr>
            <p:ph type="body" sz="quarter" idx="10"/>
          </p:nvPr>
        </p:nvSpPr>
        <p:spPr>
          <a:xfrm>
            <a:off x="2152650" y="3563814"/>
            <a:ext cx="21020168" cy="9139363"/>
          </a:xfrm>
        </p:spPr>
        <p:txBody>
          <a:bodyPr/>
          <a:lstStyle/>
          <a:p>
            <a:r>
              <a:rPr lang="en-US" dirty="0"/>
              <a:t>Why the "selection sort" is unstable?</a:t>
            </a:r>
          </a:p>
          <a:p>
            <a:pPr marL="1828754" lvl="1" indent="-914400">
              <a:buFont typeface="+mj-lt"/>
              <a:buAutoNum type="arabicPeriod"/>
            </a:pPr>
            <a:r>
              <a:rPr lang="en-US" dirty="0"/>
              <a:t>Swaps the first element with the min element on the right</a:t>
            </a:r>
          </a:p>
          <a:p>
            <a:pPr marL="1828754" lvl="1" indent="-914400">
              <a:buFont typeface="+mj-lt"/>
              <a:buAutoNum type="arabicPeriod"/>
            </a:pPr>
            <a:r>
              <a:rPr lang="en-US" dirty="0"/>
              <a:t>Swaps the second element with the min element on the right</a:t>
            </a:r>
          </a:p>
          <a:p>
            <a:pPr marL="1828754" lvl="1" indent="-914400">
              <a:buFont typeface="+mj-lt"/>
              <a:buAutoNum type="arabicPeriod"/>
            </a:pPr>
            <a:r>
              <a:rPr lang="en-US" dirty="0"/>
              <a:t>…</a:t>
            </a:r>
          </a:p>
          <a:p>
            <a:r>
              <a:rPr lang="en-US" dirty="0"/>
              <a:t>During the swaps equal elements can jump over each other</a:t>
            </a:r>
          </a:p>
          <a:p>
            <a:endParaRPr lang="en-US" dirty="0"/>
          </a:p>
        </p:txBody>
      </p:sp>
      <p:sp>
        <p:nvSpPr>
          <p:cNvPr id="3" name="Title 2">
            <a:extLst>
              <a:ext uri="{FF2B5EF4-FFF2-40B4-BE49-F238E27FC236}">
                <a16:creationId xmlns:a16="http://schemas.microsoft.com/office/drawing/2014/main" id="{F325421A-2602-BF91-CB80-7062368FCFC0}"/>
              </a:ext>
            </a:extLst>
          </p:cNvPr>
          <p:cNvSpPr>
            <a:spLocks noGrp="1"/>
          </p:cNvSpPr>
          <p:nvPr>
            <p:ph type="title"/>
          </p:nvPr>
        </p:nvSpPr>
        <p:spPr/>
        <p:txBody>
          <a:bodyPr/>
          <a:lstStyle/>
          <a:p>
            <a:r>
              <a:rPr lang="en-US" dirty="0"/>
              <a:t>Why Unstable?</a:t>
            </a:r>
          </a:p>
        </p:txBody>
      </p:sp>
      <p:graphicFrame>
        <p:nvGraphicFramePr>
          <p:cNvPr id="5" name="Group 3">
            <a:extLst>
              <a:ext uri="{FF2B5EF4-FFF2-40B4-BE49-F238E27FC236}">
                <a16:creationId xmlns:a16="http://schemas.microsoft.com/office/drawing/2014/main" id="{E2319747-B3C1-04A3-E5AD-336E7F874F64}"/>
              </a:ext>
            </a:extLst>
          </p:cNvPr>
          <p:cNvGraphicFramePr>
            <a:graphicFrameLocks noGrp="1"/>
          </p:cNvGraphicFramePr>
          <p:nvPr/>
        </p:nvGraphicFramePr>
        <p:xfrm>
          <a:off x="1641965" y="11277091"/>
          <a:ext cx="7055945" cy="832506"/>
        </p:xfrm>
        <a:graphic>
          <a:graphicData uri="http://schemas.openxmlformats.org/drawingml/2006/table">
            <a:tbl>
              <a:tblPr/>
              <a:tblGrid>
                <a:gridCol w="1411189">
                  <a:extLst>
                    <a:ext uri="{9D8B030D-6E8A-4147-A177-3AD203B41FA5}">
                      <a16:colId xmlns:a16="http://schemas.microsoft.com/office/drawing/2014/main" val="20000"/>
                    </a:ext>
                  </a:extLst>
                </a:gridCol>
                <a:gridCol w="1411189">
                  <a:extLst>
                    <a:ext uri="{9D8B030D-6E8A-4147-A177-3AD203B41FA5}">
                      <a16:colId xmlns:a16="http://schemas.microsoft.com/office/drawing/2014/main" val="20001"/>
                    </a:ext>
                  </a:extLst>
                </a:gridCol>
                <a:gridCol w="1411189">
                  <a:extLst>
                    <a:ext uri="{9D8B030D-6E8A-4147-A177-3AD203B41FA5}">
                      <a16:colId xmlns:a16="http://schemas.microsoft.com/office/drawing/2014/main" val="20002"/>
                    </a:ext>
                  </a:extLst>
                </a:gridCol>
                <a:gridCol w="1411189">
                  <a:extLst>
                    <a:ext uri="{9D8B030D-6E8A-4147-A177-3AD203B41FA5}">
                      <a16:colId xmlns:a16="http://schemas.microsoft.com/office/drawing/2014/main" val="20003"/>
                    </a:ext>
                  </a:extLst>
                </a:gridCol>
                <a:gridCol w="1411189">
                  <a:extLst>
                    <a:ext uri="{9D8B030D-6E8A-4147-A177-3AD203B41FA5}">
                      <a16:colId xmlns:a16="http://schemas.microsoft.com/office/drawing/2014/main" val="20004"/>
                    </a:ext>
                  </a:extLst>
                </a:gridCol>
              </a:tblGrid>
              <a:tr h="8260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38100" cap="flat" cmpd="sng" algn="ctr">
                      <a:solidFill>
                        <a:schemeClr val="tx1"/>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tx2">
                        <a:lumMod val="75000"/>
                        <a:alpha val="70000"/>
                      </a:schemeClr>
                    </a:solidFill>
                  </a:tcPr>
                </a:tc>
                <a:extLst>
                  <a:ext uri="{0D108BD9-81ED-4DB2-BD59-A6C34878D82A}">
                    <a16:rowId xmlns:a16="http://schemas.microsoft.com/office/drawing/2014/main" val="10000"/>
                  </a:ext>
                </a:extLst>
              </a:tr>
            </a:tbl>
          </a:graphicData>
        </a:graphic>
      </p:graphicFrame>
      <p:cxnSp>
        <p:nvCxnSpPr>
          <p:cNvPr id="6" name="Straight Arrow Connector 5">
            <a:extLst>
              <a:ext uri="{FF2B5EF4-FFF2-40B4-BE49-F238E27FC236}">
                <a16:creationId xmlns:a16="http://schemas.microsoft.com/office/drawing/2014/main" id="{5B029AF2-F262-B95C-B306-E93EE0B167AD}"/>
              </a:ext>
            </a:extLst>
          </p:cNvPr>
          <p:cNvCxnSpPr>
            <a:cxnSpLocks/>
            <a:stCxn id="7" idx="2"/>
          </p:cNvCxnSpPr>
          <p:nvPr/>
        </p:nvCxnSpPr>
        <p:spPr>
          <a:xfrm flipH="1">
            <a:off x="8116272" y="9836096"/>
            <a:ext cx="3703" cy="1179385"/>
          </a:xfrm>
          <a:prstGeom prst="straightConnector1">
            <a:avLst/>
          </a:prstGeom>
          <a:ln w="762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5C3A41-A1BD-0126-B248-557EEBEE254F}"/>
              </a:ext>
            </a:extLst>
          </p:cNvPr>
          <p:cNvSpPr txBox="1"/>
          <p:nvPr/>
        </p:nvSpPr>
        <p:spPr>
          <a:xfrm>
            <a:off x="7502673" y="9128210"/>
            <a:ext cx="1234604" cy="707886"/>
          </a:xfrm>
          <a:prstGeom prst="rect">
            <a:avLst/>
          </a:prstGeom>
          <a:noFill/>
        </p:spPr>
        <p:txBody>
          <a:bodyPr wrap="square" rtlCol="0">
            <a:spAutoFit/>
          </a:bodyPr>
          <a:lstStyle/>
          <a:p>
            <a:r>
              <a:rPr lang="en-US" sz="4000" dirty="0"/>
              <a:t>min</a:t>
            </a:r>
          </a:p>
        </p:txBody>
      </p:sp>
      <p:graphicFrame>
        <p:nvGraphicFramePr>
          <p:cNvPr id="8" name="Group 3">
            <a:extLst>
              <a:ext uri="{FF2B5EF4-FFF2-40B4-BE49-F238E27FC236}">
                <a16:creationId xmlns:a16="http://schemas.microsoft.com/office/drawing/2014/main" id="{F3A1E32C-F8BF-F83E-7991-9C70C8218211}"/>
              </a:ext>
            </a:extLst>
          </p:cNvPr>
          <p:cNvGraphicFramePr>
            <a:graphicFrameLocks noGrp="1"/>
          </p:cNvGraphicFramePr>
          <p:nvPr/>
        </p:nvGraphicFramePr>
        <p:xfrm>
          <a:off x="9216504" y="11277091"/>
          <a:ext cx="7055945" cy="832506"/>
        </p:xfrm>
        <a:graphic>
          <a:graphicData uri="http://schemas.openxmlformats.org/drawingml/2006/table">
            <a:tbl>
              <a:tblPr/>
              <a:tblGrid>
                <a:gridCol w="1411189">
                  <a:extLst>
                    <a:ext uri="{9D8B030D-6E8A-4147-A177-3AD203B41FA5}">
                      <a16:colId xmlns:a16="http://schemas.microsoft.com/office/drawing/2014/main" val="20000"/>
                    </a:ext>
                  </a:extLst>
                </a:gridCol>
                <a:gridCol w="1411189">
                  <a:extLst>
                    <a:ext uri="{9D8B030D-6E8A-4147-A177-3AD203B41FA5}">
                      <a16:colId xmlns:a16="http://schemas.microsoft.com/office/drawing/2014/main" val="20001"/>
                    </a:ext>
                  </a:extLst>
                </a:gridCol>
                <a:gridCol w="1411189">
                  <a:extLst>
                    <a:ext uri="{9D8B030D-6E8A-4147-A177-3AD203B41FA5}">
                      <a16:colId xmlns:a16="http://schemas.microsoft.com/office/drawing/2014/main" val="20002"/>
                    </a:ext>
                  </a:extLst>
                </a:gridCol>
                <a:gridCol w="1411189">
                  <a:extLst>
                    <a:ext uri="{9D8B030D-6E8A-4147-A177-3AD203B41FA5}">
                      <a16:colId xmlns:a16="http://schemas.microsoft.com/office/drawing/2014/main" val="20003"/>
                    </a:ext>
                  </a:extLst>
                </a:gridCol>
                <a:gridCol w="1411189">
                  <a:extLst>
                    <a:ext uri="{9D8B030D-6E8A-4147-A177-3AD203B41FA5}">
                      <a16:colId xmlns:a16="http://schemas.microsoft.com/office/drawing/2014/main" val="20004"/>
                    </a:ext>
                  </a:extLst>
                </a:gridCol>
              </a:tblGrid>
              <a:tr h="8260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38100" cap="flat" cmpd="sng" algn="ctr">
                      <a:solidFill>
                        <a:schemeClr val="tx1"/>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tx2">
                        <a:lumMod val="75000"/>
                        <a:alpha val="7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tx2">
                        <a:lumMod val="75000"/>
                        <a:alpha val="70000"/>
                      </a:schemeClr>
                    </a:solidFill>
                  </a:tcPr>
                </a:tc>
                <a:extLst>
                  <a:ext uri="{0D108BD9-81ED-4DB2-BD59-A6C34878D82A}">
                    <a16:rowId xmlns:a16="http://schemas.microsoft.com/office/drawing/2014/main" val="10000"/>
                  </a:ext>
                </a:extLst>
              </a:tr>
            </a:tbl>
          </a:graphicData>
        </a:graphic>
      </p:graphicFrame>
      <p:sp>
        <p:nvSpPr>
          <p:cNvPr id="9" name="Freeform 9">
            <a:extLst>
              <a:ext uri="{FF2B5EF4-FFF2-40B4-BE49-F238E27FC236}">
                <a16:creationId xmlns:a16="http://schemas.microsoft.com/office/drawing/2014/main" id="{0CE25282-8F40-71AD-9C11-069C2256C05A}"/>
              </a:ext>
            </a:extLst>
          </p:cNvPr>
          <p:cNvSpPr>
            <a:spLocks/>
          </p:cNvSpPr>
          <p:nvPr/>
        </p:nvSpPr>
        <p:spPr bwMode="auto">
          <a:xfrm>
            <a:off x="10773175" y="10526946"/>
            <a:ext cx="3927724" cy="739866"/>
          </a:xfrm>
          <a:custGeom>
            <a:avLst/>
            <a:gdLst>
              <a:gd name="connsiteX0" fmla="*/ 0 w 9918"/>
              <a:gd name="connsiteY0" fmla="*/ 10366 h 10366"/>
              <a:gd name="connsiteX1" fmla="*/ 1614 w 9918"/>
              <a:gd name="connsiteY1" fmla="*/ 2738 h 10366"/>
              <a:gd name="connsiteX2" fmla="*/ 4602 w 9918"/>
              <a:gd name="connsiteY2" fmla="*/ 4 h 10366"/>
              <a:gd name="connsiteX3" fmla="*/ 7918 w 9918"/>
              <a:gd name="connsiteY3" fmla="*/ 3313 h 10366"/>
              <a:gd name="connsiteX4" fmla="*/ 9918 w 9918"/>
              <a:gd name="connsiteY4" fmla="*/ 9932 h 10366"/>
              <a:gd name="connsiteX0" fmla="*/ 0 w 10000"/>
              <a:gd name="connsiteY0" fmla="*/ 9752 h 9752"/>
              <a:gd name="connsiteX1" fmla="*/ 1627 w 10000"/>
              <a:gd name="connsiteY1" fmla="*/ 2641 h 9752"/>
              <a:gd name="connsiteX2" fmla="*/ 4640 w 10000"/>
              <a:gd name="connsiteY2" fmla="*/ 4 h 9752"/>
              <a:gd name="connsiteX3" fmla="*/ 7983 w 10000"/>
              <a:gd name="connsiteY3" fmla="*/ 3196 h 9752"/>
              <a:gd name="connsiteX4" fmla="*/ 10000 w 10000"/>
              <a:gd name="connsiteY4" fmla="*/ 9581 h 9752"/>
              <a:gd name="connsiteX0" fmla="*/ 0 w 10000"/>
              <a:gd name="connsiteY0" fmla="*/ 10000 h 10000"/>
              <a:gd name="connsiteX1" fmla="*/ 1627 w 10000"/>
              <a:gd name="connsiteY1" fmla="*/ 2708 h 10000"/>
              <a:gd name="connsiteX2" fmla="*/ 4888 w 10000"/>
              <a:gd name="connsiteY2" fmla="*/ 4 h 10000"/>
              <a:gd name="connsiteX3" fmla="*/ 7983 w 10000"/>
              <a:gd name="connsiteY3" fmla="*/ 3277 h 10000"/>
              <a:gd name="connsiteX4" fmla="*/ 10000 w 10000"/>
              <a:gd name="connsiteY4" fmla="*/ 9825 h 10000"/>
              <a:gd name="connsiteX0" fmla="*/ 0 w 10000"/>
              <a:gd name="connsiteY0" fmla="*/ 9997 h 9997"/>
              <a:gd name="connsiteX1" fmla="*/ 1461 w 10000"/>
              <a:gd name="connsiteY1" fmla="*/ 3214 h 9997"/>
              <a:gd name="connsiteX2" fmla="*/ 4888 w 10000"/>
              <a:gd name="connsiteY2" fmla="*/ 1 h 9997"/>
              <a:gd name="connsiteX3" fmla="*/ 7983 w 10000"/>
              <a:gd name="connsiteY3" fmla="*/ 3274 h 9997"/>
              <a:gd name="connsiteX4" fmla="*/ 10000 w 10000"/>
              <a:gd name="connsiteY4" fmla="*/ 9822 h 9997"/>
              <a:gd name="connsiteX0" fmla="*/ 0 w 10000"/>
              <a:gd name="connsiteY0" fmla="*/ 10000 h 10000"/>
              <a:gd name="connsiteX1" fmla="*/ 1461 w 10000"/>
              <a:gd name="connsiteY1" fmla="*/ 3215 h 10000"/>
              <a:gd name="connsiteX2" fmla="*/ 4888 w 10000"/>
              <a:gd name="connsiteY2" fmla="*/ 1 h 10000"/>
              <a:gd name="connsiteX3" fmla="*/ 8149 w 10000"/>
              <a:gd name="connsiteY3" fmla="*/ 3275 h 10000"/>
              <a:gd name="connsiteX4" fmla="*/ 10000 w 10000"/>
              <a:gd name="connsiteY4" fmla="*/ 9825 h 10000"/>
              <a:gd name="connsiteX0" fmla="*/ 0 w 10000"/>
              <a:gd name="connsiteY0" fmla="*/ 9745 h 9825"/>
              <a:gd name="connsiteX1" fmla="*/ 1461 w 10000"/>
              <a:gd name="connsiteY1" fmla="*/ 3215 h 9825"/>
              <a:gd name="connsiteX2" fmla="*/ 4888 w 10000"/>
              <a:gd name="connsiteY2" fmla="*/ 1 h 9825"/>
              <a:gd name="connsiteX3" fmla="*/ 8149 w 10000"/>
              <a:gd name="connsiteY3" fmla="*/ 3275 h 9825"/>
              <a:gd name="connsiteX4" fmla="*/ 10000 w 10000"/>
              <a:gd name="connsiteY4" fmla="*/ 9825 h 9825"/>
              <a:gd name="connsiteX0" fmla="*/ 0 w 10083"/>
              <a:gd name="connsiteY0" fmla="*/ 9919 h 9919"/>
              <a:gd name="connsiteX1" fmla="*/ 1461 w 10083"/>
              <a:gd name="connsiteY1" fmla="*/ 3272 h 9919"/>
              <a:gd name="connsiteX2" fmla="*/ 4888 w 10083"/>
              <a:gd name="connsiteY2" fmla="*/ 1 h 9919"/>
              <a:gd name="connsiteX3" fmla="*/ 8149 w 10083"/>
              <a:gd name="connsiteY3" fmla="*/ 3333 h 9919"/>
              <a:gd name="connsiteX4" fmla="*/ 10083 w 10083"/>
              <a:gd name="connsiteY4" fmla="*/ 9870 h 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 h="9919">
                <a:moveTo>
                  <a:pt x="0" y="9919"/>
                </a:moveTo>
                <a:cubicBezTo>
                  <a:pt x="280" y="8977"/>
                  <a:pt x="646" y="4925"/>
                  <a:pt x="1461" y="3272"/>
                </a:cubicBezTo>
                <a:cubicBezTo>
                  <a:pt x="2276" y="1619"/>
                  <a:pt x="3773" y="-9"/>
                  <a:pt x="4888" y="1"/>
                </a:cubicBezTo>
                <a:cubicBezTo>
                  <a:pt x="6003" y="11"/>
                  <a:pt x="7256" y="1667"/>
                  <a:pt x="8149" y="3333"/>
                </a:cubicBezTo>
                <a:cubicBezTo>
                  <a:pt x="9043" y="5001"/>
                  <a:pt x="9675" y="8494"/>
                  <a:pt x="10083" y="9870"/>
                </a:cubicBezTo>
              </a:path>
            </a:pathLst>
          </a:custGeom>
          <a:noFill/>
          <a:ln w="76200" cap="flat" cmpd="sng">
            <a:solidFill>
              <a:schemeClr val="tx2"/>
            </a:solidFill>
            <a:prstDash val="solid"/>
            <a:round/>
            <a:headEnd type="triangle" w="med" len="med"/>
            <a:tailEnd type="triangle" w="med" len="med"/>
          </a:ln>
          <a:effectLst>
            <a:outerShdw dist="17961" dir="2700000" algn="ctr" rotWithShape="0">
              <a:schemeClr val="bg1">
                <a:lumMod val="95000"/>
                <a:lumOff val="5000"/>
              </a:schemeClr>
            </a:outerShdw>
          </a:effectLst>
        </p:spPr>
        <p:txBody>
          <a:bodyPr anchor="ctr"/>
          <a:lstStyle/>
          <a:p>
            <a:endParaRPr lang="en-US" dirty="0">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B56CC373-86DA-2EEC-5779-812E3C4930DA}"/>
              </a:ext>
            </a:extLst>
          </p:cNvPr>
          <p:cNvSpPr txBox="1"/>
          <p:nvPr/>
        </p:nvSpPr>
        <p:spPr>
          <a:xfrm>
            <a:off x="12223055" y="9128210"/>
            <a:ext cx="1558178" cy="707886"/>
          </a:xfrm>
          <a:prstGeom prst="rect">
            <a:avLst/>
          </a:prstGeom>
          <a:noFill/>
        </p:spPr>
        <p:txBody>
          <a:bodyPr wrap="square" rtlCol="0">
            <a:spAutoFit/>
          </a:bodyPr>
          <a:lstStyle/>
          <a:p>
            <a:r>
              <a:rPr lang="en-US" sz="4000" dirty="0"/>
              <a:t>swap</a:t>
            </a:r>
          </a:p>
        </p:txBody>
      </p:sp>
      <p:sp>
        <p:nvSpPr>
          <p:cNvPr id="11" name="Freeform 9">
            <a:extLst>
              <a:ext uri="{FF2B5EF4-FFF2-40B4-BE49-F238E27FC236}">
                <a16:creationId xmlns:a16="http://schemas.microsoft.com/office/drawing/2014/main" id="{39C62CCF-1956-47BE-E550-675745A73C4E}"/>
              </a:ext>
            </a:extLst>
          </p:cNvPr>
          <p:cNvSpPr>
            <a:spLocks/>
          </p:cNvSpPr>
          <p:nvPr/>
        </p:nvSpPr>
        <p:spPr bwMode="auto">
          <a:xfrm>
            <a:off x="20921505" y="10467885"/>
            <a:ext cx="1900512" cy="739866"/>
          </a:xfrm>
          <a:custGeom>
            <a:avLst/>
            <a:gdLst>
              <a:gd name="connsiteX0" fmla="*/ 0 w 9918"/>
              <a:gd name="connsiteY0" fmla="*/ 10366 h 10366"/>
              <a:gd name="connsiteX1" fmla="*/ 1614 w 9918"/>
              <a:gd name="connsiteY1" fmla="*/ 2738 h 10366"/>
              <a:gd name="connsiteX2" fmla="*/ 4602 w 9918"/>
              <a:gd name="connsiteY2" fmla="*/ 4 h 10366"/>
              <a:gd name="connsiteX3" fmla="*/ 7918 w 9918"/>
              <a:gd name="connsiteY3" fmla="*/ 3313 h 10366"/>
              <a:gd name="connsiteX4" fmla="*/ 9918 w 9918"/>
              <a:gd name="connsiteY4" fmla="*/ 9932 h 10366"/>
              <a:gd name="connsiteX0" fmla="*/ 0 w 10000"/>
              <a:gd name="connsiteY0" fmla="*/ 9752 h 9752"/>
              <a:gd name="connsiteX1" fmla="*/ 1627 w 10000"/>
              <a:gd name="connsiteY1" fmla="*/ 2641 h 9752"/>
              <a:gd name="connsiteX2" fmla="*/ 4640 w 10000"/>
              <a:gd name="connsiteY2" fmla="*/ 4 h 9752"/>
              <a:gd name="connsiteX3" fmla="*/ 7983 w 10000"/>
              <a:gd name="connsiteY3" fmla="*/ 3196 h 9752"/>
              <a:gd name="connsiteX4" fmla="*/ 10000 w 10000"/>
              <a:gd name="connsiteY4" fmla="*/ 9581 h 9752"/>
              <a:gd name="connsiteX0" fmla="*/ 0 w 10000"/>
              <a:gd name="connsiteY0" fmla="*/ 10000 h 10000"/>
              <a:gd name="connsiteX1" fmla="*/ 1627 w 10000"/>
              <a:gd name="connsiteY1" fmla="*/ 2708 h 10000"/>
              <a:gd name="connsiteX2" fmla="*/ 4888 w 10000"/>
              <a:gd name="connsiteY2" fmla="*/ 4 h 10000"/>
              <a:gd name="connsiteX3" fmla="*/ 7983 w 10000"/>
              <a:gd name="connsiteY3" fmla="*/ 3277 h 10000"/>
              <a:gd name="connsiteX4" fmla="*/ 10000 w 10000"/>
              <a:gd name="connsiteY4" fmla="*/ 9825 h 10000"/>
              <a:gd name="connsiteX0" fmla="*/ 0 w 10000"/>
              <a:gd name="connsiteY0" fmla="*/ 9997 h 9997"/>
              <a:gd name="connsiteX1" fmla="*/ 1461 w 10000"/>
              <a:gd name="connsiteY1" fmla="*/ 3214 h 9997"/>
              <a:gd name="connsiteX2" fmla="*/ 4888 w 10000"/>
              <a:gd name="connsiteY2" fmla="*/ 1 h 9997"/>
              <a:gd name="connsiteX3" fmla="*/ 7983 w 10000"/>
              <a:gd name="connsiteY3" fmla="*/ 3274 h 9997"/>
              <a:gd name="connsiteX4" fmla="*/ 10000 w 10000"/>
              <a:gd name="connsiteY4" fmla="*/ 9822 h 9997"/>
              <a:gd name="connsiteX0" fmla="*/ 0 w 10000"/>
              <a:gd name="connsiteY0" fmla="*/ 10000 h 10000"/>
              <a:gd name="connsiteX1" fmla="*/ 1461 w 10000"/>
              <a:gd name="connsiteY1" fmla="*/ 3215 h 10000"/>
              <a:gd name="connsiteX2" fmla="*/ 4888 w 10000"/>
              <a:gd name="connsiteY2" fmla="*/ 1 h 10000"/>
              <a:gd name="connsiteX3" fmla="*/ 8149 w 10000"/>
              <a:gd name="connsiteY3" fmla="*/ 3275 h 10000"/>
              <a:gd name="connsiteX4" fmla="*/ 10000 w 10000"/>
              <a:gd name="connsiteY4" fmla="*/ 9825 h 10000"/>
              <a:gd name="connsiteX0" fmla="*/ 0 w 10000"/>
              <a:gd name="connsiteY0" fmla="*/ 9745 h 9825"/>
              <a:gd name="connsiteX1" fmla="*/ 1461 w 10000"/>
              <a:gd name="connsiteY1" fmla="*/ 3215 h 9825"/>
              <a:gd name="connsiteX2" fmla="*/ 4888 w 10000"/>
              <a:gd name="connsiteY2" fmla="*/ 1 h 9825"/>
              <a:gd name="connsiteX3" fmla="*/ 8149 w 10000"/>
              <a:gd name="connsiteY3" fmla="*/ 3275 h 9825"/>
              <a:gd name="connsiteX4" fmla="*/ 10000 w 10000"/>
              <a:gd name="connsiteY4" fmla="*/ 9825 h 9825"/>
              <a:gd name="connsiteX0" fmla="*/ 0 w 10083"/>
              <a:gd name="connsiteY0" fmla="*/ 9919 h 9919"/>
              <a:gd name="connsiteX1" fmla="*/ 1461 w 10083"/>
              <a:gd name="connsiteY1" fmla="*/ 3272 h 9919"/>
              <a:gd name="connsiteX2" fmla="*/ 4888 w 10083"/>
              <a:gd name="connsiteY2" fmla="*/ 1 h 9919"/>
              <a:gd name="connsiteX3" fmla="*/ 8149 w 10083"/>
              <a:gd name="connsiteY3" fmla="*/ 3333 h 9919"/>
              <a:gd name="connsiteX4" fmla="*/ 10083 w 10083"/>
              <a:gd name="connsiteY4" fmla="*/ 9870 h 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 h="9919">
                <a:moveTo>
                  <a:pt x="0" y="9919"/>
                </a:moveTo>
                <a:cubicBezTo>
                  <a:pt x="280" y="8977"/>
                  <a:pt x="646" y="4925"/>
                  <a:pt x="1461" y="3272"/>
                </a:cubicBezTo>
                <a:cubicBezTo>
                  <a:pt x="2276" y="1619"/>
                  <a:pt x="3773" y="-9"/>
                  <a:pt x="4888" y="1"/>
                </a:cubicBezTo>
                <a:cubicBezTo>
                  <a:pt x="6003" y="11"/>
                  <a:pt x="7256" y="1667"/>
                  <a:pt x="8149" y="3333"/>
                </a:cubicBezTo>
                <a:cubicBezTo>
                  <a:pt x="9043" y="5001"/>
                  <a:pt x="9675" y="8494"/>
                  <a:pt x="10083" y="9870"/>
                </a:cubicBezTo>
              </a:path>
            </a:pathLst>
          </a:custGeom>
          <a:noFill/>
          <a:ln w="76200" cap="flat" cmpd="sng">
            <a:solidFill>
              <a:schemeClr val="tx2"/>
            </a:solidFill>
            <a:prstDash val="solid"/>
            <a:round/>
            <a:headEnd type="triangle" w="med" len="med"/>
            <a:tailEnd type="triangle" w="med" len="med"/>
          </a:ln>
          <a:effectLst>
            <a:outerShdw dist="17961" dir="2700000" algn="ctr" rotWithShape="0">
              <a:schemeClr val="bg1">
                <a:lumMod val="95000"/>
                <a:lumOff val="5000"/>
              </a:schemeClr>
            </a:outerShdw>
          </a:effectLst>
        </p:spPr>
        <p:txBody>
          <a:bodyPr anchor="ctr"/>
          <a:lstStyle/>
          <a:p>
            <a:endParaRPr lang="en-US" dirty="0">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A5429E79-4D3E-4CD1-A696-B85EB57849F4}"/>
              </a:ext>
            </a:extLst>
          </p:cNvPr>
          <p:cNvSpPr txBox="1"/>
          <p:nvPr/>
        </p:nvSpPr>
        <p:spPr>
          <a:xfrm>
            <a:off x="20048995" y="9128210"/>
            <a:ext cx="3506034" cy="1323439"/>
          </a:xfrm>
          <a:prstGeom prst="rect">
            <a:avLst/>
          </a:prstGeom>
          <a:noFill/>
        </p:spPr>
        <p:txBody>
          <a:bodyPr wrap="square" rtlCol="0">
            <a:spAutoFit/>
          </a:bodyPr>
          <a:lstStyle/>
          <a:p>
            <a:r>
              <a:rPr lang="en-US" sz="4000" dirty="0"/>
              <a:t>equal elements</a:t>
            </a:r>
          </a:p>
          <a:p>
            <a:r>
              <a:rPr lang="en-US" sz="4000" dirty="0"/>
              <a:t>changed order</a:t>
            </a:r>
          </a:p>
        </p:txBody>
      </p:sp>
      <p:cxnSp>
        <p:nvCxnSpPr>
          <p:cNvPr id="13" name="Straight Arrow Connector 12">
            <a:extLst>
              <a:ext uri="{FF2B5EF4-FFF2-40B4-BE49-F238E27FC236}">
                <a16:creationId xmlns:a16="http://schemas.microsoft.com/office/drawing/2014/main" id="{3963BB17-59F0-2E91-435C-FEA8269AEE0B}"/>
              </a:ext>
            </a:extLst>
          </p:cNvPr>
          <p:cNvCxnSpPr>
            <a:cxnSpLocks/>
          </p:cNvCxnSpPr>
          <p:nvPr/>
        </p:nvCxnSpPr>
        <p:spPr>
          <a:xfrm>
            <a:off x="2467777" y="9888366"/>
            <a:ext cx="0" cy="1124710"/>
          </a:xfrm>
          <a:prstGeom prst="straightConnector1">
            <a:avLst/>
          </a:prstGeom>
          <a:ln w="762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FF0E47-EB33-EAFE-A467-969CBF6DB712}"/>
              </a:ext>
            </a:extLst>
          </p:cNvPr>
          <p:cNvSpPr txBox="1"/>
          <p:nvPr/>
        </p:nvSpPr>
        <p:spPr>
          <a:xfrm>
            <a:off x="1910394" y="9128210"/>
            <a:ext cx="1114766" cy="707886"/>
          </a:xfrm>
          <a:prstGeom prst="rect">
            <a:avLst/>
          </a:prstGeom>
          <a:noFill/>
        </p:spPr>
        <p:txBody>
          <a:bodyPr wrap="square" rtlCol="0">
            <a:spAutoFit/>
          </a:bodyPr>
          <a:lstStyle/>
          <a:p>
            <a:r>
              <a:rPr lang="en-US" sz="4000" dirty="0"/>
              <a:t>left</a:t>
            </a:r>
          </a:p>
        </p:txBody>
      </p:sp>
      <p:graphicFrame>
        <p:nvGraphicFramePr>
          <p:cNvPr id="15" name="Group 3">
            <a:extLst>
              <a:ext uri="{FF2B5EF4-FFF2-40B4-BE49-F238E27FC236}">
                <a16:creationId xmlns:a16="http://schemas.microsoft.com/office/drawing/2014/main" id="{4B3A979F-6E37-2D57-CFC6-65A17BFCAF46}"/>
              </a:ext>
            </a:extLst>
          </p:cNvPr>
          <p:cNvGraphicFramePr>
            <a:graphicFrameLocks noGrp="1"/>
          </p:cNvGraphicFramePr>
          <p:nvPr/>
        </p:nvGraphicFramePr>
        <p:xfrm>
          <a:off x="16791044" y="11277091"/>
          <a:ext cx="7055945" cy="832506"/>
        </p:xfrm>
        <a:graphic>
          <a:graphicData uri="http://schemas.openxmlformats.org/drawingml/2006/table">
            <a:tbl>
              <a:tblPr/>
              <a:tblGrid>
                <a:gridCol w="1411189">
                  <a:extLst>
                    <a:ext uri="{9D8B030D-6E8A-4147-A177-3AD203B41FA5}">
                      <a16:colId xmlns:a16="http://schemas.microsoft.com/office/drawing/2014/main" val="20000"/>
                    </a:ext>
                  </a:extLst>
                </a:gridCol>
                <a:gridCol w="1411189">
                  <a:extLst>
                    <a:ext uri="{9D8B030D-6E8A-4147-A177-3AD203B41FA5}">
                      <a16:colId xmlns:a16="http://schemas.microsoft.com/office/drawing/2014/main" val="20001"/>
                    </a:ext>
                  </a:extLst>
                </a:gridCol>
                <a:gridCol w="1411189">
                  <a:extLst>
                    <a:ext uri="{9D8B030D-6E8A-4147-A177-3AD203B41FA5}">
                      <a16:colId xmlns:a16="http://schemas.microsoft.com/office/drawing/2014/main" val="20002"/>
                    </a:ext>
                  </a:extLst>
                </a:gridCol>
                <a:gridCol w="1411189">
                  <a:extLst>
                    <a:ext uri="{9D8B030D-6E8A-4147-A177-3AD203B41FA5}">
                      <a16:colId xmlns:a16="http://schemas.microsoft.com/office/drawing/2014/main" val="20003"/>
                    </a:ext>
                  </a:extLst>
                </a:gridCol>
                <a:gridCol w="1411189">
                  <a:extLst>
                    <a:ext uri="{9D8B030D-6E8A-4147-A177-3AD203B41FA5}">
                      <a16:colId xmlns:a16="http://schemas.microsoft.com/office/drawing/2014/main" val="20004"/>
                    </a:ext>
                  </a:extLst>
                </a:gridCol>
              </a:tblGrid>
              <a:tr h="8260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38100" cap="flat" cmpd="sng" algn="ctr">
                      <a:solidFill>
                        <a:schemeClr val="tx1"/>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tx2">
                        <a:lumMod val="75000"/>
                        <a:alpha val="7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1" lang="bg-BG" sz="4700" b="1" i="0" u="none" strike="noStrike" cap="none" normalizeH="0" baseline="0" dirty="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a:txBody>
                  <a:tcPr marL="152041" marR="152041" marT="76020" marB="76020" horzOverflow="overflow">
                    <a:lnL w="12700" cap="flat" cmpd="sng" algn="ctr">
                      <a:solidFill>
                        <a:schemeClr val="accent5">
                          <a:lumMod val="20000"/>
                          <a:lumOff val="80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tx2">
                        <a:lumMod val="75000"/>
                        <a:alpha val="7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69250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animBg="1"/>
      <p:bldP spid="12" grpId="0"/>
      <p:bldP spid="1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E3F31B-9758-2BED-F204-DC2680905ED2}"/>
              </a:ext>
            </a:extLst>
          </p:cNvPr>
          <p:cNvSpPr>
            <a:spLocks noGrp="1"/>
          </p:cNvSpPr>
          <p:nvPr>
            <p:ph type="body" sz="quarter" idx="10"/>
          </p:nvPr>
        </p:nvSpPr>
        <p:spPr/>
        <p:txBody>
          <a:bodyPr>
            <a:normAutofit/>
          </a:bodyPr>
          <a:lstStyle/>
          <a:p>
            <a:r>
              <a:rPr lang="en-US" dirty="0"/>
              <a:t>Insertion sort – simple, but inefficient algorithm </a:t>
            </a:r>
          </a:p>
          <a:p>
            <a:pPr marL="685800" indent="-685800">
              <a:buFont typeface="Arial" panose="020B0604020202020204" pitchFamily="34" charset="0"/>
              <a:buChar char="•"/>
            </a:pPr>
            <a:r>
              <a:rPr lang="en-US" dirty="0"/>
              <a:t>Move the first unsorted element left to its place</a:t>
            </a:r>
          </a:p>
          <a:p>
            <a:pPr marL="685800" indent="-685800">
              <a:buFont typeface="Arial" panose="020B0604020202020204" pitchFamily="34" charset="0"/>
              <a:buChar char="•"/>
            </a:pPr>
            <a:r>
              <a:rPr lang="en-US" dirty="0"/>
              <a:t>Memory: O(1)</a:t>
            </a:r>
          </a:p>
          <a:p>
            <a:pPr marL="685800" indent="-685800">
              <a:buFont typeface="Arial" panose="020B0604020202020204" pitchFamily="34" charset="0"/>
              <a:buChar char="•"/>
            </a:pPr>
            <a:r>
              <a:rPr lang="en-US" dirty="0"/>
              <a:t>Stable: Yes</a:t>
            </a:r>
          </a:p>
          <a:p>
            <a:pPr marL="685800" indent="-685800">
              <a:buFont typeface="Arial" panose="020B0604020202020204" pitchFamily="34" charset="0"/>
              <a:buChar char="•"/>
            </a:pPr>
            <a:r>
              <a:rPr lang="en-US" dirty="0"/>
              <a:t>Method: Insertion</a:t>
            </a:r>
          </a:p>
          <a:p>
            <a:r>
              <a:rPr lang="en-US" dirty="0"/>
              <a:t>Usage:</a:t>
            </a:r>
          </a:p>
          <a:p>
            <a:pPr marL="685800" indent="-685800">
              <a:buFont typeface="Arial" panose="020B0604020202020204" pitchFamily="34" charset="0"/>
              <a:buChar char="•"/>
            </a:pPr>
            <a:r>
              <a:rPr lang="en-US" dirty="0"/>
              <a:t>Highly efficient for small datasets or nearly sorted datasets.</a:t>
            </a:r>
          </a:p>
          <a:p>
            <a:pPr marL="685800" indent="-685800">
              <a:buFont typeface="Arial" panose="020B0604020202020204" pitchFamily="34" charset="0"/>
              <a:buChar char="•"/>
            </a:pPr>
            <a:r>
              <a:rPr lang="en-US" dirty="0"/>
              <a:t>Simple implementation.</a:t>
            </a:r>
          </a:p>
          <a:p>
            <a:pPr marL="685800" indent="-685800">
              <a:buFont typeface="Arial" panose="020B0604020202020204" pitchFamily="34" charset="0"/>
              <a:buChar char="•"/>
            </a:pPr>
            <a:r>
              <a:rPr lang="en-US" dirty="0"/>
              <a:t>More efficient in practice than other O(n^2) algorithms like Bubble Sort for small lists.</a:t>
            </a:r>
          </a:p>
          <a:p>
            <a:endParaRPr lang="en-US" dirty="0"/>
          </a:p>
        </p:txBody>
      </p:sp>
      <p:sp>
        <p:nvSpPr>
          <p:cNvPr id="3" name="Title 2">
            <a:extLst>
              <a:ext uri="{FF2B5EF4-FFF2-40B4-BE49-F238E27FC236}">
                <a16:creationId xmlns:a16="http://schemas.microsoft.com/office/drawing/2014/main" id="{496CDFCE-E09E-30BE-81D6-23FB0D49FD6E}"/>
              </a:ext>
            </a:extLst>
          </p:cNvPr>
          <p:cNvSpPr>
            <a:spLocks noGrp="1"/>
          </p:cNvSpPr>
          <p:nvPr>
            <p:ph type="title"/>
          </p:nvPr>
        </p:nvSpPr>
        <p:spPr/>
        <p:txBody>
          <a:bodyPr/>
          <a:lstStyle/>
          <a:p>
            <a:r>
              <a:rPr lang="en-US" dirty="0"/>
              <a:t>Insertion Sort</a:t>
            </a:r>
          </a:p>
        </p:txBody>
      </p:sp>
    </p:spTree>
    <p:extLst>
      <p:ext uri="{BB962C8B-B14F-4D97-AF65-F5344CB8AC3E}">
        <p14:creationId xmlns:p14="http://schemas.microsoft.com/office/powerpoint/2010/main" val="415689172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8C8B5D-AE06-2828-869F-AAC5BCE67511}"/>
              </a:ext>
            </a:extLst>
          </p:cNvPr>
          <p:cNvSpPr>
            <a:spLocks noGrp="1"/>
          </p:cNvSpPr>
          <p:nvPr>
            <p:ph type="body" sz="quarter" idx="10"/>
          </p:nvPr>
        </p:nvSpPr>
        <p:spPr/>
        <p:txBody>
          <a:bodyPr vert="horz" lIns="91440" tIns="45720" rIns="91440" bIns="45720" rtlCol="0">
            <a:normAutofit/>
          </a:bodyPr>
          <a:lstStyle/>
          <a:p>
            <a:pPr marL="914354" indent="-914354">
              <a:buChar char="•"/>
            </a:pPr>
            <a:r>
              <a:rPr lang="en-US" sz="6000" dirty="0"/>
              <a:t>The expected running time of an </a:t>
            </a:r>
            <a:br>
              <a:rPr lang="bg-BG" sz="6000" dirty="0"/>
            </a:br>
            <a:r>
              <a:rPr lang="en-US" sz="6000" dirty="0"/>
              <a:t>algorithm is:</a:t>
            </a:r>
          </a:p>
          <a:p>
            <a:pPr marL="1828708" lvl="1" indent="-914354">
              <a:buChar char="•"/>
            </a:pPr>
            <a:r>
              <a:rPr lang="en-US" sz="6000" dirty="0"/>
              <a:t>The total number of primitive operations executed</a:t>
            </a:r>
            <a:r>
              <a:rPr lang="bg-BG" sz="6000" dirty="0"/>
              <a:t> </a:t>
            </a:r>
            <a:r>
              <a:rPr lang="en-US" sz="6000" dirty="0"/>
              <a:t>(machine independent steps)</a:t>
            </a:r>
          </a:p>
          <a:p>
            <a:pPr marL="1828708" lvl="1" indent="-914354">
              <a:buChar char="•"/>
            </a:pPr>
            <a:r>
              <a:rPr lang="en-US" sz="6000" dirty="0"/>
              <a:t>Also known as algorithm complexity</a:t>
            </a:r>
          </a:p>
          <a:p>
            <a:pPr marL="1828708" lvl="1" indent="-914354">
              <a:buChar char="•"/>
            </a:pPr>
            <a:r>
              <a:rPr lang="en-US" sz="6000" dirty="0"/>
              <a:t>Compare algorithms ignoring details such as language or hardware</a:t>
            </a:r>
          </a:p>
        </p:txBody>
      </p:sp>
      <p:sp>
        <p:nvSpPr>
          <p:cNvPr id="3" name="Title 2">
            <a:extLst>
              <a:ext uri="{FF2B5EF4-FFF2-40B4-BE49-F238E27FC236}">
                <a16:creationId xmlns:a16="http://schemas.microsoft.com/office/drawing/2014/main" id="{F9C7407E-1F9D-7EE2-77DC-AB08E512A480}"/>
              </a:ext>
            </a:extLst>
          </p:cNvPr>
          <p:cNvSpPr>
            <a:spLocks noGrp="1"/>
          </p:cNvSpPr>
          <p:nvPr>
            <p:ph type="title"/>
          </p:nvPr>
        </p:nvSpPr>
        <p:spPr/>
        <p:txBody>
          <a:bodyPr/>
          <a:lstStyle/>
          <a:p>
            <a:r>
              <a:rPr lang="en-US" dirty="0"/>
              <a:t>Algorithm Analysis</a:t>
            </a:r>
          </a:p>
        </p:txBody>
      </p:sp>
    </p:spTree>
    <p:extLst>
      <p:ext uri="{BB962C8B-B14F-4D97-AF65-F5344CB8AC3E}">
        <p14:creationId xmlns:p14="http://schemas.microsoft.com/office/powerpoint/2010/main" val="42351048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25919930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3494274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9553"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40" y="5412352"/>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33493702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53" y="5412352"/>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40"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30170027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39" y="5412352"/>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51"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6036368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7765" y="7246517"/>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39" y="5412352"/>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51"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793489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397765" y="5412352"/>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51"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1093094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229551" y="5412352"/>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61339"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32409547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61335" y="5412352"/>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893127"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40112287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C8FDD-B01A-9136-73A6-751B36816A71}"/>
              </a:ext>
            </a:extLst>
          </p:cNvPr>
          <p:cNvSpPr>
            <a:spLocks noGrp="1"/>
          </p:cNvSpPr>
          <p:nvPr>
            <p:ph type="title"/>
          </p:nvPr>
        </p:nvSpPr>
        <p:spPr/>
        <p:txBody>
          <a:bodyPr/>
          <a:lstStyle/>
          <a:p>
            <a:r>
              <a:rPr lang="en-US" dirty="0"/>
              <a:t>Insertion Sort</a:t>
            </a:r>
          </a:p>
        </p:txBody>
      </p:sp>
      <p:pic>
        <p:nvPicPr>
          <p:cNvPr id="4" name="Picture 3">
            <a:extLst>
              <a:ext uri="{FF2B5EF4-FFF2-40B4-BE49-F238E27FC236}">
                <a16:creationId xmlns:a16="http://schemas.microsoft.com/office/drawing/2014/main" id="{B68A3E51-0049-E4DE-539D-48500CE4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8827" y="7246517"/>
            <a:ext cx="1991253" cy="2891296"/>
          </a:xfrm>
          <a:prstGeom prst="rect">
            <a:avLst/>
          </a:prstGeom>
        </p:spPr>
      </p:pic>
      <p:pic>
        <p:nvPicPr>
          <p:cNvPr id="5" name="Picture 4">
            <a:extLst>
              <a:ext uri="{FF2B5EF4-FFF2-40B4-BE49-F238E27FC236}">
                <a16:creationId xmlns:a16="http://schemas.microsoft.com/office/drawing/2014/main" id="{FCC82598-AD05-CC55-609F-588821A22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189" y="7246517"/>
            <a:ext cx="1991253" cy="2891296"/>
          </a:xfrm>
          <a:prstGeom prst="rect">
            <a:avLst/>
          </a:prstGeom>
        </p:spPr>
      </p:pic>
      <p:pic>
        <p:nvPicPr>
          <p:cNvPr id="6" name="Picture 5">
            <a:extLst>
              <a:ext uri="{FF2B5EF4-FFF2-40B4-BE49-F238E27FC236}">
                <a16:creationId xmlns:a16="http://schemas.microsoft.com/office/drawing/2014/main" id="{DB6FCDEF-ACB0-EAE9-325C-F00B131A1CCF}"/>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893127" y="5412352"/>
            <a:ext cx="1991253" cy="2891296"/>
          </a:xfrm>
          <a:prstGeom prst="rect">
            <a:avLst/>
          </a:prstGeom>
        </p:spPr>
      </p:pic>
      <p:pic>
        <p:nvPicPr>
          <p:cNvPr id="7" name="Picture 6">
            <a:extLst>
              <a:ext uri="{FF2B5EF4-FFF2-40B4-BE49-F238E27FC236}">
                <a16:creationId xmlns:a16="http://schemas.microsoft.com/office/drawing/2014/main" id="{E3C9D57C-C9C3-FD42-9B7C-BDF3775DFB4E}"/>
              </a:ext>
            </a:extLst>
          </p:cNvPr>
          <p:cNvPicPr>
            <a:picLocks noChangeAspect="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061335" y="7246517"/>
            <a:ext cx="1991253" cy="2891296"/>
          </a:xfrm>
          <a:prstGeom prst="rect">
            <a:avLst/>
          </a:prstGeom>
        </p:spPr>
      </p:pic>
      <p:pic>
        <p:nvPicPr>
          <p:cNvPr id="8" name="Picture 7">
            <a:extLst>
              <a:ext uri="{FF2B5EF4-FFF2-40B4-BE49-F238E27FC236}">
                <a16:creationId xmlns:a16="http://schemas.microsoft.com/office/drawing/2014/main" id="{E96E31D9-2458-6E71-F416-A29E9838C5BE}"/>
              </a:ext>
            </a:extLst>
          </p:cNvPr>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229549" y="7246517"/>
            <a:ext cx="1991253" cy="2891296"/>
          </a:xfrm>
          <a:prstGeom prst="rect">
            <a:avLst/>
          </a:prstGeom>
        </p:spPr>
      </p:pic>
      <p:pic>
        <p:nvPicPr>
          <p:cNvPr id="9" name="Picture 8">
            <a:extLst>
              <a:ext uri="{FF2B5EF4-FFF2-40B4-BE49-F238E27FC236}">
                <a16:creationId xmlns:a16="http://schemas.microsoft.com/office/drawing/2014/main" id="{E6498518-10C1-EAB9-7E70-C5EEEA84C5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70613" y="7246517"/>
            <a:ext cx="1991253" cy="2891296"/>
          </a:xfrm>
          <a:prstGeom prst="rect">
            <a:avLst/>
          </a:prstGeom>
        </p:spPr>
      </p:pic>
      <p:pic>
        <p:nvPicPr>
          <p:cNvPr id="10" name="Picture 9">
            <a:extLst>
              <a:ext uri="{FF2B5EF4-FFF2-40B4-BE49-F238E27FC236}">
                <a16:creationId xmlns:a16="http://schemas.microsoft.com/office/drawing/2014/main" id="{B8C900A8-2888-1079-C1BD-9026AE62A9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902401" y="7246517"/>
            <a:ext cx="1991253" cy="2891296"/>
          </a:xfrm>
          <a:prstGeom prst="rect">
            <a:avLst/>
          </a:prstGeom>
        </p:spPr>
      </p:pic>
      <p:pic>
        <p:nvPicPr>
          <p:cNvPr id="11" name="Picture 10">
            <a:extLst>
              <a:ext uri="{FF2B5EF4-FFF2-40B4-BE49-F238E27FC236}">
                <a16:creationId xmlns:a16="http://schemas.microsoft.com/office/drawing/2014/main" id="{2DFB4BCC-2B76-D60C-92DC-7973A60799FD}"/>
              </a:ext>
            </a:extLst>
          </p:cNvPr>
          <p:cNvPicPr>
            <a:picLocks noChangeAspect="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397763" y="7246517"/>
            <a:ext cx="1991253" cy="2891296"/>
          </a:xfrm>
          <a:prstGeom prst="rect">
            <a:avLst/>
          </a:prstGeom>
        </p:spPr>
      </p:pic>
      <p:pic>
        <p:nvPicPr>
          <p:cNvPr id="12" name="Picture 11">
            <a:extLst>
              <a:ext uri="{FF2B5EF4-FFF2-40B4-BE49-F238E27FC236}">
                <a16:creationId xmlns:a16="http://schemas.microsoft.com/office/drawing/2014/main" id="{2998241F-B1FC-A573-85D6-0C8CE67738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65977" y="7246517"/>
            <a:ext cx="1991253" cy="2891296"/>
          </a:xfrm>
          <a:prstGeom prst="rect">
            <a:avLst/>
          </a:prstGeom>
        </p:spPr>
      </p:pic>
    </p:spTree>
    <p:extLst>
      <p:ext uri="{BB962C8B-B14F-4D97-AF65-F5344CB8AC3E}">
        <p14:creationId xmlns:p14="http://schemas.microsoft.com/office/powerpoint/2010/main" val="29974721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Light Theme">
  <a:themeElements>
    <a:clrScheme name="Sirma_Theme">
      <a:dk1>
        <a:srgbClr val="2A2859"/>
      </a:dk1>
      <a:lt1>
        <a:srgbClr val="FFFFFF"/>
      </a:lt1>
      <a:dk2>
        <a:srgbClr val="2A2859"/>
      </a:dk2>
      <a:lt2>
        <a:srgbClr val="FFFFFF"/>
      </a:lt2>
      <a:accent1>
        <a:srgbClr val="41CFFD"/>
      </a:accent1>
      <a:accent2>
        <a:srgbClr val="F17073"/>
      </a:accent2>
      <a:accent3>
        <a:srgbClr val="A5A5A5"/>
      </a:accent3>
      <a:accent4>
        <a:srgbClr val="7169B0"/>
      </a:accent4>
      <a:accent5>
        <a:srgbClr val="5B9BD5"/>
      </a:accent5>
      <a:accent6>
        <a:srgbClr val="70AD47"/>
      </a:accent6>
      <a:hlink>
        <a:srgbClr val="ED7D31"/>
      </a:hlink>
      <a:folHlink>
        <a:srgbClr val="4472C4"/>
      </a:folHlink>
    </a:clrScheme>
    <a:fontScheme name="Тема н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н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2A285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al-Presentation_Template_Verdana.potx" id="{DBD4CCAC-BA09-45B3-821A-F15ED6EA8063}" vid="{3C05375D-1ED4-4F09-9F4B-CD6D237AE7EB}"/>
    </a:ext>
  </a:extLst>
</a:theme>
</file>

<file path=ppt/theme/theme2.xml><?xml version="1.0" encoding="utf-8"?>
<a:theme xmlns:a="http://schemas.openxmlformats.org/drawingml/2006/main" name="Dark_Theme">
  <a:themeElements>
    <a:clrScheme name="Sirma_Theme">
      <a:dk1>
        <a:srgbClr val="2A2859"/>
      </a:dk1>
      <a:lt1>
        <a:srgbClr val="FFFFFF"/>
      </a:lt1>
      <a:dk2>
        <a:srgbClr val="2A2859"/>
      </a:dk2>
      <a:lt2>
        <a:srgbClr val="FFFFFF"/>
      </a:lt2>
      <a:accent1>
        <a:srgbClr val="41CFFD"/>
      </a:accent1>
      <a:accent2>
        <a:srgbClr val="F17073"/>
      </a:accent2>
      <a:accent3>
        <a:srgbClr val="A5A5A5"/>
      </a:accent3>
      <a:accent4>
        <a:srgbClr val="7169B0"/>
      </a:accent4>
      <a:accent5>
        <a:srgbClr val="5B9BD5"/>
      </a:accent5>
      <a:accent6>
        <a:srgbClr val="70AD47"/>
      </a:accent6>
      <a:hlink>
        <a:srgbClr val="ED7D31"/>
      </a:hlink>
      <a:folHlink>
        <a:srgbClr val="4472C4"/>
      </a:folHlink>
    </a:clrScheme>
    <a:fontScheme name="Тема н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н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2A285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al-Presentation_Template_Verdana.potx" id="{DBD4CCAC-BA09-45B3-821A-F15ED6EA8063}" vid="{3C05375D-1ED4-4F09-9F4B-CD6D237AE7EB}"/>
    </a:ext>
  </a:extLst>
</a:theme>
</file>

<file path=ppt/theme/theme3.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Sirma_Presentation_Template (2)</Template>
  <TotalTime>18876</TotalTime>
  <Words>3083</Words>
  <Application>Microsoft Office PowerPoint</Application>
  <PresentationFormat>Custom</PresentationFormat>
  <Paragraphs>911</Paragraphs>
  <Slides>192</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192</vt:i4>
      </vt:variant>
    </vt:vector>
  </HeadingPairs>
  <TitlesOfParts>
    <vt:vector size="206" baseType="lpstr">
      <vt:lpstr>Aptos Narrow</vt:lpstr>
      <vt:lpstr>Arial</vt:lpstr>
      <vt:lpstr>Calibri</vt:lpstr>
      <vt:lpstr>Consolas</vt:lpstr>
      <vt:lpstr>Phenomena Black</vt:lpstr>
      <vt:lpstr>Phenomena Bold</vt:lpstr>
      <vt:lpstr>Roboto Condensed</vt:lpstr>
      <vt:lpstr>Symbol</vt:lpstr>
      <vt:lpstr>TT Norms Pro</vt:lpstr>
      <vt:lpstr>Verdana</vt:lpstr>
      <vt:lpstr>Wingdings</vt:lpstr>
      <vt:lpstr>Wingdings 2</vt:lpstr>
      <vt:lpstr>Light Theme</vt:lpstr>
      <vt:lpstr>Dark_Theme</vt:lpstr>
      <vt:lpstr>Algorithms</vt:lpstr>
      <vt:lpstr>Content</vt:lpstr>
      <vt:lpstr>Alen Paunov</vt:lpstr>
      <vt:lpstr>PowerPoint Presentation</vt:lpstr>
      <vt:lpstr>What is an Algorithm</vt:lpstr>
      <vt:lpstr>Time Complexity</vt:lpstr>
      <vt:lpstr>Time Complexity</vt:lpstr>
      <vt:lpstr>Algorithm Analysis</vt:lpstr>
      <vt:lpstr>Algorithm Analysis</vt:lpstr>
      <vt:lpstr>Algorithmic Complexity</vt:lpstr>
      <vt:lpstr>Complexities for input of size N</vt:lpstr>
      <vt:lpstr>SumEven Number of Steps</vt:lpstr>
      <vt:lpstr>Steps</vt:lpstr>
      <vt:lpstr>Steps</vt:lpstr>
      <vt:lpstr>Time Complexity</vt:lpstr>
      <vt:lpstr>Algorithm Complexity</vt:lpstr>
      <vt:lpstr>Asymptotic Notations</vt:lpstr>
      <vt:lpstr>Functions Growth Rate</vt:lpstr>
      <vt:lpstr>Typical Complexities</vt:lpstr>
      <vt:lpstr>Terminology</vt:lpstr>
      <vt:lpstr>Constant Time - O(1)</vt:lpstr>
      <vt:lpstr>Linear Time - O(n)</vt:lpstr>
      <vt:lpstr>Quadratic Time - O(n^2)</vt:lpstr>
      <vt:lpstr>Logarithmic Time - O(log n)</vt:lpstr>
      <vt:lpstr>PowerPoint Presentation</vt:lpstr>
      <vt:lpstr>Sorting – Example</vt:lpstr>
      <vt:lpstr>Classification</vt:lpstr>
      <vt:lpstr>Stability</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Selection Sort</vt:lpstr>
      <vt:lpstr>Why Unstable?</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Comparison</vt:lpstr>
      <vt:lpstr>PowerPoint Presentation</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Merge Sort</vt:lpstr>
      <vt:lpstr>Merge Sort</vt:lpstr>
      <vt:lpstr>Merge Sort</vt:lpstr>
      <vt:lpstr>Merge Sort</vt:lpstr>
      <vt:lpstr>Merge Sort</vt:lpstr>
      <vt:lpstr>Merge Sort</vt:lpstr>
      <vt:lpstr>Merge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Alen Paunov</dc:creator>
  <cp:lastModifiedBy>Alen Paunov</cp:lastModifiedBy>
  <cp:revision>50</cp:revision>
  <dcterms:created xsi:type="dcterms:W3CDTF">2023-03-24T10:34:32Z</dcterms:created>
  <dcterms:modified xsi:type="dcterms:W3CDTF">2024-06-02T06:33:45Z</dcterms:modified>
</cp:coreProperties>
</file>