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2"/>
  </p:notesMasterIdLst>
  <p:handoutMasterIdLst>
    <p:handoutMasterId r:id="rId13"/>
  </p:handoutMasterIdLst>
  <p:sldIdLst>
    <p:sldId id="438" r:id="rId3"/>
    <p:sldId id="538" r:id="rId4"/>
    <p:sldId id="440" r:id="rId5"/>
    <p:sldId id="571" r:id="rId6"/>
    <p:sldId id="572" r:id="rId7"/>
    <p:sldId id="573" r:id="rId8"/>
    <p:sldId id="574" r:id="rId9"/>
    <p:sldId id="575" r:id="rId10"/>
    <p:sldId id="467" r:id="rId1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29.5.2024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29.5.2024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29.5.2024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29.5.2024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6186101"/>
            <a:ext cx="12881045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Multidimensional arrays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Multidimensional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Traversal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Reading Matrix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Multidimensional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Arrays of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22116-6D6E-A147-1248-18F43391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266402"/>
            <a:ext cx="21020168" cy="9436776"/>
          </a:xfrm>
        </p:spPr>
        <p:txBody>
          <a:bodyPr/>
          <a:lstStyle/>
          <a:p>
            <a:r>
              <a:rPr lang="en-US" dirty="0"/>
              <a:t>An array is a systematic arrangement of </a:t>
            </a:r>
            <a:br>
              <a:rPr lang="en-US" dirty="0"/>
            </a:br>
            <a:r>
              <a:rPr lang="en-US" dirty="0"/>
              <a:t>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CAFB7E-0189-FC69-E389-9D12AEEF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7B9212-D604-4324-473E-0E16589C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10492"/>
              </p:ext>
            </p:extLst>
          </p:nvPr>
        </p:nvGraphicFramePr>
        <p:xfrm>
          <a:off x="3274248" y="7965494"/>
          <a:ext cx="757304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846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18372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514609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514609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514609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8" name="AutoShape 23">
            <a:extLst>
              <a:ext uri="{FF2B5EF4-FFF2-40B4-BE49-F238E27FC236}">
                <a16:creationId xmlns:a16="http://schemas.microsoft.com/office/drawing/2014/main" id="{3855A9E5-0CDF-3E19-F18F-546775A4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750" y="6971068"/>
            <a:ext cx="2286000" cy="1224530"/>
          </a:xfrm>
          <a:prstGeom prst="wedgeRoundRectCallout">
            <a:avLst>
              <a:gd name="adj1" fmla="val -49567"/>
              <a:gd name="adj2" fmla="val 810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Row Index</a:t>
            </a:r>
            <a:endParaRPr lang="bg-BG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C3010DC0-E148-65A7-4D41-41EC9365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206" y="8846297"/>
            <a:ext cx="2286000" cy="1224530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Column Index</a:t>
            </a:r>
            <a:endParaRPr lang="bg-BG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83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58101-CBC3-C11F-B989-BDC5DABE9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new keyword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Must specify the size of at least one dimension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CEC5B-63D4-2003-8CE8-9E356C71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and Creating Matrix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532D4C-A031-7425-12E0-3361C036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608" y="4170067"/>
            <a:ext cx="8514215" cy="24334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int[][] intMatrix;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float[][] floatMatrix;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String[][][] strCube;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A9830-00B1-4831-E893-9B8A15C4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608" y="9656227"/>
            <a:ext cx="15366821" cy="276247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int[][] intMatrix = new int[3][];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float[][] floatMatrix = new float[8][2];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String[][][] stringCube = new String[5][5][5];</a:t>
            </a:r>
          </a:p>
        </p:txBody>
      </p:sp>
    </p:spTree>
    <p:extLst>
      <p:ext uri="{BB962C8B-B14F-4D97-AF65-F5344CB8AC3E}">
        <p14:creationId xmlns:p14="http://schemas.microsoft.com/office/powerpoint/2010/main" val="1023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1E730-21ED-263F-5E6C-59E3412B8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0D792-FB64-56B1-C4E6-81B7B68B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6B91FA-1974-90D5-0AAF-F166DAA4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708" y="4593416"/>
            <a:ext cx="10421261" cy="370652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int[][] matrix = {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  {1, 2, 3, 4}, // row 0 values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  {5, 6, 7, 8}  // row 1 values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5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A7FFA-568C-4FC6-57D5-394B3C107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N-dimensional array element:</a:t>
            </a:r>
          </a:p>
          <a:p>
            <a:endParaRPr lang="en-US" dirty="0"/>
          </a:p>
          <a:p>
            <a:r>
              <a:rPr lang="en-US" dirty="0"/>
              <a:t>Getting element value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Setting element value example: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C008F-02FF-F25C-538F-34C513A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7B90E-79E6-B1D7-0AC3-EE1921BD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457" y="4173546"/>
            <a:ext cx="11720696" cy="79304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nDimensionalArray[index1] … [indexn]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611A56-0A0C-158C-2DD2-055437EC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457" y="6057900"/>
            <a:ext cx="14956266" cy="1600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int[][] array = {{1, 2}, {3, 4}};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 element = array[1][1]; // element11 = 4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96846C6-353E-4FBF-961D-9ADA812A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457" y="8816820"/>
            <a:ext cx="16597496" cy="34758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int[][] array = new int[3][4];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for (int row = 0; row &lt; array.length; row++)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  for (int col = 0; col &lt; array[0].length; col++)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noProof="1">
                <a:latin typeface="Consolas" panose="020B0609020204030204" pitchFamily="49" charset="0"/>
                <a:ea typeface="Roboto Condensed" panose="02000000000000000000" pitchFamily="2" charset="0"/>
              </a:rPr>
              <a:t>    array[row][col] = row + col;</a:t>
            </a:r>
          </a:p>
        </p:txBody>
      </p:sp>
    </p:spTree>
    <p:extLst>
      <p:ext uri="{BB962C8B-B14F-4D97-AF65-F5344CB8AC3E}">
        <p14:creationId xmlns:p14="http://schemas.microsoft.com/office/powerpoint/2010/main" val="6002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EE32F-7B74-DC66-A3B4-E82111B2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6B0C17-43A2-6D74-E318-EB3BCD42B5A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52651" y="2724390"/>
            <a:ext cx="21020088" cy="106164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Scanner scanner = new Scanner(System.in);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int rows = Integer.parseInt(scanner.nextLine());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int cols = Integer.parseInt(scanner.nextLine());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int[][] matrix = new int[rows][cols];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for (int row = 0; row &lt; rows; row++) {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String[] inputTokens = scanner.nextLine().split(" ");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  for (int column = 0; column &lt; cols; column++) {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    matrix[row][column] = 		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	    Integer.parseInt(inputTokens[column]);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  }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}</a:t>
            </a:r>
          </a:p>
          <a:p>
            <a:r>
              <a:rPr lang="en-US" sz="4000" noProof="1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9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12404</TotalTime>
  <Words>517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Multidimensional arrays</vt:lpstr>
      <vt:lpstr>Content</vt:lpstr>
      <vt:lpstr>PowerPoint Presentation</vt:lpstr>
      <vt:lpstr>What is a Matrix?</vt:lpstr>
      <vt:lpstr>Declaring and Creating Matrix</vt:lpstr>
      <vt:lpstr>Initializing Multidimensional Arrays</vt:lpstr>
      <vt:lpstr>Accessing Elements</vt:lpstr>
      <vt:lpstr>Reading a Matrix –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48</cp:revision>
  <dcterms:created xsi:type="dcterms:W3CDTF">2023-03-24T10:34:32Z</dcterms:created>
  <dcterms:modified xsi:type="dcterms:W3CDTF">2024-05-29T09:33:25Z</dcterms:modified>
</cp:coreProperties>
</file>