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3"/>
  </p:notesMasterIdLst>
  <p:handoutMasterIdLst>
    <p:handoutMasterId r:id="rId24"/>
  </p:handoutMasterIdLst>
  <p:sldIdLst>
    <p:sldId id="438" r:id="rId3"/>
    <p:sldId id="538" r:id="rId4"/>
    <p:sldId id="440" r:id="rId5"/>
    <p:sldId id="648" r:id="rId6"/>
    <p:sldId id="646" r:id="rId7"/>
    <p:sldId id="649" r:id="rId8"/>
    <p:sldId id="645" r:id="rId9"/>
    <p:sldId id="622" r:id="rId10"/>
    <p:sldId id="650" r:id="rId11"/>
    <p:sldId id="651" r:id="rId12"/>
    <p:sldId id="652" r:id="rId13"/>
    <p:sldId id="653" r:id="rId14"/>
    <p:sldId id="654" r:id="rId15"/>
    <p:sldId id="635" r:id="rId16"/>
    <p:sldId id="655" r:id="rId17"/>
    <p:sldId id="656" r:id="rId18"/>
    <p:sldId id="657" r:id="rId19"/>
    <p:sldId id="658" r:id="rId20"/>
    <p:sldId id="659" r:id="rId21"/>
    <p:sldId id="467" r:id="rId22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2" d="100"/>
          <a:sy n="42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20.6.2024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20.6.2024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20.6.2024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20.6.2024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ingfantasy.com/games/flexboxadventure" TargetMode="External"/><Relationship Id="rId4" Type="http://schemas.openxmlformats.org/officeDocument/2006/relationships/hyperlink" Target="http://www.flexboxdefens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CSS_layout/Flexbox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1" y="4857750"/>
            <a:ext cx="14922957" cy="1619250"/>
          </a:xfrm>
        </p:spPr>
        <p:txBody>
          <a:bodyPr/>
          <a:lstStyle/>
          <a:p>
            <a:r>
              <a:rPr lang="en-US" sz="13800" dirty="0">
                <a:solidFill>
                  <a:schemeClr val="tx1"/>
                </a:solidFill>
              </a:rPr>
              <a:t>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CSS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695965"/>
            <a:ext cx="3404500" cy="3057152"/>
            <a:chOff x="759115" y="1320592"/>
            <a:chExt cx="703262" cy="631511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320592"/>
              <a:ext cx="703262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10498"/>
            <a:ext cx="3404496" cy="3055853"/>
            <a:chOff x="761807" y="2081829"/>
            <a:chExt cx="703261" cy="631242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081829"/>
              <a:ext cx="703261" cy="51497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latin typeface="Phenomena Black" panose="00000A00000000000000" pitchFamily="50" charset="-52"/>
                </a:rPr>
                <a:t>2</a:t>
              </a:r>
              <a:endParaRPr lang="en-US" sz="138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04142"/>
            <a:ext cx="3493755" cy="3055850"/>
            <a:chOff x="756722" y="2793893"/>
            <a:chExt cx="721699" cy="631242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793893"/>
              <a:ext cx="721699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49CD0-E864-9878-A38A-88584D8D3C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099" y="6477000"/>
            <a:ext cx="4770530" cy="4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nowrap | wrap | wrap-reverse</a:t>
            </a:r>
          </a:p>
          <a:p>
            <a:pPr>
              <a:lnSpc>
                <a:spcPct val="150000"/>
              </a:lnSpc>
            </a:pPr>
            <a:r>
              <a:rPr lang="en-US" dirty="0"/>
              <a:t>By default, flex items will all try to fit onto one line. </a:t>
            </a:r>
            <a:br>
              <a:rPr lang="en-US" dirty="0"/>
            </a:br>
            <a:r>
              <a:rPr lang="en-US" dirty="0"/>
              <a:t>Allow the items to wrap as needed with this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E438BBA-1235-CC69-1C0F-F7F768D519C5}"/>
              </a:ext>
            </a:extLst>
          </p:cNvPr>
          <p:cNvSpPr txBox="1">
            <a:spLocks/>
          </p:cNvSpPr>
          <p:nvPr/>
        </p:nvSpPr>
        <p:spPr>
          <a:xfrm>
            <a:off x="2832847" y="8757958"/>
            <a:ext cx="9358359" cy="3383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.container {</a:t>
            </a:r>
          </a:p>
          <a:p>
            <a:r>
              <a:rPr lang="en-US" sz="5400" dirty="0"/>
              <a:t>  flex-wrap: wrap;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7A54F0-F946-BBFC-6DDE-87825816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20498" y="8179831"/>
            <a:ext cx="8723027" cy="45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10718753" cy="9436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flex-start | flex-end | center | space-between | space-around | space-evenly | start | end | left | right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E438BBA-1235-CC69-1C0F-F7F768D519C5}"/>
              </a:ext>
            </a:extLst>
          </p:cNvPr>
          <p:cNvSpPr txBox="1">
            <a:spLocks/>
          </p:cNvSpPr>
          <p:nvPr/>
        </p:nvSpPr>
        <p:spPr>
          <a:xfrm>
            <a:off x="1838405" y="9319898"/>
            <a:ext cx="10352801" cy="3383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.container {</a:t>
            </a:r>
          </a:p>
          <a:p>
            <a:r>
              <a:rPr lang="en-US" sz="5400" dirty="0"/>
              <a:t>  justify-content: center;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E6ED94-7DD8-8EA8-738A-6690E88B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403" y="2047073"/>
            <a:ext cx="6780085" cy="113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10718753" cy="9436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stretch | flex-start | flex-end | center | baseline | first baseline | last baseline | start | end | self-start | self-end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E72822-C7FF-1601-0E87-5B459396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403" y="3657154"/>
            <a:ext cx="7333139" cy="97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9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761488"/>
            <a:ext cx="10718753" cy="99416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Controls the space between flex items. It applies that spacing only between items not on the edges.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gap, row-gap, column-gap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3E57477-2BEF-89FC-000E-F73CFF5320C3}"/>
              </a:ext>
            </a:extLst>
          </p:cNvPr>
          <p:cNvSpPr txBox="1">
            <a:spLocks/>
          </p:cNvSpPr>
          <p:nvPr/>
        </p:nvSpPr>
        <p:spPr>
          <a:xfrm>
            <a:off x="2335625" y="6565391"/>
            <a:ext cx="10352801" cy="62910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.container {</a:t>
            </a:r>
          </a:p>
          <a:p>
            <a:r>
              <a:rPr lang="en-US" sz="5400" dirty="0"/>
              <a:t>  gap: 10px;</a:t>
            </a:r>
          </a:p>
          <a:p>
            <a:r>
              <a:rPr lang="en-US" sz="5400" dirty="0"/>
              <a:t>  gap: 10px 20px; </a:t>
            </a:r>
          </a:p>
          <a:p>
            <a:r>
              <a:rPr lang="en-US" sz="5400" dirty="0"/>
              <a:t>  row-gap: 10px;</a:t>
            </a:r>
          </a:p>
          <a:p>
            <a:r>
              <a:rPr lang="en-US" sz="5400" dirty="0"/>
              <a:t>  column-gap: 20px;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C592E8-BC80-D0B9-4A21-B0CFD9484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4636" y="4454262"/>
            <a:ext cx="6967379" cy="85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Items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Flex Items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83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761488"/>
            <a:ext cx="10718753" cy="99416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By default, flex items are laid out in the source order.</a:t>
            </a:r>
          </a:p>
          <a:p>
            <a:pPr>
              <a:lnSpc>
                <a:spcPct val="150000"/>
              </a:lnSpc>
            </a:pPr>
            <a:r>
              <a:rPr lang="en-US" dirty="0"/>
              <a:t>The order property controls the order in which they appear in the flex container.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3E57477-2BEF-89FC-000E-F73CFF5320C3}"/>
              </a:ext>
            </a:extLst>
          </p:cNvPr>
          <p:cNvSpPr txBox="1">
            <a:spLocks/>
          </p:cNvSpPr>
          <p:nvPr/>
        </p:nvSpPr>
        <p:spPr>
          <a:xfrm>
            <a:off x="2335625" y="8961120"/>
            <a:ext cx="10352801" cy="33263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.item {</a:t>
            </a:r>
          </a:p>
          <a:p>
            <a:r>
              <a:rPr lang="en-US" sz="5400" dirty="0"/>
              <a:t>  order: 5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A3D301-777C-AF88-E359-C39CE8820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9873" y="5179323"/>
            <a:ext cx="7826915" cy="71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761488"/>
            <a:ext cx="13136118" cy="99416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flex-grow </a:t>
            </a:r>
            <a:r>
              <a:rPr lang="en-US" dirty="0"/>
              <a:t>defines the ability for a flex item to grow if necessary.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flex-shrink</a:t>
            </a:r>
            <a:r>
              <a:rPr lang="en-US" dirty="0"/>
              <a:t> defines the ability for a flex item to shrink if necessary.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flex-grow | flex-shrink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3E57477-2BEF-89FC-000E-F73CFF5320C3}"/>
              </a:ext>
            </a:extLst>
          </p:cNvPr>
          <p:cNvSpPr txBox="1">
            <a:spLocks/>
          </p:cNvSpPr>
          <p:nvPr/>
        </p:nvSpPr>
        <p:spPr>
          <a:xfrm>
            <a:off x="2335625" y="8961120"/>
            <a:ext cx="8637175" cy="33263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.item {</a:t>
            </a:r>
          </a:p>
          <a:p>
            <a:r>
              <a:rPr lang="en-US" sz="5400" dirty="0"/>
              <a:t>  flex-grow: 2;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070C0EF-6BB0-927F-1359-44A1465A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0938" y="7346699"/>
            <a:ext cx="11411629" cy="53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761488"/>
            <a:ext cx="13136118" cy="99416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Sets the flex grow factor, which specifies how much of the flex container's remaining space should be assigned to the flex item's main size.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flex-grow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3E57477-2BEF-89FC-000E-F73CFF5320C3}"/>
              </a:ext>
            </a:extLst>
          </p:cNvPr>
          <p:cNvSpPr txBox="1">
            <a:spLocks/>
          </p:cNvSpPr>
          <p:nvPr/>
        </p:nvSpPr>
        <p:spPr>
          <a:xfrm>
            <a:off x="2335625" y="8961120"/>
            <a:ext cx="8637175" cy="33263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.item {</a:t>
            </a:r>
          </a:p>
          <a:p>
            <a:r>
              <a:rPr lang="en-US" sz="5400" dirty="0"/>
              <a:t>  flex-grow: 2;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070C0EF-6BB0-927F-1359-44A1465A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40938" y="6282880"/>
            <a:ext cx="11411629" cy="53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761488"/>
            <a:ext cx="17068038" cy="99416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auto | flex-start | flex-end | center | baseline | stretch;</a:t>
            </a:r>
          </a:p>
          <a:p>
            <a:pPr>
              <a:lnSpc>
                <a:spcPct val="150000"/>
              </a:lnSpc>
            </a:pPr>
            <a:r>
              <a:rPr lang="en-US" dirty="0"/>
              <a:t>This allows the default alignment (or the one specified by align-items) to be overridden for individual flex items.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align-self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3E57477-2BEF-89FC-000E-F73CFF5320C3}"/>
              </a:ext>
            </a:extLst>
          </p:cNvPr>
          <p:cNvSpPr txBox="1">
            <a:spLocks/>
          </p:cNvSpPr>
          <p:nvPr/>
        </p:nvSpPr>
        <p:spPr>
          <a:xfrm>
            <a:off x="2335625" y="8961120"/>
            <a:ext cx="8637175" cy="33263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.item {</a:t>
            </a:r>
          </a:p>
          <a:p>
            <a:r>
              <a:rPr lang="en-US" sz="5400" dirty="0"/>
              <a:t>   align-self: auto; 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7B2E7C-2E18-8582-CF91-954C63567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9614" y="8045944"/>
            <a:ext cx="9024175" cy="51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55E4D-16C3-EA73-DC2C-04573E74D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https://flexboxfroggy.com/</a:t>
            </a:r>
            <a:endParaRPr lang="en-US" dirty="0"/>
          </a:p>
          <a:p>
            <a:endParaRPr lang="en-US" dirty="0"/>
          </a:p>
          <a:p>
            <a:r>
              <a:rPr lang="en-US" sz="4800" u="sng" dirty="0">
                <a:solidFill>
                  <a:schemeClr val="bg1"/>
                </a:solidFill>
                <a:hlinkClick r:id="rId3"/>
              </a:rPr>
              <a:t>https://css-tricks.com/snippets/css/a-guide-to-flexbox/</a:t>
            </a:r>
            <a:endParaRPr lang="en-US" sz="4800" u="sng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>
                <a:hlinkClick r:id="rId4"/>
              </a:rPr>
              <a:t>http://www.flexboxdefense.com/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https://codingfantasy.com/games/flexboxadventure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D2645-6474-EEC9-9786-2E724CA0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1109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Flexbox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Container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What is Flexbox?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3C020-677C-78D4-0915-B3D2C622B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One-dimensional layout method for arranging items </a:t>
            </a:r>
            <a:br>
              <a:rPr lang="en-US" dirty="0"/>
            </a:br>
            <a:r>
              <a:rPr lang="en-US" dirty="0"/>
              <a:t>in rows or columns. </a:t>
            </a:r>
          </a:p>
          <a:p>
            <a:r>
              <a:rPr lang="en-US" dirty="0"/>
              <a:t>Items flex (expand) to fill additional space or shrink to fit into smaller spaces.. </a:t>
            </a:r>
          </a:p>
          <a:p>
            <a:r>
              <a:rPr lang="en-US" dirty="0">
                <a:hlinkClick r:id="rId2"/>
              </a:rPr>
              <a:t>https://developer.mozilla.org/en-US/docs/Learn/CSS/CSS_layout/Flexbox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2EE59-A3F4-987A-6E86-3BEFEF07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</p:spTree>
    <p:extLst>
      <p:ext uri="{BB962C8B-B14F-4D97-AF65-F5344CB8AC3E}">
        <p14:creationId xmlns:p14="http://schemas.microsoft.com/office/powerpoint/2010/main" val="154175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57A19-4F62-EEC8-B63E-A096C16B5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493008"/>
            <a:ext cx="16537686" cy="9210170"/>
          </a:xfrm>
        </p:spPr>
        <p:txBody>
          <a:bodyPr/>
          <a:lstStyle/>
          <a:p>
            <a:r>
              <a:rPr lang="en-US" dirty="0"/>
              <a:t>When elements are laid out as flex items, they are laid out along two axes.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0DA8E9-DDA2-CC26-08EE-C419FF4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Flex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3E237-05A7-F0BB-D61F-23F41006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77" y="5110472"/>
            <a:ext cx="12852714" cy="75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57A19-4F62-EEC8-B63E-A096C16B5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17433798" cy="9436776"/>
          </a:xfrm>
        </p:spPr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/>
              <a:t>You can`t remember or learn every property!</a:t>
            </a:r>
          </a:p>
          <a:p>
            <a:r>
              <a:rPr lang="en-US" dirty="0"/>
              <a:t>Try understanding the concepts and what you can do with flex and then check the reference.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https://css-tricks.com/snippets/css/a-guide-to-flexbox/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0DA8E9-DDA2-CC26-08EE-C419FF4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789295F-CFF4-E304-9FA4-9E3D43D14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1206" y="8687247"/>
            <a:ext cx="10102292" cy="40159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365473-A126-733F-CB0B-72F702B53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2650" y="8687248"/>
            <a:ext cx="10102295" cy="40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Container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Flex Container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43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15934182" cy="9436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 a value of 'flex' to the display property on the parent element of the elements you want to affect.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flex;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E438BBA-1235-CC69-1C0F-F7F768D519C5}"/>
              </a:ext>
            </a:extLst>
          </p:cNvPr>
          <p:cNvSpPr txBox="1">
            <a:spLocks/>
          </p:cNvSpPr>
          <p:nvPr/>
        </p:nvSpPr>
        <p:spPr>
          <a:xfrm>
            <a:off x="2905999" y="7607808"/>
            <a:ext cx="7865633" cy="3383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.container {</a:t>
            </a:r>
          </a:p>
          <a:p>
            <a:r>
              <a:rPr lang="en-US" sz="5400" dirty="0"/>
              <a:t>  display: flex;	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75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row | row-reverse | column | column-reverse</a:t>
            </a:r>
          </a:p>
          <a:p>
            <a:pPr>
              <a:lnSpc>
                <a:spcPct val="150000"/>
              </a:lnSpc>
            </a:pPr>
            <a:r>
              <a:rPr lang="en-US" dirty="0"/>
              <a:t>Specifies which direction the main axis runs (which direction the flexbox children are laid out in). By default, is row. 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E438BBA-1235-CC69-1C0F-F7F768D519C5}"/>
              </a:ext>
            </a:extLst>
          </p:cNvPr>
          <p:cNvSpPr txBox="1">
            <a:spLocks/>
          </p:cNvSpPr>
          <p:nvPr/>
        </p:nvSpPr>
        <p:spPr>
          <a:xfrm>
            <a:off x="2595103" y="7984790"/>
            <a:ext cx="9358359" cy="3383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.container {</a:t>
            </a:r>
          </a:p>
          <a:p>
            <a:r>
              <a:rPr lang="en-US" sz="5400" dirty="0"/>
              <a:t>  flex-direction: row;</a:t>
            </a:r>
          </a:p>
          <a:p>
            <a:r>
              <a:rPr lang="en-US" sz="5400" dirty="0"/>
              <a:t>}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43D1BC2-0F56-2380-5374-F62D2570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16539" y="7344849"/>
            <a:ext cx="10155328" cy="466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4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13530</TotalTime>
  <Words>557</Words>
  <Application>Microsoft Office PowerPoint</Application>
  <PresentationFormat>Custom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Flexbox</vt:lpstr>
      <vt:lpstr>Content</vt:lpstr>
      <vt:lpstr>PowerPoint Presentation</vt:lpstr>
      <vt:lpstr>What is Flexbox?</vt:lpstr>
      <vt:lpstr>The Flex Model</vt:lpstr>
      <vt:lpstr>Flexbox properties</vt:lpstr>
      <vt:lpstr>PowerPoint Presentation</vt:lpstr>
      <vt:lpstr>display: flex;</vt:lpstr>
      <vt:lpstr>flex-direction</vt:lpstr>
      <vt:lpstr>flex-wrap</vt:lpstr>
      <vt:lpstr>justify-content</vt:lpstr>
      <vt:lpstr>align-items</vt:lpstr>
      <vt:lpstr>gap, row-gap, column-gap</vt:lpstr>
      <vt:lpstr>PowerPoint Presentation</vt:lpstr>
      <vt:lpstr>order</vt:lpstr>
      <vt:lpstr>flex-grow | flex-shrink</vt:lpstr>
      <vt:lpstr>flex-grow</vt:lpstr>
      <vt:lpstr>align-self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63</cp:revision>
  <dcterms:created xsi:type="dcterms:W3CDTF">2023-03-24T10:34:32Z</dcterms:created>
  <dcterms:modified xsi:type="dcterms:W3CDTF">2024-06-20T08:04:06Z</dcterms:modified>
</cp:coreProperties>
</file>