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9" r:id="rId2"/>
  </p:sldMasterIdLst>
  <p:notesMasterIdLst>
    <p:notesMasterId r:id="rId26"/>
  </p:notesMasterIdLst>
  <p:handoutMasterIdLst>
    <p:handoutMasterId r:id="rId27"/>
  </p:handoutMasterIdLst>
  <p:sldIdLst>
    <p:sldId id="438" r:id="rId3"/>
    <p:sldId id="538" r:id="rId4"/>
    <p:sldId id="440" r:id="rId5"/>
    <p:sldId id="648" r:id="rId6"/>
    <p:sldId id="660" r:id="rId7"/>
    <p:sldId id="661" r:id="rId8"/>
    <p:sldId id="662" r:id="rId9"/>
    <p:sldId id="663" r:id="rId10"/>
    <p:sldId id="664" r:id="rId11"/>
    <p:sldId id="665" r:id="rId12"/>
    <p:sldId id="666" r:id="rId13"/>
    <p:sldId id="645" r:id="rId14"/>
    <p:sldId id="622" r:id="rId15"/>
    <p:sldId id="650" r:id="rId16"/>
    <p:sldId id="651" r:id="rId17"/>
    <p:sldId id="652" r:id="rId18"/>
    <p:sldId id="653" r:id="rId19"/>
    <p:sldId id="635" r:id="rId20"/>
    <p:sldId id="655" r:id="rId21"/>
    <p:sldId id="667" r:id="rId22"/>
    <p:sldId id="668" r:id="rId23"/>
    <p:sldId id="659" r:id="rId24"/>
    <p:sldId id="467" r:id="rId25"/>
  </p:sldIdLst>
  <p:sldSz cx="24382413"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2A2859"/>
    <a:srgbClr val="F4F4F7"/>
    <a:srgbClr val="403E6A"/>
    <a:srgbClr val="92A1B4"/>
    <a:srgbClr val="41CFFD"/>
    <a:srgbClr val="E9E9EE"/>
    <a:srgbClr val="67D9FD"/>
    <a:srgbClr val="8DE2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71" autoAdjust="0"/>
    <p:restoredTop sz="71608" autoAdjust="0"/>
  </p:normalViewPr>
  <p:slideViewPr>
    <p:cSldViewPr snapToGrid="0">
      <p:cViewPr varScale="1">
        <p:scale>
          <a:sx n="42" d="100"/>
          <a:sy n="42" d="100"/>
        </p:scale>
        <p:origin x="2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горния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Контейнер за 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AC0FD2-9C52-4B0A-84C5-4F23CD538C90}" type="datetimeFigureOut">
              <a:rPr lang="bg-BG" smtClean="0"/>
              <a:t>25.6.2024 г.</a:t>
            </a:fld>
            <a:endParaRPr lang="bg-BG"/>
          </a:p>
        </p:txBody>
      </p:sp>
      <p:sp>
        <p:nvSpPr>
          <p:cNvPr id="4" name="Контейнер за долния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Контейнер за номер на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80322B-894A-4068-89CC-A2C9D8171B4F}" type="slidenum">
              <a:rPr lang="bg-BG" smtClean="0"/>
              <a:t>‹#›</a:t>
            </a:fld>
            <a:endParaRPr lang="bg-BG"/>
          </a:p>
        </p:txBody>
      </p:sp>
    </p:spTree>
    <p:extLst>
      <p:ext uri="{BB962C8B-B14F-4D97-AF65-F5344CB8AC3E}">
        <p14:creationId xmlns:p14="http://schemas.microsoft.com/office/powerpoint/2010/main" val="29983131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горния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Контейнер за 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467955-FDC7-4567-8D00-867BE7D50A8B}" type="datetimeFigureOut">
              <a:rPr lang="bg-BG" smtClean="0"/>
              <a:t>25.6.2024 г.</a:t>
            </a:fld>
            <a:endParaRPr lang="bg-BG"/>
          </a:p>
        </p:txBody>
      </p:sp>
      <p:sp>
        <p:nvSpPr>
          <p:cNvPr id="4" name="Контейнер за изображение на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Контейнер за бележ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p>
        </p:txBody>
      </p:sp>
      <p:sp>
        <p:nvSpPr>
          <p:cNvPr id="6" name="Контейнер за долния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Контейнер за номер н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46463-3B0F-4722-BB97-411B3FF62391}" type="slidenum">
              <a:rPr lang="bg-BG" smtClean="0"/>
              <a:t>‹#›</a:t>
            </a:fld>
            <a:endParaRPr lang="bg-BG"/>
          </a:p>
        </p:txBody>
      </p:sp>
    </p:spTree>
    <p:extLst>
      <p:ext uri="{BB962C8B-B14F-4D97-AF65-F5344CB8AC3E}">
        <p14:creationId xmlns:p14="http://schemas.microsoft.com/office/powerpoint/2010/main" val="4156191410"/>
      </p:ext>
    </p:extLst>
  </p:cSld>
  <p:clrMap bg1="lt1" tx1="dk1" bg2="lt2" tx2="dk2" accent1="accent1" accent2="accent2" accent3="accent3" accent4="accent4" accent5="accent5" accent6="accent6" hlink="hlink" folHlink="folHlink"/>
  <p:hf ftr="0" dt="0"/>
  <p:notesStyle>
    <a:lvl1pPr marL="0" algn="l" defTabSz="1828709" rtl="0" eaLnBrk="1" latinLnBrk="0" hangingPunct="1">
      <a:defRPr sz="2400" kern="1200">
        <a:solidFill>
          <a:schemeClr val="tx1"/>
        </a:solidFill>
        <a:latin typeface="+mn-lt"/>
        <a:ea typeface="+mn-ea"/>
        <a:cs typeface="+mn-cs"/>
      </a:defRPr>
    </a:lvl1pPr>
    <a:lvl2pPr marL="914354" algn="l" defTabSz="1828709" rtl="0" eaLnBrk="1" latinLnBrk="0" hangingPunct="1">
      <a:defRPr sz="2400" kern="1200">
        <a:solidFill>
          <a:schemeClr val="tx1"/>
        </a:solidFill>
        <a:latin typeface="+mn-lt"/>
        <a:ea typeface="+mn-ea"/>
        <a:cs typeface="+mn-cs"/>
      </a:defRPr>
    </a:lvl2pPr>
    <a:lvl3pPr marL="1828709" algn="l" defTabSz="1828709" rtl="0" eaLnBrk="1" latinLnBrk="0" hangingPunct="1">
      <a:defRPr sz="2400" kern="1200">
        <a:solidFill>
          <a:schemeClr val="tx1"/>
        </a:solidFill>
        <a:latin typeface="+mn-lt"/>
        <a:ea typeface="+mn-ea"/>
        <a:cs typeface="+mn-cs"/>
      </a:defRPr>
    </a:lvl3pPr>
    <a:lvl4pPr marL="2743063" algn="l" defTabSz="1828709" rtl="0" eaLnBrk="1" latinLnBrk="0" hangingPunct="1">
      <a:defRPr sz="2400" kern="1200">
        <a:solidFill>
          <a:schemeClr val="tx1"/>
        </a:solidFill>
        <a:latin typeface="+mn-lt"/>
        <a:ea typeface="+mn-ea"/>
        <a:cs typeface="+mn-cs"/>
      </a:defRPr>
    </a:lvl4pPr>
    <a:lvl5pPr marL="3657417" algn="l" defTabSz="1828709" rtl="0" eaLnBrk="1" latinLnBrk="0" hangingPunct="1">
      <a:defRPr sz="2400" kern="1200">
        <a:solidFill>
          <a:schemeClr val="tx1"/>
        </a:solidFill>
        <a:latin typeface="+mn-lt"/>
        <a:ea typeface="+mn-ea"/>
        <a:cs typeface="+mn-cs"/>
      </a:defRPr>
    </a:lvl5pPr>
    <a:lvl6pPr marL="4571771" algn="l" defTabSz="1828709" rtl="0" eaLnBrk="1" latinLnBrk="0" hangingPunct="1">
      <a:defRPr sz="2400" kern="1200">
        <a:solidFill>
          <a:schemeClr val="tx1"/>
        </a:solidFill>
        <a:latin typeface="+mn-lt"/>
        <a:ea typeface="+mn-ea"/>
        <a:cs typeface="+mn-cs"/>
      </a:defRPr>
    </a:lvl6pPr>
    <a:lvl7pPr marL="5486126" algn="l" defTabSz="1828709" rtl="0" eaLnBrk="1" latinLnBrk="0" hangingPunct="1">
      <a:defRPr sz="2400" kern="1200">
        <a:solidFill>
          <a:schemeClr val="tx1"/>
        </a:solidFill>
        <a:latin typeface="+mn-lt"/>
        <a:ea typeface="+mn-ea"/>
        <a:cs typeface="+mn-cs"/>
      </a:defRPr>
    </a:lvl7pPr>
    <a:lvl8pPr marL="6400480" algn="l" defTabSz="1828709" rtl="0" eaLnBrk="1" latinLnBrk="0" hangingPunct="1">
      <a:defRPr sz="2400" kern="1200">
        <a:solidFill>
          <a:schemeClr val="tx1"/>
        </a:solidFill>
        <a:latin typeface="+mn-lt"/>
        <a:ea typeface="+mn-ea"/>
        <a:cs typeface="+mn-cs"/>
      </a:defRPr>
    </a:lvl8pPr>
    <a:lvl9pPr marL="7314834" algn="l" defTabSz="1828709"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47802" y="4857750"/>
            <a:ext cx="11608724" cy="1619250"/>
          </a:xfrm>
        </p:spPr>
        <p:txBody>
          <a:bodyPr anchor="b">
            <a:noAutofit/>
          </a:bodyPr>
          <a:lstStyle>
            <a:lvl1pPr algn="l">
              <a:defRPr sz="8800" b="1">
                <a:solidFill>
                  <a:srgbClr val="41CFFD"/>
                </a:solidFill>
                <a:latin typeface="Verdana" panose="020B0604030504040204" pitchFamily="34" charset="0"/>
                <a:ea typeface="Verdana" panose="020B0604030504040204" pitchFamily="34" charset="0"/>
              </a:defRPr>
            </a:lvl1pPr>
          </a:lstStyle>
          <a:p>
            <a:r>
              <a:rPr lang="en-US" dirty="0"/>
              <a:t>PROJECT</a:t>
            </a:r>
          </a:p>
        </p:txBody>
      </p:sp>
      <p:sp>
        <p:nvSpPr>
          <p:cNvPr id="3" name="Subtitle 2"/>
          <p:cNvSpPr>
            <a:spLocks noGrp="1"/>
          </p:cNvSpPr>
          <p:nvPr>
            <p:ph type="subTitle" idx="1" hasCustomPrompt="1"/>
          </p:nvPr>
        </p:nvSpPr>
        <p:spPr>
          <a:xfrm>
            <a:off x="3047802" y="6858000"/>
            <a:ext cx="11608724" cy="1619250"/>
          </a:xfrm>
        </p:spPr>
        <p:txBody>
          <a:bodyPr>
            <a:normAutofit/>
          </a:bodyPr>
          <a:lstStyle>
            <a:lvl1pPr marL="0" indent="0" algn="l">
              <a:buNone/>
              <a:defRPr sz="4800" b="1">
                <a:solidFill>
                  <a:schemeClr val="tx1"/>
                </a:solidFill>
                <a:latin typeface="Verdana" panose="020B0604030504040204" pitchFamily="34" charset="0"/>
                <a:ea typeface="Verdana" panose="020B0604030504040204" pitchFamily="34" charset="0"/>
              </a:defRPr>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en-US" dirty="0"/>
              <a:t>Presentation </a:t>
            </a:r>
          </a:p>
          <a:p>
            <a:r>
              <a:rPr lang="en-US" dirty="0"/>
              <a:t>Title</a:t>
            </a:r>
          </a:p>
        </p:txBody>
      </p:sp>
      <p:pic>
        <p:nvPicPr>
          <p:cNvPr id="26" name="Картина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0484" y="12852389"/>
            <a:ext cx="257189" cy="254013"/>
          </a:xfrm>
          <a:prstGeom prst="rect">
            <a:avLst/>
          </a:prstGeom>
        </p:spPr>
      </p:pic>
      <p:sp>
        <p:nvSpPr>
          <p:cNvPr id="30" name="Текстово поле 29"/>
          <p:cNvSpPr txBox="1"/>
          <p:nvPr userDrawn="1"/>
        </p:nvSpPr>
        <p:spPr>
          <a:xfrm rot="16200000">
            <a:off x="-163975" y="11763127"/>
            <a:ext cx="1805302" cy="461665"/>
          </a:xfrm>
          <a:prstGeom prst="rect">
            <a:avLst/>
          </a:prstGeom>
          <a:noFill/>
        </p:spPr>
        <p:txBody>
          <a:bodyPr wrap="none" rtlCol="0">
            <a:spAutoFit/>
          </a:bodyPr>
          <a:lstStyle/>
          <a:p>
            <a:r>
              <a:rPr lang="en-US" sz="2400" dirty="0">
                <a:solidFill>
                  <a:schemeClr val="bg1"/>
                </a:solidFill>
                <a:latin typeface="Verdana" panose="020B0604030504040204" pitchFamily="34" charset="0"/>
                <a:ea typeface="Verdana" panose="020B0604030504040204" pitchFamily="34" charset="0"/>
              </a:rPr>
              <a:t>sirma.com</a:t>
            </a:r>
            <a:endParaRPr lang="bg-BG"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11752529"/>
      </p:ext>
    </p:extLst>
  </p:cSld>
  <p:clrMapOvr>
    <a:masterClrMapping/>
  </p:clrMapOvr>
  <p:extLst>
    <p:ext uri="{DCECCB84-F9BA-43D5-87BE-67443E8EF086}">
      <p15:sldGuideLst xmlns:p15="http://schemas.microsoft.com/office/powerpoint/2012/main">
        <p15:guide id="1" orient="horz" pos="4320" userDrawn="1">
          <p15:clr>
            <a:srgbClr val="FBAE40"/>
          </p15:clr>
        </p15:guide>
        <p15:guide id="2" pos="1964" userDrawn="1">
          <p15:clr>
            <a:srgbClr val="FBAE40"/>
          </p15:clr>
        </p15:guide>
        <p15:guide id="3" pos="777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3F8A0-68A3-4894-A385-852ADAB9CD72}"/>
              </a:ext>
            </a:extLst>
          </p:cNvPr>
          <p:cNvSpPr/>
          <p:nvPr userDrawn="1"/>
        </p:nvSpPr>
        <p:spPr>
          <a:xfrm>
            <a:off x="1676292" y="480984"/>
            <a:ext cx="16770484" cy="2178979"/>
          </a:xfrm>
          <a:prstGeom prst="rect">
            <a:avLst/>
          </a:prstGeom>
          <a:solidFill>
            <a:srgbClr val="F4F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4" name="Straight Connector 3">
            <a:extLst>
              <a:ext uri="{FF2B5EF4-FFF2-40B4-BE49-F238E27FC236}">
                <a16:creationId xmlns:a16="http://schemas.microsoft.com/office/drawing/2014/main" id="{37627182-7F52-428A-8ED6-E03409AF0B2F}"/>
              </a:ext>
            </a:extLst>
          </p:cNvPr>
          <p:cNvCxnSpPr>
            <a:cxnSpLocks/>
          </p:cNvCxnSpPr>
          <p:nvPr userDrawn="1"/>
        </p:nvCxnSpPr>
        <p:spPr>
          <a:xfrm>
            <a:off x="1676293" y="2224966"/>
            <a:ext cx="1837270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Text Placeholder 21">
            <a:extLst>
              <a:ext uri="{FF2B5EF4-FFF2-40B4-BE49-F238E27FC236}">
                <a16:creationId xmlns:a16="http://schemas.microsoft.com/office/drawing/2014/main" id="{42BCB099-5337-4FB4-94AD-EBAD7CE13519}"/>
              </a:ext>
            </a:extLst>
          </p:cNvPr>
          <p:cNvSpPr>
            <a:spLocks noGrp="1"/>
          </p:cNvSpPr>
          <p:nvPr>
            <p:ph type="body" sz="quarter" idx="10"/>
          </p:nvPr>
        </p:nvSpPr>
        <p:spPr>
          <a:xfrm>
            <a:off x="2152652" y="3435927"/>
            <a:ext cx="20585799" cy="9267250"/>
          </a:xfrm>
          <a:noFill/>
          <a:ln w="28575">
            <a:solidFill>
              <a:schemeClr val="tx2"/>
            </a:solidFill>
          </a:ln>
        </p:spPr>
        <p:txBody>
          <a:bodyPr>
            <a:normAutofit/>
          </a:bodyPr>
          <a:lstStyle>
            <a:lvl1pPr>
              <a:defRPr sz="4000">
                <a:solidFill>
                  <a:schemeClr val="tx2"/>
                </a:solidFill>
                <a:latin typeface="Consolas" panose="020B0609020204030204" pitchFamily="49" charset="0"/>
                <a:ea typeface="Roboto Condensed" panose="02000000000000000000" pitchFamily="2" charset="0"/>
              </a:defRPr>
            </a:lvl1pPr>
            <a:lvl2pPr>
              <a:defRPr sz="4000">
                <a:solidFill>
                  <a:schemeClr val="tx2"/>
                </a:solidFill>
                <a:latin typeface="Consolas" panose="020B0609020204030204" pitchFamily="49" charset="0"/>
                <a:ea typeface="Roboto Condensed" panose="02000000000000000000" pitchFamily="2" charset="0"/>
              </a:defRPr>
            </a:lvl2pPr>
            <a:lvl3pPr>
              <a:defRPr sz="4000">
                <a:solidFill>
                  <a:schemeClr val="tx2"/>
                </a:solidFill>
                <a:latin typeface="Consolas" panose="020B0609020204030204" pitchFamily="49" charset="0"/>
                <a:ea typeface="Roboto Condensed" panose="02000000000000000000" pitchFamily="2" charset="0"/>
              </a:defRPr>
            </a:lvl3pPr>
            <a:lvl4pPr>
              <a:defRPr sz="4000">
                <a:solidFill>
                  <a:schemeClr val="tx2"/>
                </a:solidFill>
                <a:latin typeface="Consolas" panose="020B0609020204030204" pitchFamily="49" charset="0"/>
                <a:ea typeface="Roboto Condensed" panose="02000000000000000000" pitchFamily="2" charset="0"/>
              </a:defRPr>
            </a:lvl4pPr>
            <a:lvl5pPr>
              <a:defRPr sz="4000">
                <a:solidFill>
                  <a:schemeClr val="tx2"/>
                </a:solidFill>
                <a:latin typeface="Consolas" panose="020B0609020204030204" pitchFamily="49" charset="0"/>
                <a:ea typeface="Roboto Condensed"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Google Shape;521;p46">
            <a:extLst>
              <a:ext uri="{FF2B5EF4-FFF2-40B4-BE49-F238E27FC236}">
                <a16:creationId xmlns:a16="http://schemas.microsoft.com/office/drawing/2014/main" id="{109A188B-2C2A-48F2-B333-3B12AFF519B1}"/>
              </a:ext>
            </a:extLst>
          </p:cNvPr>
          <p:cNvSpPr/>
          <p:nvPr userDrawn="1"/>
        </p:nvSpPr>
        <p:spPr>
          <a:xfrm>
            <a:off x="23062183" y="10475300"/>
            <a:ext cx="859744" cy="859800"/>
          </a:xfrm>
          <a:prstGeom prst="rect">
            <a:avLst/>
          </a:prstGeom>
          <a:solidFill>
            <a:schemeClr val="tx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7" name="Google Shape;522;p46">
            <a:extLst>
              <a:ext uri="{FF2B5EF4-FFF2-40B4-BE49-F238E27FC236}">
                <a16:creationId xmlns:a16="http://schemas.microsoft.com/office/drawing/2014/main" id="{A6C850C8-22B0-4367-87C6-8E7D42541FB1}"/>
              </a:ext>
            </a:extLst>
          </p:cNvPr>
          <p:cNvSpPr/>
          <p:nvPr userDrawn="1"/>
        </p:nvSpPr>
        <p:spPr>
          <a:xfrm>
            <a:off x="277430" y="7086374"/>
            <a:ext cx="1075130" cy="1075200"/>
          </a:xfrm>
          <a:prstGeom prst="ellipse">
            <a:avLst/>
          </a:prstGeom>
          <a:solidFill>
            <a:schemeClr val="accent4"/>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8" name="Google Shape;523;p46">
            <a:extLst>
              <a:ext uri="{FF2B5EF4-FFF2-40B4-BE49-F238E27FC236}">
                <a16:creationId xmlns:a16="http://schemas.microsoft.com/office/drawing/2014/main" id="{D8F7ECA8-F820-4149-AB7C-2B56A4FC7B6C}"/>
              </a:ext>
            </a:extLst>
          </p:cNvPr>
          <p:cNvSpPr/>
          <p:nvPr userDrawn="1"/>
        </p:nvSpPr>
        <p:spPr>
          <a:xfrm>
            <a:off x="23334297" y="3916218"/>
            <a:ext cx="859744" cy="859800"/>
          </a:xfrm>
          <a:prstGeom prst="ellipse">
            <a:avLst/>
          </a:prstGeom>
          <a:solidFill>
            <a:schemeClr val="bg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3" name="Title 1">
            <a:extLst>
              <a:ext uri="{FF2B5EF4-FFF2-40B4-BE49-F238E27FC236}">
                <a16:creationId xmlns:a16="http://schemas.microsoft.com/office/drawing/2014/main" id="{AABCD34A-92E2-C2E9-B662-9420AF1451F9}"/>
              </a:ext>
            </a:extLst>
          </p:cNvPr>
          <p:cNvSpPr>
            <a:spLocks noGrp="1"/>
          </p:cNvSpPr>
          <p:nvPr>
            <p:ph type="title"/>
          </p:nvPr>
        </p:nvSpPr>
        <p:spPr>
          <a:xfrm>
            <a:off x="2152651" y="730254"/>
            <a:ext cx="17896344" cy="1444835"/>
          </a:xfrm>
        </p:spPr>
        <p:txBody>
          <a:bodyPr anchor="ctr"/>
          <a:lstStyle>
            <a:lvl1pPr>
              <a:defRPr>
                <a:solidFill>
                  <a:schemeClr val="tx2"/>
                </a:solidFill>
                <a:latin typeface="Verdana" panose="020B0604030504040204" pitchFamily="34" charset="0"/>
                <a:ea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2886984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mpty with titl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F8639C6-147F-4294-8944-BCA67649DB03}"/>
              </a:ext>
            </a:extLst>
          </p:cNvPr>
          <p:cNvSpPr/>
          <p:nvPr userDrawn="1"/>
        </p:nvSpPr>
        <p:spPr>
          <a:xfrm>
            <a:off x="1676292" y="480984"/>
            <a:ext cx="16770484" cy="2178979"/>
          </a:xfrm>
          <a:prstGeom prst="rect">
            <a:avLst/>
          </a:prstGeom>
          <a:solidFill>
            <a:srgbClr val="F4F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4" name="Straight Connector 3">
            <a:extLst>
              <a:ext uri="{FF2B5EF4-FFF2-40B4-BE49-F238E27FC236}">
                <a16:creationId xmlns:a16="http://schemas.microsoft.com/office/drawing/2014/main" id="{37627182-7F52-428A-8ED6-E03409AF0B2F}"/>
              </a:ext>
            </a:extLst>
          </p:cNvPr>
          <p:cNvCxnSpPr>
            <a:cxnSpLocks/>
          </p:cNvCxnSpPr>
          <p:nvPr userDrawn="1"/>
        </p:nvCxnSpPr>
        <p:spPr>
          <a:xfrm>
            <a:off x="1676293" y="2224966"/>
            <a:ext cx="1837270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3F18E08F-1F12-D326-DCBE-4D762900CA46}"/>
              </a:ext>
            </a:extLst>
          </p:cNvPr>
          <p:cNvSpPr>
            <a:spLocks noGrp="1"/>
          </p:cNvSpPr>
          <p:nvPr>
            <p:ph type="title"/>
          </p:nvPr>
        </p:nvSpPr>
        <p:spPr>
          <a:xfrm>
            <a:off x="2152651" y="730254"/>
            <a:ext cx="17896344" cy="1444835"/>
          </a:xfrm>
        </p:spPr>
        <p:txBody>
          <a:bodyPr anchor="ctr"/>
          <a:lstStyle>
            <a:lvl1pPr>
              <a:defRPr>
                <a:solidFill>
                  <a:schemeClr val="tx2"/>
                </a:solidFill>
                <a:latin typeface="Verdana" panose="020B0604030504040204" pitchFamily="34" charset="0"/>
                <a:ea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2903205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96FAD54-8CC4-4547-89CD-CC1300D427ED}"/>
              </a:ext>
            </a:extLst>
          </p:cNvPr>
          <p:cNvSpPr txBox="1"/>
          <p:nvPr userDrawn="1"/>
        </p:nvSpPr>
        <p:spPr>
          <a:xfrm>
            <a:off x="5321025" y="3887957"/>
            <a:ext cx="13740364" cy="5940088"/>
          </a:xfrm>
          <a:prstGeom prst="rect">
            <a:avLst/>
          </a:prstGeom>
          <a:noFill/>
        </p:spPr>
        <p:txBody>
          <a:bodyPr wrap="square" rtlCol="0" anchor="ctr">
            <a:spAutoFit/>
          </a:bodyPr>
          <a:lstStyle/>
          <a:p>
            <a:pPr algn="ctr"/>
            <a:r>
              <a:rPr lang="en-US" sz="19000" dirty="0">
                <a:solidFill>
                  <a:schemeClr val="tx2"/>
                </a:solidFill>
                <a:latin typeface="Verdana" panose="020B0604030504040204" pitchFamily="34" charset="0"/>
                <a:ea typeface="Verdana" panose="020B0604030504040204" pitchFamily="34" charset="0"/>
              </a:rPr>
              <a:t>Thank you!</a:t>
            </a:r>
          </a:p>
        </p:txBody>
      </p:sp>
    </p:spTree>
    <p:extLst>
      <p:ext uri="{BB962C8B-B14F-4D97-AF65-F5344CB8AC3E}">
        <p14:creationId xmlns:p14="http://schemas.microsoft.com/office/powerpoint/2010/main" val="1001059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ext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61A54-6A45-4B9D-952D-9F5724B6FE39}"/>
              </a:ext>
            </a:extLst>
          </p:cNvPr>
          <p:cNvSpPr>
            <a:spLocks noGrp="1"/>
          </p:cNvSpPr>
          <p:nvPr>
            <p:ph type="title" hasCustomPrompt="1"/>
          </p:nvPr>
        </p:nvSpPr>
        <p:spPr>
          <a:xfrm>
            <a:off x="1676292" y="730252"/>
            <a:ext cx="18372702" cy="1680440"/>
          </a:xfrm>
        </p:spPr>
        <p:txBody>
          <a:bodyPr/>
          <a:lstStyle>
            <a:lvl1pPr>
              <a:defRPr>
                <a:solidFill>
                  <a:schemeClr val="tx2"/>
                </a:solidFill>
                <a:latin typeface="Phenomena Bold" panose="00000800000000000000" pitchFamily="50" charset="-52"/>
              </a:defRPr>
            </a:lvl1pPr>
          </a:lstStyle>
          <a:p>
            <a:r>
              <a:rPr lang="en-US" dirty="0"/>
              <a:t>Important</a:t>
            </a:r>
          </a:p>
        </p:txBody>
      </p:sp>
      <p:cxnSp>
        <p:nvCxnSpPr>
          <p:cNvPr id="4" name="Straight Connector 3">
            <a:extLst>
              <a:ext uri="{FF2B5EF4-FFF2-40B4-BE49-F238E27FC236}">
                <a16:creationId xmlns:a16="http://schemas.microsoft.com/office/drawing/2014/main" id="{37627182-7F52-428A-8ED6-E03409AF0B2F}"/>
              </a:ext>
            </a:extLst>
          </p:cNvPr>
          <p:cNvCxnSpPr>
            <a:cxnSpLocks/>
          </p:cNvCxnSpPr>
          <p:nvPr userDrawn="1"/>
        </p:nvCxnSpPr>
        <p:spPr>
          <a:xfrm>
            <a:off x="1676292" y="2224966"/>
            <a:ext cx="18372702"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Text Placeholder 21">
            <a:extLst>
              <a:ext uri="{FF2B5EF4-FFF2-40B4-BE49-F238E27FC236}">
                <a16:creationId xmlns:a16="http://schemas.microsoft.com/office/drawing/2014/main" id="{42BCB099-5337-4FB4-94AD-EBAD7CE13519}"/>
              </a:ext>
            </a:extLst>
          </p:cNvPr>
          <p:cNvSpPr>
            <a:spLocks noGrp="1"/>
          </p:cNvSpPr>
          <p:nvPr>
            <p:ph type="body" sz="quarter" idx="10"/>
          </p:nvPr>
        </p:nvSpPr>
        <p:spPr>
          <a:xfrm>
            <a:off x="1676291" y="5547987"/>
            <a:ext cx="7855485" cy="2081982"/>
          </a:xfrm>
        </p:spPr>
        <p:txBody>
          <a:bodyPr>
            <a:normAutofit/>
          </a:bodyPr>
          <a:lstStyle>
            <a:lvl1pPr algn="ctr">
              <a:defRPr sz="4800">
                <a:solidFill>
                  <a:schemeClr val="tx2"/>
                </a:solidFill>
                <a:latin typeface="Roboto Condensed" panose="02000000000000000000" pitchFamily="2" charset="0"/>
                <a:ea typeface="Roboto Condensed" panose="02000000000000000000" pitchFamily="2" charset="0"/>
              </a:defRPr>
            </a:lvl1pPr>
            <a:lvl2pPr>
              <a:defRPr>
                <a:solidFill>
                  <a:schemeClr val="tx2"/>
                </a:solidFill>
                <a:latin typeface="Roboto Condensed" panose="02000000000000000000" pitchFamily="2" charset="0"/>
                <a:ea typeface="Roboto Condensed" panose="02000000000000000000" pitchFamily="2" charset="0"/>
              </a:defRPr>
            </a:lvl2pPr>
            <a:lvl3pPr>
              <a:defRPr>
                <a:solidFill>
                  <a:schemeClr val="tx2"/>
                </a:solidFill>
                <a:latin typeface="Roboto Condensed" panose="02000000000000000000" pitchFamily="2" charset="0"/>
                <a:ea typeface="Roboto Condensed" panose="02000000000000000000" pitchFamily="2" charset="0"/>
              </a:defRPr>
            </a:lvl3pPr>
            <a:lvl4pPr>
              <a:defRPr>
                <a:solidFill>
                  <a:schemeClr val="tx2"/>
                </a:solidFill>
                <a:latin typeface="Roboto Condensed" panose="02000000000000000000" pitchFamily="2" charset="0"/>
                <a:ea typeface="Roboto Condensed" panose="02000000000000000000" pitchFamily="2" charset="0"/>
              </a:defRPr>
            </a:lvl4pPr>
            <a:lvl5pPr>
              <a:defRPr>
                <a:solidFill>
                  <a:schemeClr val="tx2"/>
                </a:solidFill>
                <a:latin typeface="Roboto Condensed" panose="02000000000000000000" pitchFamily="2" charset="0"/>
                <a:ea typeface="Roboto Condensed" panose="02000000000000000000" pitchFamily="2" charset="0"/>
              </a:defRPr>
            </a:lvl5pPr>
          </a:lstStyle>
          <a:p>
            <a:pPr lvl="0"/>
            <a:r>
              <a:rPr lang="en-US" dirty="0"/>
              <a:t>Click to edit</a:t>
            </a:r>
          </a:p>
        </p:txBody>
      </p:sp>
      <p:sp>
        <p:nvSpPr>
          <p:cNvPr id="6" name="Google Shape;521;p46">
            <a:extLst>
              <a:ext uri="{FF2B5EF4-FFF2-40B4-BE49-F238E27FC236}">
                <a16:creationId xmlns:a16="http://schemas.microsoft.com/office/drawing/2014/main" id="{109A188B-2C2A-48F2-B333-3B12AFF519B1}"/>
              </a:ext>
            </a:extLst>
          </p:cNvPr>
          <p:cNvSpPr/>
          <p:nvPr userDrawn="1"/>
        </p:nvSpPr>
        <p:spPr>
          <a:xfrm>
            <a:off x="13441979" y="11579448"/>
            <a:ext cx="859744" cy="859800"/>
          </a:xfrm>
          <a:prstGeom prst="rect">
            <a:avLst/>
          </a:prstGeom>
          <a:solidFill>
            <a:schemeClr val="tx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7" name="Google Shape;522;p46">
            <a:extLst>
              <a:ext uri="{FF2B5EF4-FFF2-40B4-BE49-F238E27FC236}">
                <a16:creationId xmlns:a16="http://schemas.microsoft.com/office/drawing/2014/main" id="{A6C850C8-22B0-4367-87C6-8E7D42541FB1}"/>
              </a:ext>
            </a:extLst>
          </p:cNvPr>
          <p:cNvSpPr/>
          <p:nvPr userDrawn="1"/>
        </p:nvSpPr>
        <p:spPr>
          <a:xfrm>
            <a:off x="277430" y="7086374"/>
            <a:ext cx="1075130" cy="1075200"/>
          </a:xfrm>
          <a:prstGeom prst="ellipse">
            <a:avLst/>
          </a:prstGeom>
          <a:solidFill>
            <a:schemeClr val="accent4"/>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8" name="Google Shape;523;p46">
            <a:extLst>
              <a:ext uri="{FF2B5EF4-FFF2-40B4-BE49-F238E27FC236}">
                <a16:creationId xmlns:a16="http://schemas.microsoft.com/office/drawing/2014/main" id="{D8F7ECA8-F820-4149-AB7C-2B56A4FC7B6C}"/>
              </a:ext>
            </a:extLst>
          </p:cNvPr>
          <p:cNvSpPr/>
          <p:nvPr userDrawn="1"/>
        </p:nvSpPr>
        <p:spPr>
          <a:xfrm>
            <a:off x="23334297" y="3916218"/>
            <a:ext cx="859744" cy="859800"/>
          </a:xfrm>
          <a:prstGeom prst="ellipse">
            <a:avLst/>
          </a:prstGeom>
          <a:solidFill>
            <a:schemeClr val="bg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9" name="Picture Placeholder 8">
            <a:extLst>
              <a:ext uri="{FF2B5EF4-FFF2-40B4-BE49-F238E27FC236}">
                <a16:creationId xmlns:a16="http://schemas.microsoft.com/office/drawing/2014/main" id="{78B15D83-4AF9-4533-919F-709545C43C5A}"/>
              </a:ext>
            </a:extLst>
          </p:cNvPr>
          <p:cNvSpPr>
            <a:spLocks noGrp="1"/>
          </p:cNvSpPr>
          <p:nvPr>
            <p:ph type="pic" sz="quarter" idx="11"/>
          </p:nvPr>
        </p:nvSpPr>
        <p:spPr>
          <a:xfrm>
            <a:off x="4685799" y="2939662"/>
            <a:ext cx="1462945" cy="1463040"/>
          </a:xfrm>
        </p:spPr>
        <p:txBody>
          <a:bodyPr>
            <a:normAutofit/>
          </a:bodyPr>
          <a:lstStyle>
            <a:lvl1pPr>
              <a:defRPr sz="2400">
                <a:solidFill>
                  <a:schemeClr val="tx2"/>
                </a:solidFill>
              </a:defRPr>
            </a:lvl1pPr>
          </a:lstStyle>
          <a:p>
            <a:endParaRPr lang="en-US" dirty="0"/>
          </a:p>
        </p:txBody>
      </p:sp>
      <p:sp>
        <p:nvSpPr>
          <p:cNvPr id="10" name="Text Placeholder 21">
            <a:extLst>
              <a:ext uri="{FF2B5EF4-FFF2-40B4-BE49-F238E27FC236}">
                <a16:creationId xmlns:a16="http://schemas.microsoft.com/office/drawing/2014/main" id="{30EB253D-65B5-4830-BC46-BF324BEAA879}"/>
              </a:ext>
            </a:extLst>
          </p:cNvPr>
          <p:cNvSpPr>
            <a:spLocks noGrp="1"/>
          </p:cNvSpPr>
          <p:nvPr>
            <p:ph type="body" sz="quarter" idx="12"/>
          </p:nvPr>
        </p:nvSpPr>
        <p:spPr>
          <a:xfrm>
            <a:off x="1676294" y="4455439"/>
            <a:ext cx="7855483" cy="1075202"/>
          </a:xfrm>
        </p:spPr>
        <p:txBody>
          <a:bodyPr/>
          <a:lstStyle>
            <a:lvl1pPr algn="ctr">
              <a:defRPr>
                <a:solidFill>
                  <a:schemeClr val="tx2"/>
                </a:solidFill>
                <a:latin typeface="Phenomena Bold" panose="00000800000000000000" pitchFamily="50" charset="-52"/>
                <a:ea typeface="Roboto Condensed" panose="02000000000000000000" pitchFamily="2" charset="0"/>
              </a:defRPr>
            </a:lvl1pPr>
            <a:lvl2pPr>
              <a:defRPr>
                <a:solidFill>
                  <a:schemeClr val="tx2"/>
                </a:solidFill>
                <a:latin typeface="Roboto Condensed" panose="02000000000000000000" pitchFamily="2" charset="0"/>
                <a:ea typeface="Roboto Condensed" panose="02000000000000000000" pitchFamily="2" charset="0"/>
              </a:defRPr>
            </a:lvl2pPr>
            <a:lvl3pPr>
              <a:defRPr>
                <a:solidFill>
                  <a:schemeClr val="tx2"/>
                </a:solidFill>
                <a:latin typeface="Roboto Condensed" panose="02000000000000000000" pitchFamily="2" charset="0"/>
                <a:ea typeface="Roboto Condensed" panose="02000000000000000000" pitchFamily="2" charset="0"/>
              </a:defRPr>
            </a:lvl3pPr>
            <a:lvl4pPr>
              <a:defRPr>
                <a:solidFill>
                  <a:schemeClr val="tx2"/>
                </a:solidFill>
                <a:latin typeface="Roboto Condensed" panose="02000000000000000000" pitchFamily="2" charset="0"/>
                <a:ea typeface="Roboto Condensed" panose="02000000000000000000" pitchFamily="2" charset="0"/>
              </a:defRPr>
            </a:lvl4pPr>
            <a:lvl5pPr>
              <a:defRPr>
                <a:solidFill>
                  <a:schemeClr val="tx2"/>
                </a:solidFill>
                <a:latin typeface="Roboto Condensed" panose="02000000000000000000" pitchFamily="2" charset="0"/>
                <a:ea typeface="Roboto Condensed" panose="02000000000000000000" pitchFamily="2" charset="0"/>
              </a:defRPr>
            </a:lvl5pPr>
          </a:lstStyle>
          <a:p>
            <a:pPr lvl="0"/>
            <a:r>
              <a:rPr lang="en-US" dirty="0"/>
              <a:t>Click to edit</a:t>
            </a:r>
          </a:p>
        </p:txBody>
      </p:sp>
      <p:sp>
        <p:nvSpPr>
          <p:cNvPr id="20" name="Text Placeholder 21">
            <a:extLst>
              <a:ext uri="{FF2B5EF4-FFF2-40B4-BE49-F238E27FC236}">
                <a16:creationId xmlns:a16="http://schemas.microsoft.com/office/drawing/2014/main" id="{CB8E611C-4FDE-4138-B35B-AD1AEEFE52FC}"/>
              </a:ext>
            </a:extLst>
          </p:cNvPr>
          <p:cNvSpPr>
            <a:spLocks noGrp="1"/>
          </p:cNvSpPr>
          <p:nvPr>
            <p:ph type="body" sz="quarter" idx="13"/>
          </p:nvPr>
        </p:nvSpPr>
        <p:spPr>
          <a:xfrm>
            <a:off x="14738655" y="5684329"/>
            <a:ext cx="7855485" cy="2081982"/>
          </a:xfrm>
        </p:spPr>
        <p:txBody>
          <a:bodyPr>
            <a:normAutofit/>
          </a:bodyPr>
          <a:lstStyle>
            <a:lvl1pPr algn="ctr">
              <a:defRPr sz="4800">
                <a:solidFill>
                  <a:schemeClr val="tx2"/>
                </a:solidFill>
                <a:latin typeface="Roboto Condensed" panose="02000000000000000000" pitchFamily="2" charset="0"/>
                <a:ea typeface="Roboto Condensed" panose="02000000000000000000" pitchFamily="2" charset="0"/>
              </a:defRPr>
            </a:lvl1pPr>
            <a:lvl2pPr>
              <a:defRPr>
                <a:solidFill>
                  <a:schemeClr val="tx2"/>
                </a:solidFill>
                <a:latin typeface="Roboto Condensed" panose="02000000000000000000" pitchFamily="2" charset="0"/>
                <a:ea typeface="Roboto Condensed" panose="02000000000000000000" pitchFamily="2" charset="0"/>
              </a:defRPr>
            </a:lvl2pPr>
            <a:lvl3pPr>
              <a:defRPr>
                <a:solidFill>
                  <a:schemeClr val="tx2"/>
                </a:solidFill>
                <a:latin typeface="Roboto Condensed" panose="02000000000000000000" pitchFamily="2" charset="0"/>
                <a:ea typeface="Roboto Condensed" panose="02000000000000000000" pitchFamily="2" charset="0"/>
              </a:defRPr>
            </a:lvl3pPr>
            <a:lvl4pPr>
              <a:defRPr>
                <a:solidFill>
                  <a:schemeClr val="tx2"/>
                </a:solidFill>
                <a:latin typeface="Roboto Condensed" panose="02000000000000000000" pitchFamily="2" charset="0"/>
                <a:ea typeface="Roboto Condensed" panose="02000000000000000000" pitchFamily="2" charset="0"/>
              </a:defRPr>
            </a:lvl4pPr>
            <a:lvl5pPr>
              <a:defRPr>
                <a:solidFill>
                  <a:schemeClr val="tx2"/>
                </a:solidFill>
                <a:latin typeface="Roboto Condensed" panose="02000000000000000000" pitchFamily="2" charset="0"/>
                <a:ea typeface="Roboto Condensed" panose="02000000000000000000" pitchFamily="2" charset="0"/>
              </a:defRPr>
            </a:lvl5pPr>
          </a:lstStyle>
          <a:p>
            <a:pPr lvl="0"/>
            <a:r>
              <a:rPr lang="en-US" dirty="0"/>
              <a:t>Click to edit</a:t>
            </a:r>
          </a:p>
        </p:txBody>
      </p:sp>
      <p:sp>
        <p:nvSpPr>
          <p:cNvPr id="21" name="Picture Placeholder 8">
            <a:extLst>
              <a:ext uri="{FF2B5EF4-FFF2-40B4-BE49-F238E27FC236}">
                <a16:creationId xmlns:a16="http://schemas.microsoft.com/office/drawing/2014/main" id="{C26CB5BF-E838-479E-9DB6-910CEF9600F5}"/>
              </a:ext>
            </a:extLst>
          </p:cNvPr>
          <p:cNvSpPr>
            <a:spLocks noGrp="1"/>
          </p:cNvSpPr>
          <p:nvPr>
            <p:ph type="pic" sz="quarter" idx="14"/>
          </p:nvPr>
        </p:nvSpPr>
        <p:spPr>
          <a:xfrm>
            <a:off x="17748163" y="3076004"/>
            <a:ext cx="1462945" cy="1463040"/>
          </a:xfrm>
        </p:spPr>
        <p:txBody>
          <a:bodyPr>
            <a:normAutofit/>
          </a:bodyPr>
          <a:lstStyle>
            <a:lvl1pPr>
              <a:defRPr sz="2400">
                <a:solidFill>
                  <a:schemeClr val="tx2"/>
                </a:solidFill>
              </a:defRPr>
            </a:lvl1pPr>
          </a:lstStyle>
          <a:p>
            <a:endParaRPr lang="en-US" dirty="0"/>
          </a:p>
        </p:txBody>
      </p:sp>
      <p:sp>
        <p:nvSpPr>
          <p:cNvPr id="22" name="Text Placeholder 21">
            <a:extLst>
              <a:ext uri="{FF2B5EF4-FFF2-40B4-BE49-F238E27FC236}">
                <a16:creationId xmlns:a16="http://schemas.microsoft.com/office/drawing/2014/main" id="{A007A04E-AEC9-48C4-8A9C-10729AB5245F}"/>
              </a:ext>
            </a:extLst>
          </p:cNvPr>
          <p:cNvSpPr>
            <a:spLocks noGrp="1"/>
          </p:cNvSpPr>
          <p:nvPr>
            <p:ph type="body" sz="quarter" idx="15"/>
          </p:nvPr>
        </p:nvSpPr>
        <p:spPr>
          <a:xfrm>
            <a:off x="14738658" y="4591781"/>
            <a:ext cx="7855483" cy="1075202"/>
          </a:xfrm>
        </p:spPr>
        <p:txBody>
          <a:bodyPr/>
          <a:lstStyle>
            <a:lvl1pPr algn="ctr">
              <a:defRPr>
                <a:solidFill>
                  <a:schemeClr val="tx2"/>
                </a:solidFill>
                <a:latin typeface="Phenomena Bold" panose="00000800000000000000" pitchFamily="50" charset="-52"/>
                <a:ea typeface="Roboto Condensed" panose="02000000000000000000" pitchFamily="2" charset="0"/>
              </a:defRPr>
            </a:lvl1pPr>
            <a:lvl2pPr>
              <a:defRPr>
                <a:solidFill>
                  <a:schemeClr val="tx2"/>
                </a:solidFill>
                <a:latin typeface="Roboto Condensed" panose="02000000000000000000" pitchFamily="2" charset="0"/>
                <a:ea typeface="Roboto Condensed" panose="02000000000000000000" pitchFamily="2" charset="0"/>
              </a:defRPr>
            </a:lvl2pPr>
            <a:lvl3pPr>
              <a:defRPr>
                <a:solidFill>
                  <a:schemeClr val="tx2"/>
                </a:solidFill>
                <a:latin typeface="Roboto Condensed" panose="02000000000000000000" pitchFamily="2" charset="0"/>
                <a:ea typeface="Roboto Condensed" panose="02000000000000000000" pitchFamily="2" charset="0"/>
              </a:defRPr>
            </a:lvl3pPr>
            <a:lvl4pPr>
              <a:defRPr>
                <a:solidFill>
                  <a:schemeClr val="tx2"/>
                </a:solidFill>
                <a:latin typeface="Roboto Condensed" panose="02000000000000000000" pitchFamily="2" charset="0"/>
                <a:ea typeface="Roboto Condensed" panose="02000000000000000000" pitchFamily="2" charset="0"/>
              </a:defRPr>
            </a:lvl4pPr>
            <a:lvl5pPr>
              <a:defRPr>
                <a:solidFill>
                  <a:schemeClr val="tx2"/>
                </a:solidFill>
                <a:latin typeface="Roboto Condensed" panose="02000000000000000000" pitchFamily="2" charset="0"/>
                <a:ea typeface="Roboto Condensed" panose="02000000000000000000" pitchFamily="2" charset="0"/>
              </a:defRPr>
            </a:lvl5pPr>
          </a:lstStyle>
          <a:p>
            <a:pPr lvl="0"/>
            <a:r>
              <a:rPr lang="en-US" dirty="0"/>
              <a:t>Click to edit</a:t>
            </a:r>
          </a:p>
        </p:txBody>
      </p:sp>
      <p:sp>
        <p:nvSpPr>
          <p:cNvPr id="23" name="Text Placeholder 21">
            <a:extLst>
              <a:ext uri="{FF2B5EF4-FFF2-40B4-BE49-F238E27FC236}">
                <a16:creationId xmlns:a16="http://schemas.microsoft.com/office/drawing/2014/main" id="{ABAFB35F-C398-4D20-ABE7-895A976F593C}"/>
              </a:ext>
            </a:extLst>
          </p:cNvPr>
          <p:cNvSpPr>
            <a:spLocks noGrp="1"/>
          </p:cNvSpPr>
          <p:nvPr>
            <p:ph type="body" sz="quarter" idx="16"/>
          </p:nvPr>
        </p:nvSpPr>
        <p:spPr>
          <a:xfrm>
            <a:off x="14738655" y="10771087"/>
            <a:ext cx="7855485" cy="2081982"/>
          </a:xfrm>
        </p:spPr>
        <p:txBody>
          <a:bodyPr>
            <a:normAutofit/>
          </a:bodyPr>
          <a:lstStyle>
            <a:lvl1pPr algn="ctr">
              <a:defRPr sz="4800">
                <a:solidFill>
                  <a:schemeClr val="tx2"/>
                </a:solidFill>
                <a:latin typeface="Roboto Condensed" panose="02000000000000000000" pitchFamily="2" charset="0"/>
                <a:ea typeface="Roboto Condensed" panose="02000000000000000000" pitchFamily="2" charset="0"/>
              </a:defRPr>
            </a:lvl1pPr>
            <a:lvl2pPr>
              <a:defRPr>
                <a:solidFill>
                  <a:schemeClr val="tx2"/>
                </a:solidFill>
                <a:latin typeface="Roboto Condensed" panose="02000000000000000000" pitchFamily="2" charset="0"/>
                <a:ea typeface="Roboto Condensed" panose="02000000000000000000" pitchFamily="2" charset="0"/>
              </a:defRPr>
            </a:lvl2pPr>
            <a:lvl3pPr>
              <a:defRPr>
                <a:solidFill>
                  <a:schemeClr val="tx2"/>
                </a:solidFill>
                <a:latin typeface="Roboto Condensed" panose="02000000000000000000" pitchFamily="2" charset="0"/>
                <a:ea typeface="Roboto Condensed" panose="02000000000000000000" pitchFamily="2" charset="0"/>
              </a:defRPr>
            </a:lvl3pPr>
            <a:lvl4pPr>
              <a:defRPr>
                <a:solidFill>
                  <a:schemeClr val="tx2"/>
                </a:solidFill>
                <a:latin typeface="Roboto Condensed" panose="02000000000000000000" pitchFamily="2" charset="0"/>
                <a:ea typeface="Roboto Condensed" panose="02000000000000000000" pitchFamily="2" charset="0"/>
              </a:defRPr>
            </a:lvl4pPr>
            <a:lvl5pPr>
              <a:defRPr>
                <a:solidFill>
                  <a:schemeClr val="tx2"/>
                </a:solidFill>
                <a:latin typeface="Roboto Condensed" panose="02000000000000000000" pitchFamily="2" charset="0"/>
                <a:ea typeface="Roboto Condensed" panose="02000000000000000000" pitchFamily="2" charset="0"/>
              </a:defRPr>
            </a:lvl5pPr>
          </a:lstStyle>
          <a:p>
            <a:pPr lvl="0"/>
            <a:r>
              <a:rPr lang="en-US" dirty="0"/>
              <a:t>Click to edit</a:t>
            </a:r>
          </a:p>
        </p:txBody>
      </p:sp>
      <p:sp>
        <p:nvSpPr>
          <p:cNvPr id="24" name="Picture Placeholder 8">
            <a:extLst>
              <a:ext uri="{FF2B5EF4-FFF2-40B4-BE49-F238E27FC236}">
                <a16:creationId xmlns:a16="http://schemas.microsoft.com/office/drawing/2014/main" id="{4276BA17-371A-4910-9363-3A73CB9719D0}"/>
              </a:ext>
            </a:extLst>
          </p:cNvPr>
          <p:cNvSpPr>
            <a:spLocks noGrp="1"/>
          </p:cNvSpPr>
          <p:nvPr>
            <p:ph type="pic" sz="quarter" idx="17"/>
          </p:nvPr>
        </p:nvSpPr>
        <p:spPr>
          <a:xfrm>
            <a:off x="17748163" y="8162762"/>
            <a:ext cx="1462945" cy="1463040"/>
          </a:xfrm>
        </p:spPr>
        <p:txBody>
          <a:bodyPr>
            <a:normAutofit/>
          </a:bodyPr>
          <a:lstStyle>
            <a:lvl1pPr>
              <a:defRPr sz="2400">
                <a:solidFill>
                  <a:schemeClr val="tx2"/>
                </a:solidFill>
              </a:defRPr>
            </a:lvl1pPr>
          </a:lstStyle>
          <a:p>
            <a:endParaRPr lang="en-US" dirty="0"/>
          </a:p>
        </p:txBody>
      </p:sp>
      <p:sp>
        <p:nvSpPr>
          <p:cNvPr id="25" name="Text Placeholder 21">
            <a:extLst>
              <a:ext uri="{FF2B5EF4-FFF2-40B4-BE49-F238E27FC236}">
                <a16:creationId xmlns:a16="http://schemas.microsoft.com/office/drawing/2014/main" id="{BFE6EEBE-A060-47BC-8AE6-FAC96D60790D}"/>
              </a:ext>
            </a:extLst>
          </p:cNvPr>
          <p:cNvSpPr>
            <a:spLocks noGrp="1"/>
          </p:cNvSpPr>
          <p:nvPr>
            <p:ph type="body" sz="quarter" idx="18"/>
          </p:nvPr>
        </p:nvSpPr>
        <p:spPr>
          <a:xfrm>
            <a:off x="14738658" y="9678539"/>
            <a:ext cx="7855483" cy="1075202"/>
          </a:xfrm>
        </p:spPr>
        <p:txBody>
          <a:bodyPr/>
          <a:lstStyle>
            <a:lvl1pPr algn="ctr">
              <a:defRPr>
                <a:solidFill>
                  <a:schemeClr val="tx2"/>
                </a:solidFill>
                <a:latin typeface="Phenomena Bold" panose="00000800000000000000" pitchFamily="50" charset="-52"/>
                <a:ea typeface="Roboto Condensed" panose="02000000000000000000" pitchFamily="2" charset="0"/>
              </a:defRPr>
            </a:lvl1pPr>
            <a:lvl2pPr>
              <a:defRPr>
                <a:solidFill>
                  <a:schemeClr val="tx2"/>
                </a:solidFill>
                <a:latin typeface="Roboto Condensed" panose="02000000000000000000" pitchFamily="2" charset="0"/>
                <a:ea typeface="Roboto Condensed" panose="02000000000000000000" pitchFamily="2" charset="0"/>
              </a:defRPr>
            </a:lvl2pPr>
            <a:lvl3pPr>
              <a:defRPr>
                <a:solidFill>
                  <a:schemeClr val="tx2"/>
                </a:solidFill>
                <a:latin typeface="Roboto Condensed" panose="02000000000000000000" pitchFamily="2" charset="0"/>
                <a:ea typeface="Roboto Condensed" panose="02000000000000000000" pitchFamily="2" charset="0"/>
              </a:defRPr>
            </a:lvl3pPr>
            <a:lvl4pPr>
              <a:defRPr>
                <a:solidFill>
                  <a:schemeClr val="tx2"/>
                </a:solidFill>
                <a:latin typeface="Roboto Condensed" panose="02000000000000000000" pitchFamily="2" charset="0"/>
                <a:ea typeface="Roboto Condensed" panose="02000000000000000000" pitchFamily="2" charset="0"/>
              </a:defRPr>
            </a:lvl4pPr>
            <a:lvl5pPr>
              <a:defRPr>
                <a:solidFill>
                  <a:schemeClr val="tx2"/>
                </a:solidFill>
                <a:latin typeface="Roboto Condensed" panose="02000000000000000000" pitchFamily="2" charset="0"/>
                <a:ea typeface="Roboto Condensed" panose="02000000000000000000" pitchFamily="2" charset="0"/>
              </a:defRPr>
            </a:lvl5pPr>
          </a:lstStyle>
          <a:p>
            <a:pPr lvl="0"/>
            <a:r>
              <a:rPr lang="en-US" dirty="0"/>
              <a:t>Click to edit</a:t>
            </a:r>
          </a:p>
        </p:txBody>
      </p:sp>
      <p:sp>
        <p:nvSpPr>
          <p:cNvPr id="26" name="Text Placeholder 21">
            <a:extLst>
              <a:ext uri="{FF2B5EF4-FFF2-40B4-BE49-F238E27FC236}">
                <a16:creationId xmlns:a16="http://schemas.microsoft.com/office/drawing/2014/main" id="{207FEA51-E80D-45A6-A839-8506735F5533}"/>
              </a:ext>
            </a:extLst>
          </p:cNvPr>
          <p:cNvSpPr>
            <a:spLocks noGrp="1"/>
          </p:cNvSpPr>
          <p:nvPr>
            <p:ph type="body" sz="quarter" idx="19"/>
          </p:nvPr>
        </p:nvSpPr>
        <p:spPr>
          <a:xfrm>
            <a:off x="1676291" y="10771087"/>
            <a:ext cx="7855485" cy="2081982"/>
          </a:xfrm>
          <a:noFill/>
        </p:spPr>
        <p:txBody>
          <a:bodyPr>
            <a:normAutofit/>
          </a:bodyPr>
          <a:lstStyle>
            <a:lvl1pPr algn="ctr">
              <a:defRPr sz="4800">
                <a:solidFill>
                  <a:schemeClr val="tx2"/>
                </a:solidFill>
                <a:latin typeface="Roboto Condensed" panose="02000000000000000000" pitchFamily="2" charset="0"/>
                <a:ea typeface="Roboto Condensed" panose="02000000000000000000" pitchFamily="2" charset="0"/>
              </a:defRPr>
            </a:lvl1pPr>
            <a:lvl2pPr>
              <a:defRPr>
                <a:solidFill>
                  <a:schemeClr val="tx2"/>
                </a:solidFill>
                <a:latin typeface="Roboto Condensed" panose="02000000000000000000" pitchFamily="2" charset="0"/>
                <a:ea typeface="Roboto Condensed" panose="02000000000000000000" pitchFamily="2" charset="0"/>
              </a:defRPr>
            </a:lvl2pPr>
            <a:lvl3pPr>
              <a:defRPr>
                <a:solidFill>
                  <a:schemeClr val="tx2"/>
                </a:solidFill>
                <a:latin typeface="Roboto Condensed" panose="02000000000000000000" pitchFamily="2" charset="0"/>
                <a:ea typeface="Roboto Condensed" panose="02000000000000000000" pitchFamily="2" charset="0"/>
              </a:defRPr>
            </a:lvl3pPr>
            <a:lvl4pPr>
              <a:defRPr>
                <a:solidFill>
                  <a:schemeClr val="tx2"/>
                </a:solidFill>
                <a:latin typeface="Roboto Condensed" panose="02000000000000000000" pitchFamily="2" charset="0"/>
                <a:ea typeface="Roboto Condensed" panose="02000000000000000000" pitchFamily="2" charset="0"/>
              </a:defRPr>
            </a:lvl4pPr>
            <a:lvl5pPr>
              <a:defRPr>
                <a:solidFill>
                  <a:schemeClr val="tx2"/>
                </a:solidFill>
                <a:latin typeface="Roboto Condensed" panose="02000000000000000000" pitchFamily="2" charset="0"/>
                <a:ea typeface="Roboto Condensed" panose="02000000000000000000" pitchFamily="2" charset="0"/>
              </a:defRPr>
            </a:lvl5pPr>
          </a:lstStyle>
          <a:p>
            <a:pPr lvl="0"/>
            <a:r>
              <a:rPr lang="en-US" dirty="0"/>
              <a:t>Click to edit</a:t>
            </a:r>
          </a:p>
        </p:txBody>
      </p:sp>
      <p:sp>
        <p:nvSpPr>
          <p:cNvPr id="27" name="Picture Placeholder 8">
            <a:extLst>
              <a:ext uri="{FF2B5EF4-FFF2-40B4-BE49-F238E27FC236}">
                <a16:creationId xmlns:a16="http://schemas.microsoft.com/office/drawing/2014/main" id="{33003648-E950-4F88-9FDD-4B180F8DC9AD}"/>
              </a:ext>
            </a:extLst>
          </p:cNvPr>
          <p:cNvSpPr>
            <a:spLocks noGrp="1"/>
          </p:cNvSpPr>
          <p:nvPr>
            <p:ph type="pic" sz="quarter" idx="20"/>
          </p:nvPr>
        </p:nvSpPr>
        <p:spPr>
          <a:xfrm>
            <a:off x="4685799" y="8162762"/>
            <a:ext cx="1462945" cy="1463040"/>
          </a:xfrm>
        </p:spPr>
        <p:txBody>
          <a:bodyPr>
            <a:normAutofit/>
          </a:bodyPr>
          <a:lstStyle>
            <a:lvl1pPr>
              <a:defRPr sz="2400">
                <a:solidFill>
                  <a:schemeClr val="tx2"/>
                </a:solidFill>
              </a:defRPr>
            </a:lvl1pPr>
          </a:lstStyle>
          <a:p>
            <a:endParaRPr lang="en-US" dirty="0"/>
          </a:p>
        </p:txBody>
      </p:sp>
      <p:sp>
        <p:nvSpPr>
          <p:cNvPr id="28" name="Text Placeholder 21">
            <a:extLst>
              <a:ext uri="{FF2B5EF4-FFF2-40B4-BE49-F238E27FC236}">
                <a16:creationId xmlns:a16="http://schemas.microsoft.com/office/drawing/2014/main" id="{1C33B778-0C19-420D-B2BD-16E42344E8FC}"/>
              </a:ext>
            </a:extLst>
          </p:cNvPr>
          <p:cNvSpPr>
            <a:spLocks noGrp="1"/>
          </p:cNvSpPr>
          <p:nvPr>
            <p:ph type="body" sz="quarter" idx="21"/>
          </p:nvPr>
        </p:nvSpPr>
        <p:spPr>
          <a:xfrm>
            <a:off x="1676294" y="9678539"/>
            <a:ext cx="7855483" cy="1075202"/>
          </a:xfrm>
          <a:noFill/>
        </p:spPr>
        <p:txBody>
          <a:bodyPr/>
          <a:lstStyle>
            <a:lvl1pPr algn="ctr">
              <a:defRPr>
                <a:solidFill>
                  <a:schemeClr val="tx2"/>
                </a:solidFill>
                <a:latin typeface="Phenomena Bold" panose="00000800000000000000" pitchFamily="50" charset="-52"/>
                <a:ea typeface="Roboto Condensed" panose="02000000000000000000" pitchFamily="2" charset="0"/>
              </a:defRPr>
            </a:lvl1pPr>
            <a:lvl2pPr>
              <a:defRPr>
                <a:solidFill>
                  <a:schemeClr val="tx2"/>
                </a:solidFill>
                <a:latin typeface="Roboto Condensed" panose="02000000000000000000" pitchFamily="2" charset="0"/>
                <a:ea typeface="Roboto Condensed" panose="02000000000000000000" pitchFamily="2" charset="0"/>
              </a:defRPr>
            </a:lvl2pPr>
            <a:lvl3pPr>
              <a:defRPr>
                <a:solidFill>
                  <a:schemeClr val="tx2"/>
                </a:solidFill>
                <a:latin typeface="Roboto Condensed" panose="02000000000000000000" pitchFamily="2" charset="0"/>
                <a:ea typeface="Roboto Condensed" panose="02000000000000000000" pitchFamily="2" charset="0"/>
              </a:defRPr>
            </a:lvl3pPr>
            <a:lvl4pPr>
              <a:defRPr>
                <a:solidFill>
                  <a:schemeClr val="tx2"/>
                </a:solidFill>
                <a:latin typeface="Roboto Condensed" panose="02000000000000000000" pitchFamily="2" charset="0"/>
                <a:ea typeface="Roboto Condensed" panose="02000000000000000000" pitchFamily="2" charset="0"/>
              </a:defRPr>
            </a:lvl4pPr>
            <a:lvl5pPr>
              <a:defRPr>
                <a:solidFill>
                  <a:schemeClr val="tx2"/>
                </a:solidFill>
                <a:latin typeface="Roboto Condensed" panose="02000000000000000000" pitchFamily="2" charset="0"/>
                <a:ea typeface="Roboto Condensed" panose="02000000000000000000" pitchFamily="2" charset="0"/>
              </a:defRPr>
            </a:lvl5pPr>
          </a:lstStyle>
          <a:p>
            <a:pPr lvl="0"/>
            <a:r>
              <a:rPr lang="en-US" dirty="0"/>
              <a:t>Click to edit</a:t>
            </a:r>
          </a:p>
        </p:txBody>
      </p:sp>
      <p:grpSp>
        <p:nvGrpSpPr>
          <p:cNvPr id="29" name="Google Shape;1299;p65">
            <a:extLst>
              <a:ext uri="{FF2B5EF4-FFF2-40B4-BE49-F238E27FC236}">
                <a16:creationId xmlns:a16="http://schemas.microsoft.com/office/drawing/2014/main" id="{324E4678-38E1-4D8C-867C-0A030B67A754}"/>
              </a:ext>
            </a:extLst>
          </p:cNvPr>
          <p:cNvGrpSpPr/>
          <p:nvPr userDrawn="1"/>
        </p:nvGrpSpPr>
        <p:grpSpPr>
          <a:xfrm>
            <a:off x="10303631" y="5474397"/>
            <a:ext cx="3775152" cy="4299154"/>
            <a:chOff x="7668625" y="1383375"/>
            <a:chExt cx="402750" cy="458625"/>
          </a:xfrm>
          <a:solidFill>
            <a:schemeClr val="tx2"/>
          </a:solidFill>
        </p:grpSpPr>
        <p:sp>
          <p:nvSpPr>
            <p:cNvPr id="30" name="Google Shape;1300;p65">
              <a:extLst>
                <a:ext uri="{FF2B5EF4-FFF2-40B4-BE49-F238E27FC236}">
                  <a16:creationId xmlns:a16="http://schemas.microsoft.com/office/drawing/2014/main" id="{2C9274B5-85CA-4B4F-81E6-4DC012390798}"/>
                </a:ext>
              </a:extLst>
            </p:cNvPr>
            <p:cNvSpPr/>
            <p:nvPr/>
          </p:nvSpPr>
          <p:spPr>
            <a:xfrm>
              <a:off x="7715250" y="1465275"/>
              <a:ext cx="293250" cy="376725"/>
            </a:xfrm>
            <a:custGeom>
              <a:avLst/>
              <a:gdLst/>
              <a:ahLst/>
              <a:cxnLst/>
              <a:rect l="l" t="t" r="r" b="b"/>
              <a:pathLst>
                <a:path w="11730" h="15069" extrusionOk="0">
                  <a:moveTo>
                    <a:pt x="4405" y="3659"/>
                  </a:moveTo>
                  <a:cubicBezTo>
                    <a:pt x="4425" y="3659"/>
                    <a:pt x="4446" y="3661"/>
                    <a:pt x="4467" y="3664"/>
                  </a:cubicBezTo>
                  <a:cubicBezTo>
                    <a:pt x="4640" y="3686"/>
                    <a:pt x="4770" y="3860"/>
                    <a:pt x="4770" y="4033"/>
                  </a:cubicBezTo>
                  <a:lnTo>
                    <a:pt x="4770" y="4380"/>
                  </a:lnTo>
                  <a:lnTo>
                    <a:pt x="4423" y="4380"/>
                  </a:lnTo>
                  <a:cubicBezTo>
                    <a:pt x="4228" y="4380"/>
                    <a:pt x="4076" y="4250"/>
                    <a:pt x="4055" y="4076"/>
                  </a:cubicBezTo>
                  <a:cubicBezTo>
                    <a:pt x="4015" y="3859"/>
                    <a:pt x="4192" y="3659"/>
                    <a:pt x="4405" y="3659"/>
                  </a:cubicBezTo>
                  <a:close/>
                  <a:moveTo>
                    <a:pt x="7915" y="3662"/>
                  </a:moveTo>
                  <a:cubicBezTo>
                    <a:pt x="8133" y="3662"/>
                    <a:pt x="8304" y="3810"/>
                    <a:pt x="8304" y="4033"/>
                  </a:cubicBezTo>
                  <a:cubicBezTo>
                    <a:pt x="8304" y="4217"/>
                    <a:pt x="8150" y="4382"/>
                    <a:pt x="7969" y="4382"/>
                  </a:cubicBezTo>
                  <a:cubicBezTo>
                    <a:pt x="7958" y="4382"/>
                    <a:pt x="7947" y="4381"/>
                    <a:pt x="7935" y="4380"/>
                  </a:cubicBezTo>
                  <a:lnTo>
                    <a:pt x="7567" y="4380"/>
                  </a:lnTo>
                  <a:lnTo>
                    <a:pt x="7567" y="4033"/>
                  </a:lnTo>
                  <a:cubicBezTo>
                    <a:pt x="7567" y="3860"/>
                    <a:pt x="7697" y="3708"/>
                    <a:pt x="7870" y="3664"/>
                  </a:cubicBezTo>
                  <a:cubicBezTo>
                    <a:pt x="7886" y="3663"/>
                    <a:pt x="7900" y="3662"/>
                    <a:pt x="7915" y="3662"/>
                  </a:cubicBezTo>
                  <a:close/>
                  <a:moveTo>
                    <a:pt x="7047" y="4922"/>
                  </a:moveTo>
                  <a:lnTo>
                    <a:pt x="7047" y="8694"/>
                  </a:lnTo>
                  <a:lnTo>
                    <a:pt x="5312" y="8694"/>
                  </a:lnTo>
                  <a:lnTo>
                    <a:pt x="5312" y="4922"/>
                  </a:lnTo>
                  <a:close/>
                  <a:moveTo>
                    <a:pt x="6174" y="521"/>
                  </a:moveTo>
                  <a:cubicBezTo>
                    <a:pt x="6183" y="521"/>
                    <a:pt x="6192" y="521"/>
                    <a:pt x="6201" y="521"/>
                  </a:cubicBezTo>
                  <a:lnTo>
                    <a:pt x="6244" y="521"/>
                  </a:lnTo>
                  <a:cubicBezTo>
                    <a:pt x="9908" y="542"/>
                    <a:pt x="11730" y="4944"/>
                    <a:pt x="9171" y="7567"/>
                  </a:cubicBezTo>
                  <a:cubicBezTo>
                    <a:pt x="8868" y="7870"/>
                    <a:pt x="8673" y="8261"/>
                    <a:pt x="8629" y="8673"/>
                  </a:cubicBezTo>
                  <a:lnTo>
                    <a:pt x="8608" y="8694"/>
                  </a:lnTo>
                  <a:lnTo>
                    <a:pt x="7567" y="8694"/>
                  </a:lnTo>
                  <a:lnTo>
                    <a:pt x="7567" y="4922"/>
                  </a:lnTo>
                  <a:lnTo>
                    <a:pt x="7935" y="4922"/>
                  </a:lnTo>
                  <a:cubicBezTo>
                    <a:pt x="8738" y="4922"/>
                    <a:pt x="9150" y="3968"/>
                    <a:pt x="8586" y="3404"/>
                  </a:cubicBezTo>
                  <a:cubicBezTo>
                    <a:pt x="8402" y="3214"/>
                    <a:pt x="8175" y="3129"/>
                    <a:pt x="7952" y="3129"/>
                  </a:cubicBezTo>
                  <a:cubicBezTo>
                    <a:pt x="7490" y="3129"/>
                    <a:pt x="7047" y="3492"/>
                    <a:pt x="7047" y="4033"/>
                  </a:cubicBezTo>
                  <a:lnTo>
                    <a:pt x="7047" y="4380"/>
                  </a:lnTo>
                  <a:lnTo>
                    <a:pt x="5312" y="4380"/>
                  </a:lnTo>
                  <a:lnTo>
                    <a:pt x="5312" y="4033"/>
                  </a:lnTo>
                  <a:cubicBezTo>
                    <a:pt x="5312" y="3599"/>
                    <a:pt x="5009" y="3231"/>
                    <a:pt x="4575" y="3144"/>
                  </a:cubicBezTo>
                  <a:cubicBezTo>
                    <a:pt x="4519" y="3134"/>
                    <a:pt x="4463" y="3129"/>
                    <a:pt x="4409" y="3129"/>
                  </a:cubicBezTo>
                  <a:cubicBezTo>
                    <a:pt x="3876" y="3129"/>
                    <a:pt x="3454" y="3591"/>
                    <a:pt x="3513" y="4141"/>
                  </a:cubicBezTo>
                  <a:cubicBezTo>
                    <a:pt x="3578" y="4575"/>
                    <a:pt x="3968" y="4922"/>
                    <a:pt x="4423" y="4922"/>
                  </a:cubicBezTo>
                  <a:lnTo>
                    <a:pt x="4792" y="4922"/>
                  </a:lnTo>
                  <a:lnTo>
                    <a:pt x="4792" y="8694"/>
                  </a:lnTo>
                  <a:lnTo>
                    <a:pt x="3773" y="8694"/>
                  </a:lnTo>
                  <a:cubicBezTo>
                    <a:pt x="3708" y="8261"/>
                    <a:pt x="3513" y="7870"/>
                    <a:pt x="3231" y="7567"/>
                  </a:cubicBezTo>
                  <a:cubicBezTo>
                    <a:pt x="657" y="4928"/>
                    <a:pt x="2528" y="521"/>
                    <a:pt x="6174" y="521"/>
                  </a:cubicBezTo>
                  <a:close/>
                  <a:moveTo>
                    <a:pt x="8836" y="9235"/>
                  </a:moveTo>
                  <a:cubicBezTo>
                    <a:pt x="9037" y="9235"/>
                    <a:pt x="9193" y="9421"/>
                    <a:pt x="9193" y="9627"/>
                  </a:cubicBezTo>
                  <a:cubicBezTo>
                    <a:pt x="9193" y="9692"/>
                    <a:pt x="9128" y="9757"/>
                    <a:pt x="9041" y="9757"/>
                  </a:cubicBezTo>
                  <a:lnTo>
                    <a:pt x="8174" y="9757"/>
                  </a:lnTo>
                  <a:cubicBezTo>
                    <a:pt x="8044" y="9757"/>
                    <a:pt x="7914" y="9865"/>
                    <a:pt x="7892" y="9995"/>
                  </a:cubicBezTo>
                  <a:cubicBezTo>
                    <a:pt x="7892" y="10169"/>
                    <a:pt x="8000" y="10299"/>
                    <a:pt x="8174" y="10299"/>
                  </a:cubicBezTo>
                  <a:lnTo>
                    <a:pt x="8803" y="10299"/>
                  </a:lnTo>
                  <a:cubicBezTo>
                    <a:pt x="9019" y="10299"/>
                    <a:pt x="9193" y="10472"/>
                    <a:pt x="9193" y="10711"/>
                  </a:cubicBezTo>
                  <a:cubicBezTo>
                    <a:pt x="9193" y="10776"/>
                    <a:pt x="9128" y="10841"/>
                    <a:pt x="9041" y="10841"/>
                  </a:cubicBezTo>
                  <a:lnTo>
                    <a:pt x="3361" y="10841"/>
                  </a:lnTo>
                  <a:cubicBezTo>
                    <a:pt x="3274" y="10841"/>
                    <a:pt x="3231" y="10776"/>
                    <a:pt x="3209" y="10711"/>
                  </a:cubicBezTo>
                  <a:cubicBezTo>
                    <a:pt x="3209" y="10472"/>
                    <a:pt x="3404" y="10299"/>
                    <a:pt x="3621" y="10299"/>
                  </a:cubicBezTo>
                  <a:lnTo>
                    <a:pt x="6938" y="10299"/>
                  </a:lnTo>
                  <a:cubicBezTo>
                    <a:pt x="7068" y="10299"/>
                    <a:pt x="7198" y="10212"/>
                    <a:pt x="7198" y="10060"/>
                  </a:cubicBezTo>
                  <a:cubicBezTo>
                    <a:pt x="7220" y="9908"/>
                    <a:pt x="7090" y="9757"/>
                    <a:pt x="6938" y="9757"/>
                  </a:cubicBezTo>
                  <a:lnTo>
                    <a:pt x="3339" y="9757"/>
                  </a:lnTo>
                  <a:cubicBezTo>
                    <a:pt x="3252" y="9757"/>
                    <a:pt x="3187" y="9713"/>
                    <a:pt x="3187" y="9627"/>
                  </a:cubicBezTo>
                  <a:cubicBezTo>
                    <a:pt x="3187" y="9421"/>
                    <a:pt x="3363" y="9235"/>
                    <a:pt x="3566" y="9235"/>
                  </a:cubicBezTo>
                  <a:cubicBezTo>
                    <a:pt x="3577" y="9235"/>
                    <a:pt x="3588" y="9235"/>
                    <a:pt x="3599" y="9236"/>
                  </a:cubicBezTo>
                  <a:lnTo>
                    <a:pt x="8803" y="9236"/>
                  </a:lnTo>
                  <a:cubicBezTo>
                    <a:pt x="8814" y="9235"/>
                    <a:pt x="8825" y="9235"/>
                    <a:pt x="8836" y="9235"/>
                  </a:cubicBezTo>
                  <a:close/>
                  <a:moveTo>
                    <a:pt x="8781" y="11383"/>
                  </a:moveTo>
                  <a:cubicBezTo>
                    <a:pt x="8998" y="11383"/>
                    <a:pt x="9171" y="11556"/>
                    <a:pt x="9171" y="11773"/>
                  </a:cubicBezTo>
                  <a:cubicBezTo>
                    <a:pt x="9171" y="11860"/>
                    <a:pt x="9106" y="11925"/>
                    <a:pt x="9041" y="11925"/>
                  </a:cubicBezTo>
                  <a:lnTo>
                    <a:pt x="5876" y="11925"/>
                  </a:lnTo>
                  <a:cubicBezTo>
                    <a:pt x="5863" y="11923"/>
                    <a:pt x="5850" y="11922"/>
                    <a:pt x="5837" y="11922"/>
                  </a:cubicBezTo>
                  <a:cubicBezTo>
                    <a:pt x="5706" y="11922"/>
                    <a:pt x="5614" y="12023"/>
                    <a:pt x="5594" y="12142"/>
                  </a:cubicBezTo>
                  <a:cubicBezTo>
                    <a:pt x="5572" y="12315"/>
                    <a:pt x="5702" y="12445"/>
                    <a:pt x="5876" y="12445"/>
                  </a:cubicBezTo>
                  <a:lnTo>
                    <a:pt x="8564" y="12445"/>
                  </a:lnTo>
                  <a:lnTo>
                    <a:pt x="8564" y="12835"/>
                  </a:lnTo>
                  <a:cubicBezTo>
                    <a:pt x="8564" y="13052"/>
                    <a:pt x="8391" y="13204"/>
                    <a:pt x="8196" y="13204"/>
                  </a:cubicBezTo>
                  <a:lnTo>
                    <a:pt x="4228" y="13204"/>
                  </a:lnTo>
                  <a:cubicBezTo>
                    <a:pt x="4033" y="13204"/>
                    <a:pt x="3859" y="13052"/>
                    <a:pt x="3859" y="12835"/>
                  </a:cubicBezTo>
                  <a:lnTo>
                    <a:pt x="3859" y="12445"/>
                  </a:lnTo>
                  <a:lnTo>
                    <a:pt x="4618" y="12445"/>
                  </a:lnTo>
                  <a:cubicBezTo>
                    <a:pt x="4748" y="12445"/>
                    <a:pt x="4878" y="12358"/>
                    <a:pt x="4878" y="12228"/>
                  </a:cubicBezTo>
                  <a:cubicBezTo>
                    <a:pt x="4899" y="12066"/>
                    <a:pt x="4786" y="11923"/>
                    <a:pt x="4647" y="11923"/>
                  </a:cubicBezTo>
                  <a:cubicBezTo>
                    <a:pt x="4638" y="11923"/>
                    <a:pt x="4628" y="11923"/>
                    <a:pt x="4618" y="11925"/>
                  </a:cubicBezTo>
                  <a:lnTo>
                    <a:pt x="3339" y="11925"/>
                  </a:lnTo>
                  <a:cubicBezTo>
                    <a:pt x="3252" y="11925"/>
                    <a:pt x="3187" y="11860"/>
                    <a:pt x="3187" y="11773"/>
                  </a:cubicBezTo>
                  <a:cubicBezTo>
                    <a:pt x="3187" y="11556"/>
                    <a:pt x="3361" y="11383"/>
                    <a:pt x="3578" y="11383"/>
                  </a:cubicBezTo>
                  <a:close/>
                  <a:moveTo>
                    <a:pt x="7372" y="13746"/>
                  </a:moveTo>
                  <a:lnTo>
                    <a:pt x="7372" y="14526"/>
                  </a:lnTo>
                  <a:lnTo>
                    <a:pt x="5030" y="14526"/>
                  </a:lnTo>
                  <a:lnTo>
                    <a:pt x="5030" y="13746"/>
                  </a:lnTo>
                  <a:close/>
                  <a:moveTo>
                    <a:pt x="6201" y="0"/>
                  </a:moveTo>
                  <a:cubicBezTo>
                    <a:pt x="2082" y="22"/>
                    <a:pt x="0" y="4987"/>
                    <a:pt x="2862" y="7936"/>
                  </a:cubicBezTo>
                  <a:cubicBezTo>
                    <a:pt x="3079" y="8152"/>
                    <a:pt x="3231" y="8434"/>
                    <a:pt x="3252" y="8759"/>
                  </a:cubicBezTo>
                  <a:cubicBezTo>
                    <a:pt x="2906" y="8889"/>
                    <a:pt x="2689" y="9236"/>
                    <a:pt x="2689" y="9605"/>
                  </a:cubicBezTo>
                  <a:cubicBezTo>
                    <a:pt x="2689" y="9800"/>
                    <a:pt x="2754" y="9974"/>
                    <a:pt x="2906" y="10104"/>
                  </a:cubicBezTo>
                  <a:cubicBezTo>
                    <a:pt x="2775" y="10277"/>
                    <a:pt x="2689" y="10472"/>
                    <a:pt x="2689" y="10689"/>
                  </a:cubicBezTo>
                  <a:cubicBezTo>
                    <a:pt x="2689" y="10862"/>
                    <a:pt x="2775" y="11036"/>
                    <a:pt x="2906" y="11166"/>
                  </a:cubicBezTo>
                  <a:cubicBezTo>
                    <a:pt x="2754" y="11339"/>
                    <a:pt x="2667" y="11535"/>
                    <a:pt x="2689" y="11751"/>
                  </a:cubicBezTo>
                  <a:cubicBezTo>
                    <a:pt x="2689" y="12120"/>
                    <a:pt x="2971" y="12423"/>
                    <a:pt x="3339" y="12445"/>
                  </a:cubicBezTo>
                  <a:lnTo>
                    <a:pt x="3339" y="12987"/>
                  </a:lnTo>
                  <a:cubicBezTo>
                    <a:pt x="3339" y="13399"/>
                    <a:pt x="3664" y="13746"/>
                    <a:pt x="4076" y="13746"/>
                  </a:cubicBezTo>
                  <a:lnTo>
                    <a:pt x="4510" y="13746"/>
                  </a:lnTo>
                  <a:lnTo>
                    <a:pt x="4510" y="14787"/>
                  </a:lnTo>
                  <a:cubicBezTo>
                    <a:pt x="4510" y="14938"/>
                    <a:pt x="4640" y="15068"/>
                    <a:pt x="4792" y="15068"/>
                  </a:cubicBezTo>
                  <a:lnTo>
                    <a:pt x="7654" y="15068"/>
                  </a:lnTo>
                  <a:cubicBezTo>
                    <a:pt x="7805" y="15068"/>
                    <a:pt x="7914" y="14938"/>
                    <a:pt x="7914" y="14787"/>
                  </a:cubicBezTo>
                  <a:lnTo>
                    <a:pt x="7914" y="13746"/>
                  </a:lnTo>
                  <a:lnTo>
                    <a:pt x="8347" y="13746"/>
                  </a:lnTo>
                  <a:cubicBezTo>
                    <a:pt x="8759" y="13724"/>
                    <a:pt x="9106" y="13399"/>
                    <a:pt x="9106" y="12987"/>
                  </a:cubicBezTo>
                  <a:lnTo>
                    <a:pt x="9106" y="12445"/>
                  </a:lnTo>
                  <a:cubicBezTo>
                    <a:pt x="9453" y="12402"/>
                    <a:pt x="9713" y="12120"/>
                    <a:pt x="9713" y="11773"/>
                  </a:cubicBezTo>
                  <a:cubicBezTo>
                    <a:pt x="9713" y="11556"/>
                    <a:pt x="9648" y="11361"/>
                    <a:pt x="9518" y="11188"/>
                  </a:cubicBezTo>
                  <a:cubicBezTo>
                    <a:pt x="9648" y="11058"/>
                    <a:pt x="9735" y="10884"/>
                    <a:pt x="9735" y="10689"/>
                  </a:cubicBezTo>
                  <a:cubicBezTo>
                    <a:pt x="9735" y="10472"/>
                    <a:pt x="9670" y="10255"/>
                    <a:pt x="9518" y="10104"/>
                  </a:cubicBezTo>
                  <a:cubicBezTo>
                    <a:pt x="9648" y="9974"/>
                    <a:pt x="9735" y="9800"/>
                    <a:pt x="9713" y="9627"/>
                  </a:cubicBezTo>
                  <a:cubicBezTo>
                    <a:pt x="9713" y="9236"/>
                    <a:pt x="9496" y="8889"/>
                    <a:pt x="9150" y="8759"/>
                  </a:cubicBezTo>
                  <a:cubicBezTo>
                    <a:pt x="9193" y="8456"/>
                    <a:pt x="9323" y="8152"/>
                    <a:pt x="9540" y="7936"/>
                  </a:cubicBezTo>
                  <a:cubicBezTo>
                    <a:pt x="10407" y="7068"/>
                    <a:pt x="10884" y="5898"/>
                    <a:pt x="10884" y="4662"/>
                  </a:cubicBezTo>
                  <a:lnTo>
                    <a:pt x="10884" y="4662"/>
                  </a:lnTo>
                  <a:lnTo>
                    <a:pt x="10862" y="4683"/>
                  </a:lnTo>
                  <a:cubicBezTo>
                    <a:pt x="10862" y="2125"/>
                    <a:pt x="8803" y="44"/>
                    <a:pt x="624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31" name="Google Shape;1301;p65">
              <a:extLst>
                <a:ext uri="{FF2B5EF4-FFF2-40B4-BE49-F238E27FC236}">
                  <a16:creationId xmlns:a16="http://schemas.microsoft.com/office/drawing/2014/main" id="{C1B69697-D015-447C-9046-6CBD20D6D635}"/>
                </a:ext>
              </a:extLst>
            </p:cNvPr>
            <p:cNvSpPr/>
            <p:nvPr/>
          </p:nvSpPr>
          <p:spPr>
            <a:xfrm>
              <a:off x="7863250" y="1383375"/>
              <a:ext cx="14075" cy="57050"/>
            </a:xfrm>
            <a:custGeom>
              <a:avLst/>
              <a:gdLst/>
              <a:ahLst/>
              <a:cxnLst/>
              <a:rect l="l" t="t" r="r" b="b"/>
              <a:pathLst>
                <a:path w="563" h="2282" extrusionOk="0">
                  <a:moveTo>
                    <a:pt x="287" y="0"/>
                  </a:moveTo>
                  <a:cubicBezTo>
                    <a:pt x="130" y="0"/>
                    <a:pt x="1" y="124"/>
                    <a:pt x="21" y="285"/>
                  </a:cubicBezTo>
                  <a:lnTo>
                    <a:pt x="21" y="2019"/>
                  </a:lnTo>
                  <a:cubicBezTo>
                    <a:pt x="1" y="2160"/>
                    <a:pt x="129" y="2282"/>
                    <a:pt x="286" y="2282"/>
                  </a:cubicBezTo>
                  <a:cubicBezTo>
                    <a:pt x="299" y="2282"/>
                    <a:pt x="312" y="2281"/>
                    <a:pt x="324" y="2279"/>
                  </a:cubicBezTo>
                  <a:cubicBezTo>
                    <a:pt x="454" y="2279"/>
                    <a:pt x="563" y="2149"/>
                    <a:pt x="541" y="1997"/>
                  </a:cubicBezTo>
                  <a:lnTo>
                    <a:pt x="541" y="285"/>
                  </a:lnTo>
                  <a:cubicBezTo>
                    <a:pt x="541" y="133"/>
                    <a:pt x="454" y="24"/>
                    <a:pt x="324" y="3"/>
                  </a:cubicBezTo>
                  <a:cubicBezTo>
                    <a:pt x="312" y="1"/>
                    <a:pt x="299" y="0"/>
                    <a:pt x="2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32" name="Google Shape;1302;p65">
              <a:extLst>
                <a:ext uri="{FF2B5EF4-FFF2-40B4-BE49-F238E27FC236}">
                  <a16:creationId xmlns:a16="http://schemas.microsoft.com/office/drawing/2014/main" id="{3A6194CE-730F-4EB8-8699-E1ED661DD029}"/>
                </a:ext>
              </a:extLst>
            </p:cNvPr>
            <p:cNvSpPr/>
            <p:nvPr/>
          </p:nvSpPr>
          <p:spPr>
            <a:xfrm>
              <a:off x="7668625" y="1575850"/>
              <a:ext cx="58025" cy="13575"/>
            </a:xfrm>
            <a:custGeom>
              <a:avLst/>
              <a:gdLst/>
              <a:ahLst/>
              <a:cxnLst/>
              <a:rect l="l" t="t" r="r" b="b"/>
              <a:pathLst>
                <a:path w="2321" h="543" extrusionOk="0">
                  <a:moveTo>
                    <a:pt x="283" y="0"/>
                  </a:moveTo>
                  <a:cubicBezTo>
                    <a:pt x="153" y="0"/>
                    <a:pt x="44" y="109"/>
                    <a:pt x="22" y="239"/>
                  </a:cubicBezTo>
                  <a:cubicBezTo>
                    <a:pt x="1" y="391"/>
                    <a:pt x="131" y="542"/>
                    <a:pt x="283" y="542"/>
                  </a:cubicBezTo>
                  <a:lnTo>
                    <a:pt x="2039" y="542"/>
                  </a:lnTo>
                  <a:cubicBezTo>
                    <a:pt x="2169" y="542"/>
                    <a:pt x="2277" y="434"/>
                    <a:pt x="2299" y="304"/>
                  </a:cubicBezTo>
                  <a:cubicBezTo>
                    <a:pt x="2321" y="152"/>
                    <a:pt x="2191" y="0"/>
                    <a:pt x="20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33" name="Google Shape;1303;p65">
              <a:extLst>
                <a:ext uri="{FF2B5EF4-FFF2-40B4-BE49-F238E27FC236}">
                  <a16:creationId xmlns:a16="http://schemas.microsoft.com/office/drawing/2014/main" id="{606E8448-F04C-4460-AEB6-30BF21E92C77}"/>
                </a:ext>
              </a:extLst>
            </p:cNvPr>
            <p:cNvSpPr/>
            <p:nvPr/>
          </p:nvSpPr>
          <p:spPr>
            <a:xfrm>
              <a:off x="8012800" y="1575850"/>
              <a:ext cx="58575" cy="13575"/>
            </a:xfrm>
            <a:custGeom>
              <a:avLst/>
              <a:gdLst/>
              <a:ahLst/>
              <a:cxnLst/>
              <a:rect l="l" t="t" r="r" b="b"/>
              <a:pathLst>
                <a:path w="2343" h="543" extrusionOk="0">
                  <a:moveTo>
                    <a:pt x="304" y="0"/>
                  </a:moveTo>
                  <a:cubicBezTo>
                    <a:pt x="174" y="0"/>
                    <a:pt x="44" y="109"/>
                    <a:pt x="23" y="239"/>
                  </a:cubicBezTo>
                  <a:cubicBezTo>
                    <a:pt x="1" y="391"/>
                    <a:pt x="131" y="542"/>
                    <a:pt x="304" y="542"/>
                  </a:cubicBezTo>
                  <a:lnTo>
                    <a:pt x="2039" y="542"/>
                  </a:lnTo>
                  <a:cubicBezTo>
                    <a:pt x="2191" y="542"/>
                    <a:pt x="2299" y="434"/>
                    <a:pt x="2321" y="304"/>
                  </a:cubicBezTo>
                  <a:cubicBezTo>
                    <a:pt x="2342" y="152"/>
                    <a:pt x="2212" y="0"/>
                    <a:pt x="20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34" name="Google Shape;1304;p65">
              <a:extLst>
                <a:ext uri="{FF2B5EF4-FFF2-40B4-BE49-F238E27FC236}">
                  <a16:creationId xmlns:a16="http://schemas.microsoft.com/office/drawing/2014/main" id="{0DC1B5C1-9E78-4F59-85A4-F1AC1D2C6153}"/>
                </a:ext>
              </a:extLst>
            </p:cNvPr>
            <p:cNvSpPr/>
            <p:nvPr/>
          </p:nvSpPr>
          <p:spPr>
            <a:xfrm>
              <a:off x="7724950" y="1438850"/>
              <a:ext cx="47225" cy="43800"/>
            </a:xfrm>
            <a:custGeom>
              <a:avLst/>
              <a:gdLst/>
              <a:ahLst/>
              <a:cxnLst/>
              <a:rect l="l" t="t" r="r" b="b"/>
              <a:pathLst>
                <a:path w="1889" h="1752" extrusionOk="0">
                  <a:moveTo>
                    <a:pt x="375" y="1"/>
                  </a:moveTo>
                  <a:cubicBezTo>
                    <a:pt x="169" y="1"/>
                    <a:pt x="1" y="246"/>
                    <a:pt x="154" y="450"/>
                  </a:cubicBezTo>
                  <a:lnTo>
                    <a:pt x="1390" y="1686"/>
                  </a:lnTo>
                  <a:cubicBezTo>
                    <a:pt x="1455" y="1730"/>
                    <a:pt x="1520" y="1751"/>
                    <a:pt x="1585" y="1751"/>
                  </a:cubicBezTo>
                  <a:cubicBezTo>
                    <a:pt x="1650" y="1751"/>
                    <a:pt x="1715" y="1730"/>
                    <a:pt x="1780" y="1686"/>
                  </a:cubicBezTo>
                  <a:cubicBezTo>
                    <a:pt x="1889" y="1578"/>
                    <a:pt x="1889" y="1404"/>
                    <a:pt x="1780" y="1296"/>
                  </a:cubicBezTo>
                  <a:lnTo>
                    <a:pt x="545" y="60"/>
                  </a:lnTo>
                  <a:cubicBezTo>
                    <a:pt x="489" y="19"/>
                    <a:pt x="431" y="1"/>
                    <a:pt x="3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35" name="Google Shape;1305;p65">
              <a:extLst>
                <a:ext uri="{FF2B5EF4-FFF2-40B4-BE49-F238E27FC236}">
                  <a16:creationId xmlns:a16="http://schemas.microsoft.com/office/drawing/2014/main" id="{A82A6CBC-664C-4872-BD77-968BD5E0E440}"/>
                </a:ext>
              </a:extLst>
            </p:cNvPr>
            <p:cNvSpPr/>
            <p:nvPr/>
          </p:nvSpPr>
          <p:spPr>
            <a:xfrm>
              <a:off x="7967825" y="1438300"/>
              <a:ext cx="47175" cy="44350"/>
            </a:xfrm>
            <a:custGeom>
              <a:avLst/>
              <a:gdLst/>
              <a:ahLst/>
              <a:cxnLst/>
              <a:rect l="l" t="t" r="r" b="b"/>
              <a:pathLst>
                <a:path w="1887" h="1774" extrusionOk="0">
                  <a:moveTo>
                    <a:pt x="1602" y="1"/>
                  </a:moveTo>
                  <a:cubicBezTo>
                    <a:pt x="1534" y="1"/>
                    <a:pt x="1464" y="28"/>
                    <a:pt x="1410" y="82"/>
                  </a:cubicBezTo>
                  <a:lnTo>
                    <a:pt x="174" y="1318"/>
                  </a:lnTo>
                  <a:cubicBezTo>
                    <a:pt x="0" y="1491"/>
                    <a:pt x="131" y="1773"/>
                    <a:pt x="369" y="1773"/>
                  </a:cubicBezTo>
                  <a:cubicBezTo>
                    <a:pt x="434" y="1773"/>
                    <a:pt x="499" y="1752"/>
                    <a:pt x="542" y="1708"/>
                  </a:cubicBezTo>
                  <a:lnTo>
                    <a:pt x="1778" y="472"/>
                  </a:lnTo>
                  <a:cubicBezTo>
                    <a:pt x="1887" y="364"/>
                    <a:pt x="1887" y="191"/>
                    <a:pt x="1778" y="82"/>
                  </a:cubicBezTo>
                  <a:cubicBezTo>
                    <a:pt x="1735" y="28"/>
                    <a:pt x="1670" y="1"/>
                    <a:pt x="16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spTree>
    <p:extLst>
      <p:ext uri="{BB962C8B-B14F-4D97-AF65-F5344CB8AC3E}">
        <p14:creationId xmlns:p14="http://schemas.microsoft.com/office/powerpoint/2010/main" val="2651087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12" name="Картина 11"/>
          <p:cNvPicPr>
            <a:picLocks noChangeAspect="1"/>
          </p:cNvPicPr>
          <p:nvPr userDrawn="1"/>
        </p:nvPicPr>
        <p:blipFill>
          <a:blip r:embed="rId2"/>
          <a:stretch>
            <a:fillRect/>
          </a:stretch>
        </p:blipFill>
        <p:spPr>
          <a:xfrm>
            <a:off x="123032" y="123825"/>
            <a:ext cx="24136350" cy="13468350"/>
          </a:xfrm>
          <a:prstGeom prst="rect">
            <a:avLst/>
          </a:prstGeom>
        </p:spPr>
      </p:pic>
      <p:sp>
        <p:nvSpPr>
          <p:cNvPr id="2" name="Title 1"/>
          <p:cNvSpPr>
            <a:spLocks noGrp="1"/>
          </p:cNvSpPr>
          <p:nvPr>
            <p:ph type="ctrTitle" hasCustomPrompt="1"/>
          </p:nvPr>
        </p:nvSpPr>
        <p:spPr>
          <a:xfrm>
            <a:off x="3047802" y="4857750"/>
            <a:ext cx="11608724" cy="1619250"/>
          </a:xfrm>
        </p:spPr>
        <p:txBody>
          <a:bodyPr anchor="b">
            <a:noAutofit/>
          </a:bodyPr>
          <a:lstStyle>
            <a:lvl1pPr algn="l">
              <a:defRPr sz="8800" b="1">
                <a:solidFill>
                  <a:srgbClr val="41CFFD"/>
                </a:solidFill>
                <a:latin typeface="Verdana" panose="020B0604030504040204" pitchFamily="34" charset="0"/>
                <a:ea typeface="Verdana" panose="020B0604030504040204" pitchFamily="34" charset="0"/>
              </a:defRPr>
            </a:lvl1pPr>
          </a:lstStyle>
          <a:p>
            <a:r>
              <a:rPr lang="en-US" dirty="0"/>
              <a:t>PROJECT</a:t>
            </a:r>
          </a:p>
        </p:txBody>
      </p:sp>
      <p:sp>
        <p:nvSpPr>
          <p:cNvPr id="3" name="Subtitle 2"/>
          <p:cNvSpPr>
            <a:spLocks noGrp="1"/>
          </p:cNvSpPr>
          <p:nvPr>
            <p:ph type="subTitle" idx="1" hasCustomPrompt="1"/>
          </p:nvPr>
        </p:nvSpPr>
        <p:spPr>
          <a:xfrm>
            <a:off x="3047802" y="6858000"/>
            <a:ext cx="11608724" cy="1619250"/>
          </a:xfrm>
        </p:spPr>
        <p:txBody>
          <a:bodyPr>
            <a:normAutofit/>
          </a:bodyPr>
          <a:lstStyle>
            <a:lvl1pPr marL="0" indent="0" algn="l">
              <a:buNone/>
              <a:defRPr sz="4800" b="1">
                <a:solidFill>
                  <a:schemeClr val="bg1"/>
                </a:solidFill>
                <a:latin typeface="Verdana" panose="020B0604030504040204" pitchFamily="34" charset="0"/>
                <a:ea typeface="Verdana" panose="020B0604030504040204" pitchFamily="34" charset="0"/>
              </a:defRPr>
            </a:lvl1pPr>
            <a:lvl2pPr marL="914354" indent="0" algn="ctr">
              <a:buNone/>
              <a:defRPr sz="4000"/>
            </a:lvl2pPr>
            <a:lvl3pPr marL="1828709" indent="0" algn="ctr">
              <a:buNone/>
              <a:defRPr sz="3600"/>
            </a:lvl3pPr>
            <a:lvl4pPr marL="2743063" indent="0" algn="ctr">
              <a:buNone/>
              <a:defRPr sz="3200"/>
            </a:lvl4pPr>
            <a:lvl5pPr marL="3657417" indent="0" algn="ctr">
              <a:buNone/>
              <a:defRPr sz="3200"/>
            </a:lvl5pPr>
            <a:lvl6pPr marL="4571771" indent="0" algn="ctr">
              <a:buNone/>
              <a:defRPr sz="3200"/>
            </a:lvl6pPr>
            <a:lvl7pPr marL="5486126" indent="0" algn="ctr">
              <a:buNone/>
              <a:defRPr sz="3200"/>
            </a:lvl7pPr>
            <a:lvl8pPr marL="6400480" indent="0" algn="ctr">
              <a:buNone/>
              <a:defRPr sz="3200"/>
            </a:lvl8pPr>
            <a:lvl9pPr marL="7314834" indent="0" algn="ctr">
              <a:buNone/>
              <a:defRPr sz="3200"/>
            </a:lvl9pPr>
          </a:lstStyle>
          <a:p>
            <a:r>
              <a:rPr lang="en-US" dirty="0"/>
              <a:t>Presentation </a:t>
            </a:r>
          </a:p>
          <a:p>
            <a:r>
              <a:rPr lang="en-US" dirty="0"/>
              <a:t>Title</a:t>
            </a:r>
          </a:p>
        </p:txBody>
      </p:sp>
      <p:pic>
        <p:nvPicPr>
          <p:cNvPr id="21" name="Картина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28577" y="923862"/>
            <a:ext cx="3143250" cy="1228852"/>
          </a:xfrm>
          <a:prstGeom prst="rect">
            <a:avLst/>
          </a:prstGeom>
        </p:spPr>
      </p:pic>
      <p:pic>
        <p:nvPicPr>
          <p:cNvPr id="26" name="Картина 2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0484" y="12852389"/>
            <a:ext cx="257189" cy="254013"/>
          </a:xfrm>
          <a:prstGeom prst="rect">
            <a:avLst/>
          </a:prstGeom>
        </p:spPr>
      </p:pic>
      <p:sp>
        <p:nvSpPr>
          <p:cNvPr id="30" name="Текстово поле 29"/>
          <p:cNvSpPr txBox="1"/>
          <p:nvPr userDrawn="1"/>
        </p:nvSpPr>
        <p:spPr>
          <a:xfrm rot="16200000">
            <a:off x="-163975" y="11763127"/>
            <a:ext cx="1805302" cy="461665"/>
          </a:xfrm>
          <a:prstGeom prst="rect">
            <a:avLst/>
          </a:prstGeom>
          <a:noFill/>
        </p:spPr>
        <p:txBody>
          <a:bodyPr wrap="none" rtlCol="0">
            <a:spAutoFit/>
          </a:bodyPr>
          <a:lstStyle/>
          <a:p>
            <a:r>
              <a:rPr lang="en-US" sz="2400" dirty="0">
                <a:solidFill>
                  <a:schemeClr val="bg1"/>
                </a:solidFill>
                <a:latin typeface="Verdana" panose="020B0604030504040204" pitchFamily="34" charset="0"/>
                <a:ea typeface="Verdana" panose="020B0604030504040204" pitchFamily="34" charset="0"/>
              </a:rPr>
              <a:t>sirma.com</a:t>
            </a:r>
            <a:endParaRPr lang="bg-BG"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69636440"/>
      </p:ext>
    </p:extLst>
  </p:cSld>
  <p:clrMapOvr>
    <a:masterClrMapping/>
  </p:clrMapOvr>
  <p:extLst>
    <p:ext uri="{DCECCB84-F9BA-43D5-87BE-67443E8EF086}">
      <p15:sldGuideLst xmlns:p15="http://schemas.microsoft.com/office/powerpoint/2012/main">
        <p15:guide id="1" orient="horz" pos="4320" userDrawn="1">
          <p15:clr>
            <a:srgbClr val="FBAE40"/>
          </p15:clr>
        </p15:guide>
        <p15:guide id="2" pos="1964" userDrawn="1">
          <p15:clr>
            <a:srgbClr val="FBAE40"/>
          </p15:clr>
        </p15:guide>
        <p15:guide id="3" pos="7779"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ext Placeholder 7">
            <a:extLst>
              <a:ext uri="{FF2B5EF4-FFF2-40B4-BE49-F238E27FC236}">
                <a16:creationId xmlns:a16="http://schemas.microsoft.com/office/drawing/2014/main" id="{79526582-04C0-4004-8F3E-0A09328369F6}"/>
              </a:ext>
            </a:extLst>
          </p:cNvPr>
          <p:cNvSpPr>
            <a:spLocks noGrp="1"/>
          </p:cNvSpPr>
          <p:nvPr>
            <p:ph type="body" sz="quarter" idx="10" hasCustomPrompt="1"/>
          </p:nvPr>
        </p:nvSpPr>
        <p:spPr>
          <a:xfrm>
            <a:off x="6642986" y="3936767"/>
            <a:ext cx="11096444" cy="1733550"/>
          </a:xfrm>
        </p:spPr>
        <p:txBody>
          <a:bodyPr anchor="ctr">
            <a:noAutofit/>
          </a:bodyPr>
          <a:lstStyle>
            <a:lvl1pPr algn="ctr">
              <a:defRPr sz="9600">
                <a:solidFill>
                  <a:schemeClr val="bg1"/>
                </a:solidFill>
                <a:latin typeface="Verdana" panose="020B0604030504040204" pitchFamily="34" charset="0"/>
                <a:ea typeface="Verdana" panose="020B0604030504040204" pitchFamily="34" charset="0"/>
              </a:defRPr>
            </a:lvl1pPr>
          </a:lstStyle>
          <a:p>
            <a:pPr lvl="0"/>
            <a:r>
              <a:rPr lang="en-US" dirty="0"/>
              <a:t>Introduction</a:t>
            </a:r>
          </a:p>
        </p:txBody>
      </p:sp>
      <p:sp>
        <p:nvSpPr>
          <p:cNvPr id="18" name="Text Placeholder 7">
            <a:extLst>
              <a:ext uri="{FF2B5EF4-FFF2-40B4-BE49-F238E27FC236}">
                <a16:creationId xmlns:a16="http://schemas.microsoft.com/office/drawing/2014/main" id="{FF4F68EA-2B55-49FA-B787-EBA739E8FB00}"/>
              </a:ext>
            </a:extLst>
          </p:cNvPr>
          <p:cNvSpPr>
            <a:spLocks noGrp="1"/>
          </p:cNvSpPr>
          <p:nvPr>
            <p:ph type="body" sz="quarter" idx="11" hasCustomPrompt="1"/>
          </p:nvPr>
        </p:nvSpPr>
        <p:spPr>
          <a:xfrm>
            <a:off x="6642986" y="5703568"/>
            <a:ext cx="11096444" cy="5352360"/>
          </a:xfrm>
        </p:spPr>
        <p:txBody>
          <a:bodyPr anchor="t">
            <a:noAutofit/>
          </a:bodyPr>
          <a:lstStyle>
            <a:lvl1pPr algn="ctr">
              <a:defRPr sz="5600">
                <a:solidFill>
                  <a:schemeClr val="bg1"/>
                </a:solidFill>
                <a:latin typeface="Verdana" panose="020B0604030504040204" pitchFamily="34" charset="0"/>
                <a:ea typeface="Verdana" panose="020B0604030504040204" pitchFamily="34" charset="0"/>
              </a:defRPr>
            </a:lvl1pPr>
          </a:lstStyle>
          <a:p>
            <a:pPr lvl="0"/>
            <a:r>
              <a:rPr lang="en-US" dirty="0"/>
              <a:t>Click to add introduction</a:t>
            </a:r>
          </a:p>
        </p:txBody>
      </p:sp>
      <p:cxnSp>
        <p:nvCxnSpPr>
          <p:cNvPr id="20" name="Straight Connector 19">
            <a:extLst>
              <a:ext uri="{FF2B5EF4-FFF2-40B4-BE49-F238E27FC236}">
                <a16:creationId xmlns:a16="http://schemas.microsoft.com/office/drawing/2014/main" id="{5C4C338B-4AB9-49BA-8932-794D89B5F701}"/>
              </a:ext>
            </a:extLst>
          </p:cNvPr>
          <p:cNvCxnSpPr/>
          <p:nvPr userDrawn="1"/>
        </p:nvCxnSpPr>
        <p:spPr>
          <a:xfrm>
            <a:off x="6642986" y="5420934"/>
            <a:ext cx="110964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839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itle 1">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46EA12F-5BCA-4980-8514-AD16F40DD1C5}"/>
              </a:ext>
            </a:extLst>
          </p:cNvPr>
          <p:cNvSpPr>
            <a:spLocks noGrp="1"/>
          </p:cNvSpPr>
          <p:nvPr>
            <p:ph type="body" sz="quarter" idx="10" hasCustomPrompt="1"/>
          </p:nvPr>
        </p:nvSpPr>
        <p:spPr>
          <a:xfrm>
            <a:off x="9027268" y="6896099"/>
            <a:ext cx="14080609" cy="1733550"/>
          </a:xfrm>
        </p:spPr>
        <p:txBody>
          <a:bodyPr anchor="ctr">
            <a:noAutofit/>
          </a:bodyPr>
          <a:lstStyle>
            <a:lvl1pPr algn="r">
              <a:defRPr sz="10799">
                <a:solidFill>
                  <a:schemeClr val="bg1"/>
                </a:solidFill>
                <a:latin typeface="Verdana" panose="020B0604030504040204" pitchFamily="34" charset="0"/>
                <a:ea typeface="Verdana" panose="020B0604030504040204" pitchFamily="34" charset="0"/>
              </a:defRPr>
            </a:lvl1pPr>
          </a:lstStyle>
          <a:p>
            <a:pPr lvl="0"/>
            <a:r>
              <a:rPr lang="en-US" dirty="0"/>
              <a:t>Click to add title</a:t>
            </a:r>
          </a:p>
        </p:txBody>
      </p:sp>
      <p:sp>
        <p:nvSpPr>
          <p:cNvPr id="12" name="Text Placeholder 7">
            <a:extLst>
              <a:ext uri="{FF2B5EF4-FFF2-40B4-BE49-F238E27FC236}">
                <a16:creationId xmlns:a16="http://schemas.microsoft.com/office/drawing/2014/main" id="{3F2FBDC6-7603-4BE7-93A9-39F5A13DB2C9}"/>
              </a:ext>
            </a:extLst>
          </p:cNvPr>
          <p:cNvSpPr>
            <a:spLocks noGrp="1"/>
          </p:cNvSpPr>
          <p:nvPr>
            <p:ph type="body" sz="quarter" idx="11" hasCustomPrompt="1"/>
          </p:nvPr>
        </p:nvSpPr>
        <p:spPr>
          <a:xfrm>
            <a:off x="18793839" y="4686302"/>
            <a:ext cx="4314038" cy="2171700"/>
          </a:xfrm>
        </p:spPr>
        <p:txBody>
          <a:bodyPr anchor="ctr">
            <a:noAutofit/>
          </a:bodyPr>
          <a:lstStyle>
            <a:lvl1pPr algn="r">
              <a:defRPr sz="17599">
                <a:solidFill>
                  <a:schemeClr val="bg1"/>
                </a:solidFill>
                <a:latin typeface="Verdana" panose="020B0604030504040204" pitchFamily="34" charset="0"/>
                <a:ea typeface="Verdana" panose="020B0604030504040204" pitchFamily="34" charset="0"/>
              </a:defRPr>
            </a:lvl1pPr>
          </a:lstStyle>
          <a:p>
            <a:pPr lvl="0"/>
            <a:r>
              <a:rPr lang="en-US" dirty="0"/>
              <a:t>XX</a:t>
            </a:r>
          </a:p>
        </p:txBody>
      </p:sp>
      <p:sp>
        <p:nvSpPr>
          <p:cNvPr id="3" name="Text Placeholder 2">
            <a:extLst>
              <a:ext uri="{FF2B5EF4-FFF2-40B4-BE49-F238E27FC236}">
                <a16:creationId xmlns:a16="http://schemas.microsoft.com/office/drawing/2014/main" id="{1E55199E-DD3D-48C4-B8BF-7C46A4A12CF9}"/>
              </a:ext>
            </a:extLst>
          </p:cNvPr>
          <p:cNvSpPr>
            <a:spLocks noGrp="1"/>
          </p:cNvSpPr>
          <p:nvPr>
            <p:ph type="body" sz="quarter" idx="12" hasCustomPrompt="1"/>
          </p:nvPr>
        </p:nvSpPr>
        <p:spPr>
          <a:xfrm>
            <a:off x="12010719" y="9391652"/>
            <a:ext cx="11098604" cy="1485900"/>
          </a:xfrm>
          <a:ln w="28575">
            <a:solidFill>
              <a:schemeClr val="bg2"/>
            </a:solidFill>
          </a:ln>
        </p:spPr>
        <p:txBody>
          <a:bodyPr>
            <a:normAutofit/>
          </a:bodyPr>
          <a:lstStyle>
            <a:lvl1pPr algn="r">
              <a:defRPr sz="4800">
                <a:solidFill>
                  <a:schemeClr val="bg1"/>
                </a:solidFill>
                <a:latin typeface="Verdana" panose="020B0604030504040204" pitchFamily="34" charset="0"/>
                <a:ea typeface="Verdana" panose="020B0604030504040204"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Concept description…</a:t>
            </a:r>
          </a:p>
        </p:txBody>
      </p:sp>
      <p:sp>
        <p:nvSpPr>
          <p:cNvPr id="20" name="Freeform: Shape 19">
            <a:extLst>
              <a:ext uri="{FF2B5EF4-FFF2-40B4-BE49-F238E27FC236}">
                <a16:creationId xmlns:a16="http://schemas.microsoft.com/office/drawing/2014/main" id="{2AE9C564-2C30-40C5-83D6-518630286C78}"/>
              </a:ext>
            </a:extLst>
          </p:cNvPr>
          <p:cNvSpPr/>
          <p:nvPr userDrawn="1"/>
        </p:nvSpPr>
        <p:spPr>
          <a:xfrm>
            <a:off x="2" y="1"/>
            <a:ext cx="6527824" cy="7813650"/>
          </a:xfrm>
          <a:custGeom>
            <a:avLst/>
            <a:gdLst>
              <a:gd name="connsiteX0" fmla="*/ 0 w 3264125"/>
              <a:gd name="connsiteY0" fmla="*/ 0 h 3906825"/>
              <a:gd name="connsiteX1" fmla="*/ 2298721 w 3264125"/>
              <a:gd name="connsiteY1" fmla="*/ 0 h 3906825"/>
              <a:gd name="connsiteX2" fmla="*/ 2326549 w 3264125"/>
              <a:gd name="connsiteY2" fmla="*/ 16906 h 3906825"/>
              <a:gd name="connsiteX3" fmla="*/ 3264125 w 3264125"/>
              <a:gd name="connsiteY3" fmla="*/ 1780275 h 3906825"/>
              <a:gd name="connsiteX4" fmla="*/ 1137575 w 3264125"/>
              <a:gd name="connsiteY4" fmla="*/ 3906825 h 3906825"/>
              <a:gd name="connsiteX5" fmla="*/ 123935 w 3264125"/>
              <a:gd name="connsiteY5" fmla="*/ 3650162 h 3906825"/>
              <a:gd name="connsiteX6" fmla="*/ 0 w 3264125"/>
              <a:gd name="connsiteY6" fmla="*/ 3574870 h 3906825"/>
              <a:gd name="connsiteX7" fmla="*/ 0 w 3264125"/>
              <a:gd name="connsiteY7" fmla="*/ 0 h 390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4125" h="3906825">
                <a:moveTo>
                  <a:pt x="0" y="0"/>
                </a:moveTo>
                <a:lnTo>
                  <a:pt x="2298721" y="0"/>
                </a:lnTo>
                <a:lnTo>
                  <a:pt x="2326549" y="16906"/>
                </a:lnTo>
                <a:cubicBezTo>
                  <a:pt x="2892215" y="399063"/>
                  <a:pt x="3264125" y="1046237"/>
                  <a:pt x="3264125" y="1780275"/>
                </a:cubicBezTo>
                <a:cubicBezTo>
                  <a:pt x="3264125" y="2954736"/>
                  <a:pt x="2312036" y="3906825"/>
                  <a:pt x="1137575" y="3906825"/>
                </a:cubicBezTo>
                <a:cubicBezTo>
                  <a:pt x="770556" y="3906825"/>
                  <a:pt x="425253" y="3813848"/>
                  <a:pt x="123935" y="3650162"/>
                </a:cubicBezTo>
                <a:lnTo>
                  <a:pt x="0" y="357487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grpSp>
        <p:nvGrpSpPr>
          <p:cNvPr id="23" name="Google Shape;255;p34">
            <a:extLst>
              <a:ext uri="{FF2B5EF4-FFF2-40B4-BE49-F238E27FC236}">
                <a16:creationId xmlns:a16="http://schemas.microsoft.com/office/drawing/2014/main" id="{49F5EDAF-CB7E-4A4E-886C-76629793D5AD}"/>
              </a:ext>
            </a:extLst>
          </p:cNvPr>
          <p:cNvGrpSpPr/>
          <p:nvPr userDrawn="1"/>
        </p:nvGrpSpPr>
        <p:grpSpPr>
          <a:xfrm flipH="1">
            <a:off x="2926937" y="2175528"/>
            <a:ext cx="5020253" cy="5020580"/>
            <a:chOff x="6807950" y="3072775"/>
            <a:chExt cx="2165350" cy="2165350"/>
          </a:xfrm>
          <a:solidFill>
            <a:schemeClr val="tx2"/>
          </a:solidFill>
        </p:grpSpPr>
        <p:sp>
          <p:nvSpPr>
            <p:cNvPr id="24" name="Google Shape;256;p34">
              <a:extLst>
                <a:ext uri="{FF2B5EF4-FFF2-40B4-BE49-F238E27FC236}">
                  <a16:creationId xmlns:a16="http://schemas.microsoft.com/office/drawing/2014/main" id="{BB83060E-6D04-4C88-9CC7-C497111EEE8E}"/>
                </a:ext>
              </a:extLst>
            </p:cNvPr>
            <p:cNvSpPr/>
            <p:nvPr/>
          </p:nvSpPr>
          <p:spPr>
            <a:xfrm>
              <a:off x="6807950" y="3072775"/>
              <a:ext cx="1540825" cy="1536700"/>
            </a:xfrm>
            <a:custGeom>
              <a:avLst/>
              <a:gdLst/>
              <a:ahLst/>
              <a:cxnLst/>
              <a:rect l="l" t="t" r="r" b="b"/>
              <a:pathLst>
                <a:path w="61633" h="61468" fill="none" extrusionOk="0">
                  <a:moveTo>
                    <a:pt x="61632" y="30734"/>
                  </a:moveTo>
                  <a:cubicBezTo>
                    <a:pt x="61632" y="47827"/>
                    <a:pt x="47827" y="61468"/>
                    <a:pt x="30734" y="61468"/>
                  </a:cubicBezTo>
                  <a:cubicBezTo>
                    <a:pt x="13806" y="61468"/>
                    <a:pt x="1" y="47827"/>
                    <a:pt x="1" y="30734"/>
                  </a:cubicBezTo>
                  <a:cubicBezTo>
                    <a:pt x="1" y="13806"/>
                    <a:pt x="13806" y="0"/>
                    <a:pt x="30734" y="0"/>
                  </a:cubicBezTo>
                  <a:cubicBezTo>
                    <a:pt x="47827" y="0"/>
                    <a:pt x="61632" y="13806"/>
                    <a:pt x="61632" y="30734"/>
                  </a:cubicBezTo>
                  <a:close/>
                </a:path>
              </a:pathLst>
            </a:custGeom>
            <a:grpFill/>
            <a:ln w="76200" cap="rnd" cmpd="sng">
              <a:solidFill>
                <a:schemeClr val="bg1"/>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25" name="Google Shape;257;p34">
              <a:extLst>
                <a:ext uri="{FF2B5EF4-FFF2-40B4-BE49-F238E27FC236}">
                  <a16:creationId xmlns:a16="http://schemas.microsoft.com/office/drawing/2014/main" id="{5E3D04D4-94ED-44FA-821F-33FD59F568F6}"/>
                </a:ext>
              </a:extLst>
            </p:cNvPr>
            <p:cNvSpPr/>
            <p:nvPr/>
          </p:nvSpPr>
          <p:spPr>
            <a:xfrm>
              <a:off x="6968200" y="3233000"/>
              <a:ext cx="1220325" cy="1220350"/>
            </a:xfrm>
            <a:custGeom>
              <a:avLst/>
              <a:gdLst/>
              <a:ahLst/>
              <a:cxnLst/>
              <a:rect l="l" t="t" r="r" b="b"/>
              <a:pathLst>
                <a:path w="48813" h="48814" fill="none" extrusionOk="0">
                  <a:moveTo>
                    <a:pt x="48813" y="24325"/>
                  </a:moveTo>
                  <a:cubicBezTo>
                    <a:pt x="48813" y="37802"/>
                    <a:pt x="37801" y="48814"/>
                    <a:pt x="24324" y="48814"/>
                  </a:cubicBezTo>
                  <a:cubicBezTo>
                    <a:pt x="10847" y="48814"/>
                    <a:pt x="0" y="37802"/>
                    <a:pt x="0" y="24325"/>
                  </a:cubicBezTo>
                  <a:cubicBezTo>
                    <a:pt x="0" y="10848"/>
                    <a:pt x="10847" y="1"/>
                    <a:pt x="24324" y="1"/>
                  </a:cubicBezTo>
                  <a:cubicBezTo>
                    <a:pt x="37801" y="1"/>
                    <a:pt x="48813" y="10848"/>
                    <a:pt x="48813" y="24325"/>
                  </a:cubicBezTo>
                  <a:close/>
                </a:path>
              </a:pathLst>
            </a:custGeom>
            <a:grpFill/>
            <a:ln w="76200" cap="rnd" cmpd="sng">
              <a:solidFill>
                <a:schemeClr val="bg1"/>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26" name="Google Shape;258;p34">
              <a:extLst>
                <a:ext uri="{FF2B5EF4-FFF2-40B4-BE49-F238E27FC236}">
                  <a16:creationId xmlns:a16="http://schemas.microsoft.com/office/drawing/2014/main" id="{4C91389B-A9EB-44AE-93E3-C8B2C6829068}"/>
                </a:ext>
              </a:extLst>
            </p:cNvPr>
            <p:cNvSpPr/>
            <p:nvPr/>
          </p:nvSpPr>
          <p:spPr>
            <a:xfrm>
              <a:off x="8061125" y="4325950"/>
              <a:ext cx="912175" cy="912175"/>
            </a:xfrm>
            <a:custGeom>
              <a:avLst/>
              <a:gdLst/>
              <a:ahLst/>
              <a:cxnLst/>
              <a:rect l="l" t="t" r="r" b="b"/>
              <a:pathLst>
                <a:path w="36487" h="36487" fill="none" extrusionOk="0">
                  <a:moveTo>
                    <a:pt x="35172" y="35172"/>
                  </a:moveTo>
                  <a:lnTo>
                    <a:pt x="35172" y="35172"/>
                  </a:lnTo>
                  <a:cubicBezTo>
                    <a:pt x="33857" y="36487"/>
                    <a:pt x="31721" y="36487"/>
                    <a:pt x="30406" y="35172"/>
                  </a:cubicBezTo>
                  <a:lnTo>
                    <a:pt x="1" y="4767"/>
                  </a:lnTo>
                  <a:lnTo>
                    <a:pt x="4931" y="1"/>
                  </a:lnTo>
                  <a:lnTo>
                    <a:pt x="35172" y="30242"/>
                  </a:lnTo>
                  <a:cubicBezTo>
                    <a:pt x="36487" y="31556"/>
                    <a:pt x="36487" y="33857"/>
                    <a:pt x="35172" y="35172"/>
                  </a:cubicBezTo>
                  <a:close/>
                </a:path>
              </a:pathLst>
            </a:custGeom>
            <a:grpFill/>
            <a:ln w="76200" cap="rnd" cmpd="sng">
              <a:solidFill>
                <a:schemeClr val="bg1"/>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sp>
        <p:nvSpPr>
          <p:cNvPr id="27" name="Google Shape;259;p34">
            <a:extLst>
              <a:ext uri="{FF2B5EF4-FFF2-40B4-BE49-F238E27FC236}">
                <a16:creationId xmlns:a16="http://schemas.microsoft.com/office/drawing/2014/main" id="{4C8E57B8-F670-422A-A5E0-3D57237C61B9}"/>
              </a:ext>
            </a:extLst>
          </p:cNvPr>
          <p:cNvSpPr/>
          <p:nvPr userDrawn="1"/>
        </p:nvSpPr>
        <p:spPr>
          <a:xfrm>
            <a:off x="5041766" y="11843748"/>
            <a:ext cx="866944" cy="867000"/>
          </a:xfrm>
          <a:prstGeom prst="rect">
            <a:avLst/>
          </a:prstGeom>
          <a:solidFill>
            <a:schemeClr val="bg1"/>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33" name="Freeform: Shape 32">
            <a:extLst>
              <a:ext uri="{FF2B5EF4-FFF2-40B4-BE49-F238E27FC236}">
                <a16:creationId xmlns:a16="http://schemas.microsoft.com/office/drawing/2014/main" id="{D53E99D4-9AAB-4FF4-A0CB-5DAB0C254B71}"/>
              </a:ext>
            </a:extLst>
          </p:cNvPr>
          <p:cNvSpPr/>
          <p:nvPr userDrawn="1"/>
        </p:nvSpPr>
        <p:spPr>
          <a:xfrm>
            <a:off x="23674419" y="8214304"/>
            <a:ext cx="707994" cy="867000"/>
          </a:xfrm>
          <a:custGeom>
            <a:avLst/>
            <a:gdLst>
              <a:gd name="connsiteX0" fmla="*/ 216750 w 354020"/>
              <a:gd name="connsiteY0" fmla="*/ 0 h 433500"/>
              <a:gd name="connsiteX1" fmla="*/ 301119 w 354020"/>
              <a:gd name="connsiteY1" fmla="*/ 17033 h 433500"/>
              <a:gd name="connsiteX2" fmla="*/ 354020 w 354020"/>
              <a:gd name="connsiteY2" fmla="*/ 52700 h 433500"/>
              <a:gd name="connsiteX3" fmla="*/ 354020 w 354020"/>
              <a:gd name="connsiteY3" fmla="*/ 380801 h 433500"/>
              <a:gd name="connsiteX4" fmla="*/ 301119 w 354020"/>
              <a:gd name="connsiteY4" fmla="*/ 416467 h 433500"/>
              <a:gd name="connsiteX5" fmla="*/ 216750 w 354020"/>
              <a:gd name="connsiteY5" fmla="*/ 433500 h 433500"/>
              <a:gd name="connsiteX6" fmla="*/ 0 w 354020"/>
              <a:gd name="connsiteY6" fmla="*/ 216750 h 433500"/>
              <a:gd name="connsiteX7" fmla="*/ 216750 w 354020"/>
              <a:gd name="connsiteY7" fmla="*/ 0 h 4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4020" h="433500">
                <a:moveTo>
                  <a:pt x="216750" y="0"/>
                </a:moveTo>
                <a:cubicBezTo>
                  <a:pt x="246677" y="0"/>
                  <a:pt x="275187" y="6065"/>
                  <a:pt x="301119" y="17033"/>
                </a:cubicBezTo>
                <a:lnTo>
                  <a:pt x="354020" y="52700"/>
                </a:lnTo>
                <a:lnTo>
                  <a:pt x="354020" y="380801"/>
                </a:lnTo>
                <a:lnTo>
                  <a:pt x="301119" y="416467"/>
                </a:lnTo>
                <a:cubicBezTo>
                  <a:pt x="275187" y="427435"/>
                  <a:pt x="246677" y="433500"/>
                  <a:pt x="216750" y="433500"/>
                </a:cubicBezTo>
                <a:cubicBezTo>
                  <a:pt x="97042" y="433500"/>
                  <a:pt x="0" y="336458"/>
                  <a:pt x="0" y="216750"/>
                </a:cubicBezTo>
                <a:cubicBezTo>
                  <a:pt x="0" y="97042"/>
                  <a:pt x="97042" y="0"/>
                  <a:pt x="216750" y="0"/>
                </a:cubicBezTo>
                <a:close/>
              </a:path>
            </a:pathLst>
          </a:custGeom>
          <a:solidFill>
            <a:schemeClr val="tx2"/>
          </a:solidFill>
          <a:ln>
            <a:solidFill>
              <a:schemeClr val="tx2"/>
            </a:solid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30" name="Freeform: Shape 29">
            <a:extLst>
              <a:ext uri="{FF2B5EF4-FFF2-40B4-BE49-F238E27FC236}">
                <a16:creationId xmlns:a16="http://schemas.microsoft.com/office/drawing/2014/main" id="{4EEAEE80-AFF2-4BA8-9AF9-2257AFDD7C49}"/>
              </a:ext>
            </a:extLst>
          </p:cNvPr>
          <p:cNvSpPr/>
          <p:nvPr userDrawn="1"/>
        </p:nvSpPr>
        <p:spPr>
          <a:xfrm>
            <a:off x="9898255" y="1"/>
            <a:ext cx="2112463" cy="1627650"/>
          </a:xfrm>
          <a:custGeom>
            <a:avLst/>
            <a:gdLst>
              <a:gd name="connsiteX0" fmla="*/ 84979 w 1056300"/>
              <a:gd name="connsiteY0" fmla="*/ 0 h 813825"/>
              <a:gd name="connsiteX1" fmla="*/ 971321 w 1056300"/>
              <a:gd name="connsiteY1" fmla="*/ 0 h 813825"/>
              <a:gd name="connsiteX2" fmla="*/ 1014795 w 1056300"/>
              <a:gd name="connsiteY2" fmla="*/ 80095 h 813825"/>
              <a:gd name="connsiteX3" fmla="*/ 1056300 w 1056300"/>
              <a:gd name="connsiteY3" fmla="*/ 285675 h 813825"/>
              <a:gd name="connsiteX4" fmla="*/ 528150 w 1056300"/>
              <a:gd name="connsiteY4" fmla="*/ 813825 h 813825"/>
              <a:gd name="connsiteX5" fmla="*/ 0 w 1056300"/>
              <a:gd name="connsiteY5" fmla="*/ 285675 h 813825"/>
              <a:gd name="connsiteX6" fmla="*/ 41505 w 1056300"/>
              <a:gd name="connsiteY6" fmla="*/ 80095 h 813825"/>
              <a:gd name="connsiteX7" fmla="*/ 84979 w 1056300"/>
              <a:gd name="connsiteY7" fmla="*/ 0 h 81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300" h="813825">
                <a:moveTo>
                  <a:pt x="84979" y="0"/>
                </a:moveTo>
                <a:lnTo>
                  <a:pt x="971321" y="0"/>
                </a:lnTo>
                <a:lnTo>
                  <a:pt x="1014795" y="80095"/>
                </a:lnTo>
                <a:cubicBezTo>
                  <a:pt x="1041521" y="143282"/>
                  <a:pt x="1056300" y="212753"/>
                  <a:pt x="1056300" y="285675"/>
                </a:cubicBezTo>
                <a:cubicBezTo>
                  <a:pt x="1056300" y="577364"/>
                  <a:pt x="819839" y="813825"/>
                  <a:pt x="528150" y="813825"/>
                </a:cubicBezTo>
                <a:cubicBezTo>
                  <a:pt x="236461" y="813825"/>
                  <a:pt x="0" y="577364"/>
                  <a:pt x="0" y="285675"/>
                </a:cubicBezTo>
                <a:cubicBezTo>
                  <a:pt x="0" y="212753"/>
                  <a:pt x="14779" y="143282"/>
                  <a:pt x="41505" y="80095"/>
                </a:cubicBezTo>
                <a:lnTo>
                  <a:pt x="84979"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cxnSp>
        <p:nvCxnSpPr>
          <p:cNvPr id="14" name="Straight Connector 13">
            <a:extLst>
              <a:ext uri="{FF2B5EF4-FFF2-40B4-BE49-F238E27FC236}">
                <a16:creationId xmlns:a16="http://schemas.microsoft.com/office/drawing/2014/main" id="{A784578B-A52F-43BC-8DB9-E8132296A578}"/>
              </a:ext>
            </a:extLst>
          </p:cNvPr>
          <p:cNvCxnSpPr>
            <a:cxnSpLocks/>
          </p:cNvCxnSpPr>
          <p:nvPr userDrawn="1"/>
        </p:nvCxnSpPr>
        <p:spPr>
          <a:xfrm>
            <a:off x="12010718" y="8413514"/>
            <a:ext cx="1109715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937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title 2">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59A1CB87-3117-4E15-9281-EA342CEFF5B6}"/>
              </a:ext>
            </a:extLst>
          </p:cNvPr>
          <p:cNvSpPr>
            <a:spLocks noGrp="1"/>
          </p:cNvSpPr>
          <p:nvPr>
            <p:ph type="body" sz="quarter" idx="10" hasCustomPrompt="1"/>
          </p:nvPr>
        </p:nvSpPr>
        <p:spPr>
          <a:xfrm>
            <a:off x="2522047" y="7121210"/>
            <a:ext cx="14014974" cy="1737360"/>
          </a:xfrm>
        </p:spPr>
        <p:txBody>
          <a:bodyPr anchor="ctr">
            <a:noAutofit/>
          </a:bodyPr>
          <a:lstStyle>
            <a:lvl1pPr algn="l">
              <a:defRPr sz="10799">
                <a:solidFill>
                  <a:schemeClr val="bg1"/>
                </a:solidFill>
                <a:latin typeface="Verdana" panose="020B0604030504040204" pitchFamily="34" charset="0"/>
                <a:ea typeface="Verdana" panose="020B0604030504040204" pitchFamily="34" charset="0"/>
              </a:defRPr>
            </a:lvl1pPr>
          </a:lstStyle>
          <a:p>
            <a:pPr lvl="0"/>
            <a:r>
              <a:rPr lang="en-US" dirty="0"/>
              <a:t>Click to add title</a:t>
            </a:r>
          </a:p>
        </p:txBody>
      </p:sp>
      <p:sp>
        <p:nvSpPr>
          <p:cNvPr id="4" name="Text Placeholder 7">
            <a:extLst>
              <a:ext uri="{FF2B5EF4-FFF2-40B4-BE49-F238E27FC236}">
                <a16:creationId xmlns:a16="http://schemas.microsoft.com/office/drawing/2014/main" id="{00A8E619-6F21-447D-86B3-35D849CFDC48}"/>
              </a:ext>
            </a:extLst>
          </p:cNvPr>
          <p:cNvSpPr>
            <a:spLocks noGrp="1"/>
          </p:cNvSpPr>
          <p:nvPr>
            <p:ph type="body" sz="quarter" idx="11" hasCustomPrompt="1"/>
          </p:nvPr>
        </p:nvSpPr>
        <p:spPr>
          <a:xfrm>
            <a:off x="2521761" y="4762501"/>
            <a:ext cx="5163091" cy="2339662"/>
          </a:xfrm>
        </p:spPr>
        <p:txBody>
          <a:bodyPr anchor="ctr">
            <a:noAutofit/>
          </a:bodyPr>
          <a:lstStyle>
            <a:lvl1pPr algn="l">
              <a:defRPr sz="17599">
                <a:solidFill>
                  <a:schemeClr val="bg1"/>
                </a:solidFill>
                <a:latin typeface="Verdana" panose="020B0604030504040204" pitchFamily="34" charset="0"/>
                <a:ea typeface="Verdana" panose="020B0604030504040204" pitchFamily="34" charset="0"/>
              </a:defRPr>
            </a:lvl1pPr>
          </a:lstStyle>
          <a:p>
            <a:pPr lvl="0"/>
            <a:r>
              <a:rPr lang="en-US" dirty="0"/>
              <a:t>XX</a:t>
            </a:r>
          </a:p>
        </p:txBody>
      </p:sp>
      <p:sp>
        <p:nvSpPr>
          <p:cNvPr id="5" name="Text Placeholder 2">
            <a:extLst>
              <a:ext uri="{FF2B5EF4-FFF2-40B4-BE49-F238E27FC236}">
                <a16:creationId xmlns:a16="http://schemas.microsoft.com/office/drawing/2014/main" id="{13C3EFA5-C654-4829-B84D-D3491E9A2F77}"/>
              </a:ext>
            </a:extLst>
          </p:cNvPr>
          <p:cNvSpPr>
            <a:spLocks noGrp="1"/>
          </p:cNvSpPr>
          <p:nvPr>
            <p:ph type="body" sz="quarter" idx="12" hasCustomPrompt="1"/>
          </p:nvPr>
        </p:nvSpPr>
        <p:spPr>
          <a:xfrm>
            <a:off x="2519725" y="9442357"/>
            <a:ext cx="11936248" cy="1241738"/>
          </a:xfrm>
          <a:ln w="28575">
            <a:solidFill>
              <a:schemeClr val="tx2"/>
            </a:solidFill>
          </a:ln>
        </p:spPr>
        <p:txBody>
          <a:bodyPr>
            <a:normAutofit/>
          </a:bodyPr>
          <a:lstStyle>
            <a:lvl1pPr algn="l">
              <a:defRPr sz="4800">
                <a:solidFill>
                  <a:schemeClr val="tx2"/>
                </a:solidFill>
                <a:latin typeface="Verdana" panose="020B0604030504040204" pitchFamily="34" charset="0"/>
                <a:ea typeface="Verdana" panose="020B0604030504040204"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Concept description…</a:t>
            </a:r>
          </a:p>
        </p:txBody>
      </p:sp>
      <p:sp>
        <p:nvSpPr>
          <p:cNvPr id="6" name="Google Shape;323;p38">
            <a:extLst>
              <a:ext uri="{FF2B5EF4-FFF2-40B4-BE49-F238E27FC236}">
                <a16:creationId xmlns:a16="http://schemas.microsoft.com/office/drawing/2014/main" id="{49BF7270-2667-462B-8639-1DDD7705307A}"/>
              </a:ext>
            </a:extLst>
          </p:cNvPr>
          <p:cNvSpPr/>
          <p:nvPr userDrawn="1"/>
        </p:nvSpPr>
        <p:spPr>
          <a:xfrm>
            <a:off x="18147799" y="6195300"/>
            <a:ext cx="6234616" cy="7520700"/>
          </a:xfrm>
          <a:prstGeom prst="rect">
            <a:avLst/>
          </a:prstGeom>
          <a:solidFill>
            <a:schemeClr val="accent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grpSp>
        <p:nvGrpSpPr>
          <p:cNvPr id="7" name="Google Shape;324;p38">
            <a:extLst>
              <a:ext uri="{FF2B5EF4-FFF2-40B4-BE49-F238E27FC236}">
                <a16:creationId xmlns:a16="http://schemas.microsoft.com/office/drawing/2014/main" id="{19F2B8EC-ADF8-44E1-A5C9-C317FCE16C4D}"/>
              </a:ext>
            </a:extLst>
          </p:cNvPr>
          <p:cNvGrpSpPr/>
          <p:nvPr userDrawn="1"/>
        </p:nvGrpSpPr>
        <p:grpSpPr>
          <a:xfrm rot="10800000">
            <a:off x="18787231" y="4598576"/>
            <a:ext cx="947788" cy="6415776"/>
            <a:chOff x="3419800" y="255950"/>
            <a:chExt cx="762550" cy="5161525"/>
          </a:xfrm>
          <a:solidFill>
            <a:schemeClr val="accent1"/>
          </a:solidFill>
        </p:grpSpPr>
        <p:sp>
          <p:nvSpPr>
            <p:cNvPr id="8" name="Google Shape;325;p38">
              <a:extLst>
                <a:ext uri="{FF2B5EF4-FFF2-40B4-BE49-F238E27FC236}">
                  <a16:creationId xmlns:a16="http://schemas.microsoft.com/office/drawing/2014/main" id="{643FF487-04DB-41D1-88E1-D983ACB58822}"/>
                </a:ext>
              </a:extLst>
            </p:cNvPr>
            <p:cNvSpPr/>
            <p:nvPr/>
          </p:nvSpPr>
          <p:spPr>
            <a:xfrm>
              <a:off x="3419800" y="927375"/>
              <a:ext cx="186200" cy="3689925"/>
            </a:xfrm>
            <a:custGeom>
              <a:avLst/>
              <a:gdLst/>
              <a:ahLst/>
              <a:cxnLst/>
              <a:rect l="l" t="t" r="r" b="b"/>
              <a:pathLst>
                <a:path w="7448" h="147597" fill="none" extrusionOk="0">
                  <a:moveTo>
                    <a:pt x="0" y="0"/>
                  </a:moveTo>
                  <a:lnTo>
                    <a:pt x="7447" y="0"/>
                  </a:lnTo>
                  <a:lnTo>
                    <a:pt x="7447" y="147596"/>
                  </a:lnTo>
                  <a:lnTo>
                    <a:pt x="0" y="147596"/>
                  </a:lnTo>
                  <a:close/>
                </a:path>
              </a:pathLst>
            </a:custGeom>
            <a:grpFill/>
            <a:ln w="76200" cap="flat" cmpd="sng">
              <a:solidFill>
                <a:schemeClr val="bg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9" name="Google Shape;326;p38">
              <a:extLst>
                <a:ext uri="{FF2B5EF4-FFF2-40B4-BE49-F238E27FC236}">
                  <a16:creationId xmlns:a16="http://schemas.microsoft.com/office/drawing/2014/main" id="{2DD5DE7C-7F39-4CDA-A722-F226E2B254F7}"/>
                </a:ext>
              </a:extLst>
            </p:cNvPr>
            <p:cNvSpPr/>
            <p:nvPr/>
          </p:nvSpPr>
          <p:spPr>
            <a:xfrm>
              <a:off x="3800075" y="927375"/>
              <a:ext cx="382275" cy="3689925"/>
            </a:xfrm>
            <a:custGeom>
              <a:avLst/>
              <a:gdLst/>
              <a:ahLst/>
              <a:cxnLst/>
              <a:rect l="l" t="t" r="r" b="b"/>
              <a:pathLst>
                <a:path w="15291" h="147597" fill="none" extrusionOk="0">
                  <a:moveTo>
                    <a:pt x="15291" y="0"/>
                  </a:moveTo>
                  <a:lnTo>
                    <a:pt x="15291" y="80"/>
                  </a:lnTo>
                  <a:lnTo>
                    <a:pt x="7844" y="80"/>
                  </a:lnTo>
                  <a:lnTo>
                    <a:pt x="7844" y="147596"/>
                  </a:lnTo>
                  <a:lnTo>
                    <a:pt x="0" y="147596"/>
                  </a:lnTo>
                  <a:lnTo>
                    <a:pt x="15291" y="147596"/>
                  </a:lnTo>
                  <a:close/>
                </a:path>
              </a:pathLst>
            </a:custGeom>
            <a:grpFill/>
            <a:ln w="76200" cap="flat" cmpd="sng">
              <a:solidFill>
                <a:schemeClr val="bg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0" name="Google Shape;327;p38">
              <a:extLst>
                <a:ext uri="{FF2B5EF4-FFF2-40B4-BE49-F238E27FC236}">
                  <a16:creationId xmlns:a16="http://schemas.microsoft.com/office/drawing/2014/main" id="{B157F315-BDE8-48E7-A0FE-EFB92CA820F3}"/>
                </a:ext>
              </a:extLst>
            </p:cNvPr>
            <p:cNvSpPr/>
            <p:nvPr/>
          </p:nvSpPr>
          <p:spPr>
            <a:xfrm>
              <a:off x="3419800" y="685725"/>
              <a:ext cx="762550" cy="241675"/>
            </a:xfrm>
            <a:custGeom>
              <a:avLst/>
              <a:gdLst/>
              <a:ahLst/>
              <a:cxnLst/>
              <a:rect l="l" t="t" r="r" b="b"/>
              <a:pathLst>
                <a:path w="30502" h="9667" fill="none" extrusionOk="0">
                  <a:moveTo>
                    <a:pt x="0" y="1"/>
                  </a:moveTo>
                  <a:lnTo>
                    <a:pt x="30502" y="1"/>
                  </a:lnTo>
                  <a:lnTo>
                    <a:pt x="30502" y="9666"/>
                  </a:lnTo>
                  <a:lnTo>
                    <a:pt x="0" y="9666"/>
                  </a:lnTo>
                  <a:close/>
                </a:path>
              </a:pathLst>
            </a:custGeom>
            <a:grpFill/>
            <a:ln w="76200" cap="flat" cmpd="sng">
              <a:solidFill>
                <a:schemeClr val="bg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1" name="Google Shape;328;p38">
              <a:extLst>
                <a:ext uri="{FF2B5EF4-FFF2-40B4-BE49-F238E27FC236}">
                  <a16:creationId xmlns:a16="http://schemas.microsoft.com/office/drawing/2014/main" id="{B04A2A4C-BF04-459B-A6A0-2F22F6624EFA}"/>
                </a:ext>
              </a:extLst>
            </p:cNvPr>
            <p:cNvSpPr/>
            <p:nvPr/>
          </p:nvSpPr>
          <p:spPr>
            <a:xfrm>
              <a:off x="3419800" y="927375"/>
              <a:ext cx="25" cy="2000"/>
            </a:xfrm>
            <a:custGeom>
              <a:avLst/>
              <a:gdLst/>
              <a:ahLst/>
              <a:cxnLst/>
              <a:rect l="l" t="t" r="r" b="b"/>
              <a:pathLst>
                <a:path w="1" h="80" fill="none" extrusionOk="0">
                  <a:moveTo>
                    <a:pt x="0" y="80"/>
                  </a:moveTo>
                  <a:lnTo>
                    <a:pt x="0" y="80"/>
                  </a:lnTo>
                  <a:lnTo>
                    <a:pt x="0" y="0"/>
                  </a:lnTo>
                  <a:close/>
                </a:path>
              </a:pathLst>
            </a:custGeom>
            <a:grpFill/>
            <a:ln w="76200" cap="flat" cmpd="sng">
              <a:solidFill>
                <a:schemeClr val="bg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2" name="Google Shape;329;p38">
              <a:extLst>
                <a:ext uri="{FF2B5EF4-FFF2-40B4-BE49-F238E27FC236}">
                  <a16:creationId xmlns:a16="http://schemas.microsoft.com/office/drawing/2014/main" id="{73945205-B7A6-4B15-A941-39DA0E45D9D3}"/>
                </a:ext>
              </a:extLst>
            </p:cNvPr>
            <p:cNvSpPr/>
            <p:nvPr/>
          </p:nvSpPr>
          <p:spPr>
            <a:xfrm>
              <a:off x="3419800" y="927375"/>
              <a:ext cx="762550" cy="2000"/>
            </a:xfrm>
            <a:custGeom>
              <a:avLst/>
              <a:gdLst/>
              <a:ahLst/>
              <a:cxnLst/>
              <a:rect l="l" t="t" r="r" b="b"/>
              <a:pathLst>
                <a:path w="30502" h="80" fill="none" extrusionOk="0">
                  <a:moveTo>
                    <a:pt x="7447" y="0"/>
                  </a:moveTo>
                  <a:lnTo>
                    <a:pt x="23055" y="0"/>
                  </a:lnTo>
                  <a:lnTo>
                    <a:pt x="23055" y="80"/>
                  </a:lnTo>
                  <a:lnTo>
                    <a:pt x="30502" y="80"/>
                  </a:lnTo>
                  <a:lnTo>
                    <a:pt x="30502" y="0"/>
                  </a:lnTo>
                  <a:lnTo>
                    <a:pt x="0" y="0"/>
                  </a:lnTo>
                  <a:lnTo>
                    <a:pt x="0" y="80"/>
                  </a:lnTo>
                  <a:lnTo>
                    <a:pt x="7447" y="80"/>
                  </a:lnTo>
                  <a:close/>
                </a:path>
              </a:pathLst>
            </a:custGeom>
            <a:grpFill/>
            <a:ln w="76200" cap="flat" cmpd="sng">
              <a:solidFill>
                <a:schemeClr val="bg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3" name="Google Shape;330;p38">
              <a:extLst>
                <a:ext uri="{FF2B5EF4-FFF2-40B4-BE49-F238E27FC236}">
                  <a16:creationId xmlns:a16="http://schemas.microsoft.com/office/drawing/2014/main" id="{E2A0CA52-E174-493B-838F-9B897D8F5E3D}"/>
                </a:ext>
              </a:extLst>
            </p:cNvPr>
            <p:cNvSpPr/>
            <p:nvPr/>
          </p:nvSpPr>
          <p:spPr>
            <a:xfrm>
              <a:off x="3419800" y="4617275"/>
              <a:ext cx="762550" cy="578375"/>
            </a:xfrm>
            <a:custGeom>
              <a:avLst/>
              <a:gdLst/>
              <a:ahLst/>
              <a:cxnLst/>
              <a:rect l="l" t="t" r="r" b="b"/>
              <a:pathLst>
                <a:path w="30502" h="23135" fill="none" extrusionOk="0">
                  <a:moveTo>
                    <a:pt x="10775" y="23134"/>
                  </a:moveTo>
                  <a:lnTo>
                    <a:pt x="19252" y="23134"/>
                  </a:lnTo>
                  <a:lnTo>
                    <a:pt x="30502" y="0"/>
                  </a:lnTo>
                  <a:lnTo>
                    <a:pt x="0" y="0"/>
                  </a:lnTo>
                  <a:close/>
                </a:path>
              </a:pathLst>
            </a:custGeom>
            <a:grpFill/>
            <a:ln w="76200" cap="flat" cmpd="sng">
              <a:solidFill>
                <a:schemeClr val="bg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4" name="Google Shape;331;p38">
              <a:extLst>
                <a:ext uri="{FF2B5EF4-FFF2-40B4-BE49-F238E27FC236}">
                  <a16:creationId xmlns:a16="http://schemas.microsoft.com/office/drawing/2014/main" id="{6BDAFDD0-9B94-4F9E-8225-0D092310DCE2}"/>
                </a:ext>
              </a:extLst>
            </p:cNvPr>
            <p:cNvSpPr/>
            <p:nvPr/>
          </p:nvSpPr>
          <p:spPr>
            <a:xfrm>
              <a:off x="3419800" y="255950"/>
              <a:ext cx="762550" cy="431800"/>
            </a:xfrm>
            <a:custGeom>
              <a:avLst/>
              <a:gdLst/>
              <a:ahLst/>
              <a:cxnLst/>
              <a:rect l="l" t="t" r="r" b="b"/>
              <a:pathLst>
                <a:path w="30502" h="17272" fill="none" extrusionOk="0">
                  <a:moveTo>
                    <a:pt x="30502" y="15290"/>
                  </a:moveTo>
                  <a:cubicBezTo>
                    <a:pt x="30502" y="6813"/>
                    <a:pt x="23688" y="0"/>
                    <a:pt x="15211" y="0"/>
                  </a:cubicBezTo>
                  <a:lnTo>
                    <a:pt x="15211" y="0"/>
                  </a:lnTo>
                  <a:cubicBezTo>
                    <a:pt x="6814" y="0"/>
                    <a:pt x="0" y="6893"/>
                    <a:pt x="0" y="15290"/>
                  </a:cubicBezTo>
                  <a:lnTo>
                    <a:pt x="0" y="17271"/>
                  </a:lnTo>
                  <a:lnTo>
                    <a:pt x="30502" y="17271"/>
                  </a:lnTo>
                  <a:close/>
                </a:path>
              </a:pathLst>
            </a:custGeom>
            <a:grpFill/>
            <a:ln w="76200" cap="flat" cmpd="sng">
              <a:solidFill>
                <a:schemeClr val="bg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5" name="Google Shape;332;p38">
              <a:extLst>
                <a:ext uri="{FF2B5EF4-FFF2-40B4-BE49-F238E27FC236}">
                  <a16:creationId xmlns:a16="http://schemas.microsoft.com/office/drawing/2014/main" id="{042B53E2-3FA8-4F82-BA35-1289803A8CC6}"/>
                </a:ext>
              </a:extLst>
            </p:cNvPr>
            <p:cNvSpPr/>
            <p:nvPr/>
          </p:nvSpPr>
          <p:spPr>
            <a:xfrm>
              <a:off x="3605975" y="4617275"/>
              <a:ext cx="194125" cy="25"/>
            </a:xfrm>
            <a:custGeom>
              <a:avLst/>
              <a:gdLst/>
              <a:ahLst/>
              <a:cxnLst/>
              <a:rect l="l" t="t" r="r" b="b"/>
              <a:pathLst>
                <a:path w="7765" h="1" fill="none" extrusionOk="0">
                  <a:moveTo>
                    <a:pt x="0" y="0"/>
                  </a:moveTo>
                  <a:lnTo>
                    <a:pt x="7764" y="0"/>
                  </a:lnTo>
                  <a:close/>
                </a:path>
              </a:pathLst>
            </a:custGeom>
            <a:grpFill/>
            <a:ln w="76200" cap="flat" cmpd="sng">
              <a:solidFill>
                <a:schemeClr val="bg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6" name="Google Shape;333;p38">
              <a:extLst>
                <a:ext uri="{FF2B5EF4-FFF2-40B4-BE49-F238E27FC236}">
                  <a16:creationId xmlns:a16="http://schemas.microsoft.com/office/drawing/2014/main" id="{F3F4B1CC-88AB-45D5-A5B8-B899A36F0F96}"/>
                </a:ext>
              </a:extLst>
            </p:cNvPr>
            <p:cNvSpPr/>
            <p:nvPr/>
          </p:nvSpPr>
          <p:spPr>
            <a:xfrm>
              <a:off x="3605975" y="925265"/>
              <a:ext cx="390200" cy="3687950"/>
            </a:xfrm>
            <a:custGeom>
              <a:avLst/>
              <a:gdLst/>
              <a:ahLst/>
              <a:cxnLst/>
              <a:rect l="l" t="t" r="r" b="b"/>
              <a:pathLst>
                <a:path w="15608" h="147518" fill="none" extrusionOk="0">
                  <a:moveTo>
                    <a:pt x="15608" y="1"/>
                  </a:moveTo>
                  <a:lnTo>
                    <a:pt x="0" y="1"/>
                  </a:lnTo>
                  <a:lnTo>
                    <a:pt x="0" y="147517"/>
                  </a:lnTo>
                  <a:lnTo>
                    <a:pt x="7764" y="147517"/>
                  </a:lnTo>
                  <a:lnTo>
                    <a:pt x="15608" y="147517"/>
                  </a:lnTo>
                  <a:close/>
                </a:path>
              </a:pathLst>
            </a:custGeom>
            <a:grpFill/>
            <a:ln w="76200" cap="flat" cmpd="sng">
              <a:solidFill>
                <a:schemeClr val="bg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7" name="Google Shape;334;p38">
              <a:extLst>
                <a:ext uri="{FF2B5EF4-FFF2-40B4-BE49-F238E27FC236}">
                  <a16:creationId xmlns:a16="http://schemas.microsoft.com/office/drawing/2014/main" id="{818796B9-8F17-4C30-A240-9CF8DA5CAC40}"/>
                </a:ext>
              </a:extLst>
            </p:cNvPr>
            <p:cNvSpPr/>
            <p:nvPr/>
          </p:nvSpPr>
          <p:spPr>
            <a:xfrm>
              <a:off x="3605975" y="927375"/>
              <a:ext cx="390200" cy="2000"/>
            </a:xfrm>
            <a:custGeom>
              <a:avLst/>
              <a:gdLst/>
              <a:ahLst/>
              <a:cxnLst/>
              <a:rect l="l" t="t" r="r" b="b"/>
              <a:pathLst>
                <a:path w="15608" h="80" fill="none" extrusionOk="0">
                  <a:moveTo>
                    <a:pt x="0" y="0"/>
                  </a:moveTo>
                  <a:lnTo>
                    <a:pt x="15608" y="0"/>
                  </a:lnTo>
                  <a:lnTo>
                    <a:pt x="15608" y="80"/>
                  </a:lnTo>
                  <a:lnTo>
                    <a:pt x="0" y="80"/>
                  </a:lnTo>
                  <a:close/>
                </a:path>
              </a:pathLst>
            </a:custGeom>
            <a:grpFill/>
            <a:ln w="76200" cap="flat" cmpd="sng">
              <a:solidFill>
                <a:schemeClr val="bg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8" name="Google Shape;335;p38">
              <a:extLst>
                <a:ext uri="{FF2B5EF4-FFF2-40B4-BE49-F238E27FC236}">
                  <a16:creationId xmlns:a16="http://schemas.microsoft.com/office/drawing/2014/main" id="{ADEC5310-08F7-43D2-8C60-ECA2CA70A3AD}"/>
                </a:ext>
              </a:extLst>
            </p:cNvPr>
            <p:cNvSpPr/>
            <p:nvPr/>
          </p:nvSpPr>
          <p:spPr>
            <a:xfrm>
              <a:off x="3689150" y="5195625"/>
              <a:ext cx="211950" cy="221850"/>
            </a:xfrm>
            <a:custGeom>
              <a:avLst/>
              <a:gdLst/>
              <a:ahLst/>
              <a:cxnLst/>
              <a:rect l="l" t="t" r="r" b="b"/>
              <a:pathLst>
                <a:path w="8478" h="8874" extrusionOk="0">
                  <a:moveTo>
                    <a:pt x="1" y="0"/>
                  </a:moveTo>
                  <a:lnTo>
                    <a:pt x="4120" y="8873"/>
                  </a:lnTo>
                  <a:lnTo>
                    <a:pt x="8478" y="0"/>
                  </a:lnTo>
                  <a:close/>
                </a:path>
              </a:pathLst>
            </a:custGeom>
            <a:grpFill/>
            <a:ln w="7620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sp>
        <p:nvSpPr>
          <p:cNvPr id="19" name="Google Shape;336;p38">
            <a:extLst>
              <a:ext uri="{FF2B5EF4-FFF2-40B4-BE49-F238E27FC236}">
                <a16:creationId xmlns:a16="http://schemas.microsoft.com/office/drawing/2014/main" id="{51017E00-1E3E-4B74-BE89-EE909C389596}"/>
              </a:ext>
            </a:extLst>
          </p:cNvPr>
          <p:cNvSpPr/>
          <p:nvPr userDrawn="1"/>
        </p:nvSpPr>
        <p:spPr>
          <a:xfrm>
            <a:off x="502766" y="8249872"/>
            <a:ext cx="1021136" cy="1054488"/>
          </a:xfrm>
          <a:prstGeom prst="rect">
            <a:avLst/>
          </a:prstGeom>
          <a:solidFill>
            <a:schemeClr val="accent1"/>
          </a:solidFill>
          <a:ln>
            <a:solidFill>
              <a:schemeClr val="tx2"/>
            </a:solid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20" name="Google Shape;337;p38">
            <a:extLst>
              <a:ext uri="{FF2B5EF4-FFF2-40B4-BE49-F238E27FC236}">
                <a16:creationId xmlns:a16="http://schemas.microsoft.com/office/drawing/2014/main" id="{85B27DAF-7C89-49EE-892A-FDB2D020CCB1}"/>
              </a:ext>
            </a:extLst>
          </p:cNvPr>
          <p:cNvSpPr/>
          <p:nvPr userDrawn="1"/>
        </p:nvSpPr>
        <p:spPr>
          <a:xfrm>
            <a:off x="6969646" y="816650"/>
            <a:ext cx="1781884" cy="1782000"/>
          </a:xfrm>
          <a:prstGeom prst="ellipse">
            <a:avLst/>
          </a:prstGeom>
          <a:solidFill>
            <a:schemeClr val="accent4"/>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21" name="Google Shape;338;p38">
            <a:extLst>
              <a:ext uri="{FF2B5EF4-FFF2-40B4-BE49-F238E27FC236}">
                <a16:creationId xmlns:a16="http://schemas.microsoft.com/office/drawing/2014/main" id="{1A7842F8-DDB5-4243-BDC5-1CD4219194EE}"/>
              </a:ext>
            </a:extLst>
          </p:cNvPr>
          <p:cNvSpPr/>
          <p:nvPr userDrawn="1"/>
        </p:nvSpPr>
        <p:spPr>
          <a:xfrm>
            <a:off x="14228460" y="4273644"/>
            <a:ext cx="866944" cy="867000"/>
          </a:xfrm>
          <a:prstGeom prst="ellipse">
            <a:avLst/>
          </a:prstGeom>
          <a:solidFill>
            <a:schemeClr val="accent4"/>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cxnSp>
        <p:nvCxnSpPr>
          <p:cNvPr id="23" name="Straight Connector 22">
            <a:extLst>
              <a:ext uri="{FF2B5EF4-FFF2-40B4-BE49-F238E27FC236}">
                <a16:creationId xmlns:a16="http://schemas.microsoft.com/office/drawing/2014/main" id="{52B0A522-7D31-4010-92ED-DFB7BD4F2B36}"/>
              </a:ext>
            </a:extLst>
          </p:cNvPr>
          <p:cNvCxnSpPr>
            <a:cxnSpLocks/>
          </p:cNvCxnSpPr>
          <p:nvPr userDrawn="1"/>
        </p:nvCxnSpPr>
        <p:spPr>
          <a:xfrm>
            <a:off x="2519725" y="8666556"/>
            <a:ext cx="1193624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368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ubtitle 3">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ADAA8547-A077-43F7-A734-C7FC333D1242}"/>
              </a:ext>
            </a:extLst>
          </p:cNvPr>
          <p:cNvSpPr>
            <a:spLocks noGrp="1"/>
          </p:cNvSpPr>
          <p:nvPr>
            <p:ph type="body" sz="quarter" idx="10" hasCustomPrompt="1"/>
          </p:nvPr>
        </p:nvSpPr>
        <p:spPr>
          <a:xfrm>
            <a:off x="3945299" y="5713638"/>
            <a:ext cx="16988626" cy="1737360"/>
          </a:xfrm>
        </p:spPr>
        <p:txBody>
          <a:bodyPr anchor="ctr">
            <a:noAutofit/>
          </a:bodyPr>
          <a:lstStyle>
            <a:lvl1pPr algn="ctr">
              <a:defRPr sz="10799">
                <a:solidFill>
                  <a:schemeClr val="bg1"/>
                </a:solidFill>
                <a:latin typeface="Verdana" panose="020B0604030504040204" pitchFamily="34" charset="0"/>
                <a:ea typeface="Verdana" panose="020B0604030504040204" pitchFamily="34" charset="0"/>
              </a:defRPr>
            </a:lvl1pPr>
          </a:lstStyle>
          <a:p>
            <a:pPr lvl="0"/>
            <a:r>
              <a:rPr lang="en-US" dirty="0"/>
              <a:t>Click to add title</a:t>
            </a:r>
          </a:p>
        </p:txBody>
      </p:sp>
      <p:sp>
        <p:nvSpPr>
          <p:cNvPr id="4" name="Text Placeholder 7">
            <a:extLst>
              <a:ext uri="{FF2B5EF4-FFF2-40B4-BE49-F238E27FC236}">
                <a16:creationId xmlns:a16="http://schemas.microsoft.com/office/drawing/2014/main" id="{BE86E9DF-6E22-4C91-BD39-F129A4935863}"/>
              </a:ext>
            </a:extLst>
          </p:cNvPr>
          <p:cNvSpPr>
            <a:spLocks noGrp="1"/>
          </p:cNvSpPr>
          <p:nvPr>
            <p:ph type="body" sz="quarter" idx="11" hasCustomPrompt="1"/>
          </p:nvPr>
        </p:nvSpPr>
        <p:spPr>
          <a:xfrm>
            <a:off x="9824938" y="3295651"/>
            <a:ext cx="5229352" cy="2398938"/>
          </a:xfrm>
        </p:spPr>
        <p:txBody>
          <a:bodyPr anchor="ctr">
            <a:noAutofit/>
          </a:bodyPr>
          <a:lstStyle>
            <a:lvl1pPr algn="ctr">
              <a:defRPr sz="17599">
                <a:solidFill>
                  <a:schemeClr val="bg1"/>
                </a:solidFill>
                <a:latin typeface="Verdana" panose="020B0604030504040204" pitchFamily="34" charset="0"/>
                <a:ea typeface="Verdana" panose="020B0604030504040204" pitchFamily="34" charset="0"/>
              </a:defRPr>
            </a:lvl1pPr>
          </a:lstStyle>
          <a:p>
            <a:pPr lvl="0"/>
            <a:r>
              <a:rPr lang="en-US" dirty="0"/>
              <a:t>XX</a:t>
            </a:r>
          </a:p>
        </p:txBody>
      </p:sp>
      <p:sp>
        <p:nvSpPr>
          <p:cNvPr id="5" name="Text Placeholder 2">
            <a:extLst>
              <a:ext uri="{FF2B5EF4-FFF2-40B4-BE49-F238E27FC236}">
                <a16:creationId xmlns:a16="http://schemas.microsoft.com/office/drawing/2014/main" id="{DCD20617-886D-4ECD-A561-10BD7E061479}"/>
              </a:ext>
            </a:extLst>
          </p:cNvPr>
          <p:cNvSpPr>
            <a:spLocks noGrp="1"/>
          </p:cNvSpPr>
          <p:nvPr>
            <p:ph type="body" sz="quarter" idx="12" hasCustomPrompt="1"/>
          </p:nvPr>
        </p:nvSpPr>
        <p:spPr>
          <a:xfrm>
            <a:off x="6930625" y="8056790"/>
            <a:ext cx="11017974" cy="1200504"/>
          </a:xfrm>
          <a:ln w="28575">
            <a:solidFill>
              <a:schemeClr val="tx2"/>
            </a:solidFill>
          </a:ln>
        </p:spPr>
        <p:txBody>
          <a:bodyPr>
            <a:normAutofit/>
          </a:bodyPr>
          <a:lstStyle>
            <a:lvl1pPr algn="ctr">
              <a:defRPr sz="4800">
                <a:solidFill>
                  <a:schemeClr val="tx2"/>
                </a:solidFill>
                <a:latin typeface="Verdana" panose="020B0604030504040204" pitchFamily="34" charset="0"/>
                <a:ea typeface="Verdana" panose="020B0604030504040204"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Concept description…</a:t>
            </a:r>
          </a:p>
        </p:txBody>
      </p:sp>
      <p:sp>
        <p:nvSpPr>
          <p:cNvPr id="16" name="Google Shape;440;p42">
            <a:extLst>
              <a:ext uri="{FF2B5EF4-FFF2-40B4-BE49-F238E27FC236}">
                <a16:creationId xmlns:a16="http://schemas.microsoft.com/office/drawing/2014/main" id="{B5C3D971-7E3C-4B07-AA0A-0D89E576E9A4}"/>
              </a:ext>
            </a:extLst>
          </p:cNvPr>
          <p:cNvSpPr/>
          <p:nvPr userDrawn="1"/>
        </p:nvSpPr>
        <p:spPr>
          <a:xfrm>
            <a:off x="2091465" y="9835101"/>
            <a:ext cx="1574100" cy="1574202"/>
          </a:xfrm>
          <a:prstGeom prst="ellipse">
            <a:avLst/>
          </a:prstGeom>
          <a:solidFill>
            <a:schemeClr val="tx2"/>
          </a:solidFill>
          <a:ln>
            <a:solidFill>
              <a:schemeClr val="tx2"/>
            </a:solid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17" name="Google Shape;441;p42">
            <a:extLst>
              <a:ext uri="{FF2B5EF4-FFF2-40B4-BE49-F238E27FC236}">
                <a16:creationId xmlns:a16="http://schemas.microsoft.com/office/drawing/2014/main" id="{670FCA21-6AEC-46FE-9559-9EF3671FF3C9}"/>
              </a:ext>
            </a:extLst>
          </p:cNvPr>
          <p:cNvSpPr/>
          <p:nvPr userDrawn="1"/>
        </p:nvSpPr>
        <p:spPr>
          <a:xfrm>
            <a:off x="16544686" y="761215"/>
            <a:ext cx="1040290" cy="1040358"/>
          </a:xfrm>
          <a:prstGeom prst="ellipse">
            <a:avLst/>
          </a:prstGeom>
          <a:solidFill>
            <a:schemeClr val="accent4"/>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20" name="Freeform: Shape 19">
            <a:extLst>
              <a:ext uri="{FF2B5EF4-FFF2-40B4-BE49-F238E27FC236}">
                <a16:creationId xmlns:a16="http://schemas.microsoft.com/office/drawing/2014/main" id="{5DFE81B1-57C4-401D-9228-E86186775939}"/>
              </a:ext>
            </a:extLst>
          </p:cNvPr>
          <p:cNvSpPr/>
          <p:nvPr userDrawn="1"/>
        </p:nvSpPr>
        <p:spPr>
          <a:xfrm>
            <a:off x="0" y="0"/>
            <a:ext cx="4444105" cy="4634300"/>
          </a:xfrm>
          <a:custGeom>
            <a:avLst/>
            <a:gdLst>
              <a:gd name="connsiteX0" fmla="*/ 0 w 2222197"/>
              <a:gd name="connsiteY0" fmla="*/ 0 h 2317150"/>
              <a:gd name="connsiteX1" fmla="*/ 1820110 w 2222197"/>
              <a:gd name="connsiteY1" fmla="*/ 0 h 2317150"/>
              <a:gd name="connsiteX2" fmla="*/ 1825473 w 2222197"/>
              <a:gd name="connsiteY2" fmla="*/ 4874 h 2317150"/>
              <a:gd name="connsiteX3" fmla="*/ 2222197 w 2222197"/>
              <a:gd name="connsiteY3" fmla="*/ 962650 h 2317150"/>
              <a:gd name="connsiteX4" fmla="*/ 867697 w 2222197"/>
              <a:gd name="connsiteY4" fmla="*/ 2317150 h 2317150"/>
              <a:gd name="connsiteX5" fmla="*/ 6109 w 2222197"/>
              <a:gd name="connsiteY5" fmla="*/ 2007848 h 2317150"/>
              <a:gd name="connsiteX6" fmla="*/ 0 w 2222197"/>
              <a:gd name="connsiteY6" fmla="*/ 2002296 h 2317150"/>
              <a:gd name="connsiteX7" fmla="*/ 0 w 2222197"/>
              <a:gd name="connsiteY7" fmla="*/ 0 h 231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2197" h="2317150">
                <a:moveTo>
                  <a:pt x="0" y="0"/>
                </a:moveTo>
                <a:lnTo>
                  <a:pt x="1820110" y="0"/>
                </a:lnTo>
                <a:lnTo>
                  <a:pt x="1825473" y="4874"/>
                </a:lnTo>
                <a:cubicBezTo>
                  <a:pt x="2070590" y="249990"/>
                  <a:pt x="2222197" y="588615"/>
                  <a:pt x="2222197" y="962650"/>
                </a:cubicBezTo>
                <a:cubicBezTo>
                  <a:pt x="2222197" y="1710720"/>
                  <a:pt x="1615767" y="2317150"/>
                  <a:pt x="867697" y="2317150"/>
                </a:cubicBezTo>
                <a:cubicBezTo>
                  <a:pt x="540416" y="2317150"/>
                  <a:pt x="240247" y="2201076"/>
                  <a:pt x="6109" y="2007848"/>
                </a:cubicBezTo>
                <a:lnTo>
                  <a:pt x="0" y="2002296"/>
                </a:lnTo>
                <a:lnTo>
                  <a:pt x="0" y="0"/>
                </a:lnTo>
                <a:close/>
              </a:path>
            </a:pathLst>
          </a:custGeom>
          <a:solidFill>
            <a:schemeClr val="accent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sp>
        <p:nvSpPr>
          <p:cNvPr id="28" name="Freeform: Shape 27">
            <a:extLst>
              <a:ext uri="{FF2B5EF4-FFF2-40B4-BE49-F238E27FC236}">
                <a16:creationId xmlns:a16="http://schemas.microsoft.com/office/drawing/2014/main" id="{ACAE6057-131D-4CE4-92D7-C0CB71764575}"/>
              </a:ext>
            </a:extLst>
          </p:cNvPr>
          <p:cNvSpPr/>
          <p:nvPr userDrawn="1"/>
        </p:nvSpPr>
        <p:spPr>
          <a:xfrm>
            <a:off x="21673589" y="6858000"/>
            <a:ext cx="2708824" cy="5418000"/>
          </a:xfrm>
          <a:custGeom>
            <a:avLst/>
            <a:gdLst>
              <a:gd name="connsiteX0" fmla="*/ 1354500 w 1354500"/>
              <a:gd name="connsiteY0" fmla="*/ 0 h 2709000"/>
              <a:gd name="connsiteX1" fmla="*/ 1354500 w 1354500"/>
              <a:gd name="connsiteY1" fmla="*/ 2709000 h 2709000"/>
              <a:gd name="connsiteX2" fmla="*/ 0 w 1354500"/>
              <a:gd name="connsiteY2" fmla="*/ 1354500 h 2709000"/>
              <a:gd name="connsiteX3" fmla="*/ 1354500 w 1354500"/>
              <a:gd name="connsiteY3" fmla="*/ 0 h 2709000"/>
            </a:gdLst>
            <a:ahLst/>
            <a:cxnLst>
              <a:cxn ang="0">
                <a:pos x="connsiteX0" y="connsiteY0"/>
              </a:cxn>
              <a:cxn ang="0">
                <a:pos x="connsiteX1" y="connsiteY1"/>
              </a:cxn>
              <a:cxn ang="0">
                <a:pos x="connsiteX2" y="connsiteY2"/>
              </a:cxn>
              <a:cxn ang="0">
                <a:pos x="connsiteX3" y="connsiteY3"/>
              </a:cxn>
            </a:cxnLst>
            <a:rect l="l" t="t" r="r" b="b"/>
            <a:pathLst>
              <a:path w="1354500" h="2709000">
                <a:moveTo>
                  <a:pt x="1354500" y="0"/>
                </a:moveTo>
                <a:lnTo>
                  <a:pt x="1354500" y="2709000"/>
                </a:lnTo>
                <a:cubicBezTo>
                  <a:pt x="606430" y="2709000"/>
                  <a:pt x="0" y="2102570"/>
                  <a:pt x="0" y="1354500"/>
                </a:cubicBezTo>
                <a:cubicBezTo>
                  <a:pt x="0" y="606430"/>
                  <a:pt x="606430" y="0"/>
                  <a:pt x="1354500" y="0"/>
                </a:cubicBezTo>
                <a:close/>
              </a:path>
            </a:pathLst>
          </a:cu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cxnSp>
        <p:nvCxnSpPr>
          <p:cNvPr id="19" name="Straight Connector 18">
            <a:extLst>
              <a:ext uri="{FF2B5EF4-FFF2-40B4-BE49-F238E27FC236}">
                <a16:creationId xmlns:a16="http://schemas.microsoft.com/office/drawing/2014/main" id="{AD00623F-C23E-4687-A7C3-F7A54B0A71F2}"/>
              </a:ext>
            </a:extLst>
          </p:cNvPr>
          <p:cNvCxnSpPr>
            <a:cxnSpLocks/>
          </p:cNvCxnSpPr>
          <p:nvPr userDrawn="1"/>
        </p:nvCxnSpPr>
        <p:spPr>
          <a:xfrm>
            <a:off x="6930625" y="7286644"/>
            <a:ext cx="1101797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8603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ubtitle 4">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75118880-2F22-4B76-843E-ED6C4C1F7E23}"/>
              </a:ext>
            </a:extLst>
          </p:cNvPr>
          <p:cNvSpPr>
            <a:spLocks noGrp="1"/>
          </p:cNvSpPr>
          <p:nvPr>
            <p:ph type="body" sz="quarter" idx="10" hasCustomPrompt="1"/>
          </p:nvPr>
        </p:nvSpPr>
        <p:spPr>
          <a:xfrm>
            <a:off x="8242663" y="6776974"/>
            <a:ext cx="14500606" cy="1737360"/>
          </a:xfrm>
        </p:spPr>
        <p:txBody>
          <a:bodyPr anchor="ctr">
            <a:noAutofit/>
          </a:bodyPr>
          <a:lstStyle>
            <a:lvl1pPr algn="ctr">
              <a:defRPr sz="10799">
                <a:solidFill>
                  <a:schemeClr val="bg1"/>
                </a:solidFill>
                <a:latin typeface="Verdana" panose="020B0604030504040204" pitchFamily="34" charset="0"/>
                <a:ea typeface="Verdana" panose="020B0604030504040204" pitchFamily="34" charset="0"/>
              </a:defRPr>
            </a:lvl1pPr>
          </a:lstStyle>
          <a:p>
            <a:pPr lvl="0"/>
            <a:r>
              <a:rPr lang="en-US" dirty="0"/>
              <a:t>Click to add title</a:t>
            </a:r>
          </a:p>
        </p:txBody>
      </p:sp>
      <p:sp>
        <p:nvSpPr>
          <p:cNvPr id="4" name="Text Placeholder 7">
            <a:extLst>
              <a:ext uri="{FF2B5EF4-FFF2-40B4-BE49-F238E27FC236}">
                <a16:creationId xmlns:a16="http://schemas.microsoft.com/office/drawing/2014/main" id="{4E85ED36-A248-4B13-8B06-29ABF673BAF0}"/>
              </a:ext>
            </a:extLst>
          </p:cNvPr>
          <p:cNvSpPr>
            <a:spLocks noGrp="1"/>
          </p:cNvSpPr>
          <p:nvPr>
            <p:ph type="body" sz="quarter" idx="11" hasCustomPrompt="1"/>
          </p:nvPr>
        </p:nvSpPr>
        <p:spPr>
          <a:xfrm>
            <a:off x="12542293" y="4358987"/>
            <a:ext cx="5901351" cy="2398938"/>
          </a:xfrm>
        </p:spPr>
        <p:txBody>
          <a:bodyPr anchor="ctr">
            <a:noAutofit/>
          </a:bodyPr>
          <a:lstStyle>
            <a:lvl1pPr algn="ctr">
              <a:defRPr sz="17599">
                <a:solidFill>
                  <a:schemeClr val="bg1"/>
                </a:solidFill>
                <a:latin typeface="Verdana" panose="020B0604030504040204" pitchFamily="34" charset="0"/>
                <a:ea typeface="Verdana" panose="020B0604030504040204" pitchFamily="34" charset="0"/>
              </a:defRPr>
            </a:lvl1pPr>
          </a:lstStyle>
          <a:p>
            <a:pPr lvl="0"/>
            <a:r>
              <a:rPr lang="en-US" dirty="0"/>
              <a:t>XX</a:t>
            </a:r>
          </a:p>
        </p:txBody>
      </p:sp>
      <p:sp>
        <p:nvSpPr>
          <p:cNvPr id="5" name="Text Placeholder 2">
            <a:extLst>
              <a:ext uri="{FF2B5EF4-FFF2-40B4-BE49-F238E27FC236}">
                <a16:creationId xmlns:a16="http://schemas.microsoft.com/office/drawing/2014/main" id="{8B2D1E86-D548-476D-8FFD-787DA9EBDD5B}"/>
              </a:ext>
            </a:extLst>
          </p:cNvPr>
          <p:cNvSpPr>
            <a:spLocks noGrp="1"/>
          </p:cNvSpPr>
          <p:nvPr>
            <p:ph type="body" sz="quarter" idx="12" hasCustomPrompt="1"/>
          </p:nvPr>
        </p:nvSpPr>
        <p:spPr>
          <a:xfrm>
            <a:off x="9983979" y="9120126"/>
            <a:ext cx="11017974" cy="1200504"/>
          </a:xfrm>
          <a:ln w="28575">
            <a:solidFill>
              <a:schemeClr val="tx2"/>
            </a:solidFill>
          </a:ln>
        </p:spPr>
        <p:txBody>
          <a:bodyPr>
            <a:normAutofit/>
          </a:bodyPr>
          <a:lstStyle>
            <a:lvl1pPr algn="ctr">
              <a:defRPr sz="4800">
                <a:solidFill>
                  <a:schemeClr val="tx2"/>
                </a:solidFill>
                <a:latin typeface="Verdana" panose="020B0604030504040204" pitchFamily="34" charset="0"/>
                <a:ea typeface="Verdana" panose="020B0604030504040204"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Concept description…</a:t>
            </a:r>
          </a:p>
        </p:txBody>
      </p:sp>
      <p:sp>
        <p:nvSpPr>
          <p:cNvPr id="6" name="Google Shape;504;p46">
            <a:extLst>
              <a:ext uri="{FF2B5EF4-FFF2-40B4-BE49-F238E27FC236}">
                <a16:creationId xmlns:a16="http://schemas.microsoft.com/office/drawing/2014/main" id="{1FAA6426-9852-43D7-99BD-23545577ADA6}"/>
              </a:ext>
            </a:extLst>
          </p:cNvPr>
          <p:cNvSpPr/>
          <p:nvPr userDrawn="1"/>
        </p:nvSpPr>
        <p:spPr>
          <a:xfrm>
            <a:off x="0" y="0"/>
            <a:ext cx="4012539" cy="9568872"/>
          </a:xfrm>
          <a:prstGeom prst="rect">
            <a:avLst/>
          </a:prstGeom>
          <a:solidFill>
            <a:schemeClr val="accent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23" name="Google Shape;521;p46">
            <a:extLst>
              <a:ext uri="{FF2B5EF4-FFF2-40B4-BE49-F238E27FC236}">
                <a16:creationId xmlns:a16="http://schemas.microsoft.com/office/drawing/2014/main" id="{5E0E9587-FE6D-4B82-B248-E812F3E88961}"/>
              </a:ext>
            </a:extLst>
          </p:cNvPr>
          <p:cNvSpPr/>
          <p:nvPr userDrawn="1"/>
        </p:nvSpPr>
        <p:spPr>
          <a:xfrm>
            <a:off x="15903933" y="756800"/>
            <a:ext cx="859744" cy="859800"/>
          </a:xfrm>
          <a:prstGeom prst="rect">
            <a:avLst/>
          </a:prstGeom>
          <a:solidFill>
            <a:schemeClr val="tx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24" name="Google Shape;522;p46">
            <a:extLst>
              <a:ext uri="{FF2B5EF4-FFF2-40B4-BE49-F238E27FC236}">
                <a16:creationId xmlns:a16="http://schemas.microsoft.com/office/drawing/2014/main" id="{083E32E2-F914-4F2A-AB0B-7D6AAD06BEB2}"/>
              </a:ext>
            </a:extLst>
          </p:cNvPr>
          <p:cNvSpPr/>
          <p:nvPr userDrawn="1"/>
        </p:nvSpPr>
        <p:spPr>
          <a:xfrm>
            <a:off x="7247774" y="1633200"/>
            <a:ext cx="1075130" cy="1075200"/>
          </a:xfrm>
          <a:prstGeom prst="ellipse">
            <a:avLst/>
          </a:prstGeom>
          <a:solidFill>
            <a:schemeClr val="accent4"/>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25" name="Google Shape;523;p46">
            <a:extLst>
              <a:ext uri="{FF2B5EF4-FFF2-40B4-BE49-F238E27FC236}">
                <a16:creationId xmlns:a16="http://schemas.microsoft.com/office/drawing/2014/main" id="{53931E0D-26A5-4000-B18B-B5B79CAB9DC3}"/>
              </a:ext>
            </a:extLst>
          </p:cNvPr>
          <p:cNvSpPr/>
          <p:nvPr userDrawn="1"/>
        </p:nvSpPr>
        <p:spPr>
          <a:xfrm>
            <a:off x="22417900" y="8188806"/>
            <a:ext cx="859744" cy="859800"/>
          </a:xfrm>
          <a:prstGeom prst="ellipse">
            <a:avLst/>
          </a:prstGeom>
          <a:solidFill>
            <a:schemeClr val="bg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26" name="Google Shape;521;p46">
            <a:extLst>
              <a:ext uri="{FF2B5EF4-FFF2-40B4-BE49-F238E27FC236}">
                <a16:creationId xmlns:a16="http://schemas.microsoft.com/office/drawing/2014/main" id="{CFCF95E0-E841-490E-81D7-5559D79E43C6}"/>
              </a:ext>
            </a:extLst>
          </p:cNvPr>
          <p:cNvSpPr/>
          <p:nvPr userDrawn="1"/>
        </p:nvSpPr>
        <p:spPr>
          <a:xfrm>
            <a:off x="5630581" y="11446223"/>
            <a:ext cx="1040290" cy="1040358"/>
          </a:xfrm>
          <a:prstGeom prst="rect">
            <a:avLst/>
          </a:prstGeom>
          <a:solidFill>
            <a:schemeClr val="bg1"/>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cxnSp>
        <p:nvCxnSpPr>
          <p:cNvPr id="28" name="Straight Connector 27">
            <a:extLst>
              <a:ext uri="{FF2B5EF4-FFF2-40B4-BE49-F238E27FC236}">
                <a16:creationId xmlns:a16="http://schemas.microsoft.com/office/drawing/2014/main" id="{C1F51EA1-D089-4405-AF8C-5E4EA3EA526C}"/>
              </a:ext>
            </a:extLst>
          </p:cNvPr>
          <p:cNvCxnSpPr>
            <a:cxnSpLocks/>
          </p:cNvCxnSpPr>
          <p:nvPr userDrawn="1"/>
        </p:nvCxnSpPr>
        <p:spPr>
          <a:xfrm>
            <a:off x="9983979" y="8309882"/>
            <a:ext cx="1101797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pic>
        <p:nvPicPr>
          <p:cNvPr id="43" name="Picture 42" descr="A picture containing text, plate, tableware, dishware&#10;&#10;Description automatically generated">
            <a:extLst>
              <a:ext uri="{FF2B5EF4-FFF2-40B4-BE49-F238E27FC236}">
                <a16:creationId xmlns:a16="http://schemas.microsoft.com/office/drawing/2014/main" id="{206240B5-E692-4491-9B60-0888AD9E2008}"/>
              </a:ext>
            </a:extLst>
          </p:cNvPr>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flipH="1">
            <a:off x="2239355" y="5175907"/>
            <a:ext cx="5247942" cy="4322990"/>
          </a:xfrm>
          <a:prstGeom prst="rect">
            <a:avLst/>
          </a:prstGeom>
        </p:spPr>
      </p:pic>
    </p:spTree>
    <p:extLst>
      <p:ext uri="{BB962C8B-B14F-4D97-AF65-F5344CB8AC3E}">
        <p14:creationId xmlns:p14="http://schemas.microsoft.com/office/powerpoint/2010/main" val="2619068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ext Placeholder 7">
            <a:extLst>
              <a:ext uri="{FF2B5EF4-FFF2-40B4-BE49-F238E27FC236}">
                <a16:creationId xmlns:a16="http://schemas.microsoft.com/office/drawing/2014/main" id="{79526582-04C0-4004-8F3E-0A09328369F6}"/>
              </a:ext>
            </a:extLst>
          </p:cNvPr>
          <p:cNvSpPr>
            <a:spLocks noGrp="1"/>
          </p:cNvSpPr>
          <p:nvPr>
            <p:ph type="body" sz="quarter" idx="10" hasCustomPrompt="1"/>
          </p:nvPr>
        </p:nvSpPr>
        <p:spPr>
          <a:xfrm>
            <a:off x="6642986" y="3936767"/>
            <a:ext cx="11096444" cy="1733550"/>
          </a:xfrm>
        </p:spPr>
        <p:txBody>
          <a:bodyPr anchor="ctr">
            <a:noAutofit/>
          </a:bodyPr>
          <a:lstStyle>
            <a:lvl1pPr algn="ctr">
              <a:defRPr sz="9600">
                <a:solidFill>
                  <a:schemeClr val="tx2"/>
                </a:solidFill>
                <a:latin typeface="Verdana" panose="020B0604030504040204" pitchFamily="34" charset="0"/>
                <a:ea typeface="Verdana" panose="020B0604030504040204" pitchFamily="34" charset="0"/>
              </a:defRPr>
            </a:lvl1pPr>
          </a:lstStyle>
          <a:p>
            <a:pPr lvl="0"/>
            <a:r>
              <a:rPr lang="en-US" dirty="0"/>
              <a:t>Introduction</a:t>
            </a:r>
          </a:p>
        </p:txBody>
      </p:sp>
      <p:sp>
        <p:nvSpPr>
          <p:cNvPr id="18" name="Text Placeholder 7">
            <a:extLst>
              <a:ext uri="{FF2B5EF4-FFF2-40B4-BE49-F238E27FC236}">
                <a16:creationId xmlns:a16="http://schemas.microsoft.com/office/drawing/2014/main" id="{FF4F68EA-2B55-49FA-B787-EBA739E8FB00}"/>
              </a:ext>
            </a:extLst>
          </p:cNvPr>
          <p:cNvSpPr>
            <a:spLocks noGrp="1"/>
          </p:cNvSpPr>
          <p:nvPr>
            <p:ph type="body" sz="quarter" idx="11" hasCustomPrompt="1"/>
          </p:nvPr>
        </p:nvSpPr>
        <p:spPr>
          <a:xfrm>
            <a:off x="6642986" y="5703568"/>
            <a:ext cx="11096444" cy="5352360"/>
          </a:xfrm>
        </p:spPr>
        <p:txBody>
          <a:bodyPr anchor="t">
            <a:noAutofit/>
          </a:bodyPr>
          <a:lstStyle>
            <a:lvl1pPr algn="ctr">
              <a:defRPr sz="5600">
                <a:solidFill>
                  <a:schemeClr val="tx2"/>
                </a:solidFill>
                <a:latin typeface="Verdana" panose="020B0604030504040204" pitchFamily="34" charset="0"/>
                <a:ea typeface="Verdana" panose="020B0604030504040204" pitchFamily="34" charset="0"/>
              </a:defRPr>
            </a:lvl1pPr>
          </a:lstStyle>
          <a:p>
            <a:pPr lvl="0"/>
            <a:r>
              <a:rPr lang="en-US" dirty="0"/>
              <a:t>Click to add introduction</a:t>
            </a:r>
          </a:p>
        </p:txBody>
      </p:sp>
      <p:cxnSp>
        <p:nvCxnSpPr>
          <p:cNvPr id="20" name="Straight Connector 19">
            <a:extLst>
              <a:ext uri="{FF2B5EF4-FFF2-40B4-BE49-F238E27FC236}">
                <a16:creationId xmlns:a16="http://schemas.microsoft.com/office/drawing/2014/main" id="{5C4C338B-4AB9-49BA-8932-794D89B5F701}"/>
              </a:ext>
            </a:extLst>
          </p:cNvPr>
          <p:cNvCxnSpPr/>
          <p:nvPr userDrawn="1"/>
        </p:nvCxnSpPr>
        <p:spPr>
          <a:xfrm>
            <a:off x="6642986" y="5420934"/>
            <a:ext cx="110964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959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61A54-6A45-4B9D-952D-9F5724B6FE39}"/>
              </a:ext>
            </a:extLst>
          </p:cNvPr>
          <p:cNvSpPr>
            <a:spLocks noGrp="1"/>
          </p:cNvSpPr>
          <p:nvPr>
            <p:ph type="title" hasCustomPrompt="1"/>
          </p:nvPr>
        </p:nvSpPr>
        <p:spPr>
          <a:xfrm>
            <a:off x="4349005" y="734282"/>
            <a:ext cx="15684403" cy="1680440"/>
          </a:xfrm>
        </p:spPr>
        <p:txBody>
          <a:bodyPr/>
          <a:lstStyle>
            <a:lvl1pPr algn="ctr">
              <a:defRPr>
                <a:solidFill>
                  <a:schemeClr val="bg1"/>
                </a:solidFill>
                <a:latin typeface="Verdana" panose="020B0604030504040204" pitchFamily="34" charset="0"/>
                <a:ea typeface="Verdana" panose="020B0604030504040204" pitchFamily="34" charset="0"/>
              </a:defRPr>
            </a:lvl1pPr>
          </a:lstStyle>
          <a:p>
            <a:r>
              <a:rPr lang="en-US" dirty="0"/>
              <a:t>Comparison</a:t>
            </a:r>
          </a:p>
        </p:txBody>
      </p:sp>
      <p:sp>
        <p:nvSpPr>
          <p:cNvPr id="4" name="Google Shape;521;p46">
            <a:extLst>
              <a:ext uri="{FF2B5EF4-FFF2-40B4-BE49-F238E27FC236}">
                <a16:creationId xmlns:a16="http://schemas.microsoft.com/office/drawing/2014/main" id="{5B00E446-CF89-44CA-BAF9-988651817BC8}"/>
              </a:ext>
            </a:extLst>
          </p:cNvPr>
          <p:cNvSpPr/>
          <p:nvPr userDrawn="1"/>
        </p:nvSpPr>
        <p:spPr>
          <a:xfrm>
            <a:off x="22636805" y="6226574"/>
            <a:ext cx="859744" cy="859800"/>
          </a:xfrm>
          <a:prstGeom prst="rect">
            <a:avLst/>
          </a:prstGeom>
          <a:solidFill>
            <a:schemeClr val="tx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6" name="Google Shape;523;p46">
            <a:extLst>
              <a:ext uri="{FF2B5EF4-FFF2-40B4-BE49-F238E27FC236}">
                <a16:creationId xmlns:a16="http://schemas.microsoft.com/office/drawing/2014/main" id="{E1D932C5-8F36-4E7B-B543-6BF2EECFA457}"/>
              </a:ext>
            </a:extLst>
          </p:cNvPr>
          <p:cNvSpPr/>
          <p:nvPr userDrawn="1"/>
        </p:nvSpPr>
        <p:spPr>
          <a:xfrm>
            <a:off x="16757071" y="3194428"/>
            <a:ext cx="859744" cy="859800"/>
          </a:xfrm>
          <a:prstGeom prst="ellipse">
            <a:avLst/>
          </a:prstGeom>
          <a:solidFill>
            <a:schemeClr val="bg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8" name="Text Placeholder 7">
            <a:extLst>
              <a:ext uri="{FF2B5EF4-FFF2-40B4-BE49-F238E27FC236}">
                <a16:creationId xmlns:a16="http://schemas.microsoft.com/office/drawing/2014/main" id="{988FA1B8-ABB6-489A-A350-B9D5221E8B8A}"/>
              </a:ext>
            </a:extLst>
          </p:cNvPr>
          <p:cNvSpPr>
            <a:spLocks noGrp="1"/>
          </p:cNvSpPr>
          <p:nvPr>
            <p:ph type="body" sz="quarter" idx="10"/>
          </p:nvPr>
        </p:nvSpPr>
        <p:spPr>
          <a:xfrm>
            <a:off x="2044796" y="5893712"/>
            <a:ext cx="9581830" cy="6036256"/>
          </a:xfrm>
          <a:solidFill>
            <a:schemeClr val="accent2"/>
          </a:solidFill>
        </p:spPr>
        <p:txBody>
          <a:bodyPr anchor="ctr">
            <a:normAutofit/>
          </a:bodyPr>
          <a:lstStyle>
            <a:lvl1pPr marL="1828709" indent="-914354">
              <a:buFont typeface="Arial" panose="020B0604020202020204" pitchFamily="34" charset="0"/>
              <a:buChar char="•"/>
              <a:defRPr sz="4800">
                <a:solidFill>
                  <a:schemeClr val="bg1"/>
                </a:solidFill>
                <a:latin typeface="Verdana" panose="020B0604030504040204" pitchFamily="34" charset="0"/>
                <a:ea typeface="Verdana" panose="020B0604030504040204" pitchFamily="34" charset="0"/>
              </a:defRPr>
            </a:lvl1pPr>
          </a:lstStyle>
          <a:p>
            <a:pPr lvl="0"/>
            <a:r>
              <a:rPr lang="en-US" dirty="0"/>
              <a:t>Click to edit</a:t>
            </a:r>
          </a:p>
        </p:txBody>
      </p:sp>
      <p:sp>
        <p:nvSpPr>
          <p:cNvPr id="9" name="Text Placeholder 7">
            <a:extLst>
              <a:ext uri="{FF2B5EF4-FFF2-40B4-BE49-F238E27FC236}">
                <a16:creationId xmlns:a16="http://schemas.microsoft.com/office/drawing/2014/main" id="{36DEF43B-759C-44E5-ABE1-E85520E8E678}"/>
              </a:ext>
            </a:extLst>
          </p:cNvPr>
          <p:cNvSpPr>
            <a:spLocks noGrp="1"/>
          </p:cNvSpPr>
          <p:nvPr>
            <p:ph type="body" sz="quarter" idx="11"/>
          </p:nvPr>
        </p:nvSpPr>
        <p:spPr>
          <a:xfrm>
            <a:off x="12755790" y="5893712"/>
            <a:ext cx="9581830" cy="6036256"/>
          </a:xfrm>
          <a:solidFill>
            <a:schemeClr val="accent4"/>
          </a:solidFill>
        </p:spPr>
        <p:txBody>
          <a:bodyPr anchor="ctr">
            <a:normAutofit/>
          </a:bodyPr>
          <a:lstStyle>
            <a:lvl1pPr marL="1828709" indent="-914354">
              <a:buFont typeface="Arial" panose="020B0604020202020204" pitchFamily="34" charset="0"/>
              <a:buChar char="•"/>
              <a:defRPr sz="4800">
                <a:solidFill>
                  <a:schemeClr val="bg1"/>
                </a:solidFill>
                <a:latin typeface="Verdana" panose="020B0604030504040204" pitchFamily="34" charset="0"/>
                <a:ea typeface="Verdana" panose="020B0604030504040204" pitchFamily="34" charset="0"/>
              </a:defRPr>
            </a:lvl1pPr>
          </a:lstStyle>
          <a:p>
            <a:pPr lvl="0"/>
            <a:r>
              <a:rPr lang="en-US" dirty="0"/>
              <a:t>Click to edit</a:t>
            </a:r>
          </a:p>
        </p:txBody>
      </p:sp>
      <p:sp>
        <p:nvSpPr>
          <p:cNvPr id="11" name="Text Placeholder 10">
            <a:extLst>
              <a:ext uri="{FF2B5EF4-FFF2-40B4-BE49-F238E27FC236}">
                <a16:creationId xmlns:a16="http://schemas.microsoft.com/office/drawing/2014/main" id="{680D1B92-EF62-4AED-94AC-921B0DC8FE91}"/>
              </a:ext>
            </a:extLst>
          </p:cNvPr>
          <p:cNvSpPr>
            <a:spLocks noGrp="1"/>
          </p:cNvSpPr>
          <p:nvPr>
            <p:ph type="body" sz="quarter" idx="12"/>
          </p:nvPr>
        </p:nvSpPr>
        <p:spPr>
          <a:xfrm>
            <a:off x="3166113" y="4854577"/>
            <a:ext cx="7198971" cy="765174"/>
          </a:xfrm>
          <a:ln w="28575">
            <a:solidFill>
              <a:schemeClr val="tx2"/>
            </a:solidFill>
          </a:ln>
        </p:spPr>
        <p:txBody>
          <a:bodyPr anchor="ctr"/>
          <a:lstStyle>
            <a:lvl1pPr algn="ctr">
              <a:defRPr>
                <a:solidFill>
                  <a:schemeClr val="tx2"/>
                </a:solidFill>
                <a:latin typeface="Verdana" panose="020B0604030504040204" pitchFamily="34" charset="0"/>
                <a:ea typeface="Verdana" panose="020B0604030504040204" pitchFamily="34" charset="0"/>
              </a:defRPr>
            </a:lvl1pPr>
          </a:lstStyle>
          <a:p>
            <a:pPr lvl="0"/>
            <a:r>
              <a:rPr lang="en-US" dirty="0"/>
              <a:t>Click to edit</a:t>
            </a:r>
          </a:p>
        </p:txBody>
      </p:sp>
      <p:sp>
        <p:nvSpPr>
          <p:cNvPr id="12" name="Text Placeholder 10">
            <a:extLst>
              <a:ext uri="{FF2B5EF4-FFF2-40B4-BE49-F238E27FC236}">
                <a16:creationId xmlns:a16="http://schemas.microsoft.com/office/drawing/2014/main" id="{A23DD322-6948-4F9B-A0C6-84BB595A7622}"/>
              </a:ext>
            </a:extLst>
          </p:cNvPr>
          <p:cNvSpPr>
            <a:spLocks noGrp="1"/>
          </p:cNvSpPr>
          <p:nvPr>
            <p:ph type="body" sz="quarter" idx="13"/>
          </p:nvPr>
        </p:nvSpPr>
        <p:spPr>
          <a:xfrm>
            <a:off x="14017331" y="4854575"/>
            <a:ext cx="7198971" cy="765174"/>
          </a:xfrm>
          <a:ln w="28575">
            <a:solidFill>
              <a:schemeClr val="tx2"/>
            </a:solidFill>
          </a:ln>
        </p:spPr>
        <p:txBody>
          <a:bodyPr anchor="ctr"/>
          <a:lstStyle>
            <a:lvl1pPr algn="ctr">
              <a:defRPr>
                <a:solidFill>
                  <a:schemeClr val="tx2"/>
                </a:solidFill>
                <a:latin typeface="Verdana" panose="020B0604030504040204" pitchFamily="34" charset="0"/>
                <a:ea typeface="Verdana" panose="020B0604030504040204" pitchFamily="34" charset="0"/>
              </a:defRPr>
            </a:lvl1pPr>
          </a:lstStyle>
          <a:p>
            <a:pPr lvl="0"/>
            <a:r>
              <a:rPr lang="en-US" dirty="0"/>
              <a:t>Click to edit</a:t>
            </a:r>
          </a:p>
        </p:txBody>
      </p:sp>
      <p:cxnSp>
        <p:nvCxnSpPr>
          <p:cNvPr id="14" name="Straight Connector 13">
            <a:extLst>
              <a:ext uri="{FF2B5EF4-FFF2-40B4-BE49-F238E27FC236}">
                <a16:creationId xmlns:a16="http://schemas.microsoft.com/office/drawing/2014/main" id="{30F59A57-4202-4E04-8CB8-396C0252F187}"/>
              </a:ext>
            </a:extLst>
          </p:cNvPr>
          <p:cNvCxnSpPr>
            <a:cxnSpLocks/>
          </p:cNvCxnSpPr>
          <p:nvPr userDrawn="1"/>
        </p:nvCxnSpPr>
        <p:spPr>
          <a:xfrm>
            <a:off x="4349005" y="2224966"/>
            <a:ext cx="1568440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6505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Content 1">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BBA6C4F7-EC07-49CB-ACDD-6014293496BD}"/>
              </a:ext>
            </a:extLst>
          </p:cNvPr>
          <p:cNvSpPr/>
          <p:nvPr userDrawn="1"/>
        </p:nvSpPr>
        <p:spPr>
          <a:xfrm>
            <a:off x="-44136" y="5017738"/>
            <a:ext cx="4279537" cy="8698262"/>
          </a:xfrm>
          <a:custGeom>
            <a:avLst/>
            <a:gdLst>
              <a:gd name="connsiteX0" fmla="*/ 0 w 2139908"/>
              <a:gd name="connsiteY0" fmla="*/ 0 h 4349131"/>
              <a:gd name="connsiteX1" fmla="*/ 157415 w 2139908"/>
              <a:gd name="connsiteY1" fmla="*/ 7949 h 4349131"/>
              <a:gd name="connsiteX2" fmla="*/ 2139908 w 2139908"/>
              <a:gd name="connsiteY2" fmla="*/ 2204824 h 4349131"/>
              <a:gd name="connsiteX3" fmla="*/ 588306 w 2139908"/>
              <a:gd name="connsiteY3" fmla="*/ 4313820 h 4349131"/>
              <a:gd name="connsiteX4" fmla="*/ 450978 w 2139908"/>
              <a:gd name="connsiteY4" fmla="*/ 4349131 h 4349131"/>
              <a:gd name="connsiteX5" fmla="*/ 0 w 2139908"/>
              <a:gd name="connsiteY5" fmla="*/ 4349131 h 4349131"/>
              <a:gd name="connsiteX6" fmla="*/ 0 w 2139908"/>
              <a:gd name="connsiteY6" fmla="*/ 0 h 434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9908" h="4349131">
                <a:moveTo>
                  <a:pt x="0" y="0"/>
                </a:moveTo>
                <a:lnTo>
                  <a:pt x="157415" y="7949"/>
                </a:lnTo>
                <a:cubicBezTo>
                  <a:pt x="1270952" y="121035"/>
                  <a:pt x="2139908" y="1061452"/>
                  <a:pt x="2139908" y="2204824"/>
                </a:cubicBezTo>
                <a:cubicBezTo>
                  <a:pt x="2139908" y="3195746"/>
                  <a:pt x="1487225" y="4034227"/>
                  <a:pt x="588306" y="4313820"/>
                </a:cubicBezTo>
                <a:lnTo>
                  <a:pt x="450978" y="4349131"/>
                </a:lnTo>
                <a:lnTo>
                  <a:pt x="0" y="4349131"/>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sp>
        <p:nvSpPr>
          <p:cNvPr id="2" name="Title 1">
            <a:extLst>
              <a:ext uri="{FF2B5EF4-FFF2-40B4-BE49-F238E27FC236}">
                <a16:creationId xmlns:a16="http://schemas.microsoft.com/office/drawing/2014/main" id="{05961A54-6A45-4B9D-952D-9F5724B6FE39}"/>
              </a:ext>
            </a:extLst>
          </p:cNvPr>
          <p:cNvSpPr>
            <a:spLocks noGrp="1"/>
          </p:cNvSpPr>
          <p:nvPr>
            <p:ph type="title"/>
          </p:nvPr>
        </p:nvSpPr>
        <p:spPr>
          <a:xfrm>
            <a:off x="4089136" y="730252"/>
            <a:ext cx="15959859" cy="1680440"/>
          </a:xfrm>
        </p:spPr>
        <p:txBody>
          <a:bodyPr/>
          <a:lstStyle>
            <a:lvl1pPr>
              <a:defRPr>
                <a:solidFill>
                  <a:schemeClr val="bg1"/>
                </a:solidFill>
                <a:latin typeface="Verdana" panose="020B0604030504040204" pitchFamily="34" charset="0"/>
                <a:ea typeface="Verdana" panose="020B0604030504040204" pitchFamily="34" charset="0"/>
              </a:defRPr>
            </a:lvl1pPr>
          </a:lstStyle>
          <a:p>
            <a:r>
              <a:rPr lang="en-US" dirty="0"/>
              <a:t>Click to edit Master title style</a:t>
            </a:r>
          </a:p>
        </p:txBody>
      </p:sp>
      <p:sp>
        <p:nvSpPr>
          <p:cNvPr id="22" name="Text Placeholder 21">
            <a:extLst>
              <a:ext uri="{FF2B5EF4-FFF2-40B4-BE49-F238E27FC236}">
                <a16:creationId xmlns:a16="http://schemas.microsoft.com/office/drawing/2014/main" id="{21368893-0460-416B-B7B0-E4D52CB5F489}"/>
              </a:ext>
            </a:extLst>
          </p:cNvPr>
          <p:cNvSpPr>
            <a:spLocks noGrp="1"/>
          </p:cNvSpPr>
          <p:nvPr>
            <p:ph type="body" sz="quarter" idx="10"/>
          </p:nvPr>
        </p:nvSpPr>
        <p:spPr>
          <a:xfrm>
            <a:off x="4089136" y="3266402"/>
            <a:ext cx="19083685" cy="9436776"/>
          </a:xfrm>
        </p:spPr>
        <p:txBody>
          <a:bodyPr>
            <a:normAutofit/>
          </a:bodyPr>
          <a:lstStyle>
            <a:lvl1pPr>
              <a:defRPr sz="5400">
                <a:solidFill>
                  <a:schemeClr val="bg1"/>
                </a:solidFill>
                <a:latin typeface="Verdana" panose="020B0604030504040204" pitchFamily="34" charset="0"/>
                <a:ea typeface="Verdana" panose="020B0604030504040204" pitchFamily="34" charset="0"/>
              </a:defRPr>
            </a:lvl1pPr>
            <a:lvl2pPr>
              <a:defRPr sz="5400">
                <a:solidFill>
                  <a:schemeClr val="bg1"/>
                </a:solidFill>
                <a:latin typeface="Verdana" panose="020B0604030504040204" pitchFamily="34" charset="0"/>
                <a:ea typeface="Verdana" panose="020B0604030504040204" pitchFamily="34" charset="0"/>
              </a:defRPr>
            </a:lvl2pPr>
            <a:lvl3pPr>
              <a:defRPr sz="5400">
                <a:solidFill>
                  <a:schemeClr val="bg1"/>
                </a:solidFill>
                <a:latin typeface="Verdana" panose="020B0604030504040204" pitchFamily="34" charset="0"/>
                <a:ea typeface="Verdana" panose="020B0604030504040204" pitchFamily="34" charset="0"/>
              </a:defRPr>
            </a:lvl3pPr>
            <a:lvl4pPr>
              <a:defRPr sz="5400">
                <a:solidFill>
                  <a:schemeClr val="bg1"/>
                </a:solidFill>
                <a:latin typeface="Verdana" panose="020B0604030504040204" pitchFamily="34" charset="0"/>
                <a:ea typeface="Verdana" panose="020B0604030504040204" pitchFamily="34" charset="0"/>
              </a:defRPr>
            </a:lvl4pPr>
            <a:lvl5pPr>
              <a:defRPr sz="5400">
                <a:solidFill>
                  <a:schemeClr val="bg1"/>
                </a:solidFill>
                <a:latin typeface="Verdana" panose="020B0604030504040204" pitchFamily="34" charset="0"/>
                <a:ea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Google Shape;521;p46">
            <a:extLst>
              <a:ext uri="{FF2B5EF4-FFF2-40B4-BE49-F238E27FC236}">
                <a16:creationId xmlns:a16="http://schemas.microsoft.com/office/drawing/2014/main" id="{F2566569-E722-431D-9CB9-AC3A2B37BFC3}"/>
              </a:ext>
            </a:extLst>
          </p:cNvPr>
          <p:cNvSpPr/>
          <p:nvPr userDrawn="1"/>
        </p:nvSpPr>
        <p:spPr>
          <a:xfrm>
            <a:off x="23302039" y="8115506"/>
            <a:ext cx="859744" cy="859800"/>
          </a:xfrm>
          <a:prstGeom prst="rect">
            <a:avLst/>
          </a:prstGeom>
          <a:solidFill>
            <a:schemeClr val="tx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cxnSp>
        <p:nvCxnSpPr>
          <p:cNvPr id="26" name="Straight Connector 25">
            <a:extLst>
              <a:ext uri="{FF2B5EF4-FFF2-40B4-BE49-F238E27FC236}">
                <a16:creationId xmlns:a16="http://schemas.microsoft.com/office/drawing/2014/main" id="{9A1BCED7-21F9-4CE1-B4FD-D1A0630A53CA}"/>
              </a:ext>
            </a:extLst>
          </p:cNvPr>
          <p:cNvCxnSpPr>
            <a:cxnSpLocks/>
          </p:cNvCxnSpPr>
          <p:nvPr userDrawn="1"/>
        </p:nvCxnSpPr>
        <p:spPr>
          <a:xfrm>
            <a:off x="4089136" y="2175090"/>
            <a:ext cx="15959859"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pic>
        <p:nvPicPr>
          <p:cNvPr id="28" name="Picture 27" descr="Icon&#10;&#10;Description automatically generated">
            <a:extLst>
              <a:ext uri="{FF2B5EF4-FFF2-40B4-BE49-F238E27FC236}">
                <a16:creationId xmlns:a16="http://schemas.microsoft.com/office/drawing/2014/main" id="{A42149A9-E8E5-4716-8BB6-7E25E3450606}"/>
              </a:ext>
            </a:extLst>
          </p:cNvPr>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319622" y="6929175"/>
            <a:ext cx="4279537" cy="4875388"/>
          </a:xfrm>
          <a:prstGeom prst="rect">
            <a:avLst/>
          </a:prstGeom>
        </p:spPr>
      </p:pic>
    </p:spTree>
    <p:extLst>
      <p:ext uri="{BB962C8B-B14F-4D97-AF65-F5344CB8AC3E}">
        <p14:creationId xmlns:p14="http://schemas.microsoft.com/office/powerpoint/2010/main" val="3925593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Content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F09CB2-34EF-45EB-8425-9B3B8E47234B}"/>
              </a:ext>
            </a:extLst>
          </p:cNvPr>
          <p:cNvSpPr/>
          <p:nvPr userDrawn="1"/>
        </p:nvSpPr>
        <p:spPr>
          <a:xfrm>
            <a:off x="1676292" y="480984"/>
            <a:ext cx="16770484" cy="21789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05961A54-6A45-4B9D-952D-9F5724B6FE39}"/>
              </a:ext>
            </a:extLst>
          </p:cNvPr>
          <p:cNvSpPr>
            <a:spLocks noGrp="1"/>
          </p:cNvSpPr>
          <p:nvPr>
            <p:ph type="title"/>
          </p:nvPr>
        </p:nvSpPr>
        <p:spPr>
          <a:xfrm>
            <a:off x="1676293" y="730252"/>
            <a:ext cx="18372701" cy="1680440"/>
          </a:xfrm>
        </p:spPr>
        <p:txBody>
          <a:bodyPr/>
          <a:lstStyle>
            <a:lvl1pPr>
              <a:defRPr>
                <a:solidFill>
                  <a:schemeClr val="bg1"/>
                </a:solidFill>
                <a:latin typeface="Verdana" panose="020B0604030504040204" pitchFamily="34" charset="0"/>
                <a:ea typeface="Verdana" panose="020B0604030504040204" pitchFamily="34" charset="0"/>
              </a:defRPr>
            </a:lvl1pPr>
          </a:lstStyle>
          <a:p>
            <a:r>
              <a:rPr lang="en-US" dirty="0"/>
              <a:t>Click to edit Master title style</a:t>
            </a:r>
          </a:p>
        </p:txBody>
      </p:sp>
      <p:cxnSp>
        <p:nvCxnSpPr>
          <p:cNvPr id="4" name="Straight Connector 3">
            <a:extLst>
              <a:ext uri="{FF2B5EF4-FFF2-40B4-BE49-F238E27FC236}">
                <a16:creationId xmlns:a16="http://schemas.microsoft.com/office/drawing/2014/main" id="{37627182-7F52-428A-8ED6-E03409AF0B2F}"/>
              </a:ext>
            </a:extLst>
          </p:cNvPr>
          <p:cNvCxnSpPr>
            <a:cxnSpLocks/>
          </p:cNvCxnSpPr>
          <p:nvPr userDrawn="1"/>
        </p:nvCxnSpPr>
        <p:spPr>
          <a:xfrm>
            <a:off x="1676293" y="2224966"/>
            <a:ext cx="1837270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Text Placeholder 21">
            <a:extLst>
              <a:ext uri="{FF2B5EF4-FFF2-40B4-BE49-F238E27FC236}">
                <a16:creationId xmlns:a16="http://schemas.microsoft.com/office/drawing/2014/main" id="{42BCB099-5337-4FB4-94AD-EBAD7CE13519}"/>
              </a:ext>
            </a:extLst>
          </p:cNvPr>
          <p:cNvSpPr>
            <a:spLocks noGrp="1"/>
          </p:cNvSpPr>
          <p:nvPr>
            <p:ph type="body" sz="quarter" idx="10"/>
          </p:nvPr>
        </p:nvSpPr>
        <p:spPr>
          <a:xfrm>
            <a:off x="1676293" y="3266402"/>
            <a:ext cx="21496528" cy="9436776"/>
          </a:xfrm>
        </p:spPr>
        <p:txBody>
          <a:bodyPr>
            <a:normAutofit/>
          </a:bodyPr>
          <a:lstStyle>
            <a:lvl1pPr>
              <a:defRPr sz="4800">
                <a:solidFill>
                  <a:schemeClr val="bg1"/>
                </a:solidFill>
                <a:latin typeface="Verdana" panose="020B0604030504040204" pitchFamily="34" charset="0"/>
                <a:ea typeface="Verdana" panose="020B0604030504040204" pitchFamily="34" charset="0"/>
              </a:defRPr>
            </a:lvl1pPr>
            <a:lvl2pPr>
              <a:defRPr sz="4800">
                <a:solidFill>
                  <a:schemeClr val="bg1"/>
                </a:solidFill>
                <a:latin typeface="Verdana" panose="020B0604030504040204" pitchFamily="34" charset="0"/>
                <a:ea typeface="Verdana" panose="020B0604030504040204" pitchFamily="34" charset="0"/>
              </a:defRPr>
            </a:lvl2pPr>
            <a:lvl3pPr>
              <a:defRPr sz="4800">
                <a:solidFill>
                  <a:schemeClr val="bg1"/>
                </a:solidFill>
                <a:latin typeface="Verdana" panose="020B0604030504040204" pitchFamily="34" charset="0"/>
                <a:ea typeface="Verdana" panose="020B0604030504040204" pitchFamily="34" charset="0"/>
              </a:defRPr>
            </a:lvl3pPr>
            <a:lvl4pPr>
              <a:defRPr sz="4800">
                <a:solidFill>
                  <a:schemeClr val="bg1"/>
                </a:solidFill>
                <a:latin typeface="Verdana" panose="020B0604030504040204" pitchFamily="34" charset="0"/>
                <a:ea typeface="Verdana" panose="020B0604030504040204" pitchFamily="34" charset="0"/>
              </a:defRPr>
            </a:lvl4pPr>
            <a:lvl5pPr>
              <a:defRPr sz="4800">
                <a:solidFill>
                  <a:schemeClr val="bg1"/>
                </a:solidFill>
                <a:latin typeface="Verdana" panose="020B0604030504040204" pitchFamily="34" charset="0"/>
                <a:ea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Google Shape;521;p46">
            <a:extLst>
              <a:ext uri="{FF2B5EF4-FFF2-40B4-BE49-F238E27FC236}">
                <a16:creationId xmlns:a16="http://schemas.microsoft.com/office/drawing/2014/main" id="{109A188B-2C2A-48F2-B333-3B12AFF519B1}"/>
              </a:ext>
            </a:extLst>
          </p:cNvPr>
          <p:cNvSpPr/>
          <p:nvPr userDrawn="1"/>
        </p:nvSpPr>
        <p:spPr>
          <a:xfrm>
            <a:off x="23320586" y="9939592"/>
            <a:ext cx="859744" cy="859800"/>
          </a:xfrm>
          <a:prstGeom prst="rect">
            <a:avLst/>
          </a:prstGeom>
          <a:solidFill>
            <a:schemeClr val="tx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8" name="Google Shape;523;p46">
            <a:extLst>
              <a:ext uri="{FF2B5EF4-FFF2-40B4-BE49-F238E27FC236}">
                <a16:creationId xmlns:a16="http://schemas.microsoft.com/office/drawing/2014/main" id="{D8F7ECA8-F820-4149-AB7C-2B56A4FC7B6C}"/>
              </a:ext>
            </a:extLst>
          </p:cNvPr>
          <p:cNvSpPr/>
          <p:nvPr userDrawn="1"/>
        </p:nvSpPr>
        <p:spPr>
          <a:xfrm>
            <a:off x="23334297" y="3916218"/>
            <a:ext cx="859744" cy="859800"/>
          </a:xfrm>
          <a:prstGeom prst="ellipse">
            <a:avLst/>
          </a:prstGeom>
          <a:solidFill>
            <a:schemeClr val="bg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Tree>
    <p:extLst>
      <p:ext uri="{BB962C8B-B14F-4D97-AF65-F5344CB8AC3E}">
        <p14:creationId xmlns:p14="http://schemas.microsoft.com/office/powerpoint/2010/main" val="22039120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de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3F8A0-68A3-4894-A385-852ADAB9CD72}"/>
              </a:ext>
            </a:extLst>
          </p:cNvPr>
          <p:cNvSpPr/>
          <p:nvPr userDrawn="1"/>
        </p:nvSpPr>
        <p:spPr>
          <a:xfrm>
            <a:off x="1676292" y="480984"/>
            <a:ext cx="16770484" cy="21789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05961A54-6A45-4B9D-952D-9F5724B6FE39}"/>
              </a:ext>
            </a:extLst>
          </p:cNvPr>
          <p:cNvSpPr>
            <a:spLocks noGrp="1"/>
          </p:cNvSpPr>
          <p:nvPr>
            <p:ph type="title"/>
          </p:nvPr>
        </p:nvSpPr>
        <p:spPr>
          <a:xfrm>
            <a:off x="1676293" y="730252"/>
            <a:ext cx="18372701" cy="1680440"/>
          </a:xfrm>
        </p:spPr>
        <p:txBody>
          <a:bodyPr/>
          <a:lstStyle>
            <a:lvl1pPr>
              <a:defRPr>
                <a:solidFill>
                  <a:schemeClr val="bg1"/>
                </a:solidFill>
                <a:latin typeface="Verdana" panose="020B0604030504040204" pitchFamily="34" charset="0"/>
                <a:ea typeface="Verdana" panose="020B0604030504040204" pitchFamily="34" charset="0"/>
              </a:defRPr>
            </a:lvl1pPr>
          </a:lstStyle>
          <a:p>
            <a:r>
              <a:rPr lang="en-US" dirty="0"/>
              <a:t>Click to edit Master title style</a:t>
            </a:r>
          </a:p>
        </p:txBody>
      </p:sp>
      <p:cxnSp>
        <p:nvCxnSpPr>
          <p:cNvPr id="4" name="Straight Connector 3">
            <a:extLst>
              <a:ext uri="{FF2B5EF4-FFF2-40B4-BE49-F238E27FC236}">
                <a16:creationId xmlns:a16="http://schemas.microsoft.com/office/drawing/2014/main" id="{37627182-7F52-428A-8ED6-E03409AF0B2F}"/>
              </a:ext>
            </a:extLst>
          </p:cNvPr>
          <p:cNvCxnSpPr>
            <a:cxnSpLocks/>
          </p:cNvCxnSpPr>
          <p:nvPr userDrawn="1"/>
        </p:nvCxnSpPr>
        <p:spPr>
          <a:xfrm>
            <a:off x="1676293" y="2224966"/>
            <a:ext cx="1837270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Text Placeholder 21">
            <a:extLst>
              <a:ext uri="{FF2B5EF4-FFF2-40B4-BE49-F238E27FC236}">
                <a16:creationId xmlns:a16="http://schemas.microsoft.com/office/drawing/2014/main" id="{42BCB099-5337-4FB4-94AD-EBAD7CE13519}"/>
              </a:ext>
            </a:extLst>
          </p:cNvPr>
          <p:cNvSpPr>
            <a:spLocks noGrp="1"/>
          </p:cNvSpPr>
          <p:nvPr>
            <p:ph type="body" sz="quarter" idx="10"/>
          </p:nvPr>
        </p:nvSpPr>
        <p:spPr>
          <a:xfrm>
            <a:off x="1676294" y="3435927"/>
            <a:ext cx="21062157" cy="9267250"/>
          </a:xfrm>
          <a:noFill/>
          <a:ln w="28575">
            <a:solidFill>
              <a:schemeClr val="tx2"/>
            </a:solidFill>
          </a:ln>
        </p:spPr>
        <p:txBody>
          <a:bodyPr>
            <a:normAutofit/>
          </a:bodyPr>
          <a:lstStyle>
            <a:lvl1pPr>
              <a:defRPr sz="4000">
                <a:solidFill>
                  <a:schemeClr val="bg1"/>
                </a:solidFill>
                <a:latin typeface="Consolas" panose="020B0609020204030204" pitchFamily="49" charset="0"/>
                <a:ea typeface="Roboto Condensed" panose="02000000000000000000" pitchFamily="2" charset="0"/>
              </a:defRPr>
            </a:lvl1pPr>
            <a:lvl2pPr>
              <a:defRPr sz="4000">
                <a:solidFill>
                  <a:schemeClr val="bg1"/>
                </a:solidFill>
                <a:latin typeface="Consolas" panose="020B0609020204030204" pitchFamily="49" charset="0"/>
                <a:ea typeface="Roboto Condensed" panose="02000000000000000000" pitchFamily="2" charset="0"/>
              </a:defRPr>
            </a:lvl2pPr>
            <a:lvl3pPr>
              <a:defRPr sz="4000">
                <a:solidFill>
                  <a:schemeClr val="bg1"/>
                </a:solidFill>
                <a:latin typeface="Consolas" panose="020B0609020204030204" pitchFamily="49" charset="0"/>
                <a:ea typeface="Roboto Condensed" panose="02000000000000000000" pitchFamily="2" charset="0"/>
              </a:defRPr>
            </a:lvl3pPr>
            <a:lvl4pPr>
              <a:defRPr sz="4000">
                <a:solidFill>
                  <a:schemeClr val="bg1"/>
                </a:solidFill>
                <a:latin typeface="Consolas" panose="020B0609020204030204" pitchFamily="49" charset="0"/>
                <a:ea typeface="Roboto Condensed" panose="02000000000000000000" pitchFamily="2" charset="0"/>
              </a:defRPr>
            </a:lvl4pPr>
            <a:lvl5pPr>
              <a:defRPr sz="4000">
                <a:solidFill>
                  <a:schemeClr val="bg1"/>
                </a:solidFill>
                <a:latin typeface="Consolas" panose="020B0609020204030204" pitchFamily="49" charset="0"/>
                <a:ea typeface="Roboto Condensed"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Google Shape;521;p46">
            <a:extLst>
              <a:ext uri="{FF2B5EF4-FFF2-40B4-BE49-F238E27FC236}">
                <a16:creationId xmlns:a16="http://schemas.microsoft.com/office/drawing/2014/main" id="{109A188B-2C2A-48F2-B333-3B12AFF519B1}"/>
              </a:ext>
            </a:extLst>
          </p:cNvPr>
          <p:cNvSpPr/>
          <p:nvPr userDrawn="1"/>
        </p:nvSpPr>
        <p:spPr>
          <a:xfrm>
            <a:off x="23062183" y="10475300"/>
            <a:ext cx="859744" cy="859800"/>
          </a:xfrm>
          <a:prstGeom prst="rect">
            <a:avLst/>
          </a:prstGeom>
          <a:solidFill>
            <a:schemeClr val="tx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8" name="Google Shape;523;p46">
            <a:extLst>
              <a:ext uri="{FF2B5EF4-FFF2-40B4-BE49-F238E27FC236}">
                <a16:creationId xmlns:a16="http://schemas.microsoft.com/office/drawing/2014/main" id="{D8F7ECA8-F820-4149-AB7C-2B56A4FC7B6C}"/>
              </a:ext>
            </a:extLst>
          </p:cNvPr>
          <p:cNvSpPr/>
          <p:nvPr userDrawn="1"/>
        </p:nvSpPr>
        <p:spPr>
          <a:xfrm>
            <a:off x="23334297" y="3916218"/>
            <a:ext cx="859744" cy="859800"/>
          </a:xfrm>
          <a:prstGeom prst="ellipse">
            <a:avLst/>
          </a:prstGeom>
          <a:solidFill>
            <a:schemeClr val="bg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Tree>
    <p:extLst>
      <p:ext uri="{BB962C8B-B14F-4D97-AF65-F5344CB8AC3E}">
        <p14:creationId xmlns:p14="http://schemas.microsoft.com/office/powerpoint/2010/main" val="1406598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mpty with titl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F8639C6-147F-4294-8944-BCA67649DB03}"/>
              </a:ext>
            </a:extLst>
          </p:cNvPr>
          <p:cNvSpPr/>
          <p:nvPr userDrawn="1"/>
        </p:nvSpPr>
        <p:spPr>
          <a:xfrm>
            <a:off x="1676292" y="480984"/>
            <a:ext cx="16770484" cy="21789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05961A54-6A45-4B9D-952D-9F5724B6FE39}"/>
              </a:ext>
            </a:extLst>
          </p:cNvPr>
          <p:cNvSpPr>
            <a:spLocks noGrp="1"/>
          </p:cNvSpPr>
          <p:nvPr>
            <p:ph type="title"/>
          </p:nvPr>
        </p:nvSpPr>
        <p:spPr>
          <a:xfrm>
            <a:off x="1676293" y="730252"/>
            <a:ext cx="18372701" cy="1680440"/>
          </a:xfrm>
        </p:spPr>
        <p:txBody>
          <a:bodyPr/>
          <a:lstStyle>
            <a:lvl1pPr>
              <a:defRPr>
                <a:solidFill>
                  <a:schemeClr val="bg1"/>
                </a:solidFill>
                <a:latin typeface="Verdana" panose="020B0604030504040204" pitchFamily="34" charset="0"/>
                <a:ea typeface="Verdana" panose="020B0604030504040204" pitchFamily="34" charset="0"/>
              </a:defRPr>
            </a:lvl1pPr>
          </a:lstStyle>
          <a:p>
            <a:r>
              <a:rPr lang="en-US" dirty="0"/>
              <a:t>Click to edit Master title style</a:t>
            </a:r>
          </a:p>
        </p:txBody>
      </p:sp>
      <p:cxnSp>
        <p:nvCxnSpPr>
          <p:cNvPr id="4" name="Straight Connector 3">
            <a:extLst>
              <a:ext uri="{FF2B5EF4-FFF2-40B4-BE49-F238E27FC236}">
                <a16:creationId xmlns:a16="http://schemas.microsoft.com/office/drawing/2014/main" id="{37627182-7F52-428A-8ED6-E03409AF0B2F}"/>
              </a:ext>
            </a:extLst>
          </p:cNvPr>
          <p:cNvCxnSpPr>
            <a:cxnSpLocks/>
          </p:cNvCxnSpPr>
          <p:nvPr userDrawn="1"/>
        </p:nvCxnSpPr>
        <p:spPr>
          <a:xfrm>
            <a:off x="1676293" y="2224966"/>
            <a:ext cx="1837270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3827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96FAD54-8CC4-4547-89CD-CC1300D427ED}"/>
              </a:ext>
            </a:extLst>
          </p:cNvPr>
          <p:cNvSpPr txBox="1"/>
          <p:nvPr userDrawn="1"/>
        </p:nvSpPr>
        <p:spPr>
          <a:xfrm>
            <a:off x="5321025" y="3887957"/>
            <a:ext cx="13740364" cy="5940088"/>
          </a:xfrm>
          <a:prstGeom prst="rect">
            <a:avLst/>
          </a:prstGeom>
          <a:noFill/>
        </p:spPr>
        <p:txBody>
          <a:bodyPr wrap="square" rtlCol="0" anchor="ctr">
            <a:spAutoFit/>
          </a:bodyPr>
          <a:lstStyle/>
          <a:p>
            <a:pPr algn="ctr"/>
            <a:r>
              <a:rPr lang="en-US" sz="19000" dirty="0">
                <a:solidFill>
                  <a:schemeClr val="bg1"/>
                </a:solidFill>
                <a:latin typeface="Verdana" panose="020B0604030504040204" pitchFamily="34" charset="0"/>
                <a:ea typeface="Verdana" panose="020B0604030504040204" pitchFamily="34" charset="0"/>
              </a:rPr>
              <a:t>Thank you!</a:t>
            </a:r>
          </a:p>
        </p:txBody>
      </p:sp>
    </p:spTree>
    <p:extLst>
      <p:ext uri="{BB962C8B-B14F-4D97-AF65-F5344CB8AC3E}">
        <p14:creationId xmlns:p14="http://schemas.microsoft.com/office/powerpoint/2010/main" val="3878470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title 1">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46EA12F-5BCA-4980-8514-AD16F40DD1C5}"/>
              </a:ext>
            </a:extLst>
          </p:cNvPr>
          <p:cNvSpPr>
            <a:spLocks noGrp="1"/>
          </p:cNvSpPr>
          <p:nvPr>
            <p:ph type="body" sz="quarter" idx="10" hasCustomPrompt="1"/>
          </p:nvPr>
        </p:nvSpPr>
        <p:spPr>
          <a:xfrm>
            <a:off x="9027268" y="6896099"/>
            <a:ext cx="14080609" cy="1733550"/>
          </a:xfrm>
        </p:spPr>
        <p:txBody>
          <a:bodyPr anchor="ctr">
            <a:noAutofit/>
          </a:bodyPr>
          <a:lstStyle>
            <a:lvl1pPr algn="r">
              <a:defRPr sz="10799">
                <a:solidFill>
                  <a:schemeClr val="tx2"/>
                </a:solidFill>
                <a:latin typeface="Verdana" panose="020B0604030504040204" pitchFamily="34" charset="0"/>
                <a:ea typeface="Verdana" panose="020B0604030504040204" pitchFamily="34" charset="0"/>
              </a:defRPr>
            </a:lvl1pPr>
          </a:lstStyle>
          <a:p>
            <a:pPr lvl="0"/>
            <a:r>
              <a:rPr lang="en-US" dirty="0"/>
              <a:t>Click to add title</a:t>
            </a:r>
          </a:p>
        </p:txBody>
      </p:sp>
      <p:sp>
        <p:nvSpPr>
          <p:cNvPr id="12" name="Text Placeholder 7">
            <a:extLst>
              <a:ext uri="{FF2B5EF4-FFF2-40B4-BE49-F238E27FC236}">
                <a16:creationId xmlns:a16="http://schemas.microsoft.com/office/drawing/2014/main" id="{3F2FBDC6-7603-4BE7-93A9-39F5A13DB2C9}"/>
              </a:ext>
            </a:extLst>
          </p:cNvPr>
          <p:cNvSpPr>
            <a:spLocks noGrp="1"/>
          </p:cNvSpPr>
          <p:nvPr>
            <p:ph type="body" sz="quarter" idx="11" hasCustomPrompt="1"/>
          </p:nvPr>
        </p:nvSpPr>
        <p:spPr>
          <a:xfrm>
            <a:off x="18793839" y="4686302"/>
            <a:ext cx="4314038" cy="2171700"/>
          </a:xfrm>
        </p:spPr>
        <p:txBody>
          <a:bodyPr anchor="ctr">
            <a:noAutofit/>
          </a:bodyPr>
          <a:lstStyle>
            <a:lvl1pPr algn="r">
              <a:defRPr sz="17599">
                <a:solidFill>
                  <a:schemeClr val="tx2"/>
                </a:solidFill>
                <a:latin typeface="Verdana" panose="020B0604030504040204" pitchFamily="34" charset="0"/>
                <a:ea typeface="Verdana" panose="020B0604030504040204" pitchFamily="34" charset="0"/>
              </a:defRPr>
            </a:lvl1pPr>
          </a:lstStyle>
          <a:p>
            <a:pPr lvl="0"/>
            <a:r>
              <a:rPr lang="en-US" dirty="0"/>
              <a:t>XX</a:t>
            </a:r>
          </a:p>
        </p:txBody>
      </p:sp>
      <p:sp>
        <p:nvSpPr>
          <p:cNvPr id="3" name="Text Placeholder 2">
            <a:extLst>
              <a:ext uri="{FF2B5EF4-FFF2-40B4-BE49-F238E27FC236}">
                <a16:creationId xmlns:a16="http://schemas.microsoft.com/office/drawing/2014/main" id="{1E55199E-DD3D-48C4-B8BF-7C46A4A12CF9}"/>
              </a:ext>
            </a:extLst>
          </p:cNvPr>
          <p:cNvSpPr>
            <a:spLocks noGrp="1"/>
          </p:cNvSpPr>
          <p:nvPr>
            <p:ph type="body" sz="quarter" idx="12" hasCustomPrompt="1"/>
          </p:nvPr>
        </p:nvSpPr>
        <p:spPr>
          <a:xfrm>
            <a:off x="12010719" y="9391652"/>
            <a:ext cx="11098604" cy="1485900"/>
          </a:xfrm>
          <a:ln w="28575">
            <a:solidFill>
              <a:schemeClr val="tx2"/>
            </a:solidFill>
          </a:ln>
        </p:spPr>
        <p:txBody>
          <a:bodyPr>
            <a:normAutofit/>
          </a:bodyPr>
          <a:lstStyle>
            <a:lvl1pPr algn="r">
              <a:defRPr sz="4800">
                <a:solidFill>
                  <a:schemeClr val="tx2"/>
                </a:solidFill>
                <a:latin typeface="Verdana" panose="020B0604030504040204" pitchFamily="34" charset="0"/>
                <a:ea typeface="Verdana" panose="020B0604030504040204"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Concept description…</a:t>
            </a:r>
          </a:p>
        </p:txBody>
      </p:sp>
      <p:sp>
        <p:nvSpPr>
          <p:cNvPr id="20" name="Freeform: Shape 19">
            <a:extLst>
              <a:ext uri="{FF2B5EF4-FFF2-40B4-BE49-F238E27FC236}">
                <a16:creationId xmlns:a16="http://schemas.microsoft.com/office/drawing/2014/main" id="{2AE9C564-2C30-40C5-83D6-518630286C78}"/>
              </a:ext>
            </a:extLst>
          </p:cNvPr>
          <p:cNvSpPr/>
          <p:nvPr userDrawn="1"/>
        </p:nvSpPr>
        <p:spPr>
          <a:xfrm>
            <a:off x="2" y="1"/>
            <a:ext cx="6527824" cy="7813650"/>
          </a:xfrm>
          <a:custGeom>
            <a:avLst/>
            <a:gdLst>
              <a:gd name="connsiteX0" fmla="*/ 0 w 3264125"/>
              <a:gd name="connsiteY0" fmla="*/ 0 h 3906825"/>
              <a:gd name="connsiteX1" fmla="*/ 2298721 w 3264125"/>
              <a:gd name="connsiteY1" fmla="*/ 0 h 3906825"/>
              <a:gd name="connsiteX2" fmla="*/ 2326549 w 3264125"/>
              <a:gd name="connsiteY2" fmla="*/ 16906 h 3906825"/>
              <a:gd name="connsiteX3" fmla="*/ 3264125 w 3264125"/>
              <a:gd name="connsiteY3" fmla="*/ 1780275 h 3906825"/>
              <a:gd name="connsiteX4" fmla="*/ 1137575 w 3264125"/>
              <a:gd name="connsiteY4" fmla="*/ 3906825 h 3906825"/>
              <a:gd name="connsiteX5" fmla="*/ 123935 w 3264125"/>
              <a:gd name="connsiteY5" fmla="*/ 3650162 h 3906825"/>
              <a:gd name="connsiteX6" fmla="*/ 0 w 3264125"/>
              <a:gd name="connsiteY6" fmla="*/ 3574870 h 3906825"/>
              <a:gd name="connsiteX7" fmla="*/ 0 w 3264125"/>
              <a:gd name="connsiteY7" fmla="*/ 0 h 390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4125" h="3906825">
                <a:moveTo>
                  <a:pt x="0" y="0"/>
                </a:moveTo>
                <a:lnTo>
                  <a:pt x="2298721" y="0"/>
                </a:lnTo>
                <a:lnTo>
                  <a:pt x="2326549" y="16906"/>
                </a:lnTo>
                <a:cubicBezTo>
                  <a:pt x="2892215" y="399063"/>
                  <a:pt x="3264125" y="1046237"/>
                  <a:pt x="3264125" y="1780275"/>
                </a:cubicBezTo>
                <a:cubicBezTo>
                  <a:pt x="3264125" y="2954736"/>
                  <a:pt x="2312036" y="3906825"/>
                  <a:pt x="1137575" y="3906825"/>
                </a:cubicBezTo>
                <a:cubicBezTo>
                  <a:pt x="770556" y="3906825"/>
                  <a:pt x="425253" y="3813848"/>
                  <a:pt x="123935" y="3650162"/>
                </a:cubicBezTo>
                <a:lnTo>
                  <a:pt x="0" y="357487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grpSp>
        <p:nvGrpSpPr>
          <p:cNvPr id="23" name="Google Shape;255;p34">
            <a:extLst>
              <a:ext uri="{FF2B5EF4-FFF2-40B4-BE49-F238E27FC236}">
                <a16:creationId xmlns:a16="http://schemas.microsoft.com/office/drawing/2014/main" id="{49F5EDAF-CB7E-4A4E-886C-76629793D5AD}"/>
              </a:ext>
            </a:extLst>
          </p:cNvPr>
          <p:cNvGrpSpPr/>
          <p:nvPr userDrawn="1"/>
        </p:nvGrpSpPr>
        <p:grpSpPr>
          <a:xfrm flipH="1">
            <a:off x="2926937" y="2175528"/>
            <a:ext cx="5020253" cy="5020580"/>
            <a:chOff x="6807950" y="3072775"/>
            <a:chExt cx="2165350" cy="2165350"/>
          </a:xfrm>
          <a:solidFill>
            <a:schemeClr val="tx2"/>
          </a:solidFill>
        </p:grpSpPr>
        <p:sp>
          <p:nvSpPr>
            <p:cNvPr id="24" name="Google Shape;256;p34">
              <a:extLst>
                <a:ext uri="{FF2B5EF4-FFF2-40B4-BE49-F238E27FC236}">
                  <a16:creationId xmlns:a16="http://schemas.microsoft.com/office/drawing/2014/main" id="{BB83060E-6D04-4C88-9CC7-C497111EEE8E}"/>
                </a:ext>
              </a:extLst>
            </p:cNvPr>
            <p:cNvSpPr/>
            <p:nvPr/>
          </p:nvSpPr>
          <p:spPr>
            <a:xfrm>
              <a:off x="6807950" y="3072775"/>
              <a:ext cx="1540825" cy="1536700"/>
            </a:xfrm>
            <a:custGeom>
              <a:avLst/>
              <a:gdLst/>
              <a:ahLst/>
              <a:cxnLst/>
              <a:rect l="l" t="t" r="r" b="b"/>
              <a:pathLst>
                <a:path w="61633" h="61468" fill="none" extrusionOk="0">
                  <a:moveTo>
                    <a:pt x="61632" y="30734"/>
                  </a:moveTo>
                  <a:cubicBezTo>
                    <a:pt x="61632" y="47827"/>
                    <a:pt x="47827" y="61468"/>
                    <a:pt x="30734" y="61468"/>
                  </a:cubicBezTo>
                  <a:cubicBezTo>
                    <a:pt x="13806" y="61468"/>
                    <a:pt x="1" y="47827"/>
                    <a:pt x="1" y="30734"/>
                  </a:cubicBezTo>
                  <a:cubicBezTo>
                    <a:pt x="1" y="13806"/>
                    <a:pt x="13806" y="0"/>
                    <a:pt x="30734" y="0"/>
                  </a:cubicBezTo>
                  <a:cubicBezTo>
                    <a:pt x="47827" y="0"/>
                    <a:pt x="61632" y="13806"/>
                    <a:pt x="61632" y="30734"/>
                  </a:cubicBezTo>
                  <a:close/>
                </a:path>
              </a:pathLst>
            </a:custGeom>
            <a:grpFill/>
            <a:ln w="28575" cap="rnd" cmpd="sng">
              <a:solidFill>
                <a:schemeClr val="tx2"/>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25" name="Google Shape;257;p34">
              <a:extLst>
                <a:ext uri="{FF2B5EF4-FFF2-40B4-BE49-F238E27FC236}">
                  <a16:creationId xmlns:a16="http://schemas.microsoft.com/office/drawing/2014/main" id="{5E3D04D4-94ED-44FA-821F-33FD59F568F6}"/>
                </a:ext>
              </a:extLst>
            </p:cNvPr>
            <p:cNvSpPr/>
            <p:nvPr/>
          </p:nvSpPr>
          <p:spPr>
            <a:xfrm>
              <a:off x="6968200" y="3233000"/>
              <a:ext cx="1220325" cy="1220350"/>
            </a:xfrm>
            <a:custGeom>
              <a:avLst/>
              <a:gdLst/>
              <a:ahLst/>
              <a:cxnLst/>
              <a:rect l="l" t="t" r="r" b="b"/>
              <a:pathLst>
                <a:path w="48813" h="48814" fill="none" extrusionOk="0">
                  <a:moveTo>
                    <a:pt x="48813" y="24325"/>
                  </a:moveTo>
                  <a:cubicBezTo>
                    <a:pt x="48813" y="37802"/>
                    <a:pt x="37801" y="48814"/>
                    <a:pt x="24324" y="48814"/>
                  </a:cubicBezTo>
                  <a:cubicBezTo>
                    <a:pt x="10847" y="48814"/>
                    <a:pt x="0" y="37802"/>
                    <a:pt x="0" y="24325"/>
                  </a:cubicBezTo>
                  <a:cubicBezTo>
                    <a:pt x="0" y="10848"/>
                    <a:pt x="10847" y="1"/>
                    <a:pt x="24324" y="1"/>
                  </a:cubicBezTo>
                  <a:cubicBezTo>
                    <a:pt x="37801" y="1"/>
                    <a:pt x="48813" y="10848"/>
                    <a:pt x="48813" y="24325"/>
                  </a:cubicBezTo>
                  <a:close/>
                </a:path>
              </a:pathLst>
            </a:custGeom>
            <a:grpFill/>
            <a:ln w="28575" cap="rnd" cmpd="sng">
              <a:solidFill>
                <a:schemeClr val="tx2"/>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26" name="Google Shape;258;p34">
              <a:extLst>
                <a:ext uri="{FF2B5EF4-FFF2-40B4-BE49-F238E27FC236}">
                  <a16:creationId xmlns:a16="http://schemas.microsoft.com/office/drawing/2014/main" id="{4C91389B-A9EB-44AE-93E3-C8B2C6829068}"/>
                </a:ext>
              </a:extLst>
            </p:cNvPr>
            <p:cNvSpPr/>
            <p:nvPr/>
          </p:nvSpPr>
          <p:spPr>
            <a:xfrm>
              <a:off x="8061125" y="4325950"/>
              <a:ext cx="912175" cy="912175"/>
            </a:xfrm>
            <a:custGeom>
              <a:avLst/>
              <a:gdLst/>
              <a:ahLst/>
              <a:cxnLst/>
              <a:rect l="l" t="t" r="r" b="b"/>
              <a:pathLst>
                <a:path w="36487" h="36487" fill="none" extrusionOk="0">
                  <a:moveTo>
                    <a:pt x="35172" y="35172"/>
                  </a:moveTo>
                  <a:lnTo>
                    <a:pt x="35172" y="35172"/>
                  </a:lnTo>
                  <a:cubicBezTo>
                    <a:pt x="33857" y="36487"/>
                    <a:pt x="31721" y="36487"/>
                    <a:pt x="30406" y="35172"/>
                  </a:cubicBezTo>
                  <a:lnTo>
                    <a:pt x="1" y="4767"/>
                  </a:lnTo>
                  <a:lnTo>
                    <a:pt x="4931" y="1"/>
                  </a:lnTo>
                  <a:lnTo>
                    <a:pt x="35172" y="30242"/>
                  </a:lnTo>
                  <a:cubicBezTo>
                    <a:pt x="36487" y="31556"/>
                    <a:pt x="36487" y="33857"/>
                    <a:pt x="35172" y="35172"/>
                  </a:cubicBezTo>
                  <a:close/>
                </a:path>
              </a:pathLst>
            </a:custGeom>
            <a:grpFill/>
            <a:ln w="28575" cap="rnd" cmpd="sng">
              <a:solidFill>
                <a:schemeClr val="tx2"/>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sp>
        <p:nvSpPr>
          <p:cNvPr id="27" name="Google Shape;259;p34">
            <a:extLst>
              <a:ext uri="{FF2B5EF4-FFF2-40B4-BE49-F238E27FC236}">
                <a16:creationId xmlns:a16="http://schemas.microsoft.com/office/drawing/2014/main" id="{4C8E57B8-F670-422A-A5E0-3D57237C61B9}"/>
              </a:ext>
            </a:extLst>
          </p:cNvPr>
          <p:cNvSpPr/>
          <p:nvPr userDrawn="1"/>
        </p:nvSpPr>
        <p:spPr>
          <a:xfrm>
            <a:off x="5041766" y="11843748"/>
            <a:ext cx="866944" cy="867000"/>
          </a:xfrm>
          <a:prstGeom prst="rect">
            <a:avLst/>
          </a:prstGeom>
          <a:solidFill>
            <a:schemeClr val="bg1"/>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33" name="Freeform: Shape 32">
            <a:extLst>
              <a:ext uri="{FF2B5EF4-FFF2-40B4-BE49-F238E27FC236}">
                <a16:creationId xmlns:a16="http://schemas.microsoft.com/office/drawing/2014/main" id="{D53E99D4-9AAB-4FF4-A0CB-5DAB0C254B71}"/>
              </a:ext>
            </a:extLst>
          </p:cNvPr>
          <p:cNvSpPr/>
          <p:nvPr userDrawn="1"/>
        </p:nvSpPr>
        <p:spPr>
          <a:xfrm>
            <a:off x="23674419" y="8214304"/>
            <a:ext cx="707994" cy="867000"/>
          </a:xfrm>
          <a:custGeom>
            <a:avLst/>
            <a:gdLst>
              <a:gd name="connsiteX0" fmla="*/ 216750 w 354020"/>
              <a:gd name="connsiteY0" fmla="*/ 0 h 433500"/>
              <a:gd name="connsiteX1" fmla="*/ 301119 w 354020"/>
              <a:gd name="connsiteY1" fmla="*/ 17033 h 433500"/>
              <a:gd name="connsiteX2" fmla="*/ 354020 w 354020"/>
              <a:gd name="connsiteY2" fmla="*/ 52700 h 433500"/>
              <a:gd name="connsiteX3" fmla="*/ 354020 w 354020"/>
              <a:gd name="connsiteY3" fmla="*/ 380801 h 433500"/>
              <a:gd name="connsiteX4" fmla="*/ 301119 w 354020"/>
              <a:gd name="connsiteY4" fmla="*/ 416467 h 433500"/>
              <a:gd name="connsiteX5" fmla="*/ 216750 w 354020"/>
              <a:gd name="connsiteY5" fmla="*/ 433500 h 433500"/>
              <a:gd name="connsiteX6" fmla="*/ 0 w 354020"/>
              <a:gd name="connsiteY6" fmla="*/ 216750 h 433500"/>
              <a:gd name="connsiteX7" fmla="*/ 216750 w 354020"/>
              <a:gd name="connsiteY7" fmla="*/ 0 h 4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4020" h="433500">
                <a:moveTo>
                  <a:pt x="216750" y="0"/>
                </a:moveTo>
                <a:cubicBezTo>
                  <a:pt x="246677" y="0"/>
                  <a:pt x="275187" y="6065"/>
                  <a:pt x="301119" y="17033"/>
                </a:cubicBezTo>
                <a:lnTo>
                  <a:pt x="354020" y="52700"/>
                </a:lnTo>
                <a:lnTo>
                  <a:pt x="354020" y="380801"/>
                </a:lnTo>
                <a:lnTo>
                  <a:pt x="301119" y="416467"/>
                </a:lnTo>
                <a:cubicBezTo>
                  <a:pt x="275187" y="427435"/>
                  <a:pt x="246677" y="433500"/>
                  <a:pt x="216750" y="433500"/>
                </a:cubicBezTo>
                <a:cubicBezTo>
                  <a:pt x="97042" y="433500"/>
                  <a:pt x="0" y="336458"/>
                  <a:pt x="0" y="216750"/>
                </a:cubicBezTo>
                <a:cubicBezTo>
                  <a:pt x="0" y="97042"/>
                  <a:pt x="97042" y="0"/>
                  <a:pt x="216750" y="0"/>
                </a:cubicBezTo>
                <a:close/>
              </a:path>
            </a:pathLst>
          </a:custGeom>
          <a:solidFill>
            <a:schemeClr val="tx2"/>
          </a:solidFill>
          <a:ln>
            <a:solidFill>
              <a:schemeClr val="tx2"/>
            </a:solid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30" name="Freeform: Shape 29">
            <a:extLst>
              <a:ext uri="{FF2B5EF4-FFF2-40B4-BE49-F238E27FC236}">
                <a16:creationId xmlns:a16="http://schemas.microsoft.com/office/drawing/2014/main" id="{4EEAEE80-AFF2-4BA8-9AF9-2257AFDD7C49}"/>
              </a:ext>
            </a:extLst>
          </p:cNvPr>
          <p:cNvSpPr/>
          <p:nvPr userDrawn="1"/>
        </p:nvSpPr>
        <p:spPr>
          <a:xfrm>
            <a:off x="9898255" y="1"/>
            <a:ext cx="2112463" cy="1627650"/>
          </a:xfrm>
          <a:custGeom>
            <a:avLst/>
            <a:gdLst>
              <a:gd name="connsiteX0" fmla="*/ 84979 w 1056300"/>
              <a:gd name="connsiteY0" fmla="*/ 0 h 813825"/>
              <a:gd name="connsiteX1" fmla="*/ 971321 w 1056300"/>
              <a:gd name="connsiteY1" fmla="*/ 0 h 813825"/>
              <a:gd name="connsiteX2" fmla="*/ 1014795 w 1056300"/>
              <a:gd name="connsiteY2" fmla="*/ 80095 h 813825"/>
              <a:gd name="connsiteX3" fmla="*/ 1056300 w 1056300"/>
              <a:gd name="connsiteY3" fmla="*/ 285675 h 813825"/>
              <a:gd name="connsiteX4" fmla="*/ 528150 w 1056300"/>
              <a:gd name="connsiteY4" fmla="*/ 813825 h 813825"/>
              <a:gd name="connsiteX5" fmla="*/ 0 w 1056300"/>
              <a:gd name="connsiteY5" fmla="*/ 285675 h 813825"/>
              <a:gd name="connsiteX6" fmla="*/ 41505 w 1056300"/>
              <a:gd name="connsiteY6" fmla="*/ 80095 h 813825"/>
              <a:gd name="connsiteX7" fmla="*/ 84979 w 1056300"/>
              <a:gd name="connsiteY7" fmla="*/ 0 h 81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300" h="813825">
                <a:moveTo>
                  <a:pt x="84979" y="0"/>
                </a:moveTo>
                <a:lnTo>
                  <a:pt x="971321" y="0"/>
                </a:lnTo>
                <a:lnTo>
                  <a:pt x="1014795" y="80095"/>
                </a:lnTo>
                <a:cubicBezTo>
                  <a:pt x="1041521" y="143282"/>
                  <a:pt x="1056300" y="212753"/>
                  <a:pt x="1056300" y="285675"/>
                </a:cubicBezTo>
                <a:cubicBezTo>
                  <a:pt x="1056300" y="577364"/>
                  <a:pt x="819839" y="813825"/>
                  <a:pt x="528150" y="813825"/>
                </a:cubicBezTo>
                <a:cubicBezTo>
                  <a:pt x="236461" y="813825"/>
                  <a:pt x="0" y="577364"/>
                  <a:pt x="0" y="285675"/>
                </a:cubicBezTo>
                <a:cubicBezTo>
                  <a:pt x="0" y="212753"/>
                  <a:pt x="14779" y="143282"/>
                  <a:pt x="41505" y="80095"/>
                </a:cubicBezTo>
                <a:lnTo>
                  <a:pt x="84979"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cxnSp>
        <p:nvCxnSpPr>
          <p:cNvPr id="14" name="Straight Connector 13">
            <a:extLst>
              <a:ext uri="{FF2B5EF4-FFF2-40B4-BE49-F238E27FC236}">
                <a16:creationId xmlns:a16="http://schemas.microsoft.com/office/drawing/2014/main" id="{A784578B-A52F-43BC-8DB9-E8132296A578}"/>
              </a:ext>
            </a:extLst>
          </p:cNvPr>
          <p:cNvCxnSpPr>
            <a:cxnSpLocks/>
          </p:cNvCxnSpPr>
          <p:nvPr userDrawn="1"/>
        </p:nvCxnSpPr>
        <p:spPr>
          <a:xfrm>
            <a:off x="12010718" y="8413514"/>
            <a:ext cx="1109715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739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title 2">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59A1CB87-3117-4E15-9281-EA342CEFF5B6}"/>
              </a:ext>
            </a:extLst>
          </p:cNvPr>
          <p:cNvSpPr>
            <a:spLocks noGrp="1"/>
          </p:cNvSpPr>
          <p:nvPr>
            <p:ph type="body" sz="quarter" idx="10" hasCustomPrompt="1"/>
          </p:nvPr>
        </p:nvSpPr>
        <p:spPr>
          <a:xfrm>
            <a:off x="2522047" y="7121210"/>
            <a:ext cx="14014974" cy="1737360"/>
          </a:xfrm>
        </p:spPr>
        <p:txBody>
          <a:bodyPr anchor="ctr">
            <a:noAutofit/>
          </a:bodyPr>
          <a:lstStyle>
            <a:lvl1pPr algn="l">
              <a:defRPr sz="10799">
                <a:solidFill>
                  <a:schemeClr val="tx2"/>
                </a:solidFill>
                <a:latin typeface="Verdana" panose="020B0604030504040204" pitchFamily="34" charset="0"/>
                <a:ea typeface="Verdana" panose="020B0604030504040204" pitchFamily="34" charset="0"/>
              </a:defRPr>
            </a:lvl1pPr>
          </a:lstStyle>
          <a:p>
            <a:pPr lvl="0"/>
            <a:r>
              <a:rPr lang="en-US" dirty="0"/>
              <a:t>Click to add title</a:t>
            </a:r>
          </a:p>
        </p:txBody>
      </p:sp>
      <p:sp>
        <p:nvSpPr>
          <p:cNvPr id="4" name="Text Placeholder 7">
            <a:extLst>
              <a:ext uri="{FF2B5EF4-FFF2-40B4-BE49-F238E27FC236}">
                <a16:creationId xmlns:a16="http://schemas.microsoft.com/office/drawing/2014/main" id="{00A8E619-6F21-447D-86B3-35D849CFDC48}"/>
              </a:ext>
            </a:extLst>
          </p:cNvPr>
          <p:cNvSpPr>
            <a:spLocks noGrp="1"/>
          </p:cNvSpPr>
          <p:nvPr>
            <p:ph type="body" sz="quarter" idx="11" hasCustomPrompt="1"/>
          </p:nvPr>
        </p:nvSpPr>
        <p:spPr>
          <a:xfrm>
            <a:off x="2521761" y="4762501"/>
            <a:ext cx="5163091" cy="2339662"/>
          </a:xfrm>
        </p:spPr>
        <p:txBody>
          <a:bodyPr anchor="ctr">
            <a:noAutofit/>
          </a:bodyPr>
          <a:lstStyle>
            <a:lvl1pPr algn="l">
              <a:defRPr sz="17599">
                <a:solidFill>
                  <a:schemeClr val="tx2"/>
                </a:solidFill>
                <a:latin typeface="Verdana" panose="020B0604030504040204" pitchFamily="34" charset="0"/>
                <a:ea typeface="Verdana" panose="020B0604030504040204" pitchFamily="34" charset="0"/>
              </a:defRPr>
            </a:lvl1pPr>
          </a:lstStyle>
          <a:p>
            <a:pPr lvl="0"/>
            <a:r>
              <a:rPr lang="en-US" dirty="0"/>
              <a:t>XX</a:t>
            </a:r>
          </a:p>
        </p:txBody>
      </p:sp>
      <p:sp>
        <p:nvSpPr>
          <p:cNvPr id="5" name="Text Placeholder 2">
            <a:extLst>
              <a:ext uri="{FF2B5EF4-FFF2-40B4-BE49-F238E27FC236}">
                <a16:creationId xmlns:a16="http://schemas.microsoft.com/office/drawing/2014/main" id="{13C3EFA5-C654-4829-B84D-D3491E9A2F77}"/>
              </a:ext>
            </a:extLst>
          </p:cNvPr>
          <p:cNvSpPr>
            <a:spLocks noGrp="1"/>
          </p:cNvSpPr>
          <p:nvPr>
            <p:ph type="body" sz="quarter" idx="12" hasCustomPrompt="1"/>
          </p:nvPr>
        </p:nvSpPr>
        <p:spPr>
          <a:xfrm>
            <a:off x="2519725" y="9442357"/>
            <a:ext cx="11936248" cy="1241738"/>
          </a:xfrm>
          <a:ln w="28575">
            <a:solidFill>
              <a:schemeClr val="tx2"/>
            </a:solidFill>
          </a:ln>
        </p:spPr>
        <p:txBody>
          <a:bodyPr>
            <a:normAutofit/>
          </a:bodyPr>
          <a:lstStyle>
            <a:lvl1pPr algn="l">
              <a:defRPr sz="4800">
                <a:solidFill>
                  <a:schemeClr val="tx2"/>
                </a:solidFill>
                <a:latin typeface="Verdana" panose="020B0604030504040204" pitchFamily="34" charset="0"/>
                <a:ea typeface="Verdana" panose="020B0604030504040204"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Concept description…</a:t>
            </a:r>
          </a:p>
        </p:txBody>
      </p:sp>
      <p:sp>
        <p:nvSpPr>
          <p:cNvPr id="6" name="Google Shape;323;p38">
            <a:extLst>
              <a:ext uri="{FF2B5EF4-FFF2-40B4-BE49-F238E27FC236}">
                <a16:creationId xmlns:a16="http://schemas.microsoft.com/office/drawing/2014/main" id="{49BF7270-2667-462B-8639-1DDD7705307A}"/>
              </a:ext>
            </a:extLst>
          </p:cNvPr>
          <p:cNvSpPr/>
          <p:nvPr userDrawn="1"/>
        </p:nvSpPr>
        <p:spPr>
          <a:xfrm>
            <a:off x="18147799" y="6195300"/>
            <a:ext cx="6234616" cy="7520700"/>
          </a:xfrm>
          <a:prstGeom prst="rect">
            <a:avLst/>
          </a:prstGeom>
          <a:solidFill>
            <a:schemeClr val="accent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grpSp>
        <p:nvGrpSpPr>
          <p:cNvPr id="7" name="Google Shape;324;p38">
            <a:extLst>
              <a:ext uri="{FF2B5EF4-FFF2-40B4-BE49-F238E27FC236}">
                <a16:creationId xmlns:a16="http://schemas.microsoft.com/office/drawing/2014/main" id="{19F2B8EC-ADF8-44E1-A5C9-C317FCE16C4D}"/>
              </a:ext>
            </a:extLst>
          </p:cNvPr>
          <p:cNvGrpSpPr/>
          <p:nvPr userDrawn="1"/>
        </p:nvGrpSpPr>
        <p:grpSpPr>
          <a:xfrm rot="10800000">
            <a:off x="18787231" y="4598576"/>
            <a:ext cx="947788" cy="6415776"/>
            <a:chOff x="3419800" y="255950"/>
            <a:chExt cx="762550" cy="5161525"/>
          </a:xfrm>
          <a:solidFill>
            <a:schemeClr val="accent1"/>
          </a:solidFill>
        </p:grpSpPr>
        <p:sp>
          <p:nvSpPr>
            <p:cNvPr id="8" name="Google Shape;325;p38">
              <a:extLst>
                <a:ext uri="{FF2B5EF4-FFF2-40B4-BE49-F238E27FC236}">
                  <a16:creationId xmlns:a16="http://schemas.microsoft.com/office/drawing/2014/main" id="{643FF487-04DB-41D1-88E1-D983ACB58822}"/>
                </a:ext>
              </a:extLst>
            </p:cNvPr>
            <p:cNvSpPr/>
            <p:nvPr/>
          </p:nvSpPr>
          <p:spPr>
            <a:xfrm>
              <a:off x="3419800" y="927375"/>
              <a:ext cx="186200" cy="3689925"/>
            </a:xfrm>
            <a:custGeom>
              <a:avLst/>
              <a:gdLst/>
              <a:ahLst/>
              <a:cxnLst/>
              <a:rect l="l" t="t" r="r" b="b"/>
              <a:pathLst>
                <a:path w="7448" h="147597" fill="none" extrusionOk="0">
                  <a:moveTo>
                    <a:pt x="0" y="0"/>
                  </a:moveTo>
                  <a:lnTo>
                    <a:pt x="7447" y="0"/>
                  </a:lnTo>
                  <a:lnTo>
                    <a:pt x="7447" y="147596"/>
                  </a:lnTo>
                  <a:lnTo>
                    <a:pt x="0" y="147596"/>
                  </a:lnTo>
                  <a:close/>
                </a:path>
              </a:pathLst>
            </a:custGeom>
            <a:grpFill/>
            <a:ln w="28575" cap="flat" cmpd="sng">
              <a:solidFill>
                <a:schemeClr val="tx2"/>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9" name="Google Shape;326;p38">
              <a:extLst>
                <a:ext uri="{FF2B5EF4-FFF2-40B4-BE49-F238E27FC236}">
                  <a16:creationId xmlns:a16="http://schemas.microsoft.com/office/drawing/2014/main" id="{2DD5DE7C-7F39-4CDA-A722-F226E2B254F7}"/>
                </a:ext>
              </a:extLst>
            </p:cNvPr>
            <p:cNvSpPr/>
            <p:nvPr/>
          </p:nvSpPr>
          <p:spPr>
            <a:xfrm>
              <a:off x="3800075" y="927375"/>
              <a:ext cx="382275" cy="3689925"/>
            </a:xfrm>
            <a:custGeom>
              <a:avLst/>
              <a:gdLst/>
              <a:ahLst/>
              <a:cxnLst/>
              <a:rect l="l" t="t" r="r" b="b"/>
              <a:pathLst>
                <a:path w="15291" h="147597" fill="none" extrusionOk="0">
                  <a:moveTo>
                    <a:pt x="15291" y="0"/>
                  </a:moveTo>
                  <a:lnTo>
                    <a:pt x="15291" y="80"/>
                  </a:lnTo>
                  <a:lnTo>
                    <a:pt x="7844" y="80"/>
                  </a:lnTo>
                  <a:lnTo>
                    <a:pt x="7844" y="147596"/>
                  </a:lnTo>
                  <a:lnTo>
                    <a:pt x="0" y="147596"/>
                  </a:lnTo>
                  <a:lnTo>
                    <a:pt x="15291" y="147596"/>
                  </a:lnTo>
                  <a:close/>
                </a:path>
              </a:pathLst>
            </a:custGeom>
            <a:grpFill/>
            <a:ln w="28575" cap="flat" cmpd="sng">
              <a:solidFill>
                <a:schemeClr val="tx2"/>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0" name="Google Shape;327;p38">
              <a:extLst>
                <a:ext uri="{FF2B5EF4-FFF2-40B4-BE49-F238E27FC236}">
                  <a16:creationId xmlns:a16="http://schemas.microsoft.com/office/drawing/2014/main" id="{B157F315-BDE8-48E7-A0FE-EFB92CA820F3}"/>
                </a:ext>
              </a:extLst>
            </p:cNvPr>
            <p:cNvSpPr/>
            <p:nvPr/>
          </p:nvSpPr>
          <p:spPr>
            <a:xfrm>
              <a:off x="3419800" y="685725"/>
              <a:ext cx="762550" cy="241675"/>
            </a:xfrm>
            <a:custGeom>
              <a:avLst/>
              <a:gdLst/>
              <a:ahLst/>
              <a:cxnLst/>
              <a:rect l="l" t="t" r="r" b="b"/>
              <a:pathLst>
                <a:path w="30502" h="9667" fill="none" extrusionOk="0">
                  <a:moveTo>
                    <a:pt x="0" y="1"/>
                  </a:moveTo>
                  <a:lnTo>
                    <a:pt x="30502" y="1"/>
                  </a:lnTo>
                  <a:lnTo>
                    <a:pt x="30502" y="9666"/>
                  </a:lnTo>
                  <a:lnTo>
                    <a:pt x="0" y="9666"/>
                  </a:lnTo>
                  <a:close/>
                </a:path>
              </a:pathLst>
            </a:custGeom>
            <a:grpFill/>
            <a:ln w="28575" cap="flat" cmpd="sng">
              <a:solidFill>
                <a:schemeClr val="tx2"/>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1" name="Google Shape;328;p38">
              <a:extLst>
                <a:ext uri="{FF2B5EF4-FFF2-40B4-BE49-F238E27FC236}">
                  <a16:creationId xmlns:a16="http://schemas.microsoft.com/office/drawing/2014/main" id="{B04A2A4C-BF04-459B-A6A0-2F22F6624EFA}"/>
                </a:ext>
              </a:extLst>
            </p:cNvPr>
            <p:cNvSpPr/>
            <p:nvPr/>
          </p:nvSpPr>
          <p:spPr>
            <a:xfrm>
              <a:off x="3419800" y="927375"/>
              <a:ext cx="25" cy="2000"/>
            </a:xfrm>
            <a:custGeom>
              <a:avLst/>
              <a:gdLst/>
              <a:ahLst/>
              <a:cxnLst/>
              <a:rect l="l" t="t" r="r" b="b"/>
              <a:pathLst>
                <a:path w="1" h="80" fill="none" extrusionOk="0">
                  <a:moveTo>
                    <a:pt x="0" y="80"/>
                  </a:moveTo>
                  <a:lnTo>
                    <a:pt x="0" y="80"/>
                  </a:lnTo>
                  <a:lnTo>
                    <a:pt x="0" y="0"/>
                  </a:lnTo>
                  <a:close/>
                </a:path>
              </a:pathLst>
            </a:custGeom>
            <a:grpFill/>
            <a:ln w="28575" cap="flat" cmpd="sng">
              <a:solidFill>
                <a:schemeClr val="tx2"/>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2" name="Google Shape;329;p38">
              <a:extLst>
                <a:ext uri="{FF2B5EF4-FFF2-40B4-BE49-F238E27FC236}">
                  <a16:creationId xmlns:a16="http://schemas.microsoft.com/office/drawing/2014/main" id="{73945205-B7A6-4B15-A941-39DA0E45D9D3}"/>
                </a:ext>
              </a:extLst>
            </p:cNvPr>
            <p:cNvSpPr/>
            <p:nvPr/>
          </p:nvSpPr>
          <p:spPr>
            <a:xfrm>
              <a:off x="3419800" y="927375"/>
              <a:ext cx="762550" cy="2000"/>
            </a:xfrm>
            <a:custGeom>
              <a:avLst/>
              <a:gdLst/>
              <a:ahLst/>
              <a:cxnLst/>
              <a:rect l="l" t="t" r="r" b="b"/>
              <a:pathLst>
                <a:path w="30502" h="80" fill="none" extrusionOk="0">
                  <a:moveTo>
                    <a:pt x="7447" y="0"/>
                  </a:moveTo>
                  <a:lnTo>
                    <a:pt x="23055" y="0"/>
                  </a:lnTo>
                  <a:lnTo>
                    <a:pt x="23055" y="80"/>
                  </a:lnTo>
                  <a:lnTo>
                    <a:pt x="30502" y="80"/>
                  </a:lnTo>
                  <a:lnTo>
                    <a:pt x="30502" y="0"/>
                  </a:lnTo>
                  <a:lnTo>
                    <a:pt x="0" y="0"/>
                  </a:lnTo>
                  <a:lnTo>
                    <a:pt x="0" y="80"/>
                  </a:lnTo>
                  <a:lnTo>
                    <a:pt x="7447" y="80"/>
                  </a:lnTo>
                  <a:close/>
                </a:path>
              </a:pathLst>
            </a:custGeom>
            <a:grpFill/>
            <a:ln w="28575" cap="flat" cmpd="sng">
              <a:solidFill>
                <a:schemeClr val="tx2"/>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3" name="Google Shape;330;p38">
              <a:extLst>
                <a:ext uri="{FF2B5EF4-FFF2-40B4-BE49-F238E27FC236}">
                  <a16:creationId xmlns:a16="http://schemas.microsoft.com/office/drawing/2014/main" id="{E2A0CA52-E174-493B-838F-9B897D8F5E3D}"/>
                </a:ext>
              </a:extLst>
            </p:cNvPr>
            <p:cNvSpPr/>
            <p:nvPr/>
          </p:nvSpPr>
          <p:spPr>
            <a:xfrm>
              <a:off x="3419800" y="4617275"/>
              <a:ext cx="762550" cy="578375"/>
            </a:xfrm>
            <a:custGeom>
              <a:avLst/>
              <a:gdLst/>
              <a:ahLst/>
              <a:cxnLst/>
              <a:rect l="l" t="t" r="r" b="b"/>
              <a:pathLst>
                <a:path w="30502" h="23135" fill="none" extrusionOk="0">
                  <a:moveTo>
                    <a:pt x="10775" y="23134"/>
                  </a:moveTo>
                  <a:lnTo>
                    <a:pt x="19252" y="23134"/>
                  </a:lnTo>
                  <a:lnTo>
                    <a:pt x="30502" y="0"/>
                  </a:lnTo>
                  <a:lnTo>
                    <a:pt x="0" y="0"/>
                  </a:lnTo>
                  <a:close/>
                </a:path>
              </a:pathLst>
            </a:custGeom>
            <a:grpFill/>
            <a:ln w="28575" cap="flat" cmpd="sng">
              <a:solidFill>
                <a:schemeClr val="tx2"/>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4" name="Google Shape;331;p38">
              <a:extLst>
                <a:ext uri="{FF2B5EF4-FFF2-40B4-BE49-F238E27FC236}">
                  <a16:creationId xmlns:a16="http://schemas.microsoft.com/office/drawing/2014/main" id="{6BDAFDD0-9B94-4F9E-8225-0D092310DCE2}"/>
                </a:ext>
              </a:extLst>
            </p:cNvPr>
            <p:cNvSpPr/>
            <p:nvPr/>
          </p:nvSpPr>
          <p:spPr>
            <a:xfrm>
              <a:off x="3419800" y="255950"/>
              <a:ext cx="762550" cy="431800"/>
            </a:xfrm>
            <a:custGeom>
              <a:avLst/>
              <a:gdLst/>
              <a:ahLst/>
              <a:cxnLst/>
              <a:rect l="l" t="t" r="r" b="b"/>
              <a:pathLst>
                <a:path w="30502" h="17272" fill="none" extrusionOk="0">
                  <a:moveTo>
                    <a:pt x="30502" y="15290"/>
                  </a:moveTo>
                  <a:cubicBezTo>
                    <a:pt x="30502" y="6813"/>
                    <a:pt x="23688" y="0"/>
                    <a:pt x="15211" y="0"/>
                  </a:cubicBezTo>
                  <a:lnTo>
                    <a:pt x="15211" y="0"/>
                  </a:lnTo>
                  <a:cubicBezTo>
                    <a:pt x="6814" y="0"/>
                    <a:pt x="0" y="6893"/>
                    <a:pt x="0" y="15290"/>
                  </a:cubicBezTo>
                  <a:lnTo>
                    <a:pt x="0" y="17271"/>
                  </a:lnTo>
                  <a:lnTo>
                    <a:pt x="30502" y="17271"/>
                  </a:lnTo>
                  <a:close/>
                </a:path>
              </a:pathLst>
            </a:custGeom>
            <a:grpFill/>
            <a:ln w="28575" cap="flat" cmpd="sng">
              <a:solidFill>
                <a:schemeClr val="tx2"/>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5" name="Google Shape;332;p38">
              <a:extLst>
                <a:ext uri="{FF2B5EF4-FFF2-40B4-BE49-F238E27FC236}">
                  <a16:creationId xmlns:a16="http://schemas.microsoft.com/office/drawing/2014/main" id="{042B53E2-3FA8-4F82-BA35-1289803A8CC6}"/>
                </a:ext>
              </a:extLst>
            </p:cNvPr>
            <p:cNvSpPr/>
            <p:nvPr/>
          </p:nvSpPr>
          <p:spPr>
            <a:xfrm>
              <a:off x="3605975" y="4617275"/>
              <a:ext cx="194125" cy="25"/>
            </a:xfrm>
            <a:custGeom>
              <a:avLst/>
              <a:gdLst/>
              <a:ahLst/>
              <a:cxnLst/>
              <a:rect l="l" t="t" r="r" b="b"/>
              <a:pathLst>
                <a:path w="7765" h="1" fill="none" extrusionOk="0">
                  <a:moveTo>
                    <a:pt x="0" y="0"/>
                  </a:moveTo>
                  <a:lnTo>
                    <a:pt x="7764" y="0"/>
                  </a:lnTo>
                  <a:close/>
                </a:path>
              </a:pathLst>
            </a:custGeom>
            <a:grpFill/>
            <a:ln w="28575" cap="flat" cmpd="sng">
              <a:solidFill>
                <a:schemeClr val="tx2"/>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6" name="Google Shape;333;p38">
              <a:extLst>
                <a:ext uri="{FF2B5EF4-FFF2-40B4-BE49-F238E27FC236}">
                  <a16:creationId xmlns:a16="http://schemas.microsoft.com/office/drawing/2014/main" id="{F3F4B1CC-88AB-45D5-A5B8-B899A36F0F96}"/>
                </a:ext>
              </a:extLst>
            </p:cNvPr>
            <p:cNvSpPr/>
            <p:nvPr/>
          </p:nvSpPr>
          <p:spPr>
            <a:xfrm>
              <a:off x="3605975" y="929350"/>
              <a:ext cx="390200" cy="3687950"/>
            </a:xfrm>
            <a:custGeom>
              <a:avLst/>
              <a:gdLst/>
              <a:ahLst/>
              <a:cxnLst/>
              <a:rect l="l" t="t" r="r" b="b"/>
              <a:pathLst>
                <a:path w="15608" h="147518" fill="none" extrusionOk="0">
                  <a:moveTo>
                    <a:pt x="15608" y="1"/>
                  </a:moveTo>
                  <a:lnTo>
                    <a:pt x="0" y="1"/>
                  </a:lnTo>
                  <a:lnTo>
                    <a:pt x="0" y="147517"/>
                  </a:lnTo>
                  <a:lnTo>
                    <a:pt x="7764" y="147517"/>
                  </a:lnTo>
                  <a:lnTo>
                    <a:pt x="15608" y="147517"/>
                  </a:lnTo>
                  <a:close/>
                </a:path>
              </a:pathLst>
            </a:custGeom>
            <a:grpFill/>
            <a:ln w="28575" cap="flat" cmpd="sng">
              <a:solidFill>
                <a:schemeClr val="tx2"/>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7" name="Google Shape;334;p38">
              <a:extLst>
                <a:ext uri="{FF2B5EF4-FFF2-40B4-BE49-F238E27FC236}">
                  <a16:creationId xmlns:a16="http://schemas.microsoft.com/office/drawing/2014/main" id="{818796B9-8F17-4C30-A240-9CF8DA5CAC40}"/>
                </a:ext>
              </a:extLst>
            </p:cNvPr>
            <p:cNvSpPr/>
            <p:nvPr/>
          </p:nvSpPr>
          <p:spPr>
            <a:xfrm>
              <a:off x="3605975" y="927375"/>
              <a:ext cx="390200" cy="2000"/>
            </a:xfrm>
            <a:custGeom>
              <a:avLst/>
              <a:gdLst/>
              <a:ahLst/>
              <a:cxnLst/>
              <a:rect l="l" t="t" r="r" b="b"/>
              <a:pathLst>
                <a:path w="15608" h="80" fill="none" extrusionOk="0">
                  <a:moveTo>
                    <a:pt x="0" y="0"/>
                  </a:moveTo>
                  <a:lnTo>
                    <a:pt x="15608" y="0"/>
                  </a:lnTo>
                  <a:lnTo>
                    <a:pt x="15608" y="80"/>
                  </a:lnTo>
                  <a:lnTo>
                    <a:pt x="0" y="80"/>
                  </a:lnTo>
                  <a:close/>
                </a:path>
              </a:pathLst>
            </a:custGeom>
            <a:grpFill/>
            <a:ln w="28575" cap="flat" cmpd="sng">
              <a:solidFill>
                <a:schemeClr val="tx2"/>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8" name="Google Shape;335;p38">
              <a:extLst>
                <a:ext uri="{FF2B5EF4-FFF2-40B4-BE49-F238E27FC236}">
                  <a16:creationId xmlns:a16="http://schemas.microsoft.com/office/drawing/2014/main" id="{ADEC5310-08F7-43D2-8C60-ECA2CA70A3AD}"/>
                </a:ext>
              </a:extLst>
            </p:cNvPr>
            <p:cNvSpPr/>
            <p:nvPr/>
          </p:nvSpPr>
          <p:spPr>
            <a:xfrm>
              <a:off x="3689150" y="5195625"/>
              <a:ext cx="211950" cy="221850"/>
            </a:xfrm>
            <a:custGeom>
              <a:avLst/>
              <a:gdLst/>
              <a:ahLst/>
              <a:cxnLst/>
              <a:rect l="l" t="t" r="r" b="b"/>
              <a:pathLst>
                <a:path w="8478" h="8874" extrusionOk="0">
                  <a:moveTo>
                    <a:pt x="1" y="0"/>
                  </a:moveTo>
                  <a:lnTo>
                    <a:pt x="4120" y="8873"/>
                  </a:lnTo>
                  <a:lnTo>
                    <a:pt x="8478" y="0"/>
                  </a:lnTo>
                  <a:close/>
                </a:path>
              </a:pathLst>
            </a:custGeom>
            <a:grpFill/>
            <a:ln w="28575"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sp>
        <p:nvSpPr>
          <p:cNvPr id="19" name="Google Shape;336;p38">
            <a:extLst>
              <a:ext uri="{FF2B5EF4-FFF2-40B4-BE49-F238E27FC236}">
                <a16:creationId xmlns:a16="http://schemas.microsoft.com/office/drawing/2014/main" id="{51017E00-1E3E-4B74-BE89-EE909C389596}"/>
              </a:ext>
            </a:extLst>
          </p:cNvPr>
          <p:cNvSpPr/>
          <p:nvPr userDrawn="1"/>
        </p:nvSpPr>
        <p:spPr>
          <a:xfrm>
            <a:off x="502766" y="8249872"/>
            <a:ext cx="1021136" cy="1054488"/>
          </a:xfrm>
          <a:prstGeom prst="rect">
            <a:avLst/>
          </a:prstGeom>
          <a:solidFill>
            <a:schemeClr val="accent1"/>
          </a:solidFill>
          <a:ln>
            <a:solidFill>
              <a:schemeClr val="tx2"/>
            </a:solid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20" name="Google Shape;337;p38">
            <a:extLst>
              <a:ext uri="{FF2B5EF4-FFF2-40B4-BE49-F238E27FC236}">
                <a16:creationId xmlns:a16="http://schemas.microsoft.com/office/drawing/2014/main" id="{85B27DAF-7C89-49EE-892A-FDB2D020CCB1}"/>
              </a:ext>
            </a:extLst>
          </p:cNvPr>
          <p:cNvSpPr/>
          <p:nvPr userDrawn="1"/>
        </p:nvSpPr>
        <p:spPr>
          <a:xfrm>
            <a:off x="6969646" y="816650"/>
            <a:ext cx="1781884" cy="1782000"/>
          </a:xfrm>
          <a:prstGeom prst="ellipse">
            <a:avLst/>
          </a:prstGeom>
          <a:solidFill>
            <a:schemeClr val="accent4"/>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21" name="Google Shape;338;p38">
            <a:extLst>
              <a:ext uri="{FF2B5EF4-FFF2-40B4-BE49-F238E27FC236}">
                <a16:creationId xmlns:a16="http://schemas.microsoft.com/office/drawing/2014/main" id="{1A7842F8-DDB5-4243-BDC5-1CD4219194EE}"/>
              </a:ext>
            </a:extLst>
          </p:cNvPr>
          <p:cNvSpPr/>
          <p:nvPr userDrawn="1"/>
        </p:nvSpPr>
        <p:spPr>
          <a:xfrm>
            <a:off x="14228460" y="4273644"/>
            <a:ext cx="866944" cy="867000"/>
          </a:xfrm>
          <a:prstGeom prst="ellipse">
            <a:avLst/>
          </a:prstGeom>
          <a:solidFill>
            <a:schemeClr val="accent4"/>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cxnSp>
        <p:nvCxnSpPr>
          <p:cNvPr id="23" name="Straight Connector 22">
            <a:extLst>
              <a:ext uri="{FF2B5EF4-FFF2-40B4-BE49-F238E27FC236}">
                <a16:creationId xmlns:a16="http://schemas.microsoft.com/office/drawing/2014/main" id="{52B0A522-7D31-4010-92ED-DFB7BD4F2B36}"/>
              </a:ext>
            </a:extLst>
          </p:cNvPr>
          <p:cNvCxnSpPr>
            <a:cxnSpLocks/>
          </p:cNvCxnSpPr>
          <p:nvPr userDrawn="1"/>
        </p:nvCxnSpPr>
        <p:spPr>
          <a:xfrm>
            <a:off x="2519725" y="8666556"/>
            <a:ext cx="1193624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353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3">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ADAA8547-A077-43F7-A734-C7FC333D1242}"/>
              </a:ext>
            </a:extLst>
          </p:cNvPr>
          <p:cNvSpPr>
            <a:spLocks noGrp="1"/>
          </p:cNvSpPr>
          <p:nvPr>
            <p:ph type="body" sz="quarter" idx="10" hasCustomPrompt="1"/>
          </p:nvPr>
        </p:nvSpPr>
        <p:spPr>
          <a:xfrm>
            <a:off x="3945299" y="5713638"/>
            <a:ext cx="16988626" cy="1737360"/>
          </a:xfrm>
        </p:spPr>
        <p:txBody>
          <a:bodyPr anchor="ctr">
            <a:noAutofit/>
          </a:bodyPr>
          <a:lstStyle>
            <a:lvl1pPr algn="ctr">
              <a:defRPr sz="10799">
                <a:solidFill>
                  <a:schemeClr val="tx2"/>
                </a:solidFill>
                <a:latin typeface="Verdana" panose="020B0604030504040204" pitchFamily="34" charset="0"/>
                <a:ea typeface="Verdana" panose="020B0604030504040204" pitchFamily="34" charset="0"/>
              </a:defRPr>
            </a:lvl1pPr>
          </a:lstStyle>
          <a:p>
            <a:pPr lvl="0"/>
            <a:r>
              <a:rPr lang="en-US" dirty="0"/>
              <a:t>Click to add title</a:t>
            </a:r>
          </a:p>
        </p:txBody>
      </p:sp>
      <p:sp>
        <p:nvSpPr>
          <p:cNvPr id="4" name="Text Placeholder 7">
            <a:extLst>
              <a:ext uri="{FF2B5EF4-FFF2-40B4-BE49-F238E27FC236}">
                <a16:creationId xmlns:a16="http://schemas.microsoft.com/office/drawing/2014/main" id="{BE86E9DF-6E22-4C91-BD39-F129A4935863}"/>
              </a:ext>
            </a:extLst>
          </p:cNvPr>
          <p:cNvSpPr>
            <a:spLocks noGrp="1"/>
          </p:cNvSpPr>
          <p:nvPr>
            <p:ph type="body" sz="quarter" idx="11" hasCustomPrompt="1"/>
          </p:nvPr>
        </p:nvSpPr>
        <p:spPr>
          <a:xfrm>
            <a:off x="9824938" y="3295651"/>
            <a:ext cx="5229352" cy="2398938"/>
          </a:xfrm>
        </p:spPr>
        <p:txBody>
          <a:bodyPr anchor="ctr">
            <a:noAutofit/>
          </a:bodyPr>
          <a:lstStyle>
            <a:lvl1pPr algn="ctr">
              <a:defRPr sz="17599">
                <a:solidFill>
                  <a:schemeClr val="tx2"/>
                </a:solidFill>
                <a:latin typeface="Verdana" panose="020B0604030504040204" pitchFamily="34" charset="0"/>
                <a:ea typeface="Verdana" panose="020B0604030504040204" pitchFamily="34" charset="0"/>
              </a:defRPr>
            </a:lvl1pPr>
          </a:lstStyle>
          <a:p>
            <a:pPr lvl="0"/>
            <a:r>
              <a:rPr lang="en-US" dirty="0"/>
              <a:t>XX</a:t>
            </a:r>
          </a:p>
        </p:txBody>
      </p:sp>
      <p:sp>
        <p:nvSpPr>
          <p:cNvPr id="5" name="Text Placeholder 2">
            <a:extLst>
              <a:ext uri="{FF2B5EF4-FFF2-40B4-BE49-F238E27FC236}">
                <a16:creationId xmlns:a16="http://schemas.microsoft.com/office/drawing/2014/main" id="{DCD20617-886D-4ECD-A561-10BD7E061479}"/>
              </a:ext>
            </a:extLst>
          </p:cNvPr>
          <p:cNvSpPr>
            <a:spLocks noGrp="1"/>
          </p:cNvSpPr>
          <p:nvPr>
            <p:ph type="body" sz="quarter" idx="12" hasCustomPrompt="1"/>
          </p:nvPr>
        </p:nvSpPr>
        <p:spPr>
          <a:xfrm>
            <a:off x="6930625" y="8056790"/>
            <a:ext cx="11017974" cy="1200504"/>
          </a:xfrm>
          <a:ln w="28575">
            <a:solidFill>
              <a:schemeClr val="tx2"/>
            </a:solidFill>
          </a:ln>
        </p:spPr>
        <p:txBody>
          <a:bodyPr>
            <a:normAutofit/>
          </a:bodyPr>
          <a:lstStyle>
            <a:lvl1pPr algn="ctr">
              <a:defRPr sz="4800">
                <a:solidFill>
                  <a:schemeClr val="tx2"/>
                </a:solidFill>
                <a:latin typeface="Verdana" panose="020B0604030504040204" pitchFamily="34" charset="0"/>
                <a:ea typeface="Verdana" panose="020B0604030504040204"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Concept description…</a:t>
            </a:r>
          </a:p>
        </p:txBody>
      </p:sp>
      <p:sp>
        <p:nvSpPr>
          <p:cNvPr id="16" name="Google Shape;440;p42">
            <a:extLst>
              <a:ext uri="{FF2B5EF4-FFF2-40B4-BE49-F238E27FC236}">
                <a16:creationId xmlns:a16="http://schemas.microsoft.com/office/drawing/2014/main" id="{B5C3D971-7E3C-4B07-AA0A-0D89E576E9A4}"/>
              </a:ext>
            </a:extLst>
          </p:cNvPr>
          <p:cNvSpPr/>
          <p:nvPr userDrawn="1"/>
        </p:nvSpPr>
        <p:spPr>
          <a:xfrm>
            <a:off x="2091465" y="9835101"/>
            <a:ext cx="1574100" cy="1574202"/>
          </a:xfrm>
          <a:prstGeom prst="ellipse">
            <a:avLst/>
          </a:prstGeom>
          <a:solidFill>
            <a:schemeClr val="tx2"/>
          </a:solidFill>
          <a:ln>
            <a:solidFill>
              <a:schemeClr val="tx2"/>
            </a:solid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17" name="Google Shape;441;p42">
            <a:extLst>
              <a:ext uri="{FF2B5EF4-FFF2-40B4-BE49-F238E27FC236}">
                <a16:creationId xmlns:a16="http://schemas.microsoft.com/office/drawing/2014/main" id="{670FCA21-6AEC-46FE-9559-9EF3671FF3C9}"/>
              </a:ext>
            </a:extLst>
          </p:cNvPr>
          <p:cNvSpPr/>
          <p:nvPr userDrawn="1"/>
        </p:nvSpPr>
        <p:spPr>
          <a:xfrm>
            <a:off x="16544686" y="761215"/>
            <a:ext cx="1040290" cy="1040358"/>
          </a:xfrm>
          <a:prstGeom prst="ellipse">
            <a:avLst/>
          </a:prstGeom>
          <a:solidFill>
            <a:schemeClr val="accent4"/>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20" name="Freeform: Shape 19">
            <a:extLst>
              <a:ext uri="{FF2B5EF4-FFF2-40B4-BE49-F238E27FC236}">
                <a16:creationId xmlns:a16="http://schemas.microsoft.com/office/drawing/2014/main" id="{5DFE81B1-57C4-401D-9228-E86186775939}"/>
              </a:ext>
            </a:extLst>
          </p:cNvPr>
          <p:cNvSpPr/>
          <p:nvPr userDrawn="1"/>
        </p:nvSpPr>
        <p:spPr>
          <a:xfrm>
            <a:off x="0" y="0"/>
            <a:ext cx="4444105" cy="4634300"/>
          </a:xfrm>
          <a:custGeom>
            <a:avLst/>
            <a:gdLst>
              <a:gd name="connsiteX0" fmla="*/ 0 w 2222197"/>
              <a:gd name="connsiteY0" fmla="*/ 0 h 2317150"/>
              <a:gd name="connsiteX1" fmla="*/ 1820110 w 2222197"/>
              <a:gd name="connsiteY1" fmla="*/ 0 h 2317150"/>
              <a:gd name="connsiteX2" fmla="*/ 1825473 w 2222197"/>
              <a:gd name="connsiteY2" fmla="*/ 4874 h 2317150"/>
              <a:gd name="connsiteX3" fmla="*/ 2222197 w 2222197"/>
              <a:gd name="connsiteY3" fmla="*/ 962650 h 2317150"/>
              <a:gd name="connsiteX4" fmla="*/ 867697 w 2222197"/>
              <a:gd name="connsiteY4" fmla="*/ 2317150 h 2317150"/>
              <a:gd name="connsiteX5" fmla="*/ 6109 w 2222197"/>
              <a:gd name="connsiteY5" fmla="*/ 2007848 h 2317150"/>
              <a:gd name="connsiteX6" fmla="*/ 0 w 2222197"/>
              <a:gd name="connsiteY6" fmla="*/ 2002296 h 2317150"/>
              <a:gd name="connsiteX7" fmla="*/ 0 w 2222197"/>
              <a:gd name="connsiteY7" fmla="*/ 0 h 231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2197" h="2317150">
                <a:moveTo>
                  <a:pt x="0" y="0"/>
                </a:moveTo>
                <a:lnTo>
                  <a:pt x="1820110" y="0"/>
                </a:lnTo>
                <a:lnTo>
                  <a:pt x="1825473" y="4874"/>
                </a:lnTo>
                <a:cubicBezTo>
                  <a:pt x="2070590" y="249990"/>
                  <a:pt x="2222197" y="588615"/>
                  <a:pt x="2222197" y="962650"/>
                </a:cubicBezTo>
                <a:cubicBezTo>
                  <a:pt x="2222197" y="1710720"/>
                  <a:pt x="1615767" y="2317150"/>
                  <a:pt x="867697" y="2317150"/>
                </a:cubicBezTo>
                <a:cubicBezTo>
                  <a:pt x="540416" y="2317150"/>
                  <a:pt x="240247" y="2201076"/>
                  <a:pt x="6109" y="2007848"/>
                </a:cubicBezTo>
                <a:lnTo>
                  <a:pt x="0" y="2002296"/>
                </a:lnTo>
                <a:lnTo>
                  <a:pt x="0" y="0"/>
                </a:lnTo>
                <a:close/>
              </a:path>
            </a:pathLst>
          </a:custGeom>
          <a:solidFill>
            <a:schemeClr val="accent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sp>
        <p:nvSpPr>
          <p:cNvPr id="28" name="Freeform: Shape 27">
            <a:extLst>
              <a:ext uri="{FF2B5EF4-FFF2-40B4-BE49-F238E27FC236}">
                <a16:creationId xmlns:a16="http://schemas.microsoft.com/office/drawing/2014/main" id="{ACAE6057-131D-4CE4-92D7-C0CB71764575}"/>
              </a:ext>
            </a:extLst>
          </p:cNvPr>
          <p:cNvSpPr/>
          <p:nvPr userDrawn="1"/>
        </p:nvSpPr>
        <p:spPr>
          <a:xfrm>
            <a:off x="21673589" y="6858000"/>
            <a:ext cx="2708824" cy="5418000"/>
          </a:xfrm>
          <a:custGeom>
            <a:avLst/>
            <a:gdLst>
              <a:gd name="connsiteX0" fmla="*/ 1354500 w 1354500"/>
              <a:gd name="connsiteY0" fmla="*/ 0 h 2709000"/>
              <a:gd name="connsiteX1" fmla="*/ 1354500 w 1354500"/>
              <a:gd name="connsiteY1" fmla="*/ 2709000 h 2709000"/>
              <a:gd name="connsiteX2" fmla="*/ 0 w 1354500"/>
              <a:gd name="connsiteY2" fmla="*/ 1354500 h 2709000"/>
              <a:gd name="connsiteX3" fmla="*/ 1354500 w 1354500"/>
              <a:gd name="connsiteY3" fmla="*/ 0 h 2709000"/>
            </a:gdLst>
            <a:ahLst/>
            <a:cxnLst>
              <a:cxn ang="0">
                <a:pos x="connsiteX0" y="connsiteY0"/>
              </a:cxn>
              <a:cxn ang="0">
                <a:pos x="connsiteX1" y="connsiteY1"/>
              </a:cxn>
              <a:cxn ang="0">
                <a:pos x="connsiteX2" y="connsiteY2"/>
              </a:cxn>
              <a:cxn ang="0">
                <a:pos x="connsiteX3" y="connsiteY3"/>
              </a:cxn>
            </a:cxnLst>
            <a:rect l="l" t="t" r="r" b="b"/>
            <a:pathLst>
              <a:path w="1354500" h="2709000">
                <a:moveTo>
                  <a:pt x="1354500" y="0"/>
                </a:moveTo>
                <a:lnTo>
                  <a:pt x="1354500" y="2709000"/>
                </a:lnTo>
                <a:cubicBezTo>
                  <a:pt x="606430" y="2709000"/>
                  <a:pt x="0" y="2102570"/>
                  <a:pt x="0" y="1354500"/>
                </a:cubicBezTo>
                <a:cubicBezTo>
                  <a:pt x="0" y="606430"/>
                  <a:pt x="606430" y="0"/>
                  <a:pt x="1354500" y="0"/>
                </a:cubicBezTo>
                <a:close/>
              </a:path>
            </a:pathLst>
          </a:cu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cxnSp>
        <p:nvCxnSpPr>
          <p:cNvPr id="19" name="Straight Connector 18">
            <a:extLst>
              <a:ext uri="{FF2B5EF4-FFF2-40B4-BE49-F238E27FC236}">
                <a16:creationId xmlns:a16="http://schemas.microsoft.com/office/drawing/2014/main" id="{AD00623F-C23E-4687-A7C3-F7A54B0A71F2}"/>
              </a:ext>
            </a:extLst>
          </p:cNvPr>
          <p:cNvCxnSpPr>
            <a:cxnSpLocks/>
          </p:cNvCxnSpPr>
          <p:nvPr userDrawn="1"/>
        </p:nvCxnSpPr>
        <p:spPr>
          <a:xfrm>
            <a:off x="6930625" y="7286644"/>
            <a:ext cx="1101797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43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btitle 4">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75118880-2F22-4B76-843E-ED6C4C1F7E23}"/>
              </a:ext>
            </a:extLst>
          </p:cNvPr>
          <p:cNvSpPr>
            <a:spLocks noGrp="1"/>
          </p:cNvSpPr>
          <p:nvPr>
            <p:ph type="body" sz="quarter" idx="10" hasCustomPrompt="1"/>
          </p:nvPr>
        </p:nvSpPr>
        <p:spPr>
          <a:xfrm>
            <a:off x="8242663" y="6776974"/>
            <a:ext cx="14500606" cy="1737360"/>
          </a:xfrm>
        </p:spPr>
        <p:txBody>
          <a:bodyPr anchor="ctr">
            <a:noAutofit/>
          </a:bodyPr>
          <a:lstStyle>
            <a:lvl1pPr algn="ctr">
              <a:defRPr sz="10799">
                <a:solidFill>
                  <a:schemeClr val="tx2"/>
                </a:solidFill>
                <a:latin typeface="Verdana" panose="020B0604030504040204" pitchFamily="34" charset="0"/>
                <a:ea typeface="Verdana" panose="020B0604030504040204" pitchFamily="34" charset="0"/>
              </a:defRPr>
            </a:lvl1pPr>
          </a:lstStyle>
          <a:p>
            <a:pPr lvl="0"/>
            <a:r>
              <a:rPr lang="en-US" dirty="0"/>
              <a:t>Click to add title</a:t>
            </a:r>
          </a:p>
        </p:txBody>
      </p:sp>
      <p:sp>
        <p:nvSpPr>
          <p:cNvPr id="4" name="Text Placeholder 7">
            <a:extLst>
              <a:ext uri="{FF2B5EF4-FFF2-40B4-BE49-F238E27FC236}">
                <a16:creationId xmlns:a16="http://schemas.microsoft.com/office/drawing/2014/main" id="{4E85ED36-A248-4B13-8B06-29ABF673BAF0}"/>
              </a:ext>
            </a:extLst>
          </p:cNvPr>
          <p:cNvSpPr>
            <a:spLocks noGrp="1"/>
          </p:cNvSpPr>
          <p:nvPr>
            <p:ph type="body" sz="quarter" idx="11" hasCustomPrompt="1"/>
          </p:nvPr>
        </p:nvSpPr>
        <p:spPr>
          <a:xfrm>
            <a:off x="12542293" y="4358987"/>
            <a:ext cx="5901351" cy="2398938"/>
          </a:xfrm>
        </p:spPr>
        <p:txBody>
          <a:bodyPr anchor="ctr">
            <a:noAutofit/>
          </a:bodyPr>
          <a:lstStyle>
            <a:lvl1pPr algn="ctr">
              <a:defRPr sz="17599">
                <a:solidFill>
                  <a:schemeClr val="tx2"/>
                </a:solidFill>
                <a:latin typeface="Verdana" panose="020B0604030504040204" pitchFamily="34" charset="0"/>
                <a:ea typeface="Verdana" panose="020B0604030504040204" pitchFamily="34" charset="0"/>
              </a:defRPr>
            </a:lvl1pPr>
          </a:lstStyle>
          <a:p>
            <a:pPr lvl="0"/>
            <a:r>
              <a:rPr lang="en-US" dirty="0"/>
              <a:t>XX</a:t>
            </a:r>
          </a:p>
        </p:txBody>
      </p:sp>
      <p:sp>
        <p:nvSpPr>
          <p:cNvPr id="5" name="Text Placeholder 2">
            <a:extLst>
              <a:ext uri="{FF2B5EF4-FFF2-40B4-BE49-F238E27FC236}">
                <a16:creationId xmlns:a16="http://schemas.microsoft.com/office/drawing/2014/main" id="{8B2D1E86-D548-476D-8FFD-787DA9EBDD5B}"/>
              </a:ext>
            </a:extLst>
          </p:cNvPr>
          <p:cNvSpPr>
            <a:spLocks noGrp="1"/>
          </p:cNvSpPr>
          <p:nvPr>
            <p:ph type="body" sz="quarter" idx="12" hasCustomPrompt="1"/>
          </p:nvPr>
        </p:nvSpPr>
        <p:spPr>
          <a:xfrm>
            <a:off x="9983979" y="9120126"/>
            <a:ext cx="11017974" cy="1200504"/>
          </a:xfrm>
          <a:ln w="28575">
            <a:solidFill>
              <a:schemeClr val="tx2"/>
            </a:solidFill>
          </a:ln>
        </p:spPr>
        <p:txBody>
          <a:bodyPr>
            <a:normAutofit/>
          </a:bodyPr>
          <a:lstStyle>
            <a:lvl1pPr algn="ctr">
              <a:defRPr sz="4800">
                <a:solidFill>
                  <a:schemeClr val="tx2"/>
                </a:solidFill>
                <a:latin typeface="Verdana" panose="020B0604030504040204" pitchFamily="34" charset="0"/>
                <a:ea typeface="Verdana" panose="020B0604030504040204"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Concept description…</a:t>
            </a:r>
          </a:p>
        </p:txBody>
      </p:sp>
      <p:sp>
        <p:nvSpPr>
          <p:cNvPr id="6" name="Google Shape;504;p46">
            <a:extLst>
              <a:ext uri="{FF2B5EF4-FFF2-40B4-BE49-F238E27FC236}">
                <a16:creationId xmlns:a16="http://schemas.microsoft.com/office/drawing/2014/main" id="{1FAA6426-9852-43D7-99BD-23545577ADA6}"/>
              </a:ext>
            </a:extLst>
          </p:cNvPr>
          <p:cNvSpPr/>
          <p:nvPr userDrawn="1"/>
        </p:nvSpPr>
        <p:spPr>
          <a:xfrm>
            <a:off x="0" y="0"/>
            <a:ext cx="4012539" cy="9568872"/>
          </a:xfrm>
          <a:prstGeom prst="rect">
            <a:avLst/>
          </a:prstGeom>
          <a:solidFill>
            <a:schemeClr val="accent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23" name="Google Shape;521;p46">
            <a:extLst>
              <a:ext uri="{FF2B5EF4-FFF2-40B4-BE49-F238E27FC236}">
                <a16:creationId xmlns:a16="http://schemas.microsoft.com/office/drawing/2014/main" id="{5E0E9587-FE6D-4B82-B248-E812F3E88961}"/>
              </a:ext>
            </a:extLst>
          </p:cNvPr>
          <p:cNvSpPr/>
          <p:nvPr userDrawn="1"/>
        </p:nvSpPr>
        <p:spPr>
          <a:xfrm>
            <a:off x="15903933" y="756800"/>
            <a:ext cx="859744" cy="859800"/>
          </a:xfrm>
          <a:prstGeom prst="rect">
            <a:avLst/>
          </a:prstGeom>
          <a:solidFill>
            <a:schemeClr val="tx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24" name="Google Shape;522;p46">
            <a:extLst>
              <a:ext uri="{FF2B5EF4-FFF2-40B4-BE49-F238E27FC236}">
                <a16:creationId xmlns:a16="http://schemas.microsoft.com/office/drawing/2014/main" id="{083E32E2-F914-4F2A-AB0B-7D6AAD06BEB2}"/>
              </a:ext>
            </a:extLst>
          </p:cNvPr>
          <p:cNvSpPr/>
          <p:nvPr userDrawn="1"/>
        </p:nvSpPr>
        <p:spPr>
          <a:xfrm>
            <a:off x="7247774" y="1633200"/>
            <a:ext cx="1075130" cy="1075200"/>
          </a:xfrm>
          <a:prstGeom prst="ellipse">
            <a:avLst/>
          </a:prstGeom>
          <a:solidFill>
            <a:schemeClr val="accent4"/>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25" name="Google Shape;523;p46">
            <a:extLst>
              <a:ext uri="{FF2B5EF4-FFF2-40B4-BE49-F238E27FC236}">
                <a16:creationId xmlns:a16="http://schemas.microsoft.com/office/drawing/2014/main" id="{53931E0D-26A5-4000-B18B-B5B79CAB9DC3}"/>
              </a:ext>
            </a:extLst>
          </p:cNvPr>
          <p:cNvSpPr/>
          <p:nvPr userDrawn="1"/>
        </p:nvSpPr>
        <p:spPr>
          <a:xfrm>
            <a:off x="22417900" y="8188806"/>
            <a:ext cx="859744" cy="859800"/>
          </a:xfrm>
          <a:prstGeom prst="ellipse">
            <a:avLst/>
          </a:prstGeom>
          <a:solidFill>
            <a:schemeClr val="bg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26" name="Google Shape;521;p46">
            <a:extLst>
              <a:ext uri="{FF2B5EF4-FFF2-40B4-BE49-F238E27FC236}">
                <a16:creationId xmlns:a16="http://schemas.microsoft.com/office/drawing/2014/main" id="{CFCF95E0-E841-490E-81D7-5559D79E43C6}"/>
              </a:ext>
            </a:extLst>
          </p:cNvPr>
          <p:cNvSpPr/>
          <p:nvPr userDrawn="1"/>
        </p:nvSpPr>
        <p:spPr>
          <a:xfrm>
            <a:off x="5630581" y="11446223"/>
            <a:ext cx="1040290" cy="1040358"/>
          </a:xfrm>
          <a:prstGeom prst="rect">
            <a:avLst/>
          </a:prstGeom>
          <a:solidFill>
            <a:schemeClr val="bg1"/>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cxnSp>
        <p:nvCxnSpPr>
          <p:cNvPr id="28" name="Straight Connector 27">
            <a:extLst>
              <a:ext uri="{FF2B5EF4-FFF2-40B4-BE49-F238E27FC236}">
                <a16:creationId xmlns:a16="http://schemas.microsoft.com/office/drawing/2014/main" id="{C1F51EA1-D089-4405-AF8C-5E4EA3EA526C}"/>
              </a:ext>
            </a:extLst>
          </p:cNvPr>
          <p:cNvCxnSpPr>
            <a:cxnSpLocks/>
          </p:cNvCxnSpPr>
          <p:nvPr userDrawn="1"/>
        </p:nvCxnSpPr>
        <p:spPr>
          <a:xfrm>
            <a:off x="9983979" y="8309882"/>
            <a:ext cx="1101797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pic>
        <p:nvPicPr>
          <p:cNvPr id="43" name="Picture 42" descr="A picture containing text, plate, tableware, dishware&#10;&#10;Description automatically generated">
            <a:extLst>
              <a:ext uri="{FF2B5EF4-FFF2-40B4-BE49-F238E27FC236}">
                <a16:creationId xmlns:a16="http://schemas.microsoft.com/office/drawing/2014/main" id="{206240B5-E692-4491-9B60-0888AD9E2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2239355" y="5175907"/>
            <a:ext cx="5247942" cy="4322990"/>
          </a:xfrm>
          <a:prstGeom prst="rect">
            <a:avLst/>
          </a:prstGeom>
        </p:spPr>
      </p:pic>
    </p:spTree>
    <p:extLst>
      <p:ext uri="{BB962C8B-B14F-4D97-AF65-F5344CB8AC3E}">
        <p14:creationId xmlns:p14="http://schemas.microsoft.com/office/powerpoint/2010/main" val="3485290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61A54-6A45-4B9D-952D-9F5724B6FE39}"/>
              </a:ext>
            </a:extLst>
          </p:cNvPr>
          <p:cNvSpPr>
            <a:spLocks noGrp="1"/>
          </p:cNvSpPr>
          <p:nvPr>
            <p:ph type="title" hasCustomPrompt="1"/>
          </p:nvPr>
        </p:nvSpPr>
        <p:spPr>
          <a:xfrm>
            <a:off x="4349005" y="734282"/>
            <a:ext cx="15684403" cy="1680440"/>
          </a:xfrm>
        </p:spPr>
        <p:txBody>
          <a:bodyPr/>
          <a:lstStyle>
            <a:lvl1pPr algn="ctr">
              <a:defRPr>
                <a:solidFill>
                  <a:schemeClr val="tx2"/>
                </a:solidFill>
                <a:latin typeface="Verdana" panose="020B0604030504040204" pitchFamily="34" charset="0"/>
                <a:ea typeface="Verdana" panose="020B0604030504040204" pitchFamily="34" charset="0"/>
              </a:defRPr>
            </a:lvl1pPr>
          </a:lstStyle>
          <a:p>
            <a:r>
              <a:rPr lang="en-US" dirty="0"/>
              <a:t>Comparison</a:t>
            </a:r>
          </a:p>
        </p:txBody>
      </p:sp>
      <p:sp>
        <p:nvSpPr>
          <p:cNvPr id="4" name="Google Shape;521;p46">
            <a:extLst>
              <a:ext uri="{FF2B5EF4-FFF2-40B4-BE49-F238E27FC236}">
                <a16:creationId xmlns:a16="http://schemas.microsoft.com/office/drawing/2014/main" id="{5B00E446-CF89-44CA-BAF9-988651817BC8}"/>
              </a:ext>
            </a:extLst>
          </p:cNvPr>
          <p:cNvSpPr/>
          <p:nvPr userDrawn="1"/>
        </p:nvSpPr>
        <p:spPr>
          <a:xfrm>
            <a:off x="22636805" y="6226574"/>
            <a:ext cx="859744" cy="859800"/>
          </a:xfrm>
          <a:prstGeom prst="rect">
            <a:avLst/>
          </a:prstGeom>
          <a:solidFill>
            <a:schemeClr val="tx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6" name="Google Shape;523;p46">
            <a:extLst>
              <a:ext uri="{FF2B5EF4-FFF2-40B4-BE49-F238E27FC236}">
                <a16:creationId xmlns:a16="http://schemas.microsoft.com/office/drawing/2014/main" id="{E1D932C5-8F36-4E7B-B543-6BF2EECFA457}"/>
              </a:ext>
            </a:extLst>
          </p:cNvPr>
          <p:cNvSpPr/>
          <p:nvPr userDrawn="1"/>
        </p:nvSpPr>
        <p:spPr>
          <a:xfrm>
            <a:off x="16757071" y="3194428"/>
            <a:ext cx="859744" cy="859800"/>
          </a:xfrm>
          <a:prstGeom prst="ellipse">
            <a:avLst/>
          </a:prstGeom>
          <a:solidFill>
            <a:schemeClr val="bg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8" name="Text Placeholder 7">
            <a:extLst>
              <a:ext uri="{FF2B5EF4-FFF2-40B4-BE49-F238E27FC236}">
                <a16:creationId xmlns:a16="http://schemas.microsoft.com/office/drawing/2014/main" id="{988FA1B8-ABB6-489A-A350-B9D5221E8B8A}"/>
              </a:ext>
            </a:extLst>
          </p:cNvPr>
          <p:cNvSpPr>
            <a:spLocks noGrp="1"/>
          </p:cNvSpPr>
          <p:nvPr>
            <p:ph type="body" sz="quarter" idx="10"/>
          </p:nvPr>
        </p:nvSpPr>
        <p:spPr>
          <a:xfrm>
            <a:off x="2044796" y="5893712"/>
            <a:ext cx="9581830" cy="6036256"/>
          </a:xfrm>
          <a:solidFill>
            <a:schemeClr val="accent2"/>
          </a:solidFill>
        </p:spPr>
        <p:txBody>
          <a:bodyPr anchor="ctr">
            <a:normAutofit/>
          </a:bodyPr>
          <a:lstStyle>
            <a:lvl1pPr marL="1828709" indent="-914354">
              <a:buFont typeface="Arial" panose="020B0604020202020204" pitchFamily="34" charset="0"/>
              <a:buChar char="•"/>
              <a:defRPr sz="4800">
                <a:solidFill>
                  <a:schemeClr val="tx2"/>
                </a:solidFill>
                <a:latin typeface="Verdana" panose="020B0604030504040204" pitchFamily="34" charset="0"/>
                <a:ea typeface="Verdana" panose="020B0604030504040204" pitchFamily="34" charset="0"/>
              </a:defRPr>
            </a:lvl1pPr>
          </a:lstStyle>
          <a:p>
            <a:pPr lvl="0"/>
            <a:r>
              <a:rPr lang="en-US" dirty="0"/>
              <a:t>Click to edit</a:t>
            </a:r>
          </a:p>
        </p:txBody>
      </p:sp>
      <p:sp>
        <p:nvSpPr>
          <p:cNvPr id="9" name="Text Placeholder 7">
            <a:extLst>
              <a:ext uri="{FF2B5EF4-FFF2-40B4-BE49-F238E27FC236}">
                <a16:creationId xmlns:a16="http://schemas.microsoft.com/office/drawing/2014/main" id="{36DEF43B-759C-44E5-ABE1-E85520E8E678}"/>
              </a:ext>
            </a:extLst>
          </p:cNvPr>
          <p:cNvSpPr>
            <a:spLocks noGrp="1"/>
          </p:cNvSpPr>
          <p:nvPr>
            <p:ph type="body" sz="quarter" idx="11"/>
          </p:nvPr>
        </p:nvSpPr>
        <p:spPr>
          <a:xfrm>
            <a:off x="12755790" y="5893712"/>
            <a:ext cx="9581830" cy="6036256"/>
          </a:xfrm>
          <a:solidFill>
            <a:schemeClr val="accent4"/>
          </a:solidFill>
        </p:spPr>
        <p:txBody>
          <a:bodyPr anchor="ctr">
            <a:normAutofit/>
          </a:bodyPr>
          <a:lstStyle>
            <a:lvl1pPr marL="1828709" indent="-914354">
              <a:buFont typeface="Arial" panose="020B0604020202020204" pitchFamily="34" charset="0"/>
              <a:buChar char="•"/>
              <a:defRPr sz="4800">
                <a:solidFill>
                  <a:schemeClr val="tx2"/>
                </a:solidFill>
                <a:latin typeface="Verdana" panose="020B0604030504040204" pitchFamily="34" charset="0"/>
                <a:ea typeface="Verdana" panose="020B0604030504040204" pitchFamily="34" charset="0"/>
              </a:defRPr>
            </a:lvl1pPr>
          </a:lstStyle>
          <a:p>
            <a:pPr lvl="0"/>
            <a:r>
              <a:rPr lang="en-US" dirty="0"/>
              <a:t>Click to edit</a:t>
            </a:r>
          </a:p>
        </p:txBody>
      </p:sp>
      <p:sp>
        <p:nvSpPr>
          <p:cNvPr id="11" name="Text Placeholder 10">
            <a:extLst>
              <a:ext uri="{FF2B5EF4-FFF2-40B4-BE49-F238E27FC236}">
                <a16:creationId xmlns:a16="http://schemas.microsoft.com/office/drawing/2014/main" id="{680D1B92-EF62-4AED-94AC-921B0DC8FE91}"/>
              </a:ext>
            </a:extLst>
          </p:cNvPr>
          <p:cNvSpPr>
            <a:spLocks noGrp="1"/>
          </p:cNvSpPr>
          <p:nvPr>
            <p:ph type="body" sz="quarter" idx="12"/>
          </p:nvPr>
        </p:nvSpPr>
        <p:spPr>
          <a:xfrm>
            <a:off x="3166113" y="4854577"/>
            <a:ext cx="7198971" cy="765174"/>
          </a:xfrm>
          <a:ln w="28575">
            <a:solidFill>
              <a:schemeClr val="tx2"/>
            </a:solidFill>
          </a:ln>
        </p:spPr>
        <p:txBody>
          <a:bodyPr anchor="ctr"/>
          <a:lstStyle>
            <a:lvl1pPr algn="ctr">
              <a:defRPr>
                <a:solidFill>
                  <a:schemeClr val="tx2"/>
                </a:solidFill>
                <a:latin typeface="Verdana" panose="020B0604030504040204" pitchFamily="34" charset="0"/>
                <a:ea typeface="Verdana" panose="020B0604030504040204" pitchFamily="34" charset="0"/>
              </a:defRPr>
            </a:lvl1pPr>
          </a:lstStyle>
          <a:p>
            <a:pPr lvl="0"/>
            <a:r>
              <a:rPr lang="en-US" dirty="0"/>
              <a:t>Click to edit</a:t>
            </a:r>
          </a:p>
        </p:txBody>
      </p:sp>
      <p:sp>
        <p:nvSpPr>
          <p:cNvPr id="12" name="Text Placeholder 10">
            <a:extLst>
              <a:ext uri="{FF2B5EF4-FFF2-40B4-BE49-F238E27FC236}">
                <a16:creationId xmlns:a16="http://schemas.microsoft.com/office/drawing/2014/main" id="{A23DD322-6948-4F9B-A0C6-84BB595A7622}"/>
              </a:ext>
            </a:extLst>
          </p:cNvPr>
          <p:cNvSpPr>
            <a:spLocks noGrp="1"/>
          </p:cNvSpPr>
          <p:nvPr>
            <p:ph type="body" sz="quarter" idx="13"/>
          </p:nvPr>
        </p:nvSpPr>
        <p:spPr>
          <a:xfrm>
            <a:off x="14017331" y="4854575"/>
            <a:ext cx="7198971" cy="765174"/>
          </a:xfrm>
          <a:ln w="28575">
            <a:solidFill>
              <a:schemeClr val="tx2"/>
            </a:solidFill>
          </a:ln>
        </p:spPr>
        <p:txBody>
          <a:bodyPr anchor="ctr"/>
          <a:lstStyle>
            <a:lvl1pPr algn="ctr">
              <a:defRPr>
                <a:solidFill>
                  <a:schemeClr val="tx2"/>
                </a:solidFill>
                <a:latin typeface="Verdana" panose="020B0604030504040204" pitchFamily="34" charset="0"/>
                <a:ea typeface="Verdana" panose="020B0604030504040204" pitchFamily="34" charset="0"/>
              </a:defRPr>
            </a:lvl1pPr>
          </a:lstStyle>
          <a:p>
            <a:pPr lvl="0"/>
            <a:r>
              <a:rPr lang="en-US" dirty="0"/>
              <a:t>Click to edit</a:t>
            </a:r>
          </a:p>
        </p:txBody>
      </p:sp>
      <p:cxnSp>
        <p:nvCxnSpPr>
          <p:cNvPr id="14" name="Straight Connector 13">
            <a:extLst>
              <a:ext uri="{FF2B5EF4-FFF2-40B4-BE49-F238E27FC236}">
                <a16:creationId xmlns:a16="http://schemas.microsoft.com/office/drawing/2014/main" id="{30F59A57-4202-4E04-8CB8-396C0252F187}"/>
              </a:ext>
            </a:extLst>
          </p:cNvPr>
          <p:cNvCxnSpPr>
            <a:cxnSpLocks/>
          </p:cNvCxnSpPr>
          <p:nvPr userDrawn="1"/>
        </p:nvCxnSpPr>
        <p:spPr>
          <a:xfrm>
            <a:off x="4349005" y="2224966"/>
            <a:ext cx="1568440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50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Content 1">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BBA6C4F7-EC07-49CB-ACDD-6014293496BD}"/>
              </a:ext>
            </a:extLst>
          </p:cNvPr>
          <p:cNvSpPr/>
          <p:nvPr userDrawn="1"/>
        </p:nvSpPr>
        <p:spPr>
          <a:xfrm>
            <a:off x="-190402" y="5017738"/>
            <a:ext cx="4279537" cy="8698262"/>
          </a:xfrm>
          <a:custGeom>
            <a:avLst/>
            <a:gdLst>
              <a:gd name="connsiteX0" fmla="*/ 0 w 2139908"/>
              <a:gd name="connsiteY0" fmla="*/ 0 h 4349131"/>
              <a:gd name="connsiteX1" fmla="*/ 157415 w 2139908"/>
              <a:gd name="connsiteY1" fmla="*/ 7949 h 4349131"/>
              <a:gd name="connsiteX2" fmla="*/ 2139908 w 2139908"/>
              <a:gd name="connsiteY2" fmla="*/ 2204824 h 4349131"/>
              <a:gd name="connsiteX3" fmla="*/ 588306 w 2139908"/>
              <a:gd name="connsiteY3" fmla="*/ 4313820 h 4349131"/>
              <a:gd name="connsiteX4" fmla="*/ 450978 w 2139908"/>
              <a:gd name="connsiteY4" fmla="*/ 4349131 h 4349131"/>
              <a:gd name="connsiteX5" fmla="*/ 0 w 2139908"/>
              <a:gd name="connsiteY5" fmla="*/ 4349131 h 4349131"/>
              <a:gd name="connsiteX6" fmla="*/ 0 w 2139908"/>
              <a:gd name="connsiteY6" fmla="*/ 0 h 434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9908" h="4349131">
                <a:moveTo>
                  <a:pt x="0" y="0"/>
                </a:moveTo>
                <a:lnTo>
                  <a:pt x="157415" y="7949"/>
                </a:lnTo>
                <a:cubicBezTo>
                  <a:pt x="1270952" y="121035"/>
                  <a:pt x="2139908" y="1061452"/>
                  <a:pt x="2139908" y="2204824"/>
                </a:cubicBezTo>
                <a:cubicBezTo>
                  <a:pt x="2139908" y="3195746"/>
                  <a:pt x="1487225" y="4034227"/>
                  <a:pt x="588306" y="4313820"/>
                </a:cubicBezTo>
                <a:lnTo>
                  <a:pt x="450978" y="4349131"/>
                </a:lnTo>
                <a:lnTo>
                  <a:pt x="0" y="4349131"/>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600" dirty="0"/>
          </a:p>
        </p:txBody>
      </p:sp>
      <p:sp>
        <p:nvSpPr>
          <p:cNvPr id="2" name="Title 1">
            <a:extLst>
              <a:ext uri="{FF2B5EF4-FFF2-40B4-BE49-F238E27FC236}">
                <a16:creationId xmlns:a16="http://schemas.microsoft.com/office/drawing/2014/main" id="{05961A54-6A45-4B9D-952D-9F5724B6FE39}"/>
              </a:ext>
            </a:extLst>
          </p:cNvPr>
          <p:cNvSpPr>
            <a:spLocks noGrp="1"/>
          </p:cNvSpPr>
          <p:nvPr>
            <p:ph type="title"/>
          </p:nvPr>
        </p:nvSpPr>
        <p:spPr>
          <a:xfrm>
            <a:off x="4089136" y="730254"/>
            <a:ext cx="15959859" cy="1444835"/>
          </a:xfrm>
        </p:spPr>
        <p:txBody>
          <a:bodyPr anchor="ctr"/>
          <a:lstStyle>
            <a:lvl1pPr>
              <a:defRPr>
                <a:solidFill>
                  <a:schemeClr val="tx2"/>
                </a:solidFill>
                <a:latin typeface="Verdana" panose="020B0604030504040204" pitchFamily="34" charset="0"/>
                <a:ea typeface="Verdana" panose="020B0604030504040204" pitchFamily="34" charset="0"/>
              </a:defRPr>
            </a:lvl1pPr>
          </a:lstStyle>
          <a:p>
            <a:r>
              <a:rPr lang="en-US" dirty="0"/>
              <a:t>Click to edit Master title style</a:t>
            </a:r>
          </a:p>
        </p:txBody>
      </p:sp>
      <p:sp>
        <p:nvSpPr>
          <p:cNvPr id="22" name="Text Placeholder 21">
            <a:extLst>
              <a:ext uri="{FF2B5EF4-FFF2-40B4-BE49-F238E27FC236}">
                <a16:creationId xmlns:a16="http://schemas.microsoft.com/office/drawing/2014/main" id="{21368893-0460-416B-B7B0-E4D52CB5F489}"/>
              </a:ext>
            </a:extLst>
          </p:cNvPr>
          <p:cNvSpPr>
            <a:spLocks noGrp="1"/>
          </p:cNvSpPr>
          <p:nvPr>
            <p:ph type="body" sz="quarter" idx="10"/>
          </p:nvPr>
        </p:nvSpPr>
        <p:spPr>
          <a:xfrm>
            <a:off x="4089136" y="3266402"/>
            <a:ext cx="19083685" cy="9436776"/>
          </a:xfrm>
        </p:spPr>
        <p:txBody>
          <a:bodyPr>
            <a:normAutofit/>
          </a:bodyPr>
          <a:lstStyle>
            <a:lvl1pPr>
              <a:defRPr sz="5400">
                <a:solidFill>
                  <a:schemeClr val="tx2"/>
                </a:solidFill>
                <a:latin typeface="Verdana" panose="020B0604030504040204" pitchFamily="34" charset="0"/>
                <a:ea typeface="Verdana" panose="020B0604030504040204" pitchFamily="34" charset="0"/>
              </a:defRPr>
            </a:lvl1pPr>
            <a:lvl2pPr>
              <a:defRPr sz="5400">
                <a:solidFill>
                  <a:schemeClr val="tx2"/>
                </a:solidFill>
                <a:latin typeface="Verdana" panose="020B0604030504040204" pitchFamily="34" charset="0"/>
                <a:ea typeface="Verdana" panose="020B0604030504040204" pitchFamily="34" charset="0"/>
              </a:defRPr>
            </a:lvl2pPr>
            <a:lvl3pPr>
              <a:defRPr sz="5400">
                <a:solidFill>
                  <a:schemeClr val="tx2"/>
                </a:solidFill>
                <a:latin typeface="Verdana" panose="020B0604030504040204" pitchFamily="34" charset="0"/>
                <a:ea typeface="Verdana" panose="020B0604030504040204" pitchFamily="34" charset="0"/>
              </a:defRPr>
            </a:lvl3pPr>
            <a:lvl4pPr>
              <a:defRPr sz="5400">
                <a:solidFill>
                  <a:schemeClr val="tx2"/>
                </a:solidFill>
                <a:latin typeface="Verdana" panose="020B0604030504040204" pitchFamily="34" charset="0"/>
                <a:ea typeface="Verdana" panose="020B0604030504040204" pitchFamily="34" charset="0"/>
              </a:defRPr>
            </a:lvl4pPr>
            <a:lvl5pPr>
              <a:defRPr sz="5400">
                <a:solidFill>
                  <a:schemeClr val="tx2"/>
                </a:solidFill>
                <a:latin typeface="Verdana" panose="020B0604030504040204" pitchFamily="34" charset="0"/>
                <a:ea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Google Shape;521;p46">
            <a:extLst>
              <a:ext uri="{FF2B5EF4-FFF2-40B4-BE49-F238E27FC236}">
                <a16:creationId xmlns:a16="http://schemas.microsoft.com/office/drawing/2014/main" id="{F2566569-E722-431D-9CB9-AC3A2B37BFC3}"/>
              </a:ext>
            </a:extLst>
          </p:cNvPr>
          <p:cNvSpPr/>
          <p:nvPr userDrawn="1"/>
        </p:nvSpPr>
        <p:spPr>
          <a:xfrm>
            <a:off x="23302039" y="8115506"/>
            <a:ext cx="859744" cy="859800"/>
          </a:xfrm>
          <a:prstGeom prst="rect">
            <a:avLst/>
          </a:prstGeom>
          <a:solidFill>
            <a:schemeClr val="tx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cxnSp>
        <p:nvCxnSpPr>
          <p:cNvPr id="26" name="Straight Connector 25">
            <a:extLst>
              <a:ext uri="{FF2B5EF4-FFF2-40B4-BE49-F238E27FC236}">
                <a16:creationId xmlns:a16="http://schemas.microsoft.com/office/drawing/2014/main" id="{9A1BCED7-21F9-4CE1-B4FD-D1A0630A53CA}"/>
              </a:ext>
            </a:extLst>
          </p:cNvPr>
          <p:cNvCxnSpPr>
            <a:cxnSpLocks/>
          </p:cNvCxnSpPr>
          <p:nvPr userDrawn="1"/>
        </p:nvCxnSpPr>
        <p:spPr>
          <a:xfrm>
            <a:off x="4089136" y="2175090"/>
            <a:ext cx="15959859"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pic>
        <p:nvPicPr>
          <p:cNvPr id="28" name="Picture 27" descr="Icon&#10;&#10;Description automatically generated">
            <a:extLst>
              <a:ext uri="{FF2B5EF4-FFF2-40B4-BE49-F238E27FC236}">
                <a16:creationId xmlns:a16="http://schemas.microsoft.com/office/drawing/2014/main" id="{A42149A9-E8E5-4716-8BB6-7E25E3450606}"/>
              </a:ext>
            </a:extLst>
          </p:cNvPr>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776821" y="6929175"/>
            <a:ext cx="4279537" cy="4875388"/>
          </a:xfrm>
          <a:prstGeom prst="rect">
            <a:avLst/>
          </a:prstGeom>
        </p:spPr>
      </p:pic>
    </p:spTree>
    <p:extLst>
      <p:ext uri="{BB962C8B-B14F-4D97-AF65-F5344CB8AC3E}">
        <p14:creationId xmlns:p14="http://schemas.microsoft.com/office/powerpoint/2010/main" val="299105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Content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F09CB2-34EF-45EB-8425-9B3B8E47234B}"/>
              </a:ext>
            </a:extLst>
          </p:cNvPr>
          <p:cNvSpPr/>
          <p:nvPr userDrawn="1"/>
        </p:nvSpPr>
        <p:spPr>
          <a:xfrm>
            <a:off x="1676292" y="480984"/>
            <a:ext cx="16770484" cy="2178979"/>
          </a:xfrm>
          <a:prstGeom prst="rect">
            <a:avLst/>
          </a:prstGeom>
          <a:solidFill>
            <a:srgbClr val="F4F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4" name="Straight Connector 3">
            <a:extLst>
              <a:ext uri="{FF2B5EF4-FFF2-40B4-BE49-F238E27FC236}">
                <a16:creationId xmlns:a16="http://schemas.microsoft.com/office/drawing/2014/main" id="{37627182-7F52-428A-8ED6-E03409AF0B2F}"/>
              </a:ext>
            </a:extLst>
          </p:cNvPr>
          <p:cNvCxnSpPr>
            <a:cxnSpLocks/>
          </p:cNvCxnSpPr>
          <p:nvPr userDrawn="1"/>
        </p:nvCxnSpPr>
        <p:spPr>
          <a:xfrm>
            <a:off x="1676293" y="2224966"/>
            <a:ext cx="1837270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Text Placeholder 21">
            <a:extLst>
              <a:ext uri="{FF2B5EF4-FFF2-40B4-BE49-F238E27FC236}">
                <a16:creationId xmlns:a16="http://schemas.microsoft.com/office/drawing/2014/main" id="{42BCB099-5337-4FB4-94AD-EBAD7CE13519}"/>
              </a:ext>
            </a:extLst>
          </p:cNvPr>
          <p:cNvSpPr>
            <a:spLocks noGrp="1"/>
          </p:cNvSpPr>
          <p:nvPr>
            <p:ph type="body" sz="quarter" idx="10"/>
          </p:nvPr>
        </p:nvSpPr>
        <p:spPr>
          <a:xfrm>
            <a:off x="2152650" y="3266402"/>
            <a:ext cx="21020168" cy="9436776"/>
          </a:xfrm>
        </p:spPr>
        <p:txBody>
          <a:bodyPr>
            <a:normAutofit/>
          </a:bodyPr>
          <a:lstStyle>
            <a:lvl1pPr>
              <a:defRPr sz="4800">
                <a:solidFill>
                  <a:schemeClr val="tx2"/>
                </a:solidFill>
                <a:latin typeface="Verdana" panose="020B0604030504040204" pitchFamily="34" charset="0"/>
                <a:ea typeface="Verdana" panose="020B0604030504040204" pitchFamily="34" charset="0"/>
              </a:defRPr>
            </a:lvl1pPr>
            <a:lvl2pPr>
              <a:defRPr sz="4800">
                <a:solidFill>
                  <a:schemeClr val="tx2"/>
                </a:solidFill>
                <a:latin typeface="Verdana" panose="020B0604030504040204" pitchFamily="34" charset="0"/>
                <a:ea typeface="Verdana" panose="020B0604030504040204" pitchFamily="34" charset="0"/>
              </a:defRPr>
            </a:lvl2pPr>
            <a:lvl3pPr>
              <a:defRPr sz="4800">
                <a:solidFill>
                  <a:schemeClr val="tx2"/>
                </a:solidFill>
                <a:latin typeface="Verdana" panose="020B0604030504040204" pitchFamily="34" charset="0"/>
                <a:ea typeface="Verdana" panose="020B0604030504040204" pitchFamily="34" charset="0"/>
              </a:defRPr>
            </a:lvl3pPr>
            <a:lvl4pPr>
              <a:defRPr sz="4800">
                <a:solidFill>
                  <a:schemeClr val="tx2"/>
                </a:solidFill>
                <a:latin typeface="Verdana" panose="020B0604030504040204" pitchFamily="34" charset="0"/>
                <a:ea typeface="Verdana" panose="020B0604030504040204" pitchFamily="34" charset="0"/>
              </a:defRPr>
            </a:lvl4pPr>
            <a:lvl5pPr>
              <a:defRPr sz="4800">
                <a:solidFill>
                  <a:schemeClr val="tx2"/>
                </a:solidFill>
                <a:latin typeface="Verdana" panose="020B0604030504040204" pitchFamily="34" charset="0"/>
                <a:ea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Google Shape;521;p46">
            <a:extLst>
              <a:ext uri="{FF2B5EF4-FFF2-40B4-BE49-F238E27FC236}">
                <a16:creationId xmlns:a16="http://schemas.microsoft.com/office/drawing/2014/main" id="{109A188B-2C2A-48F2-B333-3B12AFF519B1}"/>
              </a:ext>
            </a:extLst>
          </p:cNvPr>
          <p:cNvSpPr/>
          <p:nvPr userDrawn="1"/>
        </p:nvSpPr>
        <p:spPr>
          <a:xfrm>
            <a:off x="23320586" y="9939592"/>
            <a:ext cx="859744" cy="859800"/>
          </a:xfrm>
          <a:prstGeom prst="rect">
            <a:avLst/>
          </a:prstGeom>
          <a:solidFill>
            <a:schemeClr val="tx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7" name="Google Shape;522;p46">
            <a:extLst>
              <a:ext uri="{FF2B5EF4-FFF2-40B4-BE49-F238E27FC236}">
                <a16:creationId xmlns:a16="http://schemas.microsoft.com/office/drawing/2014/main" id="{A6C850C8-22B0-4367-87C6-8E7D42541FB1}"/>
              </a:ext>
            </a:extLst>
          </p:cNvPr>
          <p:cNvSpPr/>
          <p:nvPr userDrawn="1"/>
        </p:nvSpPr>
        <p:spPr>
          <a:xfrm>
            <a:off x="277430" y="7086374"/>
            <a:ext cx="1075130" cy="1075200"/>
          </a:xfrm>
          <a:prstGeom prst="ellipse">
            <a:avLst/>
          </a:prstGeom>
          <a:solidFill>
            <a:schemeClr val="accent4"/>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8" name="Google Shape;523;p46">
            <a:extLst>
              <a:ext uri="{FF2B5EF4-FFF2-40B4-BE49-F238E27FC236}">
                <a16:creationId xmlns:a16="http://schemas.microsoft.com/office/drawing/2014/main" id="{D8F7ECA8-F820-4149-AB7C-2B56A4FC7B6C}"/>
              </a:ext>
            </a:extLst>
          </p:cNvPr>
          <p:cNvSpPr/>
          <p:nvPr userDrawn="1"/>
        </p:nvSpPr>
        <p:spPr>
          <a:xfrm>
            <a:off x="23334297" y="3916218"/>
            <a:ext cx="859744" cy="859800"/>
          </a:xfrm>
          <a:prstGeom prst="ellipse">
            <a:avLst/>
          </a:prstGeom>
          <a:solidFill>
            <a:schemeClr val="bg2"/>
          </a:solidFill>
          <a:ln>
            <a:noFill/>
          </a:ln>
        </p:spPr>
        <p:txBody>
          <a:bodyPr spcFirstLastPara="1" wrap="square" lIns="182838" tIns="182838" rIns="182838" bIns="182838" anchor="ctr" anchorCtr="0">
            <a:noAutofit/>
          </a:bodyPr>
          <a:lstStyle/>
          <a:p>
            <a:pPr marL="0" lvl="0" indent="0" algn="l" rtl="0">
              <a:spcBef>
                <a:spcPts val="0"/>
              </a:spcBef>
              <a:spcAft>
                <a:spcPts val="0"/>
              </a:spcAft>
              <a:buNone/>
            </a:pPr>
            <a:endParaRPr sz="3600" dirty="0"/>
          </a:p>
        </p:txBody>
      </p:sp>
      <p:sp>
        <p:nvSpPr>
          <p:cNvPr id="9" name="Title 1">
            <a:extLst>
              <a:ext uri="{FF2B5EF4-FFF2-40B4-BE49-F238E27FC236}">
                <a16:creationId xmlns:a16="http://schemas.microsoft.com/office/drawing/2014/main" id="{D5FE4105-8AA1-7FFC-0750-BE372AA5C0B8}"/>
              </a:ext>
            </a:extLst>
          </p:cNvPr>
          <p:cNvSpPr>
            <a:spLocks noGrp="1"/>
          </p:cNvSpPr>
          <p:nvPr>
            <p:ph type="title"/>
          </p:nvPr>
        </p:nvSpPr>
        <p:spPr>
          <a:xfrm>
            <a:off x="2152651" y="730254"/>
            <a:ext cx="17896344" cy="1444835"/>
          </a:xfrm>
        </p:spPr>
        <p:txBody>
          <a:bodyPr anchor="ctr"/>
          <a:lstStyle>
            <a:lvl1pPr>
              <a:defRPr>
                <a:solidFill>
                  <a:schemeClr val="tx2"/>
                </a:solidFill>
                <a:latin typeface="Verdana" panose="020B0604030504040204" pitchFamily="34" charset="0"/>
                <a:ea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841516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Закръглен правоъгълник 15"/>
          <p:cNvSpPr/>
          <p:nvPr userDrawn="1"/>
        </p:nvSpPr>
        <p:spPr>
          <a:xfrm>
            <a:off x="1649398" y="123827"/>
            <a:ext cx="22594903" cy="13468985"/>
          </a:xfrm>
          <a:prstGeom prst="roundRect">
            <a:avLst>
              <a:gd name="adj" fmla="val 2149"/>
            </a:avLst>
          </a:prstGeom>
          <a:solidFill>
            <a:srgbClr val="F4F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800"/>
          </a:p>
        </p:txBody>
      </p:sp>
      <p:sp>
        <p:nvSpPr>
          <p:cNvPr id="2" name="Title Placeholder 1"/>
          <p:cNvSpPr>
            <a:spLocks noGrp="1"/>
          </p:cNvSpPr>
          <p:nvPr>
            <p:ph type="title"/>
          </p:nvPr>
        </p:nvSpPr>
        <p:spPr>
          <a:xfrm>
            <a:off x="2979152" y="2025321"/>
            <a:ext cx="19838987" cy="3442733"/>
          </a:xfrm>
          <a:prstGeom prst="rect">
            <a:avLst/>
          </a:prstGeom>
        </p:spPr>
        <p:txBody>
          <a:bodyPr vert="horz" lIns="91440" tIns="45720" rIns="91440" bIns="45720" rtlCol="0" anchor="t">
            <a:normAutofit/>
          </a:bodyPr>
          <a:lstStyle/>
          <a:p>
            <a:r>
              <a:rPr lang="en-US" dirty="0"/>
              <a:t>Slide Title </a:t>
            </a:r>
          </a:p>
        </p:txBody>
      </p:sp>
      <p:sp>
        <p:nvSpPr>
          <p:cNvPr id="3" name="Text Placeholder 2"/>
          <p:cNvSpPr>
            <a:spLocks noGrp="1"/>
          </p:cNvSpPr>
          <p:nvPr>
            <p:ph type="body" idx="1"/>
          </p:nvPr>
        </p:nvSpPr>
        <p:spPr>
          <a:xfrm>
            <a:off x="2979152" y="6230074"/>
            <a:ext cx="19838987" cy="5603338"/>
          </a:xfrm>
          <a:prstGeom prst="rect">
            <a:avLst/>
          </a:prstGeom>
        </p:spPr>
        <p:txBody>
          <a:bodyPr vert="horz" lIns="91440" tIns="45720" rIns="91440" bIns="45720" rtlCol="0">
            <a:normAutofit/>
          </a:body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a:t>
            </a:r>
          </a:p>
        </p:txBody>
      </p:sp>
      <p:sp>
        <p:nvSpPr>
          <p:cNvPr id="4" name="Date Placeholder 3"/>
          <p:cNvSpPr>
            <a:spLocks noGrp="1"/>
          </p:cNvSpPr>
          <p:nvPr>
            <p:ph type="dt" sz="half" idx="2"/>
          </p:nvPr>
        </p:nvSpPr>
        <p:spPr>
          <a:xfrm>
            <a:off x="1676291" y="12712701"/>
            <a:ext cx="5486043" cy="730250"/>
          </a:xfrm>
          <a:prstGeom prst="rect">
            <a:avLst/>
          </a:prstGeom>
        </p:spPr>
        <p:txBody>
          <a:bodyPr vert="horz" lIns="91440" tIns="45720" rIns="91440" bIns="45720" rtlCol="0" anchor="ctr"/>
          <a:lstStyle>
            <a:lvl1pPr algn="l">
              <a:defRPr sz="2400">
                <a:solidFill>
                  <a:schemeClr val="tx1">
                    <a:tint val="75000"/>
                  </a:schemeClr>
                </a:solidFill>
                <a:latin typeface="Verdana" panose="020B0604030504040204" pitchFamily="34" charset="0"/>
                <a:ea typeface="Verdana" panose="020B0604030504040204" pitchFamily="34" charset="0"/>
              </a:defRPr>
            </a:lvl1pPr>
          </a:lstStyle>
          <a:p>
            <a:fld id="{6F25E3CD-121F-46B1-8EAA-E751C0C960D9}" type="datetimeFigureOut">
              <a:rPr lang="bg-BG" smtClean="0"/>
              <a:pPr/>
              <a:t>25.6.2024 г.</a:t>
            </a:fld>
            <a:endParaRPr lang="bg-BG" dirty="0"/>
          </a:p>
        </p:txBody>
      </p:sp>
      <p:sp>
        <p:nvSpPr>
          <p:cNvPr id="5" name="Footer Placeholder 4"/>
          <p:cNvSpPr>
            <a:spLocks noGrp="1"/>
          </p:cNvSpPr>
          <p:nvPr>
            <p:ph type="ftr" sz="quarter" idx="3"/>
          </p:nvPr>
        </p:nvSpPr>
        <p:spPr>
          <a:xfrm>
            <a:off x="8076675" y="12712701"/>
            <a:ext cx="8229064" cy="730250"/>
          </a:xfrm>
          <a:prstGeom prst="rect">
            <a:avLst/>
          </a:prstGeom>
        </p:spPr>
        <p:txBody>
          <a:bodyPr vert="horz" lIns="91440" tIns="45720" rIns="91440" bIns="45720" rtlCol="0" anchor="ctr"/>
          <a:lstStyle>
            <a:lvl1pPr algn="ctr">
              <a:defRPr sz="2400">
                <a:solidFill>
                  <a:schemeClr val="tx1">
                    <a:tint val="75000"/>
                  </a:schemeClr>
                </a:solidFill>
                <a:latin typeface="Verdana" panose="020B0604030504040204" pitchFamily="34" charset="0"/>
                <a:ea typeface="Verdana" panose="020B0604030504040204" pitchFamily="34" charset="0"/>
              </a:defRPr>
            </a:lvl1pPr>
          </a:lstStyle>
          <a:p>
            <a:endParaRPr lang="bg-BG" dirty="0"/>
          </a:p>
        </p:txBody>
      </p:sp>
      <p:pic>
        <p:nvPicPr>
          <p:cNvPr id="7" name="Картина 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70484" y="12852389"/>
            <a:ext cx="257189" cy="254013"/>
          </a:xfrm>
          <a:prstGeom prst="rect">
            <a:avLst/>
          </a:prstGeom>
        </p:spPr>
      </p:pic>
      <p:sp>
        <p:nvSpPr>
          <p:cNvPr id="8" name="Текстово поле 7"/>
          <p:cNvSpPr txBox="1"/>
          <p:nvPr userDrawn="1"/>
        </p:nvSpPr>
        <p:spPr>
          <a:xfrm rot="16200000">
            <a:off x="-163975" y="11763127"/>
            <a:ext cx="1805302" cy="461665"/>
          </a:xfrm>
          <a:prstGeom prst="rect">
            <a:avLst/>
          </a:prstGeom>
          <a:noFill/>
        </p:spPr>
        <p:txBody>
          <a:bodyPr wrap="none" rtlCol="0">
            <a:spAutoFit/>
          </a:bodyPr>
          <a:lstStyle/>
          <a:p>
            <a:r>
              <a:rPr lang="en-US" sz="2400" dirty="0">
                <a:solidFill>
                  <a:srgbClr val="2A2859"/>
                </a:solidFill>
                <a:latin typeface="Verdana" panose="020B0604030504040204" pitchFamily="34" charset="0"/>
                <a:ea typeface="Verdana" panose="020B0604030504040204" pitchFamily="34" charset="0"/>
              </a:rPr>
              <a:t>sirma.com</a:t>
            </a:r>
            <a:endParaRPr lang="bg-BG" sz="2400" dirty="0">
              <a:solidFill>
                <a:srgbClr val="2A2859"/>
              </a:solidFill>
              <a:latin typeface="Verdana" panose="020B0604030504040204" pitchFamily="34" charset="0"/>
              <a:ea typeface="Verdana" panose="020B0604030504040204" pitchFamily="34" charset="0"/>
            </a:endParaRPr>
          </a:p>
        </p:txBody>
      </p:sp>
      <p:pic>
        <p:nvPicPr>
          <p:cNvPr id="13" name="Картина 12"/>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19101" y="647700"/>
            <a:ext cx="763200" cy="763200"/>
          </a:xfrm>
          <a:prstGeom prst="rect">
            <a:avLst/>
          </a:prstGeom>
        </p:spPr>
      </p:pic>
      <p:sp>
        <p:nvSpPr>
          <p:cNvPr id="14" name="Овал 13"/>
          <p:cNvSpPr/>
          <p:nvPr userDrawn="1"/>
        </p:nvSpPr>
        <p:spPr>
          <a:xfrm>
            <a:off x="23173220" y="647700"/>
            <a:ext cx="763200" cy="763200"/>
          </a:xfrm>
          <a:prstGeom prst="ellipse">
            <a:avLst/>
          </a:prstGeom>
          <a:solidFill>
            <a:srgbClr val="E9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800"/>
          </a:p>
        </p:txBody>
      </p:sp>
      <p:sp>
        <p:nvSpPr>
          <p:cNvPr id="17" name="Текстово поле 16"/>
          <p:cNvSpPr txBox="1"/>
          <p:nvPr userDrawn="1"/>
        </p:nvSpPr>
        <p:spPr>
          <a:xfrm>
            <a:off x="2979152" y="850888"/>
            <a:ext cx="857927" cy="338554"/>
          </a:xfrm>
          <a:prstGeom prst="rect">
            <a:avLst/>
          </a:prstGeom>
          <a:noFill/>
        </p:spPr>
        <p:txBody>
          <a:bodyPr wrap="none" rtlCol="0">
            <a:spAutoFit/>
          </a:bodyPr>
          <a:lstStyle/>
          <a:p>
            <a:r>
              <a:rPr lang="en-US" sz="1600" b="1" dirty="0" err="1">
                <a:solidFill>
                  <a:srgbClr val="2A2859"/>
                </a:solidFill>
                <a:latin typeface="Verdana" panose="020B0604030504040204" pitchFamily="34" charset="0"/>
                <a:ea typeface="Verdana" panose="020B0604030504040204" pitchFamily="34" charset="0"/>
              </a:rPr>
              <a:t>Sirma</a:t>
            </a:r>
            <a:endParaRPr lang="bg-BG" sz="1600" b="1" dirty="0">
              <a:solidFill>
                <a:srgbClr val="2A2859"/>
              </a:solidFill>
              <a:latin typeface="Verdana" panose="020B0604030504040204" pitchFamily="34" charset="0"/>
              <a:ea typeface="Verdana" panose="020B0604030504040204" pitchFamily="34" charset="0"/>
            </a:endParaRPr>
          </a:p>
        </p:txBody>
      </p:sp>
      <p:cxnSp>
        <p:nvCxnSpPr>
          <p:cNvPr id="22" name="Право съединение 21"/>
          <p:cNvCxnSpPr/>
          <p:nvPr userDrawn="1"/>
        </p:nvCxnSpPr>
        <p:spPr>
          <a:xfrm>
            <a:off x="3902877" y="888765"/>
            <a:ext cx="0" cy="262800"/>
          </a:xfrm>
          <a:prstGeom prst="line">
            <a:avLst/>
          </a:prstGeom>
          <a:ln w="12700">
            <a:solidFill>
              <a:srgbClr val="92A1B4"/>
            </a:solidFill>
          </a:ln>
        </p:spPr>
        <p:style>
          <a:lnRef idx="1">
            <a:schemeClr val="accent1"/>
          </a:lnRef>
          <a:fillRef idx="0">
            <a:schemeClr val="accent1"/>
          </a:fillRef>
          <a:effectRef idx="0">
            <a:schemeClr val="accent1"/>
          </a:effectRef>
          <a:fontRef idx="minor">
            <a:schemeClr val="tx1"/>
          </a:fontRef>
        </p:style>
      </p:cxnSp>
      <p:sp>
        <p:nvSpPr>
          <p:cNvPr id="15" name="Slide Number Placeholder 5"/>
          <p:cNvSpPr>
            <a:spLocks noGrp="1"/>
          </p:cNvSpPr>
          <p:nvPr>
            <p:ph type="sldNum" sz="quarter" idx="4"/>
          </p:nvPr>
        </p:nvSpPr>
        <p:spPr>
          <a:xfrm>
            <a:off x="23242109" y="645126"/>
            <a:ext cx="628595" cy="751875"/>
          </a:xfrm>
          <a:prstGeom prst="rect">
            <a:avLst/>
          </a:prstGeom>
        </p:spPr>
        <p:txBody>
          <a:bodyPr vert="horz" lIns="91440" tIns="45720" rIns="91440" bIns="45720" rtlCol="0" anchor="ctr"/>
          <a:lstStyle>
            <a:lvl1pPr algn="ctr">
              <a:defRPr sz="1600">
                <a:solidFill>
                  <a:srgbClr val="2A2859"/>
                </a:solidFill>
                <a:latin typeface="Verdana" panose="020B0604030504040204" pitchFamily="34" charset="0"/>
                <a:ea typeface="Verdana" panose="020B0604030504040204" pitchFamily="34" charset="0"/>
              </a:defRPr>
            </a:lvl1pPr>
          </a:lstStyle>
          <a:p>
            <a:r>
              <a:rPr lang="en-US"/>
              <a:t>1</a:t>
            </a:r>
            <a:endParaRPr lang="bg-BG" dirty="0"/>
          </a:p>
        </p:txBody>
      </p:sp>
      <p:grpSp>
        <p:nvGrpSpPr>
          <p:cNvPr id="6" name="Group 5">
            <a:extLst>
              <a:ext uri="{FF2B5EF4-FFF2-40B4-BE49-F238E27FC236}">
                <a16:creationId xmlns:a16="http://schemas.microsoft.com/office/drawing/2014/main" id="{24535C15-B1FA-B8A6-9EB6-114659B271C1}"/>
              </a:ext>
            </a:extLst>
          </p:cNvPr>
          <p:cNvGrpSpPr/>
          <p:nvPr userDrawn="1"/>
        </p:nvGrpSpPr>
        <p:grpSpPr>
          <a:xfrm>
            <a:off x="18795633" y="-1"/>
            <a:ext cx="5586780" cy="4327071"/>
            <a:chOff x="10083338" y="0"/>
            <a:chExt cx="2108662" cy="1633200"/>
          </a:xfrm>
        </p:grpSpPr>
        <p:sp>
          <p:nvSpPr>
            <p:cNvPr id="9" name="Rectangle 8">
              <a:extLst>
                <a:ext uri="{FF2B5EF4-FFF2-40B4-BE49-F238E27FC236}">
                  <a16:creationId xmlns:a16="http://schemas.microsoft.com/office/drawing/2014/main" id="{40337E03-234D-4A8B-30B6-D6DFE218CDCB}"/>
                </a:ext>
              </a:extLst>
            </p:cNvPr>
            <p:cNvSpPr/>
            <p:nvPr userDrawn="1"/>
          </p:nvSpPr>
          <p:spPr>
            <a:xfrm>
              <a:off x="10083338" y="0"/>
              <a:ext cx="2108662" cy="163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0" name="Picture 9" descr="Icon&#10;&#10;Description automatically generated">
              <a:extLst>
                <a:ext uri="{FF2B5EF4-FFF2-40B4-BE49-F238E27FC236}">
                  <a16:creationId xmlns:a16="http://schemas.microsoft.com/office/drawing/2014/main" id="{AC759B51-EBE4-4FE4-E5C6-7001F85622E9}"/>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10410924" y="179710"/>
              <a:ext cx="1453490" cy="1453490"/>
            </a:xfrm>
            <a:prstGeom prst="rect">
              <a:avLst/>
            </a:prstGeom>
          </p:spPr>
        </p:pic>
      </p:grpSp>
    </p:spTree>
    <p:extLst>
      <p:ext uri="{BB962C8B-B14F-4D97-AF65-F5344CB8AC3E}">
        <p14:creationId xmlns:p14="http://schemas.microsoft.com/office/powerpoint/2010/main" val="554837402"/>
      </p:ext>
    </p:extLst>
  </p:cSld>
  <p:clrMap bg1="lt1" tx1="dk1" bg2="lt2" tx2="dk2" accent1="accent1" accent2="accent2" accent3="accent3" accent4="accent4" accent5="accent5" accent6="accent6" hlink="hlink" folHlink="folHlink"/>
  <p:sldLayoutIdLst>
    <p:sldLayoutId id="2147483661" r:id="rId1"/>
    <p:sldLayoutId id="2147483678" r:id="rId2"/>
    <p:sldLayoutId id="2147483679" r:id="rId3"/>
    <p:sldLayoutId id="2147483680" r:id="rId4"/>
    <p:sldLayoutId id="2147483682" r:id="rId5"/>
    <p:sldLayoutId id="2147483681" r:id="rId6"/>
    <p:sldLayoutId id="2147483683" r:id="rId7"/>
    <p:sldLayoutId id="2147483684" r:id="rId8"/>
    <p:sldLayoutId id="2147483685" r:id="rId9"/>
    <p:sldLayoutId id="2147483686" r:id="rId10"/>
    <p:sldLayoutId id="2147483688" r:id="rId11"/>
    <p:sldLayoutId id="2147483687" r:id="rId12"/>
    <p:sldLayoutId id="2147483703" r:id="rId13"/>
  </p:sldLayoutIdLst>
  <p:txStyles>
    <p:titleStyle>
      <a:lvl1pPr algn="l" defTabSz="1828709" rtl="0" eaLnBrk="1" latinLnBrk="0" hangingPunct="1">
        <a:lnSpc>
          <a:spcPct val="90000"/>
        </a:lnSpc>
        <a:spcBef>
          <a:spcPct val="0"/>
        </a:spcBef>
        <a:buNone/>
        <a:defRPr sz="7200" b="0" kern="1200">
          <a:solidFill>
            <a:srgbClr val="2A2859"/>
          </a:solidFill>
          <a:latin typeface="Verdana" panose="020B0604030504040204" pitchFamily="34" charset="0"/>
          <a:ea typeface="Verdana" panose="020B0604030504040204" pitchFamily="34" charset="0"/>
          <a:cs typeface="+mj-cs"/>
        </a:defRPr>
      </a:lvl1pPr>
    </p:titleStyle>
    <p:bodyStyle>
      <a:lvl1pPr marL="0" indent="0" algn="l" defTabSz="1828709" rtl="0" eaLnBrk="1" latinLnBrk="0" hangingPunct="1">
        <a:lnSpc>
          <a:spcPct val="90000"/>
        </a:lnSpc>
        <a:spcBef>
          <a:spcPts val="2000"/>
        </a:spcBef>
        <a:buFont typeface="Arial" panose="020B0604020202020204" pitchFamily="34" charset="0"/>
        <a:buNone/>
        <a:defRPr sz="3000" b="0" kern="1200">
          <a:solidFill>
            <a:srgbClr val="2A2859"/>
          </a:solidFill>
          <a:latin typeface="Verdana" panose="020B0604030504040204" pitchFamily="34" charset="0"/>
          <a:ea typeface="Verdana" panose="020B0604030504040204" pitchFamily="34" charset="0"/>
          <a:cs typeface="+mn-cs"/>
        </a:defRPr>
      </a:lvl1pPr>
      <a:lvl2pPr marL="914354" indent="0" algn="l" defTabSz="1828709" rtl="0" eaLnBrk="1" latinLnBrk="0" hangingPunct="1">
        <a:lnSpc>
          <a:spcPct val="90000"/>
        </a:lnSpc>
        <a:spcBef>
          <a:spcPts val="1000"/>
        </a:spcBef>
        <a:buFont typeface="Arial" panose="020B0604020202020204" pitchFamily="34" charset="0"/>
        <a:buNone/>
        <a:defRPr sz="3000" kern="1200">
          <a:solidFill>
            <a:srgbClr val="2A2859"/>
          </a:solidFill>
          <a:latin typeface="TT Norms Pro" panose="02000503030000020003" pitchFamily="50" charset="0"/>
          <a:ea typeface="+mn-ea"/>
          <a:cs typeface="+mn-cs"/>
        </a:defRPr>
      </a:lvl2pPr>
      <a:lvl3pPr marL="1828709" indent="0" algn="l" defTabSz="1828709" rtl="0" eaLnBrk="1" latinLnBrk="0" hangingPunct="1">
        <a:lnSpc>
          <a:spcPct val="90000"/>
        </a:lnSpc>
        <a:spcBef>
          <a:spcPts val="1000"/>
        </a:spcBef>
        <a:buFont typeface="Arial" panose="020B0604020202020204" pitchFamily="34" charset="0"/>
        <a:buNone/>
        <a:defRPr sz="3000" kern="1200">
          <a:solidFill>
            <a:srgbClr val="2A2859"/>
          </a:solidFill>
          <a:latin typeface="TT Norms Pro" panose="02000503030000020003" pitchFamily="50" charset="0"/>
          <a:ea typeface="+mn-ea"/>
          <a:cs typeface="+mn-cs"/>
        </a:defRPr>
      </a:lvl3pPr>
      <a:lvl4pPr marL="2743063" indent="0" algn="l" defTabSz="1828709" rtl="0" eaLnBrk="1" latinLnBrk="0" hangingPunct="1">
        <a:lnSpc>
          <a:spcPct val="90000"/>
        </a:lnSpc>
        <a:spcBef>
          <a:spcPts val="1000"/>
        </a:spcBef>
        <a:buFont typeface="Arial" panose="020B0604020202020204" pitchFamily="34" charset="0"/>
        <a:buNone/>
        <a:defRPr sz="3000" kern="1200">
          <a:solidFill>
            <a:srgbClr val="2A2859"/>
          </a:solidFill>
          <a:latin typeface="TT Norms Pro" panose="02000503030000020003" pitchFamily="50" charset="0"/>
          <a:ea typeface="+mn-ea"/>
          <a:cs typeface="+mn-cs"/>
        </a:defRPr>
      </a:lvl4pPr>
      <a:lvl5pPr marL="3657417" indent="0" algn="l" defTabSz="1828709" rtl="0" eaLnBrk="1" latinLnBrk="0" hangingPunct="1">
        <a:lnSpc>
          <a:spcPct val="90000"/>
        </a:lnSpc>
        <a:spcBef>
          <a:spcPts val="1000"/>
        </a:spcBef>
        <a:buFont typeface="Arial" panose="020B0604020202020204" pitchFamily="34" charset="0"/>
        <a:buNone/>
        <a:defRPr sz="3000" kern="1200">
          <a:solidFill>
            <a:srgbClr val="2A2859"/>
          </a:solidFill>
          <a:latin typeface="TT Norms Pro" panose="02000503030000020003" pitchFamily="50" charset="0"/>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09" rtl="0" eaLnBrk="1" latinLnBrk="0" hangingPunct="1">
        <a:defRPr sz="3600" kern="1200">
          <a:solidFill>
            <a:schemeClr val="tx1"/>
          </a:solidFill>
          <a:latin typeface="+mn-lt"/>
          <a:ea typeface="+mn-ea"/>
          <a:cs typeface="+mn-cs"/>
        </a:defRPr>
      </a:lvl1pPr>
      <a:lvl2pPr marL="914354" algn="l" defTabSz="1828709" rtl="0" eaLnBrk="1" latinLnBrk="0" hangingPunct="1">
        <a:defRPr sz="3600" kern="1200">
          <a:solidFill>
            <a:schemeClr val="tx1"/>
          </a:solidFill>
          <a:latin typeface="+mn-lt"/>
          <a:ea typeface="+mn-ea"/>
          <a:cs typeface="+mn-cs"/>
        </a:defRPr>
      </a:lvl2pPr>
      <a:lvl3pPr marL="1828709" algn="l" defTabSz="1828709" rtl="0" eaLnBrk="1" latinLnBrk="0" hangingPunct="1">
        <a:defRPr sz="3600" kern="1200">
          <a:solidFill>
            <a:schemeClr val="tx1"/>
          </a:solidFill>
          <a:latin typeface="+mn-lt"/>
          <a:ea typeface="+mn-ea"/>
          <a:cs typeface="+mn-cs"/>
        </a:defRPr>
      </a:lvl3pPr>
      <a:lvl4pPr marL="2743063" algn="l" defTabSz="1828709" rtl="0" eaLnBrk="1" latinLnBrk="0" hangingPunct="1">
        <a:defRPr sz="3600" kern="1200">
          <a:solidFill>
            <a:schemeClr val="tx1"/>
          </a:solidFill>
          <a:latin typeface="+mn-lt"/>
          <a:ea typeface="+mn-ea"/>
          <a:cs typeface="+mn-cs"/>
        </a:defRPr>
      </a:lvl4pPr>
      <a:lvl5pPr marL="3657417" algn="l" defTabSz="1828709" rtl="0" eaLnBrk="1" latinLnBrk="0" hangingPunct="1">
        <a:defRPr sz="3600" kern="1200">
          <a:solidFill>
            <a:schemeClr val="tx1"/>
          </a:solidFill>
          <a:latin typeface="+mn-lt"/>
          <a:ea typeface="+mn-ea"/>
          <a:cs typeface="+mn-cs"/>
        </a:defRPr>
      </a:lvl5pPr>
      <a:lvl6pPr marL="4571771" algn="l" defTabSz="1828709" rtl="0" eaLnBrk="1" latinLnBrk="0" hangingPunct="1">
        <a:defRPr sz="3600" kern="1200">
          <a:solidFill>
            <a:schemeClr val="tx1"/>
          </a:solidFill>
          <a:latin typeface="+mn-lt"/>
          <a:ea typeface="+mn-ea"/>
          <a:cs typeface="+mn-cs"/>
        </a:defRPr>
      </a:lvl6pPr>
      <a:lvl7pPr marL="5486126" algn="l" defTabSz="1828709" rtl="0" eaLnBrk="1" latinLnBrk="0" hangingPunct="1">
        <a:defRPr sz="3600" kern="1200">
          <a:solidFill>
            <a:schemeClr val="tx1"/>
          </a:solidFill>
          <a:latin typeface="+mn-lt"/>
          <a:ea typeface="+mn-ea"/>
          <a:cs typeface="+mn-cs"/>
        </a:defRPr>
      </a:lvl7pPr>
      <a:lvl8pPr marL="6400480" algn="l" defTabSz="1828709" rtl="0" eaLnBrk="1" latinLnBrk="0" hangingPunct="1">
        <a:defRPr sz="3600" kern="1200">
          <a:solidFill>
            <a:schemeClr val="tx1"/>
          </a:solidFill>
          <a:latin typeface="+mn-lt"/>
          <a:ea typeface="+mn-ea"/>
          <a:cs typeface="+mn-cs"/>
        </a:defRPr>
      </a:lvl8pPr>
      <a:lvl9pPr marL="7314834" algn="l" defTabSz="1828709"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Закръглен правоъгълник 15"/>
          <p:cNvSpPr/>
          <p:nvPr userDrawn="1"/>
        </p:nvSpPr>
        <p:spPr>
          <a:xfrm>
            <a:off x="1649398" y="123827"/>
            <a:ext cx="22594903" cy="13468985"/>
          </a:xfrm>
          <a:prstGeom prst="roundRect">
            <a:avLst>
              <a:gd name="adj" fmla="val 214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800"/>
          </a:p>
        </p:txBody>
      </p:sp>
      <p:sp>
        <p:nvSpPr>
          <p:cNvPr id="2" name="Title Placeholder 1"/>
          <p:cNvSpPr>
            <a:spLocks noGrp="1"/>
          </p:cNvSpPr>
          <p:nvPr>
            <p:ph type="title"/>
          </p:nvPr>
        </p:nvSpPr>
        <p:spPr>
          <a:xfrm>
            <a:off x="2979152" y="2025321"/>
            <a:ext cx="19838987" cy="3442733"/>
          </a:xfrm>
          <a:prstGeom prst="rect">
            <a:avLst/>
          </a:prstGeom>
        </p:spPr>
        <p:txBody>
          <a:bodyPr vert="horz" lIns="91440" tIns="45720" rIns="91440" bIns="45720" rtlCol="0" anchor="t">
            <a:normAutofit/>
          </a:bodyPr>
          <a:lstStyle/>
          <a:p>
            <a:r>
              <a:rPr lang="en-US" dirty="0"/>
              <a:t>Slide Title </a:t>
            </a:r>
          </a:p>
        </p:txBody>
      </p:sp>
      <p:sp>
        <p:nvSpPr>
          <p:cNvPr id="3" name="Text Placeholder 2"/>
          <p:cNvSpPr>
            <a:spLocks noGrp="1"/>
          </p:cNvSpPr>
          <p:nvPr>
            <p:ph type="body" idx="1"/>
          </p:nvPr>
        </p:nvSpPr>
        <p:spPr>
          <a:xfrm>
            <a:off x="2979152" y="6230074"/>
            <a:ext cx="19838987" cy="5603338"/>
          </a:xfrm>
          <a:prstGeom prst="rect">
            <a:avLst/>
          </a:prstGeom>
        </p:spPr>
        <p:txBody>
          <a:bodyPr vert="horz" lIns="91440" tIns="45720" rIns="91440" bIns="45720" rtlCol="0">
            <a:normAutofit/>
          </a:body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a:t>
            </a:r>
          </a:p>
        </p:txBody>
      </p:sp>
      <p:sp>
        <p:nvSpPr>
          <p:cNvPr id="4" name="Date Placeholder 3"/>
          <p:cNvSpPr>
            <a:spLocks noGrp="1"/>
          </p:cNvSpPr>
          <p:nvPr>
            <p:ph type="dt" sz="half" idx="2"/>
          </p:nvPr>
        </p:nvSpPr>
        <p:spPr>
          <a:xfrm>
            <a:off x="1676291" y="12712701"/>
            <a:ext cx="5486043" cy="730250"/>
          </a:xfrm>
          <a:prstGeom prst="rect">
            <a:avLst/>
          </a:prstGeom>
        </p:spPr>
        <p:txBody>
          <a:bodyPr vert="horz" lIns="91440" tIns="45720" rIns="91440" bIns="45720" rtlCol="0" anchor="ctr"/>
          <a:lstStyle>
            <a:lvl1pPr algn="l">
              <a:defRPr sz="2400">
                <a:solidFill>
                  <a:schemeClr val="tx1">
                    <a:tint val="75000"/>
                  </a:schemeClr>
                </a:solidFill>
                <a:latin typeface="Verdana" panose="020B0604030504040204" pitchFamily="34" charset="0"/>
                <a:ea typeface="Verdana" panose="020B0604030504040204" pitchFamily="34" charset="0"/>
              </a:defRPr>
            </a:lvl1pPr>
          </a:lstStyle>
          <a:p>
            <a:fld id="{6F25E3CD-121F-46B1-8EAA-E751C0C960D9}" type="datetimeFigureOut">
              <a:rPr lang="bg-BG" smtClean="0"/>
              <a:pPr/>
              <a:t>25.6.2024 г.</a:t>
            </a:fld>
            <a:endParaRPr lang="bg-BG" dirty="0"/>
          </a:p>
        </p:txBody>
      </p:sp>
      <p:sp>
        <p:nvSpPr>
          <p:cNvPr id="5" name="Footer Placeholder 4"/>
          <p:cNvSpPr>
            <a:spLocks noGrp="1"/>
          </p:cNvSpPr>
          <p:nvPr>
            <p:ph type="ftr" sz="quarter" idx="3"/>
          </p:nvPr>
        </p:nvSpPr>
        <p:spPr>
          <a:xfrm>
            <a:off x="8076675" y="12712701"/>
            <a:ext cx="8229064" cy="730250"/>
          </a:xfrm>
          <a:prstGeom prst="rect">
            <a:avLst/>
          </a:prstGeom>
        </p:spPr>
        <p:txBody>
          <a:bodyPr vert="horz" lIns="91440" tIns="45720" rIns="91440" bIns="45720" rtlCol="0" anchor="ctr"/>
          <a:lstStyle>
            <a:lvl1pPr algn="ctr">
              <a:defRPr sz="2400">
                <a:solidFill>
                  <a:schemeClr val="tx1">
                    <a:tint val="75000"/>
                  </a:schemeClr>
                </a:solidFill>
                <a:latin typeface="Verdana" panose="020B0604030504040204" pitchFamily="34" charset="0"/>
                <a:ea typeface="Verdana" panose="020B0604030504040204" pitchFamily="34" charset="0"/>
              </a:defRPr>
            </a:lvl1pPr>
          </a:lstStyle>
          <a:p>
            <a:endParaRPr lang="bg-BG" dirty="0"/>
          </a:p>
        </p:txBody>
      </p:sp>
      <p:pic>
        <p:nvPicPr>
          <p:cNvPr id="7" name="Картина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70484" y="12852389"/>
            <a:ext cx="257189" cy="254013"/>
          </a:xfrm>
          <a:prstGeom prst="rect">
            <a:avLst/>
          </a:prstGeom>
        </p:spPr>
      </p:pic>
      <p:sp>
        <p:nvSpPr>
          <p:cNvPr id="8" name="Текстово поле 7"/>
          <p:cNvSpPr txBox="1"/>
          <p:nvPr userDrawn="1"/>
        </p:nvSpPr>
        <p:spPr>
          <a:xfrm rot="16200000">
            <a:off x="-163975" y="11763127"/>
            <a:ext cx="1805302" cy="461665"/>
          </a:xfrm>
          <a:prstGeom prst="rect">
            <a:avLst/>
          </a:prstGeom>
          <a:noFill/>
        </p:spPr>
        <p:txBody>
          <a:bodyPr wrap="none" rtlCol="0">
            <a:spAutoFit/>
          </a:bodyPr>
          <a:lstStyle/>
          <a:p>
            <a:r>
              <a:rPr lang="en-US" sz="2400" dirty="0">
                <a:solidFill>
                  <a:srgbClr val="2A2859"/>
                </a:solidFill>
                <a:latin typeface="Verdana" panose="020B0604030504040204" pitchFamily="34" charset="0"/>
                <a:ea typeface="Verdana" panose="020B0604030504040204" pitchFamily="34" charset="0"/>
              </a:rPr>
              <a:t>sirma.com</a:t>
            </a:r>
            <a:endParaRPr lang="bg-BG" sz="2400" dirty="0">
              <a:solidFill>
                <a:srgbClr val="2A2859"/>
              </a:solidFill>
              <a:latin typeface="Verdana" panose="020B0604030504040204" pitchFamily="34" charset="0"/>
              <a:ea typeface="Verdana" panose="020B0604030504040204" pitchFamily="34" charset="0"/>
            </a:endParaRPr>
          </a:p>
        </p:txBody>
      </p:sp>
      <p:pic>
        <p:nvPicPr>
          <p:cNvPr id="13" name="Картина 1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19101" y="647700"/>
            <a:ext cx="763200" cy="763200"/>
          </a:xfrm>
          <a:prstGeom prst="rect">
            <a:avLst/>
          </a:prstGeom>
        </p:spPr>
      </p:pic>
      <p:sp>
        <p:nvSpPr>
          <p:cNvPr id="14" name="Овал 13"/>
          <p:cNvSpPr/>
          <p:nvPr userDrawn="1"/>
        </p:nvSpPr>
        <p:spPr>
          <a:xfrm>
            <a:off x="23173220" y="647700"/>
            <a:ext cx="763200" cy="763200"/>
          </a:xfrm>
          <a:prstGeom prst="ellipse">
            <a:avLst/>
          </a:prstGeom>
          <a:solidFill>
            <a:srgbClr val="E9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800"/>
          </a:p>
        </p:txBody>
      </p:sp>
      <p:sp>
        <p:nvSpPr>
          <p:cNvPr id="17" name="Текстово поле 16"/>
          <p:cNvSpPr txBox="1"/>
          <p:nvPr userDrawn="1"/>
        </p:nvSpPr>
        <p:spPr>
          <a:xfrm>
            <a:off x="2979152" y="850888"/>
            <a:ext cx="857927" cy="338554"/>
          </a:xfrm>
          <a:prstGeom prst="rect">
            <a:avLst/>
          </a:prstGeom>
          <a:noFill/>
        </p:spPr>
        <p:txBody>
          <a:bodyPr wrap="none" rtlCol="0">
            <a:spAutoFit/>
          </a:bodyPr>
          <a:lstStyle/>
          <a:p>
            <a:r>
              <a:rPr lang="en-US" sz="1600" b="1" dirty="0" err="1">
                <a:solidFill>
                  <a:schemeClr val="bg1"/>
                </a:solidFill>
                <a:latin typeface="Verdana" panose="020B0604030504040204" pitchFamily="34" charset="0"/>
                <a:ea typeface="Verdana" panose="020B0604030504040204" pitchFamily="34" charset="0"/>
              </a:rPr>
              <a:t>Sirma</a:t>
            </a:r>
            <a:endParaRPr lang="bg-BG" sz="1600" b="1" dirty="0">
              <a:solidFill>
                <a:schemeClr val="bg1"/>
              </a:solidFill>
              <a:latin typeface="Verdana" panose="020B0604030504040204" pitchFamily="34" charset="0"/>
              <a:ea typeface="Verdana" panose="020B0604030504040204" pitchFamily="34" charset="0"/>
            </a:endParaRPr>
          </a:p>
        </p:txBody>
      </p:sp>
      <p:cxnSp>
        <p:nvCxnSpPr>
          <p:cNvPr id="22" name="Право съединение 21"/>
          <p:cNvCxnSpPr/>
          <p:nvPr userDrawn="1"/>
        </p:nvCxnSpPr>
        <p:spPr>
          <a:xfrm>
            <a:off x="3902877" y="888765"/>
            <a:ext cx="0" cy="262800"/>
          </a:xfrm>
          <a:prstGeom prst="line">
            <a:avLst/>
          </a:prstGeom>
          <a:ln w="12700">
            <a:solidFill>
              <a:srgbClr val="92A1B4"/>
            </a:solidFill>
          </a:ln>
        </p:spPr>
        <p:style>
          <a:lnRef idx="1">
            <a:schemeClr val="accent1"/>
          </a:lnRef>
          <a:fillRef idx="0">
            <a:schemeClr val="accent1"/>
          </a:fillRef>
          <a:effectRef idx="0">
            <a:schemeClr val="accent1"/>
          </a:effectRef>
          <a:fontRef idx="minor">
            <a:schemeClr val="tx1"/>
          </a:fontRef>
        </p:style>
      </p:cxnSp>
      <p:sp>
        <p:nvSpPr>
          <p:cNvPr id="15" name="Slide Number Placeholder 5"/>
          <p:cNvSpPr>
            <a:spLocks noGrp="1"/>
          </p:cNvSpPr>
          <p:nvPr>
            <p:ph type="sldNum" sz="quarter" idx="4"/>
          </p:nvPr>
        </p:nvSpPr>
        <p:spPr>
          <a:xfrm>
            <a:off x="23242109" y="645126"/>
            <a:ext cx="628595" cy="751875"/>
          </a:xfrm>
          <a:prstGeom prst="rect">
            <a:avLst/>
          </a:prstGeom>
        </p:spPr>
        <p:txBody>
          <a:bodyPr vert="horz" lIns="91440" tIns="45720" rIns="91440" bIns="45720" rtlCol="0" anchor="ctr"/>
          <a:lstStyle>
            <a:lvl1pPr algn="ctr">
              <a:defRPr sz="1600">
                <a:solidFill>
                  <a:srgbClr val="2A2859"/>
                </a:solidFill>
                <a:latin typeface="Verdana" panose="020B0604030504040204" pitchFamily="34" charset="0"/>
                <a:ea typeface="Verdana" panose="020B0604030504040204" pitchFamily="34" charset="0"/>
              </a:defRPr>
            </a:lvl1pPr>
          </a:lstStyle>
          <a:p>
            <a:r>
              <a:rPr lang="en-US"/>
              <a:t>1</a:t>
            </a:r>
            <a:endParaRPr lang="bg-BG" dirty="0"/>
          </a:p>
        </p:txBody>
      </p:sp>
      <p:grpSp>
        <p:nvGrpSpPr>
          <p:cNvPr id="18" name="Group 17">
            <a:extLst>
              <a:ext uri="{FF2B5EF4-FFF2-40B4-BE49-F238E27FC236}">
                <a16:creationId xmlns:a16="http://schemas.microsoft.com/office/drawing/2014/main" id="{D7F0D99D-8702-41DD-A9DD-47CECE363FE5}"/>
              </a:ext>
            </a:extLst>
          </p:cNvPr>
          <p:cNvGrpSpPr/>
          <p:nvPr userDrawn="1"/>
        </p:nvGrpSpPr>
        <p:grpSpPr>
          <a:xfrm>
            <a:off x="18795633" y="-1"/>
            <a:ext cx="5586780" cy="4327071"/>
            <a:chOff x="10083338" y="0"/>
            <a:chExt cx="2108662" cy="1633200"/>
          </a:xfrm>
        </p:grpSpPr>
        <p:sp>
          <p:nvSpPr>
            <p:cNvPr id="19" name="Rectangle 18">
              <a:extLst>
                <a:ext uri="{FF2B5EF4-FFF2-40B4-BE49-F238E27FC236}">
                  <a16:creationId xmlns:a16="http://schemas.microsoft.com/office/drawing/2014/main" id="{196C9A5D-5C6F-434B-B15C-FEC83185EB28}"/>
                </a:ext>
              </a:extLst>
            </p:cNvPr>
            <p:cNvSpPr/>
            <p:nvPr userDrawn="1"/>
          </p:nvSpPr>
          <p:spPr>
            <a:xfrm>
              <a:off x="10083338" y="0"/>
              <a:ext cx="2108662" cy="163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20" name="Picture 19" descr="Icon&#10;&#10;Description automatically generated">
              <a:extLst>
                <a:ext uri="{FF2B5EF4-FFF2-40B4-BE49-F238E27FC236}">
                  <a16:creationId xmlns:a16="http://schemas.microsoft.com/office/drawing/2014/main" id="{7BA3EFE9-1832-4BD5-92A9-69D6DE497AF8}"/>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0410924" y="179710"/>
              <a:ext cx="1453490" cy="1453490"/>
            </a:xfrm>
            <a:prstGeom prst="rect">
              <a:avLst/>
            </a:prstGeom>
          </p:spPr>
        </p:pic>
      </p:grpSp>
    </p:spTree>
    <p:extLst>
      <p:ext uri="{BB962C8B-B14F-4D97-AF65-F5344CB8AC3E}">
        <p14:creationId xmlns:p14="http://schemas.microsoft.com/office/powerpoint/2010/main" val="191909486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xStyles>
    <p:titleStyle>
      <a:lvl1pPr algn="l" defTabSz="1828709" rtl="0" eaLnBrk="1" latinLnBrk="0" hangingPunct="1">
        <a:lnSpc>
          <a:spcPct val="90000"/>
        </a:lnSpc>
        <a:spcBef>
          <a:spcPct val="0"/>
        </a:spcBef>
        <a:buNone/>
        <a:defRPr sz="7200" b="0" kern="1200">
          <a:solidFill>
            <a:schemeClr val="bg1"/>
          </a:solidFill>
          <a:latin typeface="Verdana" panose="020B0604030504040204" pitchFamily="34" charset="0"/>
          <a:ea typeface="Verdana" panose="020B0604030504040204" pitchFamily="34" charset="0"/>
          <a:cs typeface="+mj-cs"/>
        </a:defRPr>
      </a:lvl1pPr>
    </p:titleStyle>
    <p:bodyStyle>
      <a:lvl1pPr marL="0" indent="0" algn="l" defTabSz="1828709" rtl="0" eaLnBrk="1" latinLnBrk="0" hangingPunct="1">
        <a:lnSpc>
          <a:spcPct val="90000"/>
        </a:lnSpc>
        <a:spcBef>
          <a:spcPts val="2000"/>
        </a:spcBef>
        <a:buFont typeface="Arial" panose="020B0604020202020204" pitchFamily="34" charset="0"/>
        <a:buNone/>
        <a:defRPr sz="3000" b="0" kern="1200">
          <a:solidFill>
            <a:schemeClr val="bg1"/>
          </a:solidFill>
          <a:latin typeface="Verdana" panose="020B0604030504040204" pitchFamily="34" charset="0"/>
          <a:ea typeface="Verdana" panose="020B0604030504040204" pitchFamily="34" charset="0"/>
          <a:cs typeface="+mn-cs"/>
        </a:defRPr>
      </a:lvl1pPr>
      <a:lvl2pPr marL="914354" indent="0" algn="l" defTabSz="1828709" rtl="0" eaLnBrk="1" latinLnBrk="0" hangingPunct="1">
        <a:lnSpc>
          <a:spcPct val="90000"/>
        </a:lnSpc>
        <a:spcBef>
          <a:spcPts val="1000"/>
        </a:spcBef>
        <a:buFont typeface="Arial" panose="020B0604020202020204" pitchFamily="34" charset="0"/>
        <a:buNone/>
        <a:defRPr sz="3000" kern="1200">
          <a:solidFill>
            <a:srgbClr val="2A2859"/>
          </a:solidFill>
          <a:latin typeface="TT Norms Pro" panose="02000503030000020003" pitchFamily="50" charset="0"/>
          <a:ea typeface="+mn-ea"/>
          <a:cs typeface="+mn-cs"/>
        </a:defRPr>
      </a:lvl2pPr>
      <a:lvl3pPr marL="1828709" indent="0" algn="l" defTabSz="1828709" rtl="0" eaLnBrk="1" latinLnBrk="0" hangingPunct="1">
        <a:lnSpc>
          <a:spcPct val="90000"/>
        </a:lnSpc>
        <a:spcBef>
          <a:spcPts val="1000"/>
        </a:spcBef>
        <a:buFont typeface="Arial" panose="020B0604020202020204" pitchFamily="34" charset="0"/>
        <a:buNone/>
        <a:defRPr sz="3000" kern="1200">
          <a:solidFill>
            <a:srgbClr val="2A2859"/>
          </a:solidFill>
          <a:latin typeface="TT Norms Pro" panose="02000503030000020003" pitchFamily="50" charset="0"/>
          <a:ea typeface="+mn-ea"/>
          <a:cs typeface="+mn-cs"/>
        </a:defRPr>
      </a:lvl3pPr>
      <a:lvl4pPr marL="2743063" indent="0" algn="l" defTabSz="1828709" rtl="0" eaLnBrk="1" latinLnBrk="0" hangingPunct="1">
        <a:lnSpc>
          <a:spcPct val="90000"/>
        </a:lnSpc>
        <a:spcBef>
          <a:spcPts val="1000"/>
        </a:spcBef>
        <a:buFont typeface="Arial" panose="020B0604020202020204" pitchFamily="34" charset="0"/>
        <a:buNone/>
        <a:defRPr sz="3000" kern="1200">
          <a:solidFill>
            <a:srgbClr val="2A2859"/>
          </a:solidFill>
          <a:latin typeface="TT Norms Pro" panose="02000503030000020003" pitchFamily="50" charset="0"/>
          <a:ea typeface="+mn-ea"/>
          <a:cs typeface="+mn-cs"/>
        </a:defRPr>
      </a:lvl4pPr>
      <a:lvl5pPr marL="3657417" indent="0" algn="l" defTabSz="1828709" rtl="0" eaLnBrk="1" latinLnBrk="0" hangingPunct="1">
        <a:lnSpc>
          <a:spcPct val="90000"/>
        </a:lnSpc>
        <a:spcBef>
          <a:spcPts val="1000"/>
        </a:spcBef>
        <a:buFont typeface="Arial" panose="020B0604020202020204" pitchFamily="34" charset="0"/>
        <a:buNone/>
        <a:defRPr sz="3000" kern="1200">
          <a:solidFill>
            <a:srgbClr val="2A2859"/>
          </a:solidFill>
          <a:latin typeface="TT Norms Pro" panose="02000503030000020003" pitchFamily="50" charset="0"/>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09" rtl="0" eaLnBrk="1" latinLnBrk="0" hangingPunct="1">
        <a:defRPr sz="3600" kern="1200">
          <a:solidFill>
            <a:schemeClr val="tx1"/>
          </a:solidFill>
          <a:latin typeface="+mn-lt"/>
          <a:ea typeface="+mn-ea"/>
          <a:cs typeface="+mn-cs"/>
        </a:defRPr>
      </a:lvl1pPr>
      <a:lvl2pPr marL="914354" algn="l" defTabSz="1828709" rtl="0" eaLnBrk="1" latinLnBrk="0" hangingPunct="1">
        <a:defRPr sz="3600" kern="1200">
          <a:solidFill>
            <a:schemeClr val="tx1"/>
          </a:solidFill>
          <a:latin typeface="+mn-lt"/>
          <a:ea typeface="+mn-ea"/>
          <a:cs typeface="+mn-cs"/>
        </a:defRPr>
      </a:lvl2pPr>
      <a:lvl3pPr marL="1828709" algn="l" defTabSz="1828709" rtl="0" eaLnBrk="1" latinLnBrk="0" hangingPunct="1">
        <a:defRPr sz="3600" kern="1200">
          <a:solidFill>
            <a:schemeClr val="tx1"/>
          </a:solidFill>
          <a:latin typeface="+mn-lt"/>
          <a:ea typeface="+mn-ea"/>
          <a:cs typeface="+mn-cs"/>
        </a:defRPr>
      </a:lvl3pPr>
      <a:lvl4pPr marL="2743063" algn="l" defTabSz="1828709" rtl="0" eaLnBrk="1" latinLnBrk="0" hangingPunct="1">
        <a:defRPr sz="3600" kern="1200">
          <a:solidFill>
            <a:schemeClr val="tx1"/>
          </a:solidFill>
          <a:latin typeface="+mn-lt"/>
          <a:ea typeface="+mn-ea"/>
          <a:cs typeface="+mn-cs"/>
        </a:defRPr>
      </a:lvl4pPr>
      <a:lvl5pPr marL="3657417" algn="l" defTabSz="1828709" rtl="0" eaLnBrk="1" latinLnBrk="0" hangingPunct="1">
        <a:defRPr sz="3600" kern="1200">
          <a:solidFill>
            <a:schemeClr val="tx1"/>
          </a:solidFill>
          <a:latin typeface="+mn-lt"/>
          <a:ea typeface="+mn-ea"/>
          <a:cs typeface="+mn-cs"/>
        </a:defRPr>
      </a:lvl5pPr>
      <a:lvl6pPr marL="4571771" algn="l" defTabSz="1828709" rtl="0" eaLnBrk="1" latinLnBrk="0" hangingPunct="1">
        <a:defRPr sz="3600" kern="1200">
          <a:solidFill>
            <a:schemeClr val="tx1"/>
          </a:solidFill>
          <a:latin typeface="+mn-lt"/>
          <a:ea typeface="+mn-ea"/>
          <a:cs typeface="+mn-cs"/>
        </a:defRPr>
      </a:lvl6pPr>
      <a:lvl7pPr marL="5486126" algn="l" defTabSz="1828709" rtl="0" eaLnBrk="1" latinLnBrk="0" hangingPunct="1">
        <a:defRPr sz="3600" kern="1200">
          <a:solidFill>
            <a:schemeClr val="tx1"/>
          </a:solidFill>
          <a:latin typeface="+mn-lt"/>
          <a:ea typeface="+mn-ea"/>
          <a:cs typeface="+mn-cs"/>
        </a:defRPr>
      </a:lvl7pPr>
      <a:lvl8pPr marL="6400480" algn="l" defTabSz="1828709" rtl="0" eaLnBrk="1" latinLnBrk="0" hangingPunct="1">
        <a:defRPr sz="3600" kern="1200">
          <a:solidFill>
            <a:schemeClr val="tx1"/>
          </a:solidFill>
          <a:latin typeface="+mn-lt"/>
          <a:ea typeface="+mn-ea"/>
          <a:cs typeface="+mn-cs"/>
        </a:defRPr>
      </a:lvl8pPr>
      <a:lvl9pPr marL="7314834" algn="l" defTabSz="1828709"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interactive-examples.mdn.mozilla.net/pages/css/z-index.html" TargetMode="Externa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hyperlink" Target="https://css-tricks.com/snippets/css/complete-guide-grid/"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hyperlink" Target="https://cssgridgarden.com/" TargetMode="Externa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https://css-tricks.com/snippets/css/complete-guide-grid" TargetMode="External"/><Relationship Id="rId2" Type="http://schemas.openxmlformats.org/officeDocument/2006/relationships/hyperlink" Target="https://cssgridgarden.com/" TargetMode="External"/><Relationship Id="rId1" Type="http://schemas.openxmlformats.org/officeDocument/2006/relationships/slideLayout" Target="../slideLayouts/slideLayout9.xml"/><Relationship Id="rId5" Type="http://schemas.openxmlformats.org/officeDocument/2006/relationships/hyperlink" Target="https://codingfantasy.com/games/css-grid-attack" TargetMode="External"/><Relationship Id="rId4" Type="http://schemas.openxmlformats.org/officeDocument/2006/relationships/hyperlink" Target="https://www.joshwcomeau.com/css/interactive-guide-to-gri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developer.mozilla.org/en-US/docs/Web/CSS/position"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CF924-31AE-4834-94D8-61AF45C99A6C}"/>
              </a:ext>
            </a:extLst>
          </p:cNvPr>
          <p:cNvSpPr>
            <a:spLocks noGrp="1"/>
          </p:cNvSpPr>
          <p:nvPr>
            <p:ph type="ctrTitle"/>
          </p:nvPr>
        </p:nvSpPr>
        <p:spPr>
          <a:xfrm>
            <a:off x="3047801" y="4857750"/>
            <a:ext cx="14922957" cy="1619250"/>
          </a:xfrm>
        </p:spPr>
        <p:txBody>
          <a:bodyPr/>
          <a:lstStyle/>
          <a:p>
            <a:r>
              <a:rPr lang="en-US" sz="13800" dirty="0">
                <a:solidFill>
                  <a:schemeClr val="tx1"/>
                </a:solidFill>
              </a:rPr>
              <a:t>Grid</a:t>
            </a:r>
          </a:p>
        </p:txBody>
      </p:sp>
      <p:sp>
        <p:nvSpPr>
          <p:cNvPr id="3" name="Subtitle 2">
            <a:extLst>
              <a:ext uri="{FF2B5EF4-FFF2-40B4-BE49-F238E27FC236}">
                <a16:creationId xmlns:a16="http://schemas.microsoft.com/office/drawing/2014/main" id="{1FAA98C5-AECC-4062-B937-CBA0E55EE67F}"/>
              </a:ext>
            </a:extLst>
          </p:cNvPr>
          <p:cNvSpPr>
            <a:spLocks noGrp="1"/>
          </p:cNvSpPr>
          <p:nvPr>
            <p:ph type="subTitle" idx="1"/>
          </p:nvPr>
        </p:nvSpPr>
        <p:spPr/>
        <p:txBody>
          <a:bodyPr>
            <a:noAutofit/>
          </a:bodyPr>
          <a:lstStyle/>
          <a:p>
            <a:r>
              <a:rPr lang="en-US" sz="6000" dirty="0"/>
              <a:t>Layout and Position</a:t>
            </a:r>
          </a:p>
        </p:txBody>
      </p:sp>
      <p:grpSp>
        <p:nvGrpSpPr>
          <p:cNvPr id="8" name="Group 7">
            <a:extLst>
              <a:ext uri="{FF2B5EF4-FFF2-40B4-BE49-F238E27FC236}">
                <a16:creationId xmlns:a16="http://schemas.microsoft.com/office/drawing/2014/main" id="{98CA332B-B102-12CD-6014-7F41205DA6B7}"/>
              </a:ext>
            </a:extLst>
          </p:cNvPr>
          <p:cNvGrpSpPr/>
          <p:nvPr/>
        </p:nvGrpSpPr>
        <p:grpSpPr>
          <a:xfrm>
            <a:off x="-5315225" y="2695965"/>
            <a:ext cx="3404500" cy="3057152"/>
            <a:chOff x="759115" y="1320592"/>
            <a:chExt cx="703262" cy="631511"/>
          </a:xfrm>
        </p:grpSpPr>
        <p:sp>
          <p:nvSpPr>
            <p:cNvPr id="9" name="Google Shape;222;p33">
              <a:hlinkClick r:id="" action="ppaction://noaction"/>
              <a:extLst>
                <a:ext uri="{FF2B5EF4-FFF2-40B4-BE49-F238E27FC236}">
                  <a16:creationId xmlns:a16="http://schemas.microsoft.com/office/drawing/2014/main" id="{24B088B7-3CB4-C24D-F15B-3C95C986AF2E}"/>
                </a:ext>
              </a:extLst>
            </p:cNvPr>
            <p:cNvSpPr/>
            <p:nvPr/>
          </p:nvSpPr>
          <p:spPr>
            <a:xfrm>
              <a:off x="805783" y="1338128"/>
              <a:ext cx="613975" cy="613975"/>
            </a:xfrm>
            <a:prstGeom prst="ellipse">
              <a:avLst/>
            </a:prstGeom>
            <a:solidFill>
              <a:schemeClr val="accent2"/>
            </a:solidFill>
            <a:ln>
              <a:noFill/>
            </a:ln>
          </p:spPr>
          <p:txBody>
            <a:bodyPr spcFirstLastPara="1" wrap="square" lIns="182838" tIns="182838" rIns="182838" bIns="182838" anchor="ctr" anchorCtr="0">
              <a:noAutofit/>
            </a:bodyPr>
            <a:lstStyle/>
            <a:p>
              <a:endParaRPr sz="4400" dirty="0"/>
            </a:p>
          </p:txBody>
        </p:sp>
        <p:sp>
          <p:nvSpPr>
            <p:cNvPr id="10" name="TextBox 9">
              <a:extLst>
                <a:ext uri="{FF2B5EF4-FFF2-40B4-BE49-F238E27FC236}">
                  <a16:creationId xmlns:a16="http://schemas.microsoft.com/office/drawing/2014/main" id="{EF7D832B-87E6-7165-44EC-C2E4245DB66B}"/>
                </a:ext>
              </a:extLst>
            </p:cNvPr>
            <p:cNvSpPr txBox="1"/>
            <p:nvPr/>
          </p:nvSpPr>
          <p:spPr>
            <a:xfrm>
              <a:off x="759115" y="1320592"/>
              <a:ext cx="703262" cy="514973"/>
            </a:xfrm>
            <a:prstGeom prst="rect">
              <a:avLst/>
            </a:prstGeom>
            <a:noFill/>
          </p:spPr>
          <p:txBody>
            <a:bodyPr wrap="square" rtlCol="0" anchor="b">
              <a:spAutoFit/>
            </a:bodyPr>
            <a:lstStyle/>
            <a:p>
              <a:pPr algn="ctr"/>
              <a:r>
                <a:rPr lang="en-US" sz="15600" b="1" dirty="0">
                  <a:solidFill>
                    <a:srgbClr val="FEF6F0"/>
                  </a:solidFill>
                  <a:latin typeface="Phenomena Black" panose="00000A00000000000000" pitchFamily="50" charset="-52"/>
                </a:rPr>
                <a:t>01</a:t>
              </a:r>
              <a:endParaRPr lang="en-US" sz="13800" b="1" dirty="0">
                <a:solidFill>
                  <a:srgbClr val="FEF6F0"/>
                </a:solidFill>
                <a:latin typeface="Phenomena Black" panose="00000A00000000000000" pitchFamily="50" charset="-52"/>
              </a:endParaRPr>
            </a:p>
          </p:txBody>
        </p:sp>
      </p:grpSp>
      <p:grpSp>
        <p:nvGrpSpPr>
          <p:cNvPr id="11" name="Group 10">
            <a:extLst>
              <a:ext uri="{FF2B5EF4-FFF2-40B4-BE49-F238E27FC236}">
                <a16:creationId xmlns:a16="http://schemas.microsoft.com/office/drawing/2014/main" id="{D05C3F8D-BB5C-77F4-9E7B-ACAC55B74885}"/>
              </a:ext>
            </a:extLst>
          </p:cNvPr>
          <p:cNvGrpSpPr/>
          <p:nvPr/>
        </p:nvGrpSpPr>
        <p:grpSpPr>
          <a:xfrm>
            <a:off x="-10187479" y="6010498"/>
            <a:ext cx="3404496" cy="3055853"/>
            <a:chOff x="761807" y="2081829"/>
            <a:chExt cx="703261" cy="631242"/>
          </a:xfrm>
        </p:grpSpPr>
        <p:sp>
          <p:nvSpPr>
            <p:cNvPr id="12" name="Google Shape;227;p33">
              <a:hlinkClick r:id="" action="ppaction://noaction"/>
              <a:extLst>
                <a:ext uri="{FF2B5EF4-FFF2-40B4-BE49-F238E27FC236}">
                  <a16:creationId xmlns:a16="http://schemas.microsoft.com/office/drawing/2014/main" id="{B8D04F03-97A5-8ED7-2614-E446CB78B01C}"/>
                </a:ext>
              </a:extLst>
            </p:cNvPr>
            <p:cNvSpPr/>
            <p:nvPr/>
          </p:nvSpPr>
          <p:spPr>
            <a:xfrm>
              <a:off x="813241" y="2099096"/>
              <a:ext cx="613975" cy="613975"/>
            </a:xfrm>
            <a:prstGeom prst="rect">
              <a:avLst/>
            </a:prstGeom>
            <a:solidFill>
              <a:schemeClr val="accent1"/>
            </a:solidFill>
            <a:ln>
              <a:noFill/>
            </a:ln>
          </p:spPr>
          <p:txBody>
            <a:bodyPr spcFirstLastPara="1" wrap="square" lIns="182838" tIns="182838" rIns="182838" bIns="182838" anchor="ctr" anchorCtr="0">
              <a:noAutofit/>
            </a:bodyPr>
            <a:lstStyle/>
            <a:p>
              <a:endParaRPr sz="4400" dirty="0"/>
            </a:p>
          </p:txBody>
        </p:sp>
        <p:sp>
          <p:nvSpPr>
            <p:cNvPr id="13" name="TextBox 12">
              <a:extLst>
                <a:ext uri="{FF2B5EF4-FFF2-40B4-BE49-F238E27FC236}">
                  <a16:creationId xmlns:a16="http://schemas.microsoft.com/office/drawing/2014/main" id="{3F1EECF6-6D56-3BCE-CB50-E516BB6F577F}"/>
                </a:ext>
              </a:extLst>
            </p:cNvPr>
            <p:cNvSpPr txBox="1"/>
            <p:nvPr/>
          </p:nvSpPr>
          <p:spPr>
            <a:xfrm>
              <a:off x="761807" y="2081829"/>
              <a:ext cx="703261" cy="514972"/>
            </a:xfrm>
            <a:prstGeom prst="rect">
              <a:avLst/>
            </a:prstGeom>
            <a:noFill/>
          </p:spPr>
          <p:txBody>
            <a:bodyPr wrap="square" rtlCol="0" anchor="b">
              <a:spAutoFit/>
            </a:bodyPr>
            <a:lstStyle/>
            <a:p>
              <a:pPr algn="ctr"/>
              <a:r>
                <a:rPr lang="en-US" sz="15600" b="1" dirty="0">
                  <a:latin typeface="Phenomena Black" panose="00000A00000000000000" pitchFamily="50" charset="-52"/>
                </a:rPr>
                <a:t>0</a:t>
              </a:r>
              <a:r>
                <a:rPr lang="bg-BG" sz="15600" b="1" dirty="0">
                  <a:latin typeface="Phenomena Black" panose="00000A00000000000000" pitchFamily="50" charset="-52"/>
                </a:rPr>
                <a:t>2</a:t>
              </a:r>
              <a:endParaRPr lang="en-US" sz="13800" b="1" dirty="0">
                <a:latin typeface="Phenomena Black" panose="00000A00000000000000" pitchFamily="50" charset="-52"/>
              </a:endParaRPr>
            </a:p>
          </p:txBody>
        </p:sp>
      </p:grpSp>
      <p:grpSp>
        <p:nvGrpSpPr>
          <p:cNvPr id="14" name="Group 13">
            <a:extLst>
              <a:ext uri="{FF2B5EF4-FFF2-40B4-BE49-F238E27FC236}">
                <a16:creationId xmlns:a16="http://schemas.microsoft.com/office/drawing/2014/main" id="{80D29C81-3F7F-DC8E-1A3D-1CF4D4E0C8B0}"/>
              </a:ext>
            </a:extLst>
          </p:cNvPr>
          <p:cNvGrpSpPr/>
          <p:nvPr/>
        </p:nvGrpSpPr>
        <p:grpSpPr>
          <a:xfrm>
            <a:off x="-14724448" y="9404142"/>
            <a:ext cx="3493755" cy="3055850"/>
            <a:chOff x="756722" y="2793893"/>
            <a:chExt cx="721699" cy="631242"/>
          </a:xfrm>
        </p:grpSpPr>
        <p:sp>
          <p:nvSpPr>
            <p:cNvPr id="15" name="Google Shape;222;p33">
              <a:hlinkClick r:id="" action="ppaction://noaction"/>
              <a:extLst>
                <a:ext uri="{FF2B5EF4-FFF2-40B4-BE49-F238E27FC236}">
                  <a16:creationId xmlns:a16="http://schemas.microsoft.com/office/drawing/2014/main" id="{6E4582AB-D9C4-F65F-7E19-610D7CFE9849}"/>
                </a:ext>
              </a:extLst>
            </p:cNvPr>
            <p:cNvSpPr/>
            <p:nvPr/>
          </p:nvSpPr>
          <p:spPr>
            <a:xfrm>
              <a:off x="810584" y="2811160"/>
              <a:ext cx="613975" cy="613975"/>
            </a:xfrm>
            <a:prstGeom prst="ellipse">
              <a:avLst/>
            </a:prstGeom>
            <a:solidFill>
              <a:schemeClr val="accent4"/>
            </a:solidFill>
            <a:ln>
              <a:noFill/>
            </a:ln>
          </p:spPr>
          <p:txBody>
            <a:bodyPr spcFirstLastPara="1" wrap="square" lIns="182838" tIns="182838" rIns="182838" bIns="182838" anchor="ctr" anchorCtr="0">
              <a:noAutofit/>
            </a:bodyPr>
            <a:lstStyle/>
            <a:p>
              <a:endParaRPr sz="4400" dirty="0"/>
            </a:p>
          </p:txBody>
        </p:sp>
        <p:sp>
          <p:nvSpPr>
            <p:cNvPr id="16" name="TextBox 15">
              <a:extLst>
                <a:ext uri="{FF2B5EF4-FFF2-40B4-BE49-F238E27FC236}">
                  <a16:creationId xmlns:a16="http://schemas.microsoft.com/office/drawing/2014/main" id="{F38074FB-F5AA-D75F-8F4C-5DCFA19745ED}"/>
                </a:ext>
              </a:extLst>
            </p:cNvPr>
            <p:cNvSpPr txBox="1"/>
            <p:nvPr/>
          </p:nvSpPr>
          <p:spPr>
            <a:xfrm>
              <a:off x="756722" y="2793893"/>
              <a:ext cx="721699" cy="514973"/>
            </a:xfrm>
            <a:prstGeom prst="rect">
              <a:avLst/>
            </a:prstGeom>
            <a:noFill/>
          </p:spPr>
          <p:txBody>
            <a:bodyPr wrap="square" rtlCol="0" anchor="b">
              <a:spAutoFit/>
            </a:bodyPr>
            <a:lstStyle/>
            <a:p>
              <a:pPr algn="ctr"/>
              <a:r>
                <a:rPr lang="en-US" sz="15600" b="1" dirty="0">
                  <a:solidFill>
                    <a:srgbClr val="FEF6F0"/>
                  </a:solidFill>
                  <a:latin typeface="Phenomena Black" panose="00000A00000000000000" pitchFamily="50" charset="-52"/>
                </a:rPr>
                <a:t>0</a:t>
              </a:r>
              <a:r>
                <a:rPr lang="bg-BG" sz="15600" b="1" dirty="0">
                  <a:solidFill>
                    <a:srgbClr val="FEF6F0"/>
                  </a:solidFill>
                  <a:latin typeface="Phenomena Black" panose="00000A00000000000000" pitchFamily="50" charset="-52"/>
                </a:rPr>
                <a:t>3</a:t>
              </a:r>
              <a:endParaRPr lang="en-US" sz="13800" b="1" dirty="0">
                <a:solidFill>
                  <a:srgbClr val="FEF6F0"/>
                </a:solidFill>
                <a:latin typeface="Phenomena Black" panose="00000A00000000000000" pitchFamily="50" charset="-52"/>
              </a:endParaRPr>
            </a:p>
          </p:txBody>
        </p:sp>
      </p:grpSp>
      <p:pic>
        <p:nvPicPr>
          <p:cNvPr id="4" name="Picture 3">
            <a:extLst>
              <a:ext uri="{FF2B5EF4-FFF2-40B4-BE49-F238E27FC236}">
                <a16:creationId xmlns:a16="http://schemas.microsoft.com/office/drawing/2014/main" id="{4D949CD0-E864-9878-A38A-88584D8D3C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48099" y="6477000"/>
            <a:ext cx="4770530" cy="4770530"/>
          </a:xfrm>
          <a:prstGeom prst="rect">
            <a:avLst/>
          </a:prstGeom>
        </p:spPr>
      </p:pic>
    </p:spTree>
    <p:extLst>
      <p:ext uri="{BB962C8B-B14F-4D97-AF65-F5344CB8AC3E}">
        <p14:creationId xmlns:p14="http://schemas.microsoft.com/office/powerpoint/2010/main" val="214516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A97D27-98C3-5C8F-08E1-FCE90B233143}"/>
              </a:ext>
            </a:extLst>
          </p:cNvPr>
          <p:cNvSpPr>
            <a:spLocks noGrp="1"/>
          </p:cNvSpPr>
          <p:nvPr>
            <p:ph type="body" sz="quarter" idx="10"/>
          </p:nvPr>
        </p:nvSpPr>
        <p:spPr>
          <a:xfrm>
            <a:off x="2152650" y="3767328"/>
            <a:ext cx="21020168" cy="8935850"/>
          </a:xfrm>
        </p:spPr>
        <p:txBody>
          <a:bodyPr/>
          <a:lstStyle/>
          <a:p>
            <a:r>
              <a:rPr lang="en-US" dirty="0"/>
              <a:t>position: sticky;</a:t>
            </a:r>
          </a:p>
          <a:p>
            <a:r>
              <a:rPr lang="en-US" dirty="0"/>
              <a:t>Sticky element "sticks" to its nearest ancestor that has a "scrolling mechanism" (created when overflow is hidden, scroll, auto, or overlay), even if that ancestor isn't the nearest scrolling ancestor.</a:t>
            </a:r>
          </a:p>
        </p:txBody>
      </p:sp>
      <p:sp>
        <p:nvSpPr>
          <p:cNvPr id="3" name="Title 2">
            <a:extLst>
              <a:ext uri="{FF2B5EF4-FFF2-40B4-BE49-F238E27FC236}">
                <a16:creationId xmlns:a16="http://schemas.microsoft.com/office/drawing/2014/main" id="{65304F35-B896-47F0-DB9B-81EADED375F8}"/>
              </a:ext>
            </a:extLst>
          </p:cNvPr>
          <p:cNvSpPr>
            <a:spLocks noGrp="1"/>
          </p:cNvSpPr>
          <p:nvPr>
            <p:ph type="title"/>
          </p:nvPr>
        </p:nvSpPr>
        <p:spPr/>
        <p:txBody>
          <a:bodyPr/>
          <a:lstStyle/>
          <a:p>
            <a:r>
              <a:rPr lang="en-US" dirty="0"/>
              <a:t>Position</a:t>
            </a:r>
          </a:p>
        </p:txBody>
      </p:sp>
      <p:sp>
        <p:nvSpPr>
          <p:cNvPr id="5" name="Text Placeholder 5">
            <a:extLst>
              <a:ext uri="{FF2B5EF4-FFF2-40B4-BE49-F238E27FC236}">
                <a16:creationId xmlns:a16="http://schemas.microsoft.com/office/drawing/2014/main" id="{2E0D27A1-B71E-91FC-DD83-3B9EF1A2DF49}"/>
              </a:ext>
            </a:extLst>
          </p:cNvPr>
          <p:cNvSpPr txBox="1">
            <a:spLocks/>
          </p:cNvSpPr>
          <p:nvPr/>
        </p:nvSpPr>
        <p:spPr>
          <a:xfrm>
            <a:off x="2905999" y="7607808"/>
            <a:ext cx="8688593" cy="3383280"/>
          </a:xfrm>
          <a:prstGeom prst="rect">
            <a:avLst/>
          </a:prstGeom>
          <a:noFill/>
          <a:ln w="28575">
            <a:solidFill>
              <a:schemeClr val="tx2"/>
            </a:solidFill>
          </a:ln>
        </p:spPr>
        <p:txBody>
          <a:bodyPr vert="horz" lIns="91440" tIns="45720" rIns="91440" bIns="45720" rtlCol="0">
            <a:noAutofit/>
          </a:bodyPr>
          <a:lstStyle>
            <a:defPPr>
              <a:defRPr lang="en-US"/>
            </a:defPPr>
            <a:lvl1pPr defTabSz="1828709">
              <a:spcBef>
                <a:spcPts val="2000"/>
              </a:spcBef>
              <a:defRPr sz="4000">
                <a:solidFill>
                  <a:schemeClr val="tx2"/>
                </a:solidFill>
                <a:latin typeface="Consolas" panose="020B0609020204030204"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sz="5400" dirty="0"/>
              <a:t>.element {</a:t>
            </a:r>
          </a:p>
          <a:p>
            <a:r>
              <a:rPr lang="en-US" sz="5400" dirty="0"/>
              <a:t>  position: sticky;</a:t>
            </a:r>
          </a:p>
          <a:p>
            <a:r>
              <a:rPr lang="en-US" sz="5400" dirty="0"/>
              <a:t>}</a:t>
            </a:r>
          </a:p>
        </p:txBody>
      </p:sp>
    </p:spTree>
    <p:extLst>
      <p:ext uri="{BB962C8B-B14F-4D97-AF65-F5344CB8AC3E}">
        <p14:creationId xmlns:p14="http://schemas.microsoft.com/office/powerpoint/2010/main" val="372730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BB959D-EA98-223D-4A3B-1015192BCC77}"/>
              </a:ext>
            </a:extLst>
          </p:cNvPr>
          <p:cNvSpPr>
            <a:spLocks noGrp="1"/>
          </p:cNvSpPr>
          <p:nvPr>
            <p:ph type="body" sz="quarter" idx="10"/>
          </p:nvPr>
        </p:nvSpPr>
        <p:spPr/>
        <p:txBody>
          <a:bodyPr/>
          <a:lstStyle/>
          <a:p>
            <a:r>
              <a:rPr lang="en-US" dirty="0"/>
              <a:t>z-index</a:t>
            </a:r>
          </a:p>
          <a:p>
            <a:r>
              <a:rPr lang="en-US" dirty="0"/>
              <a:t>Sets the z-order of a positioned element. </a:t>
            </a:r>
            <a:br>
              <a:rPr lang="en-US" dirty="0"/>
            </a:br>
            <a:r>
              <a:rPr lang="en-US" dirty="0"/>
              <a:t>Overlapping elements with a larger z-index cover those with a smaller one.</a:t>
            </a:r>
          </a:p>
          <a:p>
            <a:r>
              <a:rPr lang="en-US" dirty="0">
                <a:hlinkClick r:id="rId2"/>
              </a:rPr>
              <a:t>https://interactive-examples.mdn.mozilla.net/pages/css/z-index.html</a:t>
            </a:r>
            <a:endParaRPr lang="en-US" dirty="0"/>
          </a:p>
          <a:p>
            <a:endParaRPr lang="en-US" dirty="0"/>
          </a:p>
          <a:p>
            <a:endParaRPr lang="en-US" dirty="0"/>
          </a:p>
        </p:txBody>
      </p:sp>
      <p:sp>
        <p:nvSpPr>
          <p:cNvPr id="3" name="Title 2">
            <a:extLst>
              <a:ext uri="{FF2B5EF4-FFF2-40B4-BE49-F238E27FC236}">
                <a16:creationId xmlns:a16="http://schemas.microsoft.com/office/drawing/2014/main" id="{7FC042A8-377F-8EAA-D5FD-ACDDACA255BF}"/>
              </a:ext>
            </a:extLst>
          </p:cNvPr>
          <p:cNvSpPr>
            <a:spLocks noGrp="1"/>
          </p:cNvSpPr>
          <p:nvPr>
            <p:ph type="title"/>
          </p:nvPr>
        </p:nvSpPr>
        <p:spPr/>
        <p:txBody>
          <a:bodyPr/>
          <a:lstStyle/>
          <a:p>
            <a:r>
              <a:rPr lang="en-US" dirty="0"/>
              <a:t>Position</a:t>
            </a:r>
          </a:p>
        </p:txBody>
      </p:sp>
      <p:sp>
        <p:nvSpPr>
          <p:cNvPr id="6" name="Text Placeholder 5">
            <a:extLst>
              <a:ext uri="{FF2B5EF4-FFF2-40B4-BE49-F238E27FC236}">
                <a16:creationId xmlns:a16="http://schemas.microsoft.com/office/drawing/2014/main" id="{91AA6C8B-F365-58E2-44D8-BFD59DC80252}"/>
              </a:ext>
            </a:extLst>
          </p:cNvPr>
          <p:cNvSpPr txBox="1">
            <a:spLocks/>
          </p:cNvSpPr>
          <p:nvPr/>
        </p:nvSpPr>
        <p:spPr>
          <a:xfrm>
            <a:off x="2905999" y="8357616"/>
            <a:ext cx="8688593" cy="3383280"/>
          </a:xfrm>
          <a:prstGeom prst="rect">
            <a:avLst/>
          </a:prstGeom>
          <a:noFill/>
          <a:ln w="28575">
            <a:solidFill>
              <a:schemeClr val="tx2"/>
            </a:solidFill>
          </a:ln>
        </p:spPr>
        <p:txBody>
          <a:bodyPr vert="horz" lIns="91440" tIns="45720" rIns="91440" bIns="45720" rtlCol="0">
            <a:noAutofit/>
          </a:bodyPr>
          <a:lstStyle>
            <a:defPPr>
              <a:defRPr lang="en-US"/>
            </a:defPPr>
            <a:lvl1pPr defTabSz="1828709">
              <a:spcBef>
                <a:spcPts val="2000"/>
              </a:spcBef>
              <a:defRPr sz="4000">
                <a:solidFill>
                  <a:schemeClr val="tx2"/>
                </a:solidFill>
                <a:latin typeface="Consolas" panose="020B0609020204030204"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sz="5400" dirty="0"/>
              <a:t>.element {</a:t>
            </a:r>
          </a:p>
          <a:p>
            <a:r>
              <a:rPr lang="en-US" sz="5400" dirty="0"/>
              <a:t>  z-index: [number];</a:t>
            </a:r>
          </a:p>
          <a:p>
            <a:r>
              <a:rPr lang="en-US" sz="5400" dirty="0"/>
              <a:t>}</a:t>
            </a:r>
          </a:p>
        </p:txBody>
      </p:sp>
      <p:pic>
        <p:nvPicPr>
          <p:cNvPr id="1026" name="Picture 2">
            <a:extLst>
              <a:ext uri="{FF2B5EF4-FFF2-40B4-BE49-F238E27FC236}">
                <a16:creationId xmlns:a16="http://schemas.microsoft.com/office/drawing/2014/main" id="{D43E2784-5EE5-5CDA-9912-3B69A4593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7941" y="7315201"/>
            <a:ext cx="9366501" cy="5179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57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89D8A7C-A0E3-4F20-9F88-45E5BFF8FEB5}"/>
              </a:ext>
            </a:extLst>
          </p:cNvPr>
          <p:cNvSpPr>
            <a:spLocks noGrp="1"/>
          </p:cNvSpPr>
          <p:nvPr>
            <p:ph type="body" sz="quarter" idx="10"/>
          </p:nvPr>
        </p:nvSpPr>
        <p:spPr>
          <a:xfrm>
            <a:off x="2522046" y="7121210"/>
            <a:ext cx="14513623" cy="1737360"/>
          </a:xfrm>
        </p:spPr>
        <p:txBody>
          <a:bodyPr/>
          <a:lstStyle/>
          <a:p>
            <a:r>
              <a:rPr lang="en-US" sz="6600" b="1" dirty="0"/>
              <a:t>Grid</a:t>
            </a:r>
          </a:p>
        </p:txBody>
      </p:sp>
      <p:sp>
        <p:nvSpPr>
          <p:cNvPr id="6" name="Text Placeholder 5">
            <a:extLst>
              <a:ext uri="{FF2B5EF4-FFF2-40B4-BE49-F238E27FC236}">
                <a16:creationId xmlns:a16="http://schemas.microsoft.com/office/drawing/2014/main" id="{E96A371E-BF13-4D9C-8775-E697755BE9FC}"/>
              </a:ext>
            </a:extLst>
          </p:cNvPr>
          <p:cNvSpPr>
            <a:spLocks noGrp="1"/>
          </p:cNvSpPr>
          <p:nvPr>
            <p:ph type="body" sz="quarter" idx="11"/>
          </p:nvPr>
        </p:nvSpPr>
        <p:spPr/>
        <p:txBody>
          <a:bodyPr/>
          <a:lstStyle/>
          <a:p>
            <a:r>
              <a:rPr lang="en-US" dirty="0"/>
              <a:t>02</a:t>
            </a:r>
          </a:p>
        </p:txBody>
      </p:sp>
      <p:sp>
        <p:nvSpPr>
          <p:cNvPr id="7" name="Text Placeholder 6">
            <a:extLst>
              <a:ext uri="{FF2B5EF4-FFF2-40B4-BE49-F238E27FC236}">
                <a16:creationId xmlns:a16="http://schemas.microsoft.com/office/drawing/2014/main" id="{E4C085AD-EDA0-40CE-9C94-7F905A2B3091}"/>
              </a:ext>
            </a:extLst>
          </p:cNvPr>
          <p:cNvSpPr>
            <a:spLocks noGrp="1"/>
          </p:cNvSpPr>
          <p:nvPr>
            <p:ph type="body" sz="quarter" idx="12"/>
          </p:nvPr>
        </p:nvSpPr>
        <p:spPr>
          <a:ln>
            <a:prstDash val="dash"/>
          </a:ln>
        </p:spPr>
        <p:txBody>
          <a:bodyPr>
            <a:normAutofit/>
          </a:bodyPr>
          <a:lstStyle/>
          <a:p>
            <a:r>
              <a:rPr lang="en-US" dirty="0"/>
              <a:t>Two-dimensional grid-based layout </a:t>
            </a:r>
            <a:endParaRPr lang="bg-BG" dirty="0"/>
          </a:p>
        </p:txBody>
      </p:sp>
    </p:spTree>
    <p:extLst>
      <p:ext uri="{BB962C8B-B14F-4D97-AF65-F5344CB8AC3E}">
        <p14:creationId xmlns:p14="http://schemas.microsoft.com/office/powerpoint/2010/main" val="259439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FC9CD6-2957-2B68-9DF1-3B8798C47EAA}"/>
              </a:ext>
            </a:extLst>
          </p:cNvPr>
          <p:cNvSpPr>
            <a:spLocks noGrp="1"/>
          </p:cNvSpPr>
          <p:nvPr>
            <p:ph type="body" sz="quarter" idx="10"/>
          </p:nvPr>
        </p:nvSpPr>
        <p:spPr>
          <a:xfrm>
            <a:off x="2152650" y="3266402"/>
            <a:ext cx="15934182" cy="9436776"/>
          </a:xfrm>
        </p:spPr>
        <p:txBody>
          <a:bodyPr/>
          <a:lstStyle/>
          <a:p>
            <a:pPr>
              <a:lnSpc>
                <a:spcPct val="150000"/>
              </a:lnSpc>
            </a:pPr>
            <a:r>
              <a:rPr lang="en-US" dirty="0"/>
              <a:t>Defines the element as a grid container and establishes a new grid formatting context for its contents.</a:t>
            </a:r>
          </a:p>
        </p:txBody>
      </p:sp>
      <p:sp>
        <p:nvSpPr>
          <p:cNvPr id="3" name="Title 2">
            <a:extLst>
              <a:ext uri="{FF2B5EF4-FFF2-40B4-BE49-F238E27FC236}">
                <a16:creationId xmlns:a16="http://schemas.microsoft.com/office/drawing/2014/main" id="{BCBC4FED-0CC7-D993-D850-9DF50443CBAE}"/>
              </a:ext>
            </a:extLst>
          </p:cNvPr>
          <p:cNvSpPr>
            <a:spLocks noGrp="1"/>
          </p:cNvSpPr>
          <p:nvPr>
            <p:ph type="title"/>
          </p:nvPr>
        </p:nvSpPr>
        <p:spPr/>
        <p:txBody>
          <a:bodyPr/>
          <a:lstStyle/>
          <a:p>
            <a:r>
              <a:rPr lang="en-US" dirty="0"/>
              <a:t>display: grid;</a:t>
            </a:r>
          </a:p>
        </p:txBody>
      </p:sp>
      <p:sp>
        <p:nvSpPr>
          <p:cNvPr id="4" name="Text Placeholder 5">
            <a:extLst>
              <a:ext uri="{FF2B5EF4-FFF2-40B4-BE49-F238E27FC236}">
                <a16:creationId xmlns:a16="http://schemas.microsoft.com/office/drawing/2014/main" id="{8E438BBA-1235-CC69-1C0F-F7F768D519C5}"/>
              </a:ext>
            </a:extLst>
          </p:cNvPr>
          <p:cNvSpPr txBox="1">
            <a:spLocks/>
          </p:cNvSpPr>
          <p:nvPr/>
        </p:nvSpPr>
        <p:spPr>
          <a:xfrm>
            <a:off x="2905999" y="7607808"/>
            <a:ext cx="7865633" cy="3383280"/>
          </a:xfrm>
          <a:prstGeom prst="rect">
            <a:avLst/>
          </a:prstGeom>
          <a:noFill/>
          <a:ln w="28575">
            <a:solidFill>
              <a:schemeClr val="tx2"/>
            </a:solidFill>
          </a:ln>
        </p:spPr>
        <p:txBody>
          <a:bodyPr vert="horz" lIns="91440" tIns="45720" rIns="91440" bIns="45720" rtlCol="0">
            <a:noAutofit/>
          </a:bodyPr>
          <a:lstStyle>
            <a:defPPr>
              <a:defRPr lang="en-US"/>
            </a:defPPr>
            <a:lvl1pPr defTabSz="1828709">
              <a:spcBef>
                <a:spcPts val="2000"/>
              </a:spcBef>
              <a:defRPr sz="4000">
                <a:solidFill>
                  <a:schemeClr val="tx2"/>
                </a:solidFill>
                <a:latin typeface="Consolas" panose="020B0609020204030204"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sz="5400" dirty="0"/>
              <a:t>.container {</a:t>
            </a:r>
          </a:p>
          <a:p>
            <a:r>
              <a:rPr lang="en-US" sz="5400" dirty="0"/>
              <a:t>  display: grid;	</a:t>
            </a:r>
          </a:p>
          <a:p>
            <a:r>
              <a:rPr lang="en-US" sz="5400" dirty="0"/>
              <a:t>}</a:t>
            </a:r>
          </a:p>
        </p:txBody>
      </p:sp>
    </p:spTree>
    <p:extLst>
      <p:ext uri="{BB962C8B-B14F-4D97-AF65-F5344CB8AC3E}">
        <p14:creationId xmlns:p14="http://schemas.microsoft.com/office/powerpoint/2010/main" val="293075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FC9CD6-2957-2B68-9DF1-3B8798C47EAA}"/>
              </a:ext>
            </a:extLst>
          </p:cNvPr>
          <p:cNvSpPr>
            <a:spLocks noGrp="1"/>
          </p:cNvSpPr>
          <p:nvPr>
            <p:ph type="body" sz="quarter" idx="10"/>
          </p:nvPr>
        </p:nvSpPr>
        <p:spPr/>
        <p:txBody>
          <a:bodyPr/>
          <a:lstStyle/>
          <a:p>
            <a:pPr>
              <a:lnSpc>
                <a:spcPct val="150000"/>
              </a:lnSpc>
            </a:pPr>
            <a:r>
              <a:rPr lang="en-US" dirty="0"/>
              <a:t>Defines the columns and rows of the grid with </a:t>
            </a:r>
            <a:br>
              <a:rPr lang="en-US" dirty="0"/>
            </a:br>
            <a:r>
              <a:rPr lang="en-US" dirty="0"/>
              <a:t>a space-separated list of values.</a:t>
            </a:r>
            <a:endParaRPr lang="en-US" b="1" dirty="0"/>
          </a:p>
        </p:txBody>
      </p:sp>
      <p:sp>
        <p:nvSpPr>
          <p:cNvPr id="3" name="Title 2">
            <a:extLst>
              <a:ext uri="{FF2B5EF4-FFF2-40B4-BE49-F238E27FC236}">
                <a16:creationId xmlns:a16="http://schemas.microsoft.com/office/drawing/2014/main" id="{BCBC4FED-0CC7-D993-D850-9DF50443CBAE}"/>
              </a:ext>
            </a:extLst>
          </p:cNvPr>
          <p:cNvSpPr>
            <a:spLocks noGrp="1"/>
          </p:cNvSpPr>
          <p:nvPr>
            <p:ph type="title"/>
          </p:nvPr>
        </p:nvSpPr>
        <p:spPr/>
        <p:txBody>
          <a:bodyPr>
            <a:normAutofit/>
          </a:bodyPr>
          <a:lstStyle/>
          <a:p>
            <a:r>
              <a:rPr lang="en-US" dirty="0"/>
              <a:t>grid-template</a:t>
            </a:r>
          </a:p>
        </p:txBody>
      </p:sp>
      <p:sp>
        <p:nvSpPr>
          <p:cNvPr id="4" name="Text Placeholder 5">
            <a:extLst>
              <a:ext uri="{FF2B5EF4-FFF2-40B4-BE49-F238E27FC236}">
                <a16:creationId xmlns:a16="http://schemas.microsoft.com/office/drawing/2014/main" id="{8E438BBA-1235-CC69-1C0F-F7F768D519C5}"/>
              </a:ext>
            </a:extLst>
          </p:cNvPr>
          <p:cNvSpPr txBox="1">
            <a:spLocks/>
          </p:cNvSpPr>
          <p:nvPr/>
        </p:nvSpPr>
        <p:spPr>
          <a:xfrm>
            <a:off x="1847088" y="6858000"/>
            <a:ext cx="13173610" cy="4442872"/>
          </a:xfrm>
          <a:prstGeom prst="rect">
            <a:avLst/>
          </a:prstGeom>
          <a:noFill/>
          <a:ln w="28575">
            <a:solidFill>
              <a:schemeClr val="tx2"/>
            </a:solidFill>
          </a:ln>
        </p:spPr>
        <p:txBody>
          <a:bodyPr vert="horz" lIns="91440" tIns="45720" rIns="91440" bIns="45720" rtlCol="0">
            <a:noAutofit/>
          </a:bodyPr>
          <a:lstStyle>
            <a:defPPr>
              <a:defRPr lang="en-US"/>
            </a:defPPr>
            <a:lvl1pPr defTabSz="1828709">
              <a:spcBef>
                <a:spcPts val="2000"/>
              </a:spcBef>
              <a:defRPr sz="4000">
                <a:solidFill>
                  <a:schemeClr val="tx2"/>
                </a:solidFill>
                <a:latin typeface="Consolas" panose="020B0609020204030204"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sz="5400" dirty="0"/>
              <a:t>.container {</a:t>
            </a:r>
          </a:p>
          <a:p>
            <a:r>
              <a:rPr lang="en-US" sz="5400" dirty="0"/>
              <a:t>  grid-template-columns: ...  ...;</a:t>
            </a:r>
          </a:p>
          <a:p>
            <a:r>
              <a:rPr lang="en-US" sz="5400" dirty="0"/>
              <a:t>  grid-template-rows: ... ...;</a:t>
            </a:r>
          </a:p>
          <a:p>
            <a:r>
              <a:rPr lang="en-US" sz="5400" dirty="0"/>
              <a:t>}</a:t>
            </a:r>
          </a:p>
        </p:txBody>
      </p:sp>
      <p:pic>
        <p:nvPicPr>
          <p:cNvPr id="8" name="Graphic 7">
            <a:extLst>
              <a:ext uri="{FF2B5EF4-FFF2-40B4-BE49-F238E27FC236}">
                <a16:creationId xmlns:a16="http://schemas.microsoft.com/office/drawing/2014/main" id="{55DA0291-B078-DD87-76C1-FAFC0DF05F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020698" y="5318399"/>
            <a:ext cx="7849144" cy="6855987"/>
          </a:xfrm>
          <a:prstGeom prst="rect">
            <a:avLst/>
          </a:prstGeom>
        </p:spPr>
      </p:pic>
    </p:spTree>
    <p:extLst>
      <p:ext uri="{BB962C8B-B14F-4D97-AF65-F5344CB8AC3E}">
        <p14:creationId xmlns:p14="http://schemas.microsoft.com/office/powerpoint/2010/main" val="172774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FC9CD6-2957-2B68-9DF1-3B8798C47EAA}"/>
              </a:ext>
            </a:extLst>
          </p:cNvPr>
          <p:cNvSpPr>
            <a:spLocks noGrp="1"/>
          </p:cNvSpPr>
          <p:nvPr>
            <p:ph type="body" sz="quarter" idx="10"/>
          </p:nvPr>
        </p:nvSpPr>
        <p:spPr/>
        <p:txBody>
          <a:bodyPr/>
          <a:lstStyle/>
          <a:p>
            <a:pPr>
              <a:lnSpc>
                <a:spcPct val="150000"/>
              </a:lnSpc>
            </a:pPr>
            <a:r>
              <a:rPr lang="en-US" dirty="0"/>
              <a:t>Specifies the size of the grid lines. </a:t>
            </a:r>
            <a:br>
              <a:rPr lang="en-US" dirty="0"/>
            </a:br>
            <a:r>
              <a:rPr lang="en-US" dirty="0"/>
              <a:t>You can think of it like setting the width of the gutters between the columns/rows.</a:t>
            </a:r>
          </a:p>
        </p:txBody>
      </p:sp>
      <p:sp>
        <p:nvSpPr>
          <p:cNvPr id="3" name="Title 2">
            <a:extLst>
              <a:ext uri="{FF2B5EF4-FFF2-40B4-BE49-F238E27FC236}">
                <a16:creationId xmlns:a16="http://schemas.microsoft.com/office/drawing/2014/main" id="{BCBC4FED-0CC7-D993-D850-9DF50443CBAE}"/>
              </a:ext>
            </a:extLst>
          </p:cNvPr>
          <p:cNvSpPr>
            <a:spLocks noGrp="1"/>
          </p:cNvSpPr>
          <p:nvPr>
            <p:ph type="title"/>
          </p:nvPr>
        </p:nvSpPr>
        <p:spPr/>
        <p:txBody>
          <a:bodyPr/>
          <a:lstStyle/>
          <a:p>
            <a:r>
              <a:rPr lang="en-US" dirty="0"/>
              <a:t>gap</a:t>
            </a:r>
          </a:p>
        </p:txBody>
      </p:sp>
      <p:sp>
        <p:nvSpPr>
          <p:cNvPr id="4" name="Text Placeholder 5">
            <a:extLst>
              <a:ext uri="{FF2B5EF4-FFF2-40B4-BE49-F238E27FC236}">
                <a16:creationId xmlns:a16="http://schemas.microsoft.com/office/drawing/2014/main" id="{8E438BBA-1235-CC69-1C0F-F7F768D519C5}"/>
              </a:ext>
            </a:extLst>
          </p:cNvPr>
          <p:cNvSpPr txBox="1">
            <a:spLocks/>
          </p:cNvSpPr>
          <p:nvPr/>
        </p:nvSpPr>
        <p:spPr>
          <a:xfrm>
            <a:off x="2338888" y="7534656"/>
            <a:ext cx="10627121" cy="4389120"/>
          </a:xfrm>
          <a:prstGeom prst="rect">
            <a:avLst/>
          </a:prstGeom>
          <a:noFill/>
          <a:ln w="28575">
            <a:solidFill>
              <a:schemeClr val="tx2"/>
            </a:solidFill>
          </a:ln>
        </p:spPr>
        <p:txBody>
          <a:bodyPr vert="horz" lIns="91440" tIns="45720" rIns="91440" bIns="45720" rtlCol="0">
            <a:noAutofit/>
          </a:bodyPr>
          <a:lstStyle>
            <a:defPPr>
              <a:defRPr lang="en-US"/>
            </a:defPPr>
            <a:lvl1pPr defTabSz="1828709">
              <a:spcBef>
                <a:spcPts val="2000"/>
              </a:spcBef>
              <a:defRPr sz="4000">
                <a:solidFill>
                  <a:schemeClr val="tx2"/>
                </a:solidFill>
                <a:latin typeface="Consolas" panose="020B0609020204030204"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sz="5400" dirty="0"/>
              <a:t>.container {</a:t>
            </a:r>
          </a:p>
          <a:p>
            <a:r>
              <a:rPr lang="en-US" sz="5400" dirty="0"/>
              <a:t>  column-gap: 10px;</a:t>
            </a:r>
          </a:p>
          <a:p>
            <a:r>
              <a:rPr lang="en-US" sz="5400" dirty="0"/>
              <a:t>  row-gap: 15px;</a:t>
            </a:r>
          </a:p>
          <a:p>
            <a:r>
              <a:rPr lang="en-US" sz="5400" dirty="0"/>
              <a:t>  /* gap: 10px 15px; */</a:t>
            </a:r>
          </a:p>
          <a:p>
            <a:r>
              <a:rPr lang="en-US" sz="5400" dirty="0"/>
              <a:t>}</a:t>
            </a:r>
          </a:p>
        </p:txBody>
      </p:sp>
      <p:pic>
        <p:nvPicPr>
          <p:cNvPr id="8" name="Graphic 7">
            <a:extLst>
              <a:ext uri="{FF2B5EF4-FFF2-40B4-BE49-F238E27FC236}">
                <a16:creationId xmlns:a16="http://schemas.microsoft.com/office/drawing/2014/main" id="{7CCF9FA7-3DDA-B3E7-588F-CA84E6C204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433584" y="5397236"/>
            <a:ext cx="8796179" cy="7862707"/>
          </a:xfrm>
          <a:prstGeom prst="rect">
            <a:avLst/>
          </a:prstGeom>
        </p:spPr>
      </p:pic>
    </p:spTree>
    <p:extLst>
      <p:ext uri="{BB962C8B-B14F-4D97-AF65-F5344CB8AC3E}">
        <p14:creationId xmlns:p14="http://schemas.microsoft.com/office/powerpoint/2010/main" val="386416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FC9CD6-2957-2B68-9DF1-3B8798C47EAA}"/>
              </a:ext>
            </a:extLst>
          </p:cNvPr>
          <p:cNvSpPr>
            <a:spLocks noGrp="1"/>
          </p:cNvSpPr>
          <p:nvPr>
            <p:ph type="body" sz="quarter" idx="10"/>
          </p:nvPr>
        </p:nvSpPr>
        <p:spPr>
          <a:xfrm>
            <a:off x="2152650" y="3266402"/>
            <a:ext cx="19061430" cy="9436776"/>
          </a:xfrm>
        </p:spPr>
        <p:txBody>
          <a:bodyPr/>
          <a:lstStyle/>
          <a:p>
            <a:pPr>
              <a:lnSpc>
                <a:spcPct val="150000"/>
              </a:lnSpc>
            </a:pPr>
            <a:r>
              <a:rPr lang="en-US" dirty="0"/>
              <a:t>start | end | center | stretch</a:t>
            </a:r>
          </a:p>
          <a:p>
            <a:pPr>
              <a:lnSpc>
                <a:spcPct val="150000"/>
              </a:lnSpc>
            </a:pPr>
            <a:r>
              <a:rPr lang="en-US" dirty="0"/>
              <a:t>Aligns grid items along the inline (row) axis (as opposed to align-items which aligns along the block (column) axis).</a:t>
            </a:r>
          </a:p>
        </p:txBody>
      </p:sp>
      <p:sp>
        <p:nvSpPr>
          <p:cNvPr id="3" name="Title 2">
            <a:extLst>
              <a:ext uri="{FF2B5EF4-FFF2-40B4-BE49-F238E27FC236}">
                <a16:creationId xmlns:a16="http://schemas.microsoft.com/office/drawing/2014/main" id="{BCBC4FED-0CC7-D993-D850-9DF50443CBAE}"/>
              </a:ext>
            </a:extLst>
          </p:cNvPr>
          <p:cNvSpPr>
            <a:spLocks noGrp="1"/>
          </p:cNvSpPr>
          <p:nvPr>
            <p:ph type="title"/>
          </p:nvPr>
        </p:nvSpPr>
        <p:spPr/>
        <p:txBody>
          <a:bodyPr/>
          <a:lstStyle/>
          <a:p>
            <a:r>
              <a:rPr lang="en-US" dirty="0"/>
              <a:t>justify-items</a:t>
            </a:r>
          </a:p>
        </p:txBody>
      </p:sp>
      <p:sp>
        <p:nvSpPr>
          <p:cNvPr id="4" name="Text Placeholder 5">
            <a:extLst>
              <a:ext uri="{FF2B5EF4-FFF2-40B4-BE49-F238E27FC236}">
                <a16:creationId xmlns:a16="http://schemas.microsoft.com/office/drawing/2014/main" id="{8E438BBA-1235-CC69-1C0F-F7F768D519C5}"/>
              </a:ext>
            </a:extLst>
          </p:cNvPr>
          <p:cNvSpPr txBox="1">
            <a:spLocks/>
          </p:cNvSpPr>
          <p:nvPr/>
        </p:nvSpPr>
        <p:spPr>
          <a:xfrm>
            <a:off x="2535999" y="7400589"/>
            <a:ext cx="10718753" cy="3383280"/>
          </a:xfrm>
          <a:prstGeom prst="rect">
            <a:avLst/>
          </a:prstGeom>
          <a:noFill/>
          <a:ln w="28575">
            <a:solidFill>
              <a:schemeClr val="tx2"/>
            </a:solidFill>
          </a:ln>
        </p:spPr>
        <p:txBody>
          <a:bodyPr vert="horz" lIns="91440" tIns="45720" rIns="91440" bIns="45720" rtlCol="0">
            <a:noAutofit/>
          </a:bodyPr>
          <a:lstStyle>
            <a:defPPr>
              <a:defRPr lang="en-US"/>
            </a:defPPr>
            <a:lvl1pPr defTabSz="1828709">
              <a:spcBef>
                <a:spcPts val="2000"/>
              </a:spcBef>
              <a:defRPr sz="4000">
                <a:solidFill>
                  <a:schemeClr val="tx2"/>
                </a:solidFill>
                <a:latin typeface="Consolas" panose="020B0609020204030204"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sz="5400" dirty="0"/>
              <a:t>.container {</a:t>
            </a:r>
          </a:p>
          <a:p>
            <a:r>
              <a:rPr lang="en-US" sz="5400" dirty="0"/>
              <a:t>  justify-items: stretch;</a:t>
            </a:r>
          </a:p>
          <a:p>
            <a:r>
              <a:rPr lang="en-US" sz="5400" dirty="0"/>
              <a:t>}</a:t>
            </a:r>
          </a:p>
        </p:txBody>
      </p:sp>
      <p:pic>
        <p:nvPicPr>
          <p:cNvPr id="8" name="Graphic 7">
            <a:extLst>
              <a:ext uri="{FF2B5EF4-FFF2-40B4-BE49-F238E27FC236}">
                <a16:creationId xmlns:a16="http://schemas.microsoft.com/office/drawing/2014/main" id="{0421356A-FD1A-9125-FBDE-76EC420C29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638101" y="7129294"/>
            <a:ext cx="8905907" cy="3925869"/>
          </a:xfrm>
          <a:prstGeom prst="rect">
            <a:avLst/>
          </a:prstGeom>
        </p:spPr>
      </p:pic>
    </p:spTree>
    <p:extLst>
      <p:ext uri="{BB962C8B-B14F-4D97-AF65-F5344CB8AC3E}">
        <p14:creationId xmlns:p14="http://schemas.microsoft.com/office/powerpoint/2010/main" val="288401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FC9CD6-2957-2B68-9DF1-3B8798C47EAA}"/>
              </a:ext>
            </a:extLst>
          </p:cNvPr>
          <p:cNvSpPr>
            <a:spLocks noGrp="1"/>
          </p:cNvSpPr>
          <p:nvPr>
            <p:ph type="body" sz="quarter" idx="10"/>
          </p:nvPr>
        </p:nvSpPr>
        <p:spPr>
          <a:xfrm>
            <a:off x="2152650" y="3266402"/>
            <a:ext cx="20359878" cy="9436776"/>
          </a:xfrm>
        </p:spPr>
        <p:txBody>
          <a:bodyPr/>
          <a:lstStyle/>
          <a:p>
            <a:pPr>
              <a:lnSpc>
                <a:spcPct val="150000"/>
              </a:lnSpc>
            </a:pPr>
            <a:r>
              <a:rPr lang="en-US" dirty="0"/>
              <a:t>start | end | center | stretch | baseline</a:t>
            </a:r>
          </a:p>
          <a:p>
            <a:pPr>
              <a:lnSpc>
                <a:spcPct val="150000"/>
              </a:lnSpc>
            </a:pPr>
            <a:r>
              <a:rPr lang="en-US" dirty="0"/>
              <a:t>Aligns grid items along the block (column) axis (as opposed to justify-items which aligns along the inline (row) axis).</a:t>
            </a:r>
          </a:p>
          <a:p>
            <a:pPr>
              <a:lnSpc>
                <a:spcPct val="150000"/>
              </a:lnSpc>
            </a:pPr>
            <a:endParaRPr lang="en-US" dirty="0"/>
          </a:p>
          <a:p>
            <a:pPr>
              <a:lnSpc>
                <a:spcPct val="150000"/>
              </a:lnSpc>
            </a:pPr>
            <a:endParaRPr lang="en-US" dirty="0"/>
          </a:p>
          <a:p>
            <a:pPr>
              <a:lnSpc>
                <a:spcPct val="150000"/>
              </a:lnSpc>
            </a:pPr>
            <a:endParaRPr lang="en-US" dirty="0"/>
          </a:p>
          <a:p>
            <a:pPr>
              <a:lnSpc>
                <a:spcPct val="150000"/>
              </a:lnSpc>
            </a:pPr>
            <a:r>
              <a:rPr lang="en-US" dirty="0">
                <a:hlinkClick r:id="rId2"/>
              </a:rPr>
              <a:t>https://css-tricks.com/snippets/css/complete-guide-grid/</a:t>
            </a:r>
            <a:endParaRPr lang="en-US" dirty="0"/>
          </a:p>
          <a:p>
            <a:pPr>
              <a:lnSpc>
                <a:spcPct val="150000"/>
              </a:lnSpc>
            </a:pPr>
            <a:endParaRPr lang="en-US" dirty="0"/>
          </a:p>
        </p:txBody>
      </p:sp>
      <p:sp>
        <p:nvSpPr>
          <p:cNvPr id="3" name="Title 2">
            <a:extLst>
              <a:ext uri="{FF2B5EF4-FFF2-40B4-BE49-F238E27FC236}">
                <a16:creationId xmlns:a16="http://schemas.microsoft.com/office/drawing/2014/main" id="{BCBC4FED-0CC7-D993-D850-9DF50443CBAE}"/>
              </a:ext>
            </a:extLst>
          </p:cNvPr>
          <p:cNvSpPr>
            <a:spLocks noGrp="1"/>
          </p:cNvSpPr>
          <p:nvPr>
            <p:ph type="title"/>
          </p:nvPr>
        </p:nvSpPr>
        <p:spPr/>
        <p:txBody>
          <a:bodyPr/>
          <a:lstStyle/>
          <a:p>
            <a:r>
              <a:rPr lang="en-US" dirty="0"/>
              <a:t>align-items</a:t>
            </a:r>
          </a:p>
        </p:txBody>
      </p:sp>
      <p:sp>
        <p:nvSpPr>
          <p:cNvPr id="5" name="Text Placeholder 5">
            <a:extLst>
              <a:ext uri="{FF2B5EF4-FFF2-40B4-BE49-F238E27FC236}">
                <a16:creationId xmlns:a16="http://schemas.microsoft.com/office/drawing/2014/main" id="{170174E4-8C1B-F677-BEC7-E94FB8F7FF3C}"/>
              </a:ext>
            </a:extLst>
          </p:cNvPr>
          <p:cNvSpPr txBox="1">
            <a:spLocks/>
          </p:cNvSpPr>
          <p:nvPr/>
        </p:nvSpPr>
        <p:spPr>
          <a:xfrm>
            <a:off x="2535999" y="7400589"/>
            <a:ext cx="10718753" cy="3383280"/>
          </a:xfrm>
          <a:prstGeom prst="rect">
            <a:avLst/>
          </a:prstGeom>
          <a:noFill/>
          <a:ln w="28575">
            <a:solidFill>
              <a:schemeClr val="tx2"/>
            </a:solidFill>
          </a:ln>
        </p:spPr>
        <p:txBody>
          <a:bodyPr vert="horz" lIns="91440" tIns="45720" rIns="91440" bIns="45720" rtlCol="0">
            <a:noAutofit/>
          </a:bodyPr>
          <a:lstStyle>
            <a:defPPr>
              <a:defRPr lang="en-US"/>
            </a:defPPr>
            <a:lvl1pPr defTabSz="1828709">
              <a:spcBef>
                <a:spcPts val="2000"/>
              </a:spcBef>
              <a:defRPr sz="4000">
                <a:solidFill>
                  <a:schemeClr val="tx2"/>
                </a:solidFill>
                <a:latin typeface="Consolas" panose="020B0609020204030204"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sz="5400" dirty="0"/>
              <a:t>.container {</a:t>
            </a:r>
          </a:p>
          <a:p>
            <a:r>
              <a:rPr lang="en-US" sz="5400" dirty="0"/>
              <a:t>  align-items: stretch;</a:t>
            </a:r>
          </a:p>
          <a:p>
            <a:r>
              <a:rPr lang="en-US" sz="5400" dirty="0"/>
              <a:t>}</a:t>
            </a:r>
          </a:p>
        </p:txBody>
      </p:sp>
    </p:spTree>
    <p:extLst>
      <p:ext uri="{BB962C8B-B14F-4D97-AF65-F5344CB8AC3E}">
        <p14:creationId xmlns:p14="http://schemas.microsoft.com/office/powerpoint/2010/main" val="69929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89D8A7C-A0E3-4F20-9F88-45E5BFF8FEB5}"/>
              </a:ext>
            </a:extLst>
          </p:cNvPr>
          <p:cNvSpPr>
            <a:spLocks noGrp="1"/>
          </p:cNvSpPr>
          <p:nvPr>
            <p:ph type="body" sz="quarter" idx="10"/>
          </p:nvPr>
        </p:nvSpPr>
        <p:spPr>
          <a:xfrm>
            <a:off x="2522046" y="7121210"/>
            <a:ext cx="14513623" cy="1737360"/>
          </a:xfrm>
        </p:spPr>
        <p:txBody>
          <a:bodyPr/>
          <a:lstStyle/>
          <a:p>
            <a:r>
              <a:rPr lang="en-US" sz="6600" b="1" dirty="0"/>
              <a:t>Items</a:t>
            </a:r>
          </a:p>
        </p:txBody>
      </p:sp>
      <p:sp>
        <p:nvSpPr>
          <p:cNvPr id="6" name="Text Placeholder 5">
            <a:extLst>
              <a:ext uri="{FF2B5EF4-FFF2-40B4-BE49-F238E27FC236}">
                <a16:creationId xmlns:a16="http://schemas.microsoft.com/office/drawing/2014/main" id="{E96A371E-BF13-4D9C-8775-E697755BE9FC}"/>
              </a:ext>
            </a:extLst>
          </p:cNvPr>
          <p:cNvSpPr>
            <a:spLocks noGrp="1"/>
          </p:cNvSpPr>
          <p:nvPr>
            <p:ph type="body" sz="quarter" idx="11"/>
          </p:nvPr>
        </p:nvSpPr>
        <p:spPr/>
        <p:txBody>
          <a:bodyPr/>
          <a:lstStyle/>
          <a:p>
            <a:r>
              <a:rPr lang="en-US" dirty="0"/>
              <a:t>03</a:t>
            </a:r>
          </a:p>
        </p:txBody>
      </p:sp>
      <p:sp>
        <p:nvSpPr>
          <p:cNvPr id="7" name="Text Placeholder 6">
            <a:extLst>
              <a:ext uri="{FF2B5EF4-FFF2-40B4-BE49-F238E27FC236}">
                <a16:creationId xmlns:a16="http://schemas.microsoft.com/office/drawing/2014/main" id="{E4C085AD-EDA0-40CE-9C94-7F905A2B3091}"/>
              </a:ext>
            </a:extLst>
          </p:cNvPr>
          <p:cNvSpPr>
            <a:spLocks noGrp="1"/>
          </p:cNvSpPr>
          <p:nvPr>
            <p:ph type="body" sz="quarter" idx="12"/>
          </p:nvPr>
        </p:nvSpPr>
        <p:spPr>
          <a:ln>
            <a:prstDash val="dash"/>
          </a:ln>
        </p:spPr>
        <p:txBody>
          <a:bodyPr>
            <a:normAutofit/>
          </a:bodyPr>
          <a:lstStyle/>
          <a:p>
            <a:r>
              <a:rPr lang="en-US" dirty="0"/>
              <a:t>Grid Items Properties</a:t>
            </a:r>
            <a:endParaRPr lang="bg-BG" dirty="0"/>
          </a:p>
        </p:txBody>
      </p:sp>
    </p:spTree>
    <p:extLst>
      <p:ext uri="{BB962C8B-B14F-4D97-AF65-F5344CB8AC3E}">
        <p14:creationId xmlns:p14="http://schemas.microsoft.com/office/powerpoint/2010/main" val="3378362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FC9CD6-2957-2B68-9DF1-3B8798C47EAA}"/>
              </a:ext>
            </a:extLst>
          </p:cNvPr>
          <p:cNvSpPr>
            <a:spLocks noGrp="1"/>
          </p:cNvSpPr>
          <p:nvPr>
            <p:ph type="body" sz="quarter" idx="10"/>
          </p:nvPr>
        </p:nvSpPr>
        <p:spPr>
          <a:xfrm>
            <a:off x="2152650" y="2761488"/>
            <a:ext cx="18951702" cy="9941690"/>
          </a:xfrm>
        </p:spPr>
        <p:txBody>
          <a:bodyPr/>
          <a:lstStyle/>
          <a:p>
            <a:pPr>
              <a:lnSpc>
                <a:spcPct val="150000"/>
              </a:lnSpc>
            </a:pPr>
            <a:r>
              <a:rPr lang="en-US" dirty="0"/>
              <a:t>grid-column-start  grid-column-end</a:t>
            </a:r>
          </a:p>
          <a:p>
            <a:pPr>
              <a:lnSpc>
                <a:spcPct val="150000"/>
              </a:lnSpc>
            </a:pPr>
            <a:r>
              <a:rPr lang="en-US" dirty="0"/>
              <a:t>grid-row-start  grid-row-end</a:t>
            </a:r>
          </a:p>
        </p:txBody>
      </p:sp>
      <p:sp>
        <p:nvSpPr>
          <p:cNvPr id="3" name="Title 2">
            <a:extLst>
              <a:ext uri="{FF2B5EF4-FFF2-40B4-BE49-F238E27FC236}">
                <a16:creationId xmlns:a16="http://schemas.microsoft.com/office/drawing/2014/main" id="{BCBC4FED-0CC7-D993-D850-9DF50443CBAE}"/>
              </a:ext>
            </a:extLst>
          </p:cNvPr>
          <p:cNvSpPr>
            <a:spLocks noGrp="1"/>
          </p:cNvSpPr>
          <p:nvPr>
            <p:ph type="title"/>
          </p:nvPr>
        </p:nvSpPr>
        <p:spPr/>
        <p:txBody>
          <a:bodyPr/>
          <a:lstStyle/>
          <a:p>
            <a:r>
              <a:rPr lang="en-US" dirty="0"/>
              <a:t>column row start end</a:t>
            </a:r>
          </a:p>
        </p:txBody>
      </p:sp>
      <p:sp>
        <p:nvSpPr>
          <p:cNvPr id="4" name="Text Placeholder 5">
            <a:extLst>
              <a:ext uri="{FF2B5EF4-FFF2-40B4-BE49-F238E27FC236}">
                <a16:creationId xmlns:a16="http://schemas.microsoft.com/office/drawing/2014/main" id="{E3E57477-2BEF-89FC-000E-F73CFF5320C3}"/>
              </a:ext>
            </a:extLst>
          </p:cNvPr>
          <p:cNvSpPr txBox="1">
            <a:spLocks/>
          </p:cNvSpPr>
          <p:nvPr/>
        </p:nvSpPr>
        <p:spPr>
          <a:xfrm>
            <a:off x="2335625" y="5888736"/>
            <a:ext cx="11727847" cy="6398704"/>
          </a:xfrm>
          <a:prstGeom prst="rect">
            <a:avLst/>
          </a:prstGeom>
          <a:noFill/>
          <a:ln w="28575">
            <a:solidFill>
              <a:schemeClr val="tx2"/>
            </a:solidFill>
          </a:ln>
        </p:spPr>
        <p:txBody>
          <a:bodyPr vert="horz" lIns="91440" tIns="45720" rIns="91440" bIns="45720" rtlCol="0">
            <a:noAutofit/>
          </a:bodyPr>
          <a:lstStyle>
            <a:defPPr>
              <a:defRPr lang="en-US"/>
            </a:defPPr>
            <a:lvl1pPr defTabSz="1828709">
              <a:spcBef>
                <a:spcPts val="2000"/>
              </a:spcBef>
              <a:defRPr sz="4000">
                <a:solidFill>
                  <a:schemeClr val="tx2"/>
                </a:solidFill>
                <a:latin typeface="Consolas" panose="020B0609020204030204"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sz="5400" dirty="0"/>
              <a:t>.item-a {</a:t>
            </a:r>
          </a:p>
          <a:p>
            <a:r>
              <a:rPr lang="en-US" sz="5400" dirty="0"/>
              <a:t>  grid-column-start: 2;</a:t>
            </a:r>
          </a:p>
          <a:p>
            <a:r>
              <a:rPr lang="en-US" sz="5400" dirty="0"/>
              <a:t>  grid-column-end: five;</a:t>
            </a:r>
          </a:p>
          <a:p>
            <a:r>
              <a:rPr lang="en-US" sz="5400" dirty="0"/>
              <a:t>  grid-row-start: row1-start;</a:t>
            </a:r>
          </a:p>
          <a:p>
            <a:r>
              <a:rPr lang="en-US" sz="5400" dirty="0"/>
              <a:t>  grid-row-end: 3;</a:t>
            </a:r>
          </a:p>
          <a:p>
            <a:r>
              <a:rPr lang="en-US" sz="5400" dirty="0"/>
              <a:t>}</a:t>
            </a:r>
          </a:p>
        </p:txBody>
      </p:sp>
      <p:pic>
        <p:nvPicPr>
          <p:cNvPr id="8" name="Graphic 7">
            <a:extLst>
              <a:ext uri="{FF2B5EF4-FFF2-40B4-BE49-F238E27FC236}">
                <a16:creationId xmlns:a16="http://schemas.microsoft.com/office/drawing/2014/main" id="{16FCC296-C80F-1736-86A0-2F021AC5A5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984828" y="5888736"/>
            <a:ext cx="10374389" cy="7537311"/>
          </a:xfrm>
          <a:prstGeom prst="rect">
            <a:avLst/>
          </a:prstGeom>
        </p:spPr>
      </p:pic>
    </p:spTree>
    <p:extLst>
      <p:ext uri="{BB962C8B-B14F-4D97-AF65-F5344CB8AC3E}">
        <p14:creationId xmlns:p14="http://schemas.microsoft.com/office/powerpoint/2010/main" val="289456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F1C0D16F-23BB-4179-B0B3-7B4EB6DE59FC}"/>
              </a:ext>
            </a:extLst>
          </p:cNvPr>
          <p:cNvSpPr>
            <a:spLocks noGrp="1"/>
          </p:cNvSpPr>
          <p:nvPr>
            <p:ph type="title"/>
          </p:nvPr>
        </p:nvSpPr>
        <p:spPr/>
        <p:txBody>
          <a:bodyPr/>
          <a:lstStyle/>
          <a:p>
            <a:r>
              <a:rPr lang="en-US" b="1" dirty="0"/>
              <a:t>Content</a:t>
            </a:r>
          </a:p>
        </p:txBody>
      </p:sp>
      <p:grpSp>
        <p:nvGrpSpPr>
          <p:cNvPr id="3" name="Group 2">
            <a:extLst>
              <a:ext uri="{FF2B5EF4-FFF2-40B4-BE49-F238E27FC236}">
                <a16:creationId xmlns:a16="http://schemas.microsoft.com/office/drawing/2014/main" id="{6455CB17-F52B-406C-BBBF-C3008E1CB015}"/>
              </a:ext>
            </a:extLst>
          </p:cNvPr>
          <p:cNvGrpSpPr/>
          <p:nvPr/>
        </p:nvGrpSpPr>
        <p:grpSpPr>
          <a:xfrm>
            <a:off x="2174034" y="2780857"/>
            <a:ext cx="3404500" cy="2972260"/>
            <a:chOff x="759115" y="1338128"/>
            <a:chExt cx="703262" cy="613975"/>
          </a:xfrm>
        </p:grpSpPr>
        <p:sp>
          <p:nvSpPr>
            <p:cNvPr id="7" name="Google Shape;222;p33">
              <a:hlinkClick r:id="" action="ppaction://noaction"/>
              <a:extLst>
                <a:ext uri="{FF2B5EF4-FFF2-40B4-BE49-F238E27FC236}">
                  <a16:creationId xmlns:a16="http://schemas.microsoft.com/office/drawing/2014/main" id="{4E66EF01-3035-43D1-AD93-C58CEB8AE6AC}"/>
                </a:ext>
              </a:extLst>
            </p:cNvPr>
            <p:cNvSpPr/>
            <p:nvPr/>
          </p:nvSpPr>
          <p:spPr>
            <a:xfrm>
              <a:off x="805783" y="1338128"/>
              <a:ext cx="613975" cy="613975"/>
            </a:xfrm>
            <a:prstGeom prst="ellipse">
              <a:avLst/>
            </a:prstGeom>
            <a:solidFill>
              <a:schemeClr val="accent2"/>
            </a:solidFill>
            <a:ln>
              <a:noFill/>
            </a:ln>
          </p:spPr>
          <p:txBody>
            <a:bodyPr spcFirstLastPara="1" wrap="square" lIns="182838" tIns="182838" rIns="182838" bIns="182838" anchor="ctr" anchorCtr="0">
              <a:noAutofit/>
            </a:bodyPr>
            <a:lstStyle/>
            <a:p>
              <a:endParaRPr sz="3600" dirty="0"/>
            </a:p>
          </p:txBody>
        </p:sp>
        <p:sp>
          <p:nvSpPr>
            <p:cNvPr id="8" name="TextBox 7">
              <a:extLst>
                <a:ext uri="{FF2B5EF4-FFF2-40B4-BE49-F238E27FC236}">
                  <a16:creationId xmlns:a16="http://schemas.microsoft.com/office/drawing/2014/main" id="{CE948AFF-3196-410C-AA97-74CAA188AE43}"/>
                </a:ext>
              </a:extLst>
            </p:cNvPr>
            <p:cNvSpPr txBox="1"/>
            <p:nvPr/>
          </p:nvSpPr>
          <p:spPr>
            <a:xfrm>
              <a:off x="759115" y="1473203"/>
              <a:ext cx="703262" cy="362362"/>
            </a:xfrm>
            <a:prstGeom prst="rect">
              <a:avLst/>
            </a:prstGeom>
            <a:noFill/>
          </p:spPr>
          <p:txBody>
            <a:bodyPr wrap="square" rtlCol="0" anchor="b">
              <a:spAutoFit/>
            </a:bodyPr>
            <a:lstStyle/>
            <a:p>
              <a:pPr algn="ctr"/>
              <a:r>
                <a:rPr lang="en-US" sz="10799" b="1" dirty="0">
                  <a:solidFill>
                    <a:srgbClr val="FEF6F0"/>
                  </a:solidFill>
                  <a:latin typeface="Phenomena Black" panose="00000A00000000000000" pitchFamily="50" charset="-52"/>
                </a:rPr>
                <a:t>01</a:t>
              </a:r>
              <a:endParaRPr lang="en-US" sz="9600" b="1" dirty="0">
                <a:solidFill>
                  <a:srgbClr val="FEF6F0"/>
                </a:solidFill>
                <a:latin typeface="Phenomena Black" panose="00000A00000000000000" pitchFamily="50" charset="-52"/>
              </a:endParaRPr>
            </a:p>
          </p:txBody>
        </p:sp>
      </p:grpSp>
      <p:sp>
        <p:nvSpPr>
          <p:cNvPr id="9" name="TextBox 8">
            <a:extLst>
              <a:ext uri="{FF2B5EF4-FFF2-40B4-BE49-F238E27FC236}">
                <a16:creationId xmlns:a16="http://schemas.microsoft.com/office/drawing/2014/main" id="{5B5DB26D-1DBF-4967-87D7-EBB7F32199DF}"/>
              </a:ext>
            </a:extLst>
          </p:cNvPr>
          <p:cNvSpPr txBox="1"/>
          <p:nvPr/>
        </p:nvSpPr>
        <p:spPr>
          <a:xfrm>
            <a:off x="5907154" y="3557848"/>
            <a:ext cx="11288619" cy="1323439"/>
          </a:xfrm>
          <a:prstGeom prst="rect">
            <a:avLst/>
          </a:prstGeom>
          <a:noFill/>
        </p:spPr>
        <p:txBody>
          <a:bodyPr wrap="square" rtlCol="0">
            <a:spAutoFit/>
          </a:bodyPr>
          <a:lstStyle/>
          <a:p>
            <a:r>
              <a:rPr lang="en-US" sz="8000" dirty="0">
                <a:latin typeface="Phenomena Bold" panose="00000800000000000000" pitchFamily="50" charset="-52"/>
              </a:rPr>
              <a:t>Position</a:t>
            </a:r>
          </a:p>
        </p:txBody>
      </p:sp>
      <p:grpSp>
        <p:nvGrpSpPr>
          <p:cNvPr id="4" name="Group 3">
            <a:extLst>
              <a:ext uri="{FF2B5EF4-FFF2-40B4-BE49-F238E27FC236}">
                <a16:creationId xmlns:a16="http://schemas.microsoft.com/office/drawing/2014/main" id="{9B22B585-0713-4A97-85A5-4CE35241AF43}"/>
              </a:ext>
            </a:extLst>
          </p:cNvPr>
          <p:cNvGrpSpPr/>
          <p:nvPr/>
        </p:nvGrpSpPr>
        <p:grpSpPr>
          <a:xfrm>
            <a:off x="2174038" y="6094087"/>
            <a:ext cx="3404496" cy="2972263"/>
            <a:chOff x="761807" y="2099096"/>
            <a:chExt cx="703261" cy="613975"/>
          </a:xfrm>
        </p:grpSpPr>
        <p:sp>
          <p:nvSpPr>
            <p:cNvPr id="11" name="Google Shape;227;p33">
              <a:hlinkClick r:id="" action="ppaction://noaction"/>
              <a:extLst>
                <a:ext uri="{FF2B5EF4-FFF2-40B4-BE49-F238E27FC236}">
                  <a16:creationId xmlns:a16="http://schemas.microsoft.com/office/drawing/2014/main" id="{5E4B6A86-7E69-4535-AA65-56678CBE839A}"/>
                </a:ext>
              </a:extLst>
            </p:cNvPr>
            <p:cNvSpPr/>
            <p:nvPr/>
          </p:nvSpPr>
          <p:spPr>
            <a:xfrm>
              <a:off x="813241" y="2099096"/>
              <a:ext cx="613975" cy="613975"/>
            </a:xfrm>
            <a:prstGeom prst="rect">
              <a:avLst/>
            </a:prstGeom>
            <a:solidFill>
              <a:schemeClr val="accent1"/>
            </a:solidFill>
            <a:ln>
              <a:noFill/>
            </a:ln>
          </p:spPr>
          <p:txBody>
            <a:bodyPr spcFirstLastPara="1" wrap="square" lIns="182838" tIns="182838" rIns="182838" bIns="182838" anchor="ctr" anchorCtr="0">
              <a:noAutofit/>
            </a:bodyPr>
            <a:lstStyle/>
            <a:p>
              <a:endParaRPr sz="3600" dirty="0"/>
            </a:p>
          </p:txBody>
        </p:sp>
        <p:sp>
          <p:nvSpPr>
            <p:cNvPr id="12" name="TextBox 11">
              <a:extLst>
                <a:ext uri="{FF2B5EF4-FFF2-40B4-BE49-F238E27FC236}">
                  <a16:creationId xmlns:a16="http://schemas.microsoft.com/office/drawing/2014/main" id="{36CF9C6D-4A8E-4299-9121-BCEEAB7924AC}"/>
                </a:ext>
              </a:extLst>
            </p:cNvPr>
            <p:cNvSpPr txBox="1"/>
            <p:nvPr/>
          </p:nvSpPr>
          <p:spPr>
            <a:xfrm>
              <a:off x="761807" y="2234439"/>
              <a:ext cx="703261" cy="362362"/>
            </a:xfrm>
            <a:prstGeom prst="rect">
              <a:avLst/>
            </a:prstGeom>
            <a:noFill/>
          </p:spPr>
          <p:txBody>
            <a:bodyPr wrap="square" rtlCol="0" anchor="b">
              <a:spAutoFit/>
            </a:bodyPr>
            <a:lstStyle/>
            <a:p>
              <a:pPr algn="ctr"/>
              <a:r>
                <a:rPr lang="en-US" sz="10799" b="1" dirty="0">
                  <a:latin typeface="Phenomena Black" panose="00000A00000000000000" pitchFamily="50" charset="-52"/>
                </a:rPr>
                <a:t>0</a:t>
              </a:r>
              <a:r>
                <a:rPr lang="bg-BG" sz="10799" b="1" dirty="0">
                  <a:latin typeface="Phenomena Black" panose="00000A00000000000000" pitchFamily="50" charset="-52"/>
                </a:rPr>
                <a:t>2</a:t>
              </a:r>
              <a:endParaRPr lang="en-US" sz="9600" b="1" dirty="0">
                <a:latin typeface="Phenomena Black" panose="00000A00000000000000" pitchFamily="50" charset="-52"/>
              </a:endParaRPr>
            </a:p>
          </p:txBody>
        </p:sp>
      </p:grpSp>
      <p:sp>
        <p:nvSpPr>
          <p:cNvPr id="13" name="TextBox 12">
            <a:extLst>
              <a:ext uri="{FF2B5EF4-FFF2-40B4-BE49-F238E27FC236}">
                <a16:creationId xmlns:a16="http://schemas.microsoft.com/office/drawing/2014/main" id="{A7A72A38-E778-460E-ACFA-B837A87CAD1B}"/>
              </a:ext>
            </a:extLst>
          </p:cNvPr>
          <p:cNvSpPr txBox="1"/>
          <p:nvPr/>
        </p:nvSpPr>
        <p:spPr>
          <a:xfrm>
            <a:off x="5907155" y="6836011"/>
            <a:ext cx="14141840" cy="1323439"/>
          </a:xfrm>
          <a:prstGeom prst="rect">
            <a:avLst/>
          </a:prstGeom>
          <a:noFill/>
        </p:spPr>
        <p:txBody>
          <a:bodyPr wrap="square" rtlCol="0">
            <a:spAutoFit/>
          </a:bodyPr>
          <a:lstStyle/>
          <a:p>
            <a:r>
              <a:rPr lang="en-US" sz="8000" dirty="0">
                <a:latin typeface="Phenomena Bold" panose="00000800000000000000" pitchFamily="50" charset="-52"/>
              </a:rPr>
              <a:t>Grid Container</a:t>
            </a:r>
          </a:p>
        </p:txBody>
      </p:sp>
      <p:grpSp>
        <p:nvGrpSpPr>
          <p:cNvPr id="5" name="Group 4">
            <a:extLst>
              <a:ext uri="{FF2B5EF4-FFF2-40B4-BE49-F238E27FC236}">
                <a16:creationId xmlns:a16="http://schemas.microsoft.com/office/drawing/2014/main" id="{2FF23B6D-6F0C-4DE1-A806-F2AE564FB8CB}"/>
              </a:ext>
            </a:extLst>
          </p:cNvPr>
          <p:cNvGrpSpPr/>
          <p:nvPr/>
        </p:nvGrpSpPr>
        <p:grpSpPr>
          <a:xfrm>
            <a:off x="2152651" y="9487731"/>
            <a:ext cx="3493755" cy="2972260"/>
            <a:chOff x="756722" y="2811160"/>
            <a:chExt cx="721699" cy="613975"/>
          </a:xfrm>
        </p:grpSpPr>
        <p:sp>
          <p:nvSpPr>
            <p:cNvPr id="15" name="Google Shape;222;p33">
              <a:hlinkClick r:id="" action="ppaction://noaction"/>
              <a:extLst>
                <a:ext uri="{FF2B5EF4-FFF2-40B4-BE49-F238E27FC236}">
                  <a16:creationId xmlns:a16="http://schemas.microsoft.com/office/drawing/2014/main" id="{D7DA2FD2-2D46-4A01-BE8C-D9341741F868}"/>
                </a:ext>
              </a:extLst>
            </p:cNvPr>
            <p:cNvSpPr/>
            <p:nvPr/>
          </p:nvSpPr>
          <p:spPr>
            <a:xfrm>
              <a:off x="810584" y="2811160"/>
              <a:ext cx="613975" cy="613975"/>
            </a:xfrm>
            <a:prstGeom prst="ellipse">
              <a:avLst/>
            </a:prstGeom>
            <a:solidFill>
              <a:schemeClr val="accent4"/>
            </a:solidFill>
            <a:ln>
              <a:noFill/>
            </a:ln>
          </p:spPr>
          <p:txBody>
            <a:bodyPr spcFirstLastPara="1" wrap="square" lIns="182838" tIns="182838" rIns="182838" bIns="182838" anchor="ctr" anchorCtr="0">
              <a:noAutofit/>
            </a:bodyPr>
            <a:lstStyle/>
            <a:p>
              <a:endParaRPr sz="3600" dirty="0"/>
            </a:p>
          </p:txBody>
        </p:sp>
        <p:sp>
          <p:nvSpPr>
            <p:cNvPr id="16" name="TextBox 15">
              <a:extLst>
                <a:ext uri="{FF2B5EF4-FFF2-40B4-BE49-F238E27FC236}">
                  <a16:creationId xmlns:a16="http://schemas.microsoft.com/office/drawing/2014/main" id="{896CED7B-1794-4496-9377-2DAAF3B6D4FA}"/>
                </a:ext>
              </a:extLst>
            </p:cNvPr>
            <p:cNvSpPr txBox="1"/>
            <p:nvPr/>
          </p:nvSpPr>
          <p:spPr>
            <a:xfrm>
              <a:off x="756722" y="2946504"/>
              <a:ext cx="721699" cy="362362"/>
            </a:xfrm>
            <a:prstGeom prst="rect">
              <a:avLst/>
            </a:prstGeom>
            <a:noFill/>
          </p:spPr>
          <p:txBody>
            <a:bodyPr wrap="square" rtlCol="0" anchor="b">
              <a:spAutoFit/>
            </a:bodyPr>
            <a:lstStyle/>
            <a:p>
              <a:pPr algn="ctr"/>
              <a:r>
                <a:rPr lang="en-US" sz="10799" b="1" dirty="0">
                  <a:solidFill>
                    <a:srgbClr val="FEF6F0"/>
                  </a:solidFill>
                  <a:latin typeface="Phenomena Black" panose="00000A00000000000000" pitchFamily="50" charset="-52"/>
                </a:rPr>
                <a:t>0</a:t>
              </a:r>
              <a:r>
                <a:rPr lang="bg-BG" sz="10799" b="1" dirty="0">
                  <a:solidFill>
                    <a:srgbClr val="FEF6F0"/>
                  </a:solidFill>
                  <a:latin typeface="Phenomena Black" panose="00000A00000000000000" pitchFamily="50" charset="-52"/>
                </a:rPr>
                <a:t>3</a:t>
              </a:r>
              <a:endParaRPr lang="en-US" sz="9600" b="1" dirty="0">
                <a:solidFill>
                  <a:srgbClr val="FEF6F0"/>
                </a:solidFill>
                <a:latin typeface="Phenomena Black" panose="00000A00000000000000" pitchFamily="50" charset="-52"/>
              </a:endParaRPr>
            </a:p>
          </p:txBody>
        </p:sp>
      </p:grpSp>
      <p:sp>
        <p:nvSpPr>
          <p:cNvPr id="17" name="TextBox 16">
            <a:extLst>
              <a:ext uri="{FF2B5EF4-FFF2-40B4-BE49-F238E27FC236}">
                <a16:creationId xmlns:a16="http://schemas.microsoft.com/office/drawing/2014/main" id="{04030532-50E0-4D10-B6E5-53D8EC83672B}"/>
              </a:ext>
            </a:extLst>
          </p:cNvPr>
          <p:cNvSpPr txBox="1"/>
          <p:nvPr/>
        </p:nvSpPr>
        <p:spPr>
          <a:xfrm>
            <a:off x="5907154" y="10266026"/>
            <a:ext cx="13503064" cy="1323439"/>
          </a:xfrm>
          <a:prstGeom prst="rect">
            <a:avLst/>
          </a:prstGeom>
          <a:noFill/>
        </p:spPr>
        <p:txBody>
          <a:bodyPr wrap="square" rtlCol="0">
            <a:spAutoFit/>
          </a:bodyPr>
          <a:lstStyle/>
          <a:p>
            <a:r>
              <a:rPr lang="en-US" sz="8000" dirty="0">
                <a:latin typeface="Phenomena Bold" panose="00000800000000000000" pitchFamily="50" charset="-52"/>
              </a:rPr>
              <a:t>Grid Items</a:t>
            </a:r>
          </a:p>
        </p:txBody>
      </p:sp>
    </p:spTree>
    <p:extLst>
      <p:ext uri="{BB962C8B-B14F-4D97-AF65-F5344CB8AC3E}">
        <p14:creationId xmlns:p14="http://schemas.microsoft.com/office/powerpoint/2010/main" val="3177085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FC9CD6-2957-2B68-9DF1-3B8798C47EAA}"/>
              </a:ext>
            </a:extLst>
          </p:cNvPr>
          <p:cNvSpPr>
            <a:spLocks noGrp="1"/>
          </p:cNvSpPr>
          <p:nvPr>
            <p:ph type="body" sz="quarter" idx="10"/>
          </p:nvPr>
        </p:nvSpPr>
        <p:spPr>
          <a:xfrm>
            <a:off x="2152650" y="2761488"/>
            <a:ext cx="18951702" cy="9941690"/>
          </a:xfrm>
        </p:spPr>
        <p:txBody>
          <a:bodyPr/>
          <a:lstStyle/>
          <a:p>
            <a:pPr>
              <a:lnSpc>
                <a:spcPct val="150000"/>
              </a:lnSpc>
            </a:pPr>
            <a:r>
              <a:rPr lang="en-US" dirty="0"/>
              <a:t>Shorthand for grid-column-start + grid-column-end</a:t>
            </a:r>
            <a:br>
              <a:rPr lang="en-US" dirty="0"/>
            </a:br>
            <a:r>
              <a:rPr lang="en-US" dirty="0"/>
              <a:t>and grid-row-start + grid-row-end</a:t>
            </a:r>
          </a:p>
        </p:txBody>
      </p:sp>
      <p:sp>
        <p:nvSpPr>
          <p:cNvPr id="3" name="Title 2">
            <a:extLst>
              <a:ext uri="{FF2B5EF4-FFF2-40B4-BE49-F238E27FC236}">
                <a16:creationId xmlns:a16="http://schemas.microsoft.com/office/drawing/2014/main" id="{BCBC4FED-0CC7-D993-D850-9DF50443CBAE}"/>
              </a:ext>
            </a:extLst>
          </p:cNvPr>
          <p:cNvSpPr>
            <a:spLocks noGrp="1"/>
          </p:cNvSpPr>
          <p:nvPr>
            <p:ph type="title"/>
          </p:nvPr>
        </p:nvSpPr>
        <p:spPr/>
        <p:txBody>
          <a:bodyPr>
            <a:normAutofit/>
          </a:bodyPr>
          <a:lstStyle/>
          <a:p>
            <a:r>
              <a:rPr lang="en-US" dirty="0"/>
              <a:t>grid-column | row</a:t>
            </a:r>
          </a:p>
        </p:txBody>
      </p:sp>
      <p:sp>
        <p:nvSpPr>
          <p:cNvPr id="4" name="Text Placeholder 5">
            <a:extLst>
              <a:ext uri="{FF2B5EF4-FFF2-40B4-BE49-F238E27FC236}">
                <a16:creationId xmlns:a16="http://schemas.microsoft.com/office/drawing/2014/main" id="{E3E57477-2BEF-89FC-000E-F73CFF5320C3}"/>
              </a:ext>
            </a:extLst>
          </p:cNvPr>
          <p:cNvSpPr txBox="1">
            <a:spLocks/>
          </p:cNvSpPr>
          <p:nvPr/>
        </p:nvSpPr>
        <p:spPr>
          <a:xfrm>
            <a:off x="2335625" y="7732333"/>
            <a:ext cx="10649203" cy="4315968"/>
          </a:xfrm>
          <a:prstGeom prst="rect">
            <a:avLst/>
          </a:prstGeom>
          <a:noFill/>
          <a:ln w="28575">
            <a:solidFill>
              <a:schemeClr val="tx2"/>
            </a:solidFill>
          </a:ln>
        </p:spPr>
        <p:txBody>
          <a:bodyPr vert="horz" lIns="91440" tIns="45720" rIns="91440" bIns="45720" rtlCol="0">
            <a:noAutofit/>
          </a:bodyPr>
          <a:lstStyle>
            <a:defPPr>
              <a:defRPr lang="en-US"/>
            </a:defPPr>
            <a:lvl1pPr defTabSz="1828709">
              <a:spcBef>
                <a:spcPts val="2000"/>
              </a:spcBef>
              <a:defRPr sz="4000">
                <a:solidFill>
                  <a:schemeClr val="tx2"/>
                </a:solidFill>
                <a:latin typeface="Consolas" panose="020B0609020204030204"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sz="5400" dirty="0"/>
              <a:t>.item-c {</a:t>
            </a:r>
          </a:p>
          <a:p>
            <a:r>
              <a:rPr lang="en-US" sz="5400" dirty="0"/>
              <a:t>  grid-column: 3 / span 2;</a:t>
            </a:r>
          </a:p>
          <a:p>
            <a:r>
              <a:rPr lang="en-US" sz="5400" dirty="0"/>
              <a:t>  grid-row: third-line / 4;</a:t>
            </a:r>
          </a:p>
          <a:p>
            <a:r>
              <a:rPr lang="en-US" sz="5400" dirty="0"/>
              <a:t>}</a:t>
            </a:r>
          </a:p>
        </p:txBody>
      </p:sp>
      <p:pic>
        <p:nvPicPr>
          <p:cNvPr id="6" name="Graphic 5">
            <a:extLst>
              <a:ext uri="{FF2B5EF4-FFF2-40B4-BE49-F238E27FC236}">
                <a16:creationId xmlns:a16="http://schemas.microsoft.com/office/drawing/2014/main" id="{DBC87638-CE1A-0468-E60D-2BE487B7A3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606620" y="6016523"/>
            <a:ext cx="8777892" cy="6377407"/>
          </a:xfrm>
          <a:prstGeom prst="rect">
            <a:avLst/>
          </a:prstGeom>
        </p:spPr>
      </p:pic>
    </p:spTree>
    <p:extLst>
      <p:ext uri="{BB962C8B-B14F-4D97-AF65-F5344CB8AC3E}">
        <p14:creationId xmlns:p14="http://schemas.microsoft.com/office/powerpoint/2010/main" val="2808961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FC9CD6-2957-2B68-9DF1-3B8798C47EAA}"/>
              </a:ext>
            </a:extLst>
          </p:cNvPr>
          <p:cNvSpPr>
            <a:spLocks noGrp="1"/>
          </p:cNvSpPr>
          <p:nvPr>
            <p:ph type="body" sz="quarter" idx="10"/>
          </p:nvPr>
        </p:nvSpPr>
        <p:spPr>
          <a:xfrm>
            <a:off x="2152650" y="2761488"/>
            <a:ext cx="18951702" cy="9941690"/>
          </a:xfrm>
        </p:spPr>
        <p:txBody>
          <a:bodyPr>
            <a:normAutofit/>
          </a:bodyPr>
          <a:lstStyle/>
          <a:p>
            <a:pPr>
              <a:lnSpc>
                <a:spcPct val="150000"/>
              </a:lnSpc>
            </a:pPr>
            <a:r>
              <a:rPr lang="en-US" dirty="0"/>
              <a:t>Fr (fractional units) mean “portion of the remaining </a:t>
            </a:r>
            <a:br>
              <a:rPr lang="en-US" dirty="0"/>
            </a:br>
            <a:r>
              <a:rPr lang="en-US" dirty="0"/>
              <a:t>space”.</a:t>
            </a:r>
          </a:p>
          <a:p>
            <a:pPr>
              <a:lnSpc>
                <a:spcPct val="150000"/>
              </a:lnSpc>
            </a:pPr>
            <a:endParaRPr lang="en-US" dirty="0"/>
          </a:p>
          <a:p>
            <a:pPr>
              <a:lnSpc>
                <a:spcPct val="150000"/>
              </a:lnSpc>
            </a:pPr>
            <a:endParaRPr lang="en-US" dirty="0"/>
          </a:p>
          <a:p>
            <a:pPr>
              <a:lnSpc>
                <a:spcPct val="150000"/>
              </a:lnSpc>
            </a:pPr>
            <a:r>
              <a:rPr lang="en-US" dirty="0"/>
              <a:t>Means: 25% and 75% </a:t>
            </a:r>
            <a:br>
              <a:rPr lang="en-US" dirty="0"/>
            </a:br>
            <a:br>
              <a:rPr lang="en-US" dirty="0"/>
            </a:br>
            <a:r>
              <a:rPr lang="en-US" dirty="0"/>
              <a:t>Practice here:</a:t>
            </a:r>
          </a:p>
          <a:p>
            <a:pPr>
              <a:lnSpc>
                <a:spcPct val="150000"/>
              </a:lnSpc>
            </a:pPr>
            <a:r>
              <a:rPr lang="en-US" dirty="0">
                <a:hlinkClick r:id="rId2"/>
              </a:rPr>
              <a:t>https://cssgridgarden.com/</a:t>
            </a:r>
            <a:endParaRPr lang="en-US" dirty="0"/>
          </a:p>
          <a:p>
            <a:pPr>
              <a:lnSpc>
                <a:spcPct val="150000"/>
              </a:lnSpc>
            </a:pPr>
            <a:endParaRPr lang="en-US" dirty="0"/>
          </a:p>
        </p:txBody>
      </p:sp>
      <p:sp>
        <p:nvSpPr>
          <p:cNvPr id="3" name="Title 2">
            <a:extLst>
              <a:ext uri="{FF2B5EF4-FFF2-40B4-BE49-F238E27FC236}">
                <a16:creationId xmlns:a16="http://schemas.microsoft.com/office/drawing/2014/main" id="{BCBC4FED-0CC7-D993-D850-9DF50443CBAE}"/>
              </a:ext>
            </a:extLst>
          </p:cNvPr>
          <p:cNvSpPr>
            <a:spLocks noGrp="1"/>
          </p:cNvSpPr>
          <p:nvPr>
            <p:ph type="title"/>
          </p:nvPr>
        </p:nvSpPr>
        <p:spPr/>
        <p:txBody>
          <a:bodyPr>
            <a:normAutofit/>
          </a:bodyPr>
          <a:lstStyle/>
          <a:p>
            <a:r>
              <a:rPr lang="en-US" dirty="0" err="1"/>
              <a:t>fr</a:t>
            </a:r>
            <a:r>
              <a:rPr lang="en-US" dirty="0"/>
              <a:t> units</a:t>
            </a:r>
          </a:p>
        </p:txBody>
      </p:sp>
      <p:sp>
        <p:nvSpPr>
          <p:cNvPr id="4" name="Text Placeholder 5">
            <a:extLst>
              <a:ext uri="{FF2B5EF4-FFF2-40B4-BE49-F238E27FC236}">
                <a16:creationId xmlns:a16="http://schemas.microsoft.com/office/drawing/2014/main" id="{E3E57477-2BEF-89FC-000E-F73CFF5320C3}"/>
              </a:ext>
            </a:extLst>
          </p:cNvPr>
          <p:cNvSpPr txBox="1">
            <a:spLocks/>
          </p:cNvSpPr>
          <p:nvPr/>
        </p:nvSpPr>
        <p:spPr>
          <a:xfrm>
            <a:off x="4969097" y="4510154"/>
            <a:ext cx="14946535" cy="3222179"/>
          </a:xfrm>
          <a:prstGeom prst="rect">
            <a:avLst/>
          </a:prstGeom>
          <a:noFill/>
          <a:ln w="28575">
            <a:solidFill>
              <a:schemeClr val="tx2"/>
            </a:solidFill>
          </a:ln>
        </p:spPr>
        <p:txBody>
          <a:bodyPr vert="horz" lIns="91440" tIns="45720" rIns="91440" bIns="45720" rtlCol="0">
            <a:noAutofit/>
          </a:bodyPr>
          <a:lstStyle>
            <a:defPPr>
              <a:defRPr lang="en-US"/>
            </a:defPPr>
            <a:lvl1pPr defTabSz="1828709">
              <a:spcBef>
                <a:spcPts val="2000"/>
              </a:spcBef>
              <a:defRPr sz="4000">
                <a:solidFill>
                  <a:schemeClr val="tx2"/>
                </a:solidFill>
                <a:latin typeface="Consolas" panose="020B0609020204030204"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sz="5400" dirty="0"/>
              <a:t>.item-c {</a:t>
            </a:r>
          </a:p>
          <a:p>
            <a:r>
              <a:rPr lang="en-US" sz="5400" dirty="0"/>
              <a:t>  grid-template-columns: 1fr 3fr;</a:t>
            </a:r>
          </a:p>
          <a:p>
            <a:r>
              <a:rPr lang="en-US" sz="5400" dirty="0"/>
              <a:t>}</a:t>
            </a:r>
          </a:p>
        </p:txBody>
      </p:sp>
    </p:spTree>
    <p:extLst>
      <p:ext uri="{BB962C8B-B14F-4D97-AF65-F5344CB8AC3E}">
        <p14:creationId xmlns:p14="http://schemas.microsoft.com/office/powerpoint/2010/main" val="110742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F55E4D-16C3-EA73-DC2C-04573E74DE3D}"/>
              </a:ext>
            </a:extLst>
          </p:cNvPr>
          <p:cNvSpPr>
            <a:spLocks noGrp="1"/>
          </p:cNvSpPr>
          <p:nvPr>
            <p:ph type="body" sz="quarter" idx="10"/>
          </p:nvPr>
        </p:nvSpPr>
        <p:spPr/>
        <p:txBody>
          <a:bodyPr/>
          <a:lstStyle/>
          <a:p>
            <a:r>
              <a:rPr lang="en-US" dirty="0">
                <a:hlinkClick r:id="rId2"/>
              </a:rPr>
              <a:t>https://cssgridgarden.com/</a:t>
            </a:r>
            <a:endParaRPr lang="en-US" dirty="0"/>
          </a:p>
          <a:p>
            <a:endParaRPr lang="en-US" dirty="0"/>
          </a:p>
          <a:p>
            <a:r>
              <a:rPr lang="en-US" sz="4800" u="sng" dirty="0">
                <a:solidFill>
                  <a:schemeClr val="bg1"/>
                </a:solidFill>
                <a:hlinkClick r:id="rId3"/>
              </a:rPr>
              <a:t>https://css-tricks.com/snippets/css/complete-guide-grid</a:t>
            </a:r>
            <a:endParaRPr lang="en-US" sz="4800" u="sng" dirty="0">
              <a:solidFill>
                <a:schemeClr val="bg1"/>
              </a:solidFill>
            </a:endParaRPr>
          </a:p>
          <a:p>
            <a:endParaRPr lang="en-US" dirty="0"/>
          </a:p>
          <a:p>
            <a:r>
              <a:rPr lang="en-US" dirty="0">
                <a:hlinkClick r:id="rId4"/>
              </a:rPr>
              <a:t>https://www.joshwcomeau.com/css/interactive-guide-to-grid/</a:t>
            </a:r>
            <a:endParaRPr lang="en-US" dirty="0"/>
          </a:p>
          <a:p>
            <a:endParaRPr lang="en-US" dirty="0"/>
          </a:p>
          <a:p>
            <a:r>
              <a:rPr lang="en-US" dirty="0">
                <a:hlinkClick r:id="rId5"/>
              </a:rPr>
              <a:t>https://codingfantasy.com/games/css-grid-attack</a:t>
            </a:r>
            <a:endParaRPr lang="en-US" dirty="0"/>
          </a:p>
          <a:p>
            <a:endParaRPr lang="en-US" dirty="0"/>
          </a:p>
          <a:p>
            <a:endParaRPr lang="en-US" dirty="0"/>
          </a:p>
        </p:txBody>
      </p:sp>
      <p:sp>
        <p:nvSpPr>
          <p:cNvPr id="3" name="Title 2">
            <a:extLst>
              <a:ext uri="{FF2B5EF4-FFF2-40B4-BE49-F238E27FC236}">
                <a16:creationId xmlns:a16="http://schemas.microsoft.com/office/drawing/2014/main" id="{652D2645-6474-EEC9-9786-2E724CA009DA}"/>
              </a:ext>
            </a:extLst>
          </p:cNvPr>
          <p:cNvSpPr>
            <a:spLocks noGrp="1"/>
          </p:cNvSpPr>
          <p:nvPr>
            <p:ph type="title"/>
          </p:nvPr>
        </p:nvSpPr>
        <p:spPr/>
        <p:txBody>
          <a:bodyPr/>
          <a:lstStyle/>
          <a:p>
            <a:r>
              <a:rPr lang="en-US" dirty="0"/>
              <a:t>Exercises</a:t>
            </a:r>
          </a:p>
        </p:txBody>
      </p:sp>
    </p:spTree>
    <p:extLst>
      <p:ext uri="{BB962C8B-B14F-4D97-AF65-F5344CB8AC3E}">
        <p14:creationId xmlns:p14="http://schemas.microsoft.com/office/powerpoint/2010/main" val="2211092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3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89D8A7C-A0E3-4F20-9F88-45E5BFF8FEB5}"/>
              </a:ext>
            </a:extLst>
          </p:cNvPr>
          <p:cNvSpPr>
            <a:spLocks noGrp="1"/>
          </p:cNvSpPr>
          <p:nvPr>
            <p:ph type="body" sz="quarter" idx="10"/>
          </p:nvPr>
        </p:nvSpPr>
        <p:spPr>
          <a:xfrm>
            <a:off x="2522046" y="7121210"/>
            <a:ext cx="14513623" cy="1737360"/>
          </a:xfrm>
        </p:spPr>
        <p:txBody>
          <a:bodyPr/>
          <a:lstStyle/>
          <a:p>
            <a:r>
              <a:rPr lang="en-US" sz="6600" b="1" dirty="0"/>
              <a:t>Position</a:t>
            </a:r>
          </a:p>
        </p:txBody>
      </p:sp>
      <p:sp>
        <p:nvSpPr>
          <p:cNvPr id="6" name="Text Placeholder 5">
            <a:extLst>
              <a:ext uri="{FF2B5EF4-FFF2-40B4-BE49-F238E27FC236}">
                <a16:creationId xmlns:a16="http://schemas.microsoft.com/office/drawing/2014/main" id="{E96A371E-BF13-4D9C-8775-E697755BE9FC}"/>
              </a:ext>
            </a:extLst>
          </p:cNvPr>
          <p:cNvSpPr>
            <a:spLocks noGrp="1"/>
          </p:cNvSpPr>
          <p:nvPr>
            <p:ph type="body" sz="quarter" idx="11"/>
          </p:nvPr>
        </p:nvSpPr>
        <p:spPr/>
        <p:txBody>
          <a:bodyPr/>
          <a:lstStyle/>
          <a:p>
            <a:r>
              <a:rPr lang="en-US" dirty="0"/>
              <a:t>01</a:t>
            </a:r>
          </a:p>
        </p:txBody>
      </p:sp>
      <p:sp>
        <p:nvSpPr>
          <p:cNvPr id="7" name="Text Placeholder 6">
            <a:extLst>
              <a:ext uri="{FF2B5EF4-FFF2-40B4-BE49-F238E27FC236}">
                <a16:creationId xmlns:a16="http://schemas.microsoft.com/office/drawing/2014/main" id="{E4C085AD-EDA0-40CE-9C94-7F905A2B3091}"/>
              </a:ext>
            </a:extLst>
          </p:cNvPr>
          <p:cNvSpPr>
            <a:spLocks noGrp="1"/>
          </p:cNvSpPr>
          <p:nvPr>
            <p:ph type="body" sz="quarter" idx="12"/>
          </p:nvPr>
        </p:nvSpPr>
        <p:spPr>
          <a:ln>
            <a:prstDash val="dash"/>
          </a:ln>
        </p:spPr>
        <p:txBody>
          <a:bodyPr>
            <a:normAutofit/>
          </a:bodyPr>
          <a:lstStyle/>
          <a:p>
            <a:r>
              <a:rPr lang="en-US" dirty="0"/>
              <a:t>What is Positioning?</a:t>
            </a:r>
            <a:endParaRPr lang="bg-BG" dirty="0"/>
          </a:p>
        </p:txBody>
      </p:sp>
    </p:spTree>
    <p:extLst>
      <p:ext uri="{BB962C8B-B14F-4D97-AF65-F5344CB8AC3E}">
        <p14:creationId xmlns:p14="http://schemas.microsoft.com/office/powerpoint/2010/main" val="3802774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B3C020-677C-78D4-0915-B3D2C622B08F}"/>
              </a:ext>
            </a:extLst>
          </p:cNvPr>
          <p:cNvSpPr>
            <a:spLocks noGrp="1"/>
          </p:cNvSpPr>
          <p:nvPr>
            <p:ph type="body" sz="quarter" idx="10"/>
          </p:nvPr>
        </p:nvSpPr>
        <p:spPr>
          <a:xfrm>
            <a:off x="2152650" y="3511296"/>
            <a:ext cx="21020168" cy="9191882"/>
          </a:xfrm>
        </p:spPr>
        <p:txBody>
          <a:bodyPr>
            <a:normAutofit/>
          </a:bodyPr>
          <a:lstStyle/>
          <a:p>
            <a:pPr>
              <a:lnSpc>
                <a:spcPct val="110000"/>
              </a:lnSpc>
            </a:pPr>
            <a:r>
              <a:rPr lang="en-US" sz="4800" b="0" dirty="0"/>
              <a:t>Specifies the type of positioning method used for </a:t>
            </a:r>
            <a:br>
              <a:rPr lang="en-US" sz="4800" b="0" dirty="0"/>
            </a:br>
            <a:r>
              <a:rPr lang="en-US" sz="4800" b="0" dirty="0"/>
              <a:t>an element: </a:t>
            </a:r>
          </a:p>
          <a:p>
            <a:pPr>
              <a:lnSpc>
                <a:spcPct val="110000"/>
              </a:lnSpc>
            </a:pPr>
            <a:r>
              <a:rPr lang="en-US" sz="4800" b="1" dirty="0"/>
              <a:t>static</a:t>
            </a:r>
            <a:r>
              <a:rPr lang="en-US" dirty="0"/>
              <a:t> |</a:t>
            </a:r>
            <a:r>
              <a:rPr lang="en-US" sz="4800" b="0" dirty="0"/>
              <a:t> </a:t>
            </a:r>
            <a:r>
              <a:rPr lang="en-US" sz="4800" b="1" dirty="0"/>
              <a:t>relative</a:t>
            </a:r>
            <a:r>
              <a:rPr lang="en-US" dirty="0"/>
              <a:t> |</a:t>
            </a:r>
            <a:r>
              <a:rPr lang="en-US" sz="4800" b="0" dirty="0"/>
              <a:t> </a:t>
            </a:r>
            <a:r>
              <a:rPr lang="en-US" sz="4800" b="1" dirty="0"/>
              <a:t>fixed</a:t>
            </a:r>
            <a:r>
              <a:rPr lang="en-US" dirty="0"/>
              <a:t> |</a:t>
            </a:r>
            <a:r>
              <a:rPr lang="en-US" sz="4800" b="0" dirty="0"/>
              <a:t> </a:t>
            </a:r>
            <a:r>
              <a:rPr lang="en-US" sz="4800" b="1" dirty="0"/>
              <a:t>absolute</a:t>
            </a:r>
            <a:r>
              <a:rPr lang="en-US" dirty="0"/>
              <a:t> |</a:t>
            </a:r>
            <a:r>
              <a:rPr lang="en-US" sz="4800" b="0" dirty="0"/>
              <a:t> </a:t>
            </a:r>
            <a:r>
              <a:rPr lang="en-US" sz="4800" b="1" dirty="0"/>
              <a:t>sticky</a:t>
            </a:r>
            <a:br>
              <a:rPr lang="en-US" sz="4800" b="1" dirty="0"/>
            </a:br>
            <a:endParaRPr lang="en-US" sz="4800" b="0" dirty="0"/>
          </a:p>
          <a:p>
            <a:pPr>
              <a:lnSpc>
                <a:spcPct val="110000"/>
              </a:lnSpc>
            </a:pPr>
            <a:r>
              <a:rPr lang="en-US" sz="4800" b="0" dirty="0"/>
              <a:t>Elements are positioned using </a:t>
            </a:r>
            <a:r>
              <a:rPr lang="en-US" sz="4800" b="1" dirty="0"/>
              <a:t>top</a:t>
            </a:r>
            <a:r>
              <a:rPr lang="en-US" sz="4800" b="0" dirty="0"/>
              <a:t>, </a:t>
            </a:r>
            <a:r>
              <a:rPr lang="en-US" sz="4800" b="1" dirty="0"/>
              <a:t>bottom</a:t>
            </a:r>
            <a:r>
              <a:rPr lang="en-US" sz="4800" b="0" dirty="0"/>
              <a:t>, </a:t>
            </a:r>
            <a:r>
              <a:rPr lang="en-US" sz="4800" b="1" dirty="0"/>
              <a:t>left</a:t>
            </a:r>
            <a:r>
              <a:rPr lang="en-US" sz="4800" b="0" dirty="0"/>
              <a:t>, and </a:t>
            </a:r>
            <a:r>
              <a:rPr lang="en-US" sz="4800" b="1" dirty="0"/>
              <a:t>right</a:t>
            </a:r>
            <a:r>
              <a:rPr lang="en-US" sz="4800" b="0" dirty="0"/>
              <a:t>.</a:t>
            </a:r>
          </a:p>
          <a:p>
            <a:pPr>
              <a:lnSpc>
                <a:spcPct val="110000"/>
              </a:lnSpc>
            </a:pPr>
            <a:r>
              <a:rPr lang="en-US" sz="4800" b="0" dirty="0"/>
              <a:t>These properties will </a:t>
            </a:r>
            <a:r>
              <a:rPr lang="en-US" sz="4800" b="1" dirty="0"/>
              <a:t>NOT</a:t>
            </a:r>
            <a:r>
              <a:rPr lang="en-US" sz="4800" b="0" dirty="0"/>
              <a:t> work if the position property </a:t>
            </a:r>
            <a:r>
              <a:rPr lang="en-US" sz="4800" b="1" dirty="0"/>
              <a:t>is not set</a:t>
            </a:r>
            <a:r>
              <a:rPr lang="en-US" sz="4800" b="0" dirty="0"/>
              <a:t>. Work differently depending on the position value.</a:t>
            </a:r>
          </a:p>
          <a:p>
            <a:pPr>
              <a:lnSpc>
                <a:spcPct val="110000"/>
              </a:lnSpc>
            </a:pPr>
            <a:r>
              <a:rPr lang="en-US" sz="4800" b="0" dirty="0">
                <a:hlinkClick r:id="rId2"/>
              </a:rPr>
              <a:t>https://developer.mozilla.org/en-US/docs/Web/CSS/position</a:t>
            </a:r>
            <a:endParaRPr lang="en-US" sz="4800" b="0" dirty="0"/>
          </a:p>
        </p:txBody>
      </p:sp>
      <p:sp>
        <p:nvSpPr>
          <p:cNvPr id="3" name="Title 2">
            <a:extLst>
              <a:ext uri="{FF2B5EF4-FFF2-40B4-BE49-F238E27FC236}">
                <a16:creationId xmlns:a16="http://schemas.microsoft.com/office/drawing/2014/main" id="{CBD2EE59-A3F4-987A-6E86-3BEFEF070AF6}"/>
              </a:ext>
            </a:extLst>
          </p:cNvPr>
          <p:cNvSpPr>
            <a:spLocks noGrp="1"/>
          </p:cNvSpPr>
          <p:nvPr>
            <p:ph type="title"/>
          </p:nvPr>
        </p:nvSpPr>
        <p:spPr/>
        <p:txBody>
          <a:bodyPr/>
          <a:lstStyle/>
          <a:p>
            <a:r>
              <a:rPr lang="en-US" dirty="0"/>
              <a:t>What is positioning?</a:t>
            </a:r>
          </a:p>
        </p:txBody>
      </p:sp>
    </p:spTree>
    <p:extLst>
      <p:ext uri="{BB962C8B-B14F-4D97-AF65-F5344CB8AC3E}">
        <p14:creationId xmlns:p14="http://schemas.microsoft.com/office/powerpoint/2010/main" val="1541754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A97D27-98C3-5C8F-08E1-FCE90B233143}"/>
              </a:ext>
            </a:extLst>
          </p:cNvPr>
          <p:cNvSpPr>
            <a:spLocks noGrp="1"/>
          </p:cNvSpPr>
          <p:nvPr>
            <p:ph type="body" sz="quarter" idx="10"/>
          </p:nvPr>
        </p:nvSpPr>
        <p:spPr>
          <a:xfrm>
            <a:off x="2152650" y="3767328"/>
            <a:ext cx="21020168" cy="8935850"/>
          </a:xfrm>
        </p:spPr>
        <p:txBody>
          <a:bodyPr/>
          <a:lstStyle/>
          <a:p>
            <a:r>
              <a:rPr lang="en-US" dirty="0"/>
              <a:t>position: static;</a:t>
            </a:r>
          </a:p>
          <a:p>
            <a:r>
              <a:rPr lang="en-US" dirty="0"/>
              <a:t>Default state of every element — it just means "put the element into its normal position in the document layout flow — nothing special to see here."</a:t>
            </a:r>
          </a:p>
          <a:p>
            <a:endParaRPr lang="en-US" dirty="0"/>
          </a:p>
          <a:p>
            <a:endParaRPr lang="en-US" dirty="0"/>
          </a:p>
        </p:txBody>
      </p:sp>
      <p:sp>
        <p:nvSpPr>
          <p:cNvPr id="3" name="Title 2">
            <a:extLst>
              <a:ext uri="{FF2B5EF4-FFF2-40B4-BE49-F238E27FC236}">
                <a16:creationId xmlns:a16="http://schemas.microsoft.com/office/drawing/2014/main" id="{65304F35-B896-47F0-DB9B-81EADED375F8}"/>
              </a:ext>
            </a:extLst>
          </p:cNvPr>
          <p:cNvSpPr>
            <a:spLocks noGrp="1"/>
          </p:cNvSpPr>
          <p:nvPr>
            <p:ph type="title"/>
          </p:nvPr>
        </p:nvSpPr>
        <p:spPr/>
        <p:txBody>
          <a:bodyPr/>
          <a:lstStyle/>
          <a:p>
            <a:r>
              <a:rPr lang="en-US" dirty="0"/>
              <a:t>Position</a:t>
            </a:r>
          </a:p>
        </p:txBody>
      </p:sp>
      <p:sp>
        <p:nvSpPr>
          <p:cNvPr id="4" name="Text Placeholder 5">
            <a:extLst>
              <a:ext uri="{FF2B5EF4-FFF2-40B4-BE49-F238E27FC236}">
                <a16:creationId xmlns:a16="http://schemas.microsoft.com/office/drawing/2014/main" id="{63600CC4-E87A-B58F-472D-D874AEC2837A}"/>
              </a:ext>
            </a:extLst>
          </p:cNvPr>
          <p:cNvSpPr txBox="1">
            <a:spLocks/>
          </p:cNvSpPr>
          <p:nvPr/>
        </p:nvSpPr>
        <p:spPr>
          <a:xfrm>
            <a:off x="2905999" y="7607808"/>
            <a:ext cx="7865633" cy="3383280"/>
          </a:xfrm>
          <a:prstGeom prst="rect">
            <a:avLst/>
          </a:prstGeom>
          <a:noFill/>
          <a:ln w="28575">
            <a:solidFill>
              <a:schemeClr val="tx2"/>
            </a:solidFill>
          </a:ln>
        </p:spPr>
        <p:txBody>
          <a:bodyPr vert="horz" lIns="91440" tIns="45720" rIns="91440" bIns="45720" rtlCol="0">
            <a:noAutofit/>
          </a:bodyPr>
          <a:lstStyle>
            <a:defPPr>
              <a:defRPr lang="en-US"/>
            </a:defPPr>
            <a:lvl1pPr defTabSz="1828709">
              <a:spcBef>
                <a:spcPts val="2000"/>
              </a:spcBef>
              <a:defRPr sz="4000">
                <a:solidFill>
                  <a:schemeClr val="tx2"/>
                </a:solidFill>
                <a:latin typeface="Consolas" panose="020B0609020204030204"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sz="5400" dirty="0"/>
              <a:t>.element {</a:t>
            </a:r>
          </a:p>
          <a:p>
            <a:r>
              <a:rPr lang="en-US" sz="5400" dirty="0"/>
              <a:t>  position: static;</a:t>
            </a:r>
          </a:p>
          <a:p>
            <a:r>
              <a:rPr lang="en-US" sz="5400" dirty="0"/>
              <a:t>}</a:t>
            </a:r>
          </a:p>
        </p:txBody>
      </p:sp>
    </p:spTree>
    <p:extLst>
      <p:ext uri="{BB962C8B-B14F-4D97-AF65-F5344CB8AC3E}">
        <p14:creationId xmlns:p14="http://schemas.microsoft.com/office/powerpoint/2010/main" val="193896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A97D27-98C3-5C8F-08E1-FCE90B233143}"/>
              </a:ext>
            </a:extLst>
          </p:cNvPr>
          <p:cNvSpPr>
            <a:spLocks noGrp="1"/>
          </p:cNvSpPr>
          <p:nvPr>
            <p:ph type="body" sz="quarter" idx="10"/>
          </p:nvPr>
        </p:nvSpPr>
        <p:spPr>
          <a:xfrm>
            <a:off x="2152650" y="3767328"/>
            <a:ext cx="21020168" cy="8935850"/>
          </a:xfrm>
        </p:spPr>
        <p:txBody>
          <a:bodyPr/>
          <a:lstStyle/>
          <a:p>
            <a:r>
              <a:rPr lang="en-US" dirty="0"/>
              <a:t>position: relative;</a:t>
            </a:r>
          </a:p>
          <a:p>
            <a:r>
              <a:rPr lang="en-US" dirty="0"/>
              <a:t>Like static positioning, except that once the element has taken its place in the layout flow, you can modify its final position, including making it overlap other elements.</a:t>
            </a:r>
          </a:p>
          <a:p>
            <a:endParaRPr lang="en-US" dirty="0"/>
          </a:p>
        </p:txBody>
      </p:sp>
      <p:sp>
        <p:nvSpPr>
          <p:cNvPr id="3" name="Title 2">
            <a:extLst>
              <a:ext uri="{FF2B5EF4-FFF2-40B4-BE49-F238E27FC236}">
                <a16:creationId xmlns:a16="http://schemas.microsoft.com/office/drawing/2014/main" id="{65304F35-B896-47F0-DB9B-81EADED375F8}"/>
              </a:ext>
            </a:extLst>
          </p:cNvPr>
          <p:cNvSpPr>
            <a:spLocks noGrp="1"/>
          </p:cNvSpPr>
          <p:nvPr>
            <p:ph type="title"/>
          </p:nvPr>
        </p:nvSpPr>
        <p:spPr/>
        <p:txBody>
          <a:bodyPr/>
          <a:lstStyle/>
          <a:p>
            <a:r>
              <a:rPr lang="en-US" dirty="0"/>
              <a:t>Position</a:t>
            </a:r>
          </a:p>
        </p:txBody>
      </p:sp>
      <p:sp>
        <p:nvSpPr>
          <p:cNvPr id="4" name="Text Placeholder 5">
            <a:extLst>
              <a:ext uri="{FF2B5EF4-FFF2-40B4-BE49-F238E27FC236}">
                <a16:creationId xmlns:a16="http://schemas.microsoft.com/office/drawing/2014/main" id="{63600CC4-E87A-B58F-472D-D874AEC2837A}"/>
              </a:ext>
            </a:extLst>
          </p:cNvPr>
          <p:cNvSpPr txBox="1">
            <a:spLocks/>
          </p:cNvSpPr>
          <p:nvPr/>
        </p:nvSpPr>
        <p:spPr>
          <a:xfrm>
            <a:off x="2905999" y="7607808"/>
            <a:ext cx="8688593" cy="3383280"/>
          </a:xfrm>
          <a:prstGeom prst="rect">
            <a:avLst/>
          </a:prstGeom>
          <a:noFill/>
          <a:ln w="28575">
            <a:solidFill>
              <a:schemeClr val="tx2"/>
            </a:solidFill>
          </a:ln>
        </p:spPr>
        <p:txBody>
          <a:bodyPr vert="horz" lIns="91440" tIns="45720" rIns="91440" bIns="45720" rtlCol="0">
            <a:noAutofit/>
          </a:bodyPr>
          <a:lstStyle>
            <a:defPPr>
              <a:defRPr lang="en-US"/>
            </a:defPPr>
            <a:lvl1pPr defTabSz="1828709">
              <a:spcBef>
                <a:spcPts val="2000"/>
              </a:spcBef>
              <a:defRPr sz="4000">
                <a:solidFill>
                  <a:schemeClr val="tx2"/>
                </a:solidFill>
                <a:latin typeface="Consolas" panose="020B0609020204030204"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sz="5400" dirty="0"/>
              <a:t>.element {</a:t>
            </a:r>
          </a:p>
          <a:p>
            <a:r>
              <a:rPr lang="en-US" sz="5400" dirty="0"/>
              <a:t>  position: relative;</a:t>
            </a:r>
          </a:p>
          <a:p>
            <a:r>
              <a:rPr lang="en-US" sz="5400" dirty="0"/>
              <a:t>}</a:t>
            </a:r>
          </a:p>
        </p:txBody>
      </p:sp>
    </p:spTree>
    <p:extLst>
      <p:ext uri="{BB962C8B-B14F-4D97-AF65-F5344CB8AC3E}">
        <p14:creationId xmlns:p14="http://schemas.microsoft.com/office/powerpoint/2010/main" val="315731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A97D27-98C3-5C8F-08E1-FCE90B233143}"/>
              </a:ext>
            </a:extLst>
          </p:cNvPr>
          <p:cNvSpPr>
            <a:spLocks noGrp="1"/>
          </p:cNvSpPr>
          <p:nvPr>
            <p:ph type="body" sz="quarter" idx="10"/>
          </p:nvPr>
        </p:nvSpPr>
        <p:spPr>
          <a:xfrm>
            <a:off x="2152650" y="3767328"/>
            <a:ext cx="21020168" cy="8935850"/>
          </a:xfrm>
        </p:spPr>
        <p:txBody>
          <a:bodyPr/>
          <a:lstStyle/>
          <a:p>
            <a:r>
              <a:rPr lang="en-US" dirty="0"/>
              <a:t>position: absolute;</a:t>
            </a:r>
          </a:p>
          <a:p>
            <a:r>
              <a:rPr lang="en-US" dirty="0"/>
              <a:t>Position the element based on a coordinate system. </a:t>
            </a:r>
          </a:p>
          <a:p>
            <a:r>
              <a:rPr lang="en-US" dirty="0"/>
              <a:t>Use left, top, bottom, right to place the element exactly where we want.</a:t>
            </a:r>
          </a:p>
          <a:p>
            <a:endParaRPr lang="en-US" dirty="0"/>
          </a:p>
        </p:txBody>
      </p:sp>
      <p:sp>
        <p:nvSpPr>
          <p:cNvPr id="3" name="Title 2">
            <a:extLst>
              <a:ext uri="{FF2B5EF4-FFF2-40B4-BE49-F238E27FC236}">
                <a16:creationId xmlns:a16="http://schemas.microsoft.com/office/drawing/2014/main" id="{65304F35-B896-47F0-DB9B-81EADED375F8}"/>
              </a:ext>
            </a:extLst>
          </p:cNvPr>
          <p:cNvSpPr>
            <a:spLocks noGrp="1"/>
          </p:cNvSpPr>
          <p:nvPr>
            <p:ph type="title"/>
          </p:nvPr>
        </p:nvSpPr>
        <p:spPr/>
        <p:txBody>
          <a:bodyPr/>
          <a:lstStyle/>
          <a:p>
            <a:r>
              <a:rPr lang="en-US" dirty="0"/>
              <a:t>Position</a:t>
            </a:r>
          </a:p>
        </p:txBody>
      </p:sp>
      <p:sp>
        <p:nvSpPr>
          <p:cNvPr id="4" name="Text Placeholder 5">
            <a:extLst>
              <a:ext uri="{FF2B5EF4-FFF2-40B4-BE49-F238E27FC236}">
                <a16:creationId xmlns:a16="http://schemas.microsoft.com/office/drawing/2014/main" id="{63600CC4-E87A-B58F-472D-D874AEC2837A}"/>
              </a:ext>
            </a:extLst>
          </p:cNvPr>
          <p:cNvSpPr txBox="1">
            <a:spLocks/>
          </p:cNvSpPr>
          <p:nvPr/>
        </p:nvSpPr>
        <p:spPr>
          <a:xfrm>
            <a:off x="2905999" y="7607808"/>
            <a:ext cx="8688593" cy="3383280"/>
          </a:xfrm>
          <a:prstGeom prst="rect">
            <a:avLst/>
          </a:prstGeom>
          <a:noFill/>
          <a:ln w="28575">
            <a:solidFill>
              <a:schemeClr val="tx2"/>
            </a:solidFill>
          </a:ln>
        </p:spPr>
        <p:txBody>
          <a:bodyPr vert="horz" lIns="91440" tIns="45720" rIns="91440" bIns="45720" rtlCol="0">
            <a:noAutofit/>
          </a:bodyPr>
          <a:lstStyle>
            <a:defPPr>
              <a:defRPr lang="en-US"/>
            </a:defPPr>
            <a:lvl1pPr defTabSz="1828709">
              <a:spcBef>
                <a:spcPts val="2000"/>
              </a:spcBef>
              <a:defRPr sz="4000">
                <a:solidFill>
                  <a:schemeClr val="tx2"/>
                </a:solidFill>
                <a:latin typeface="Consolas" panose="020B0609020204030204"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sz="5400" dirty="0"/>
              <a:t>.element {</a:t>
            </a:r>
          </a:p>
          <a:p>
            <a:r>
              <a:rPr lang="en-US" sz="5400" dirty="0"/>
              <a:t>  position: absolute;</a:t>
            </a:r>
          </a:p>
          <a:p>
            <a:r>
              <a:rPr lang="en-US" sz="5400" dirty="0"/>
              <a:t>}</a:t>
            </a:r>
          </a:p>
        </p:txBody>
      </p:sp>
    </p:spTree>
    <p:extLst>
      <p:ext uri="{BB962C8B-B14F-4D97-AF65-F5344CB8AC3E}">
        <p14:creationId xmlns:p14="http://schemas.microsoft.com/office/powerpoint/2010/main" val="270975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A97D27-98C3-5C8F-08E1-FCE90B233143}"/>
              </a:ext>
            </a:extLst>
          </p:cNvPr>
          <p:cNvSpPr>
            <a:spLocks noGrp="1"/>
          </p:cNvSpPr>
          <p:nvPr>
            <p:ph type="body" sz="quarter" idx="10"/>
          </p:nvPr>
        </p:nvSpPr>
        <p:spPr>
          <a:xfrm>
            <a:off x="2152650" y="3767328"/>
            <a:ext cx="21020168" cy="8935850"/>
          </a:xfrm>
        </p:spPr>
        <p:txBody>
          <a:bodyPr/>
          <a:lstStyle/>
          <a:p>
            <a:r>
              <a:rPr lang="en-US" dirty="0"/>
              <a:t>position: fixed;</a:t>
            </a:r>
          </a:p>
          <a:p>
            <a:r>
              <a:rPr lang="en-US" dirty="0"/>
              <a:t>Removed from the normal document flow. </a:t>
            </a:r>
          </a:p>
          <a:p>
            <a:r>
              <a:rPr lang="en-US" dirty="0"/>
              <a:t>Positioned relative to its initial containing block. Its final position is determined by the values of top, right, bottom, and left.</a:t>
            </a:r>
          </a:p>
          <a:p>
            <a:endParaRPr lang="en-US" dirty="0"/>
          </a:p>
        </p:txBody>
      </p:sp>
      <p:sp>
        <p:nvSpPr>
          <p:cNvPr id="3" name="Title 2">
            <a:extLst>
              <a:ext uri="{FF2B5EF4-FFF2-40B4-BE49-F238E27FC236}">
                <a16:creationId xmlns:a16="http://schemas.microsoft.com/office/drawing/2014/main" id="{65304F35-B896-47F0-DB9B-81EADED375F8}"/>
              </a:ext>
            </a:extLst>
          </p:cNvPr>
          <p:cNvSpPr>
            <a:spLocks noGrp="1"/>
          </p:cNvSpPr>
          <p:nvPr>
            <p:ph type="title"/>
          </p:nvPr>
        </p:nvSpPr>
        <p:spPr/>
        <p:txBody>
          <a:bodyPr/>
          <a:lstStyle/>
          <a:p>
            <a:r>
              <a:rPr lang="en-US" dirty="0"/>
              <a:t>Position</a:t>
            </a:r>
          </a:p>
        </p:txBody>
      </p:sp>
      <p:sp>
        <p:nvSpPr>
          <p:cNvPr id="5" name="Text Placeholder 5">
            <a:extLst>
              <a:ext uri="{FF2B5EF4-FFF2-40B4-BE49-F238E27FC236}">
                <a16:creationId xmlns:a16="http://schemas.microsoft.com/office/drawing/2014/main" id="{2E0D27A1-B71E-91FC-DD83-3B9EF1A2DF49}"/>
              </a:ext>
            </a:extLst>
          </p:cNvPr>
          <p:cNvSpPr txBox="1">
            <a:spLocks/>
          </p:cNvSpPr>
          <p:nvPr/>
        </p:nvSpPr>
        <p:spPr>
          <a:xfrm>
            <a:off x="2905999" y="7607808"/>
            <a:ext cx="8688593" cy="3383280"/>
          </a:xfrm>
          <a:prstGeom prst="rect">
            <a:avLst/>
          </a:prstGeom>
          <a:noFill/>
          <a:ln w="28575">
            <a:solidFill>
              <a:schemeClr val="tx2"/>
            </a:solidFill>
          </a:ln>
        </p:spPr>
        <p:txBody>
          <a:bodyPr vert="horz" lIns="91440" tIns="45720" rIns="91440" bIns="45720" rtlCol="0">
            <a:noAutofit/>
          </a:bodyPr>
          <a:lstStyle>
            <a:defPPr>
              <a:defRPr lang="en-US"/>
            </a:defPPr>
            <a:lvl1pPr defTabSz="1828709">
              <a:spcBef>
                <a:spcPts val="2000"/>
              </a:spcBef>
              <a:defRPr sz="4000">
                <a:solidFill>
                  <a:schemeClr val="tx2"/>
                </a:solidFill>
                <a:latin typeface="Consolas" panose="020B0609020204030204"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sz="5400" dirty="0"/>
              <a:t>.element {</a:t>
            </a:r>
          </a:p>
          <a:p>
            <a:r>
              <a:rPr lang="en-US" sz="5400" dirty="0"/>
              <a:t>  position: fixed;</a:t>
            </a:r>
          </a:p>
          <a:p>
            <a:r>
              <a:rPr lang="en-US" sz="5400" dirty="0"/>
              <a:t>}</a:t>
            </a:r>
          </a:p>
        </p:txBody>
      </p:sp>
    </p:spTree>
    <p:extLst>
      <p:ext uri="{BB962C8B-B14F-4D97-AF65-F5344CB8AC3E}">
        <p14:creationId xmlns:p14="http://schemas.microsoft.com/office/powerpoint/2010/main" val="136372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A97D27-98C3-5C8F-08E1-FCE90B233143}"/>
              </a:ext>
            </a:extLst>
          </p:cNvPr>
          <p:cNvSpPr>
            <a:spLocks noGrp="1"/>
          </p:cNvSpPr>
          <p:nvPr>
            <p:ph type="body" sz="quarter" idx="10"/>
          </p:nvPr>
        </p:nvSpPr>
        <p:spPr>
          <a:xfrm>
            <a:off x="2152650" y="3767328"/>
            <a:ext cx="21020168" cy="8935850"/>
          </a:xfrm>
        </p:spPr>
        <p:txBody>
          <a:bodyPr/>
          <a:lstStyle/>
          <a:p>
            <a:r>
              <a:rPr lang="en-US" dirty="0"/>
              <a:t>position: sticky;</a:t>
            </a:r>
          </a:p>
          <a:p>
            <a:r>
              <a:rPr lang="en-US" dirty="0"/>
              <a:t>Positioned according to the normal flow of the document, and then offset relative to its nearest scrolling ancestor and containing block, based on the values of top, right, bottom, and left. </a:t>
            </a:r>
            <a:br>
              <a:rPr lang="en-US" dirty="0"/>
            </a:br>
            <a:endParaRPr lang="en-US" dirty="0"/>
          </a:p>
        </p:txBody>
      </p:sp>
      <p:sp>
        <p:nvSpPr>
          <p:cNvPr id="3" name="Title 2">
            <a:extLst>
              <a:ext uri="{FF2B5EF4-FFF2-40B4-BE49-F238E27FC236}">
                <a16:creationId xmlns:a16="http://schemas.microsoft.com/office/drawing/2014/main" id="{65304F35-B896-47F0-DB9B-81EADED375F8}"/>
              </a:ext>
            </a:extLst>
          </p:cNvPr>
          <p:cNvSpPr>
            <a:spLocks noGrp="1"/>
          </p:cNvSpPr>
          <p:nvPr>
            <p:ph type="title"/>
          </p:nvPr>
        </p:nvSpPr>
        <p:spPr/>
        <p:txBody>
          <a:bodyPr/>
          <a:lstStyle/>
          <a:p>
            <a:r>
              <a:rPr lang="en-US" dirty="0"/>
              <a:t>Position</a:t>
            </a:r>
          </a:p>
        </p:txBody>
      </p:sp>
      <p:sp>
        <p:nvSpPr>
          <p:cNvPr id="5" name="Text Placeholder 5">
            <a:extLst>
              <a:ext uri="{FF2B5EF4-FFF2-40B4-BE49-F238E27FC236}">
                <a16:creationId xmlns:a16="http://schemas.microsoft.com/office/drawing/2014/main" id="{2E0D27A1-B71E-91FC-DD83-3B9EF1A2DF49}"/>
              </a:ext>
            </a:extLst>
          </p:cNvPr>
          <p:cNvSpPr txBox="1">
            <a:spLocks/>
          </p:cNvSpPr>
          <p:nvPr/>
        </p:nvSpPr>
        <p:spPr>
          <a:xfrm>
            <a:off x="2905999" y="7607808"/>
            <a:ext cx="8688593" cy="3383280"/>
          </a:xfrm>
          <a:prstGeom prst="rect">
            <a:avLst/>
          </a:prstGeom>
          <a:noFill/>
          <a:ln w="28575">
            <a:solidFill>
              <a:schemeClr val="tx2"/>
            </a:solidFill>
          </a:ln>
        </p:spPr>
        <p:txBody>
          <a:bodyPr vert="horz" lIns="91440" tIns="45720" rIns="91440" bIns="45720" rtlCol="0">
            <a:noAutofit/>
          </a:bodyPr>
          <a:lstStyle>
            <a:defPPr>
              <a:defRPr lang="en-US"/>
            </a:defPPr>
            <a:lvl1pPr defTabSz="1828709">
              <a:spcBef>
                <a:spcPts val="2000"/>
              </a:spcBef>
              <a:defRPr sz="4000">
                <a:solidFill>
                  <a:schemeClr val="tx2"/>
                </a:solidFill>
                <a:latin typeface="Consolas" panose="020B0609020204030204"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sz="5400" dirty="0"/>
              <a:t>.element {</a:t>
            </a:r>
          </a:p>
          <a:p>
            <a:r>
              <a:rPr lang="en-US" sz="5400" dirty="0"/>
              <a:t>  position: sticky;</a:t>
            </a:r>
          </a:p>
          <a:p>
            <a:r>
              <a:rPr lang="en-US" sz="5400" dirty="0"/>
              <a:t>}</a:t>
            </a:r>
          </a:p>
        </p:txBody>
      </p:sp>
    </p:spTree>
    <p:extLst>
      <p:ext uri="{BB962C8B-B14F-4D97-AF65-F5344CB8AC3E}">
        <p14:creationId xmlns:p14="http://schemas.microsoft.com/office/powerpoint/2010/main" val="20058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Light Theme">
  <a:themeElements>
    <a:clrScheme name="Sirma_Theme">
      <a:dk1>
        <a:srgbClr val="2A2859"/>
      </a:dk1>
      <a:lt1>
        <a:srgbClr val="FFFFFF"/>
      </a:lt1>
      <a:dk2>
        <a:srgbClr val="2A2859"/>
      </a:dk2>
      <a:lt2>
        <a:srgbClr val="FFFFFF"/>
      </a:lt2>
      <a:accent1>
        <a:srgbClr val="41CFFD"/>
      </a:accent1>
      <a:accent2>
        <a:srgbClr val="F17073"/>
      </a:accent2>
      <a:accent3>
        <a:srgbClr val="A5A5A5"/>
      </a:accent3>
      <a:accent4>
        <a:srgbClr val="7169B0"/>
      </a:accent4>
      <a:accent5>
        <a:srgbClr val="5B9BD5"/>
      </a:accent5>
      <a:accent6>
        <a:srgbClr val="70AD47"/>
      </a:accent6>
      <a:hlink>
        <a:srgbClr val="ED7D31"/>
      </a:hlink>
      <a:folHlink>
        <a:srgbClr val="4472C4"/>
      </a:folHlink>
    </a:clrScheme>
    <a:fontScheme name="Тема н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н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2A2859"/>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General-Presentation_Template_Verdana.potx" id="{DBD4CCAC-BA09-45B3-821A-F15ED6EA8063}" vid="{3C05375D-1ED4-4F09-9F4B-CD6D237AE7EB}"/>
    </a:ext>
  </a:extLst>
</a:theme>
</file>

<file path=ppt/theme/theme2.xml><?xml version="1.0" encoding="utf-8"?>
<a:theme xmlns:a="http://schemas.openxmlformats.org/drawingml/2006/main" name="Dark_Theme">
  <a:themeElements>
    <a:clrScheme name="Sirma_Theme">
      <a:dk1>
        <a:srgbClr val="2A2859"/>
      </a:dk1>
      <a:lt1>
        <a:srgbClr val="FFFFFF"/>
      </a:lt1>
      <a:dk2>
        <a:srgbClr val="2A2859"/>
      </a:dk2>
      <a:lt2>
        <a:srgbClr val="FFFFFF"/>
      </a:lt2>
      <a:accent1>
        <a:srgbClr val="41CFFD"/>
      </a:accent1>
      <a:accent2>
        <a:srgbClr val="F17073"/>
      </a:accent2>
      <a:accent3>
        <a:srgbClr val="A5A5A5"/>
      </a:accent3>
      <a:accent4>
        <a:srgbClr val="7169B0"/>
      </a:accent4>
      <a:accent5>
        <a:srgbClr val="5B9BD5"/>
      </a:accent5>
      <a:accent6>
        <a:srgbClr val="70AD47"/>
      </a:accent6>
      <a:hlink>
        <a:srgbClr val="ED7D31"/>
      </a:hlink>
      <a:folHlink>
        <a:srgbClr val="4472C4"/>
      </a:folHlink>
    </a:clrScheme>
    <a:fontScheme name="Тема н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н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2A2859"/>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General-Presentation_Template_Verdana.potx" id="{DBD4CCAC-BA09-45B3-821A-F15ED6EA8063}" vid="{3C05375D-1ED4-4F09-9F4B-CD6D237AE7EB}"/>
    </a:ext>
  </a:extLst>
</a:theme>
</file>

<file path=ppt/theme/theme3.xml><?xml version="1.0" encoding="utf-8"?>
<a:theme xmlns:a="http://schemas.openxmlformats.org/drawingml/2006/main" name="Тема на Office">
  <a:themeElements>
    <a:clrScheme name="О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О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на Office">
  <a:themeElements>
    <a:clrScheme name="О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О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Sirma_Presentation_Template (2)</Template>
  <TotalTime>13704</TotalTime>
  <Words>804</Words>
  <Application>Microsoft Office PowerPoint</Application>
  <PresentationFormat>Custom</PresentationFormat>
  <Paragraphs>138</Paragraphs>
  <Slides>23</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Arial</vt:lpstr>
      <vt:lpstr>Calibri</vt:lpstr>
      <vt:lpstr>Consolas</vt:lpstr>
      <vt:lpstr>Phenomena Black</vt:lpstr>
      <vt:lpstr>Phenomena Bold</vt:lpstr>
      <vt:lpstr>Roboto Condensed</vt:lpstr>
      <vt:lpstr>TT Norms Pro</vt:lpstr>
      <vt:lpstr>Verdana</vt:lpstr>
      <vt:lpstr>Light Theme</vt:lpstr>
      <vt:lpstr>Dark_Theme</vt:lpstr>
      <vt:lpstr>Grid</vt:lpstr>
      <vt:lpstr>Content</vt:lpstr>
      <vt:lpstr>PowerPoint Presentation</vt:lpstr>
      <vt:lpstr>What is positioning?</vt:lpstr>
      <vt:lpstr>Position</vt:lpstr>
      <vt:lpstr>Position</vt:lpstr>
      <vt:lpstr>Position</vt:lpstr>
      <vt:lpstr>Position</vt:lpstr>
      <vt:lpstr>Position</vt:lpstr>
      <vt:lpstr>Position</vt:lpstr>
      <vt:lpstr>Position</vt:lpstr>
      <vt:lpstr>PowerPoint Presentation</vt:lpstr>
      <vt:lpstr>display: grid;</vt:lpstr>
      <vt:lpstr>grid-template</vt:lpstr>
      <vt:lpstr>gap</vt:lpstr>
      <vt:lpstr>justify-items</vt:lpstr>
      <vt:lpstr>align-items</vt:lpstr>
      <vt:lpstr>PowerPoint Presentation</vt:lpstr>
      <vt:lpstr>column row start end</vt:lpstr>
      <vt:lpstr>grid-column | row</vt:lpstr>
      <vt:lpstr>fr units</vt:lpstr>
      <vt:lpstr>Exercises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Alen Paunov</dc:creator>
  <cp:lastModifiedBy>Alen Paunov</cp:lastModifiedBy>
  <cp:revision>64</cp:revision>
  <dcterms:created xsi:type="dcterms:W3CDTF">2023-03-24T10:34:32Z</dcterms:created>
  <dcterms:modified xsi:type="dcterms:W3CDTF">2024-06-25T09:51:03Z</dcterms:modified>
</cp:coreProperties>
</file>