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20"/>
  </p:notesMasterIdLst>
  <p:handoutMasterIdLst>
    <p:handoutMasterId r:id="rId21"/>
  </p:handoutMasterIdLst>
  <p:sldIdLst>
    <p:sldId id="438" r:id="rId3"/>
    <p:sldId id="538" r:id="rId4"/>
    <p:sldId id="636" r:id="rId5"/>
    <p:sldId id="642" r:id="rId6"/>
    <p:sldId id="693" r:id="rId7"/>
    <p:sldId id="694" r:id="rId8"/>
    <p:sldId id="637" r:id="rId9"/>
    <p:sldId id="695" r:id="rId10"/>
    <p:sldId id="696" r:id="rId11"/>
    <p:sldId id="697" r:id="rId12"/>
    <p:sldId id="698" r:id="rId13"/>
    <p:sldId id="699" r:id="rId14"/>
    <p:sldId id="700" r:id="rId15"/>
    <p:sldId id="638" r:id="rId16"/>
    <p:sldId id="664" r:id="rId17"/>
    <p:sldId id="665" r:id="rId18"/>
    <p:sldId id="467" r:id="rId19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1608" autoAdjust="0"/>
  </p:normalViewPr>
  <p:slideViewPr>
    <p:cSldViewPr snapToGrid="0">
      <p:cViewPr varScale="1">
        <p:scale>
          <a:sx n="42" d="100"/>
          <a:sy n="42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25.6.2024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25.6.2024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25.6.2024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25.6.2024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2" y="7275830"/>
            <a:ext cx="11608724" cy="1619250"/>
          </a:xfrm>
        </p:spPr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Polymorphism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39B1DDA-2E23-34E1-2F5C-EA40B2B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22" y="3888991"/>
            <a:ext cx="9417037" cy="62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A27006-D91E-D2B4-0170-2F1646A22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Overloading can take place in the same class or its </a:t>
            </a:r>
            <a:br>
              <a:rPr lang="en-US" dirty="0"/>
            </a:br>
            <a:r>
              <a:rPr lang="en-US" dirty="0"/>
              <a:t>subclass</a:t>
            </a:r>
          </a:p>
          <a:p>
            <a:r>
              <a:rPr lang="en-US" dirty="0"/>
              <a:t>Constructors in Java can be overloaded</a:t>
            </a:r>
          </a:p>
          <a:p>
            <a:r>
              <a:rPr lang="en-US" dirty="0"/>
              <a:t>Overloaded methods must have a different argument list</a:t>
            </a:r>
          </a:p>
          <a:p>
            <a:r>
              <a:rPr lang="en-US" dirty="0"/>
              <a:t>The overloaded method should always be part of the same class (can also take place in a subclass), with the same name but different parameters</a:t>
            </a:r>
          </a:p>
          <a:p>
            <a:r>
              <a:rPr lang="en-US" dirty="0"/>
              <a:t>They may have the same or different return types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1A1DB1-D6C3-B6DE-E625-51460DC6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Overloading Method</a:t>
            </a:r>
          </a:p>
        </p:txBody>
      </p:sp>
    </p:spTree>
    <p:extLst>
      <p:ext uri="{BB962C8B-B14F-4D97-AF65-F5344CB8AC3E}">
        <p14:creationId xmlns:p14="http://schemas.microsoft.com/office/powerpoint/2010/main" val="6659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8EF22-2B60-C5F0-7EBE-F55F83450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of override method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2FFCA9-1CF4-E810-F0C9-E0867099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5C9F9-F095-BE00-E55A-F57B01385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877" y="4535013"/>
            <a:ext cx="15287417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Rectangle rect = new Rectangle(3.0, 4.0);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Rectangle square = new Square(4.0);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System.out.println(rect.area());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System.out.println(square.area());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6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1D5626-420B-DDD3-F455-BF9CFFF8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Also known as Dynamic Polymorphism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6159D6-841A-2F3D-8D42-2C46B2CB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75A0D-6C86-1803-4EAF-197CFA4CF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939" y="8461431"/>
            <a:ext cx="1370885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class Square extends Rectangle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Double area()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  return this.a * this.a;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7825E0-9D7E-897D-408C-963AA6FB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939" y="4393211"/>
            <a:ext cx="1370885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class Rectangle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Double area()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  return this.a * this.b;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6380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F94061-A315-5D94-B49C-8309DE641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Overriding can take place in sub-class</a:t>
            </a:r>
          </a:p>
          <a:p>
            <a:r>
              <a:rPr lang="en-US" dirty="0"/>
              <a:t>The argument list must be the same as that of </a:t>
            </a:r>
            <a:br>
              <a:rPr lang="en-US" dirty="0"/>
            </a:br>
            <a:r>
              <a:rPr lang="en-US" dirty="0"/>
              <a:t>the parent method</a:t>
            </a:r>
          </a:p>
          <a:p>
            <a:r>
              <a:rPr lang="en-US" dirty="0"/>
              <a:t>The overriding method must have the same return type</a:t>
            </a:r>
          </a:p>
          <a:p>
            <a:r>
              <a:rPr lang="en-US" dirty="0"/>
              <a:t>Access modifier cannot be more restrictive</a:t>
            </a:r>
          </a:p>
          <a:p>
            <a:r>
              <a:rPr lang="en-US" dirty="0"/>
              <a:t>Private, static, and final methods can NOT be overridden</a:t>
            </a:r>
          </a:p>
          <a:p>
            <a:r>
              <a:rPr lang="en-US" dirty="0"/>
              <a:t>The overriding method must not throw new or broader              checked exceptions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347F3-C868-8E92-2DC4-533BB9DF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Overriding Method</a:t>
            </a:r>
          </a:p>
        </p:txBody>
      </p:sp>
    </p:spTree>
    <p:extLst>
      <p:ext uri="{BB962C8B-B14F-4D97-AF65-F5344CB8AC3E}">
        <p14:creationId xmlns:p14="http://schemas.microsoft.com/office/powerpoint/2010/main" val="154248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64C72-C455-F1EA-1C51-B3B039030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0DF50-2A93-AD5E-FC98-3FBFB20BC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2406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6D418-F075-2E3F-2EB0-D2122ABBA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Cannot be instantiated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May contain abstract methods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Must provide an implementation for all inherited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Implementing an interface might map the interface methods onto abstract methods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83FC032-E7FE-9C39-8B18-9E20C349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C69CC-731F-FE00-D622-B713684F9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35" y="8879938"/>
            <a:ext cx="1092511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abstract class Shape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5062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0D8EB2-1A59-1576-606B-665BD7231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4032738"/>
            <a:ext cx="21020168" cy="8670440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Declarations are only permitted in abstract classes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Bodies must be empty (no curly braces)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An abstract method declaration provides no actual </a:t>
            </a:r>
            <a:br>
              <a:rPr lang="en-US" dirty="0"/>
            </a:br>
            <a:r>
              <a:rPr lang="en-US" dirty="0"/>
              <a:t>implementation: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78EB94-DC82-7FC9-76E6-804CE87D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2FF807-A72C-171B-A27C-3A4862FF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737" y="7952459"/>
            <a:ext cx="1069850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abstract void build();</a:t>
            </a:r>
          </a:p>
        </p:txBody>
      </p:sp>
    </p:spTree>
    <p:extLst>
      <p:ext uri="{BB962C8B-B14F-4D97-AF65-F5344CB8AC3E}">
        <p14:creationId xmlns:p14="http://schemas.microsoft.com/office/powerpoint/2010/main" val="320090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602238"/>
            <a:ext cx="17896344" cy="1444835"/>
          </a:xfrm>
        </p:spPr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Polymorphism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Override &amp; Overload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Abstract Methods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0C8AC-8E52-BC74-20BD-EAC083345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69EA3-DD04-3CA4-B108-47F3E33D9F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1600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4354B-3306-45AD-E01D-38D09B5B2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From the Greek</a:t>
            </a:r>
          </a:p>
          <a:p>
            <a:r>
              <a:rPr lang="en-US" sz="5400" dirty="0"/>
              <a:t>Polys /many/ - </a:t>
            </a:r>
            <a:r>
              <a:rPr lang="en-US" sz="5400" dirty="0" err="1"/>
              <a:t>Morphe</a:t>
            </a:r>
            <a:r>
              <a:rPr lang="en-US" sz="5400" dirty="0"/>
              <a:t> /shape/</a:t>
            </a:r>
          </a:p>
          <a:p>
            <a:r>
              <a:rPr lang="en-US" sz="5400" dirty="0" err="1"/>
              <a:t>Polymorphos</a:t>
            </a:r>
            <a:endParaRPr lang="en-US" sz="5400" dirty="0"/>
          </a:p>
          <a:p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Such as a word having several different meanings based on the context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Often referred to as the third pillar of OOP, with encapsulation and inheritance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5BBB72-3D45-BB48-65F6-C54C3377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Polymorphism?</a:t>
            </a:r>
          </a:p>
        </p:txBody>
      </p:sp>
    </p:spTree>
    <p:extLst>
      <p:ext uri="{BB962C8B-B14F-4D97-AF65-F5344CB8AC3E}">
        <p14:creationId xmlns:p14="http://schemas.microsoft.com/office/powerpoint/2010/main" val="6063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64AA91-E74E-E759-8976-4A53919924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8849790"/>
            <a:ext cx="21020168" cy="3853388"/>
          </a:xfrm>
        </p:spPr>
        <p:txBody>
          <a:bodyPr/>
          <a:lstStyle/>
          <a:p>
            <a:r>
              <a:rPr lang="en-US" dirty="0"/>
              <a:t>Variables are saved in a reference type</a:t>
            </a:r>
          </a:p>
          <a:p>
            <a:r>
              <a:rPr lang="en-US" dirty="0"/>
              <a:t>You can use only reference methods</a:t>
            </a:r>
          </a:p>
          <a:p>
            <a:r>
              <a:rPr lang="en-US" dirty="0"/>
              <a:t>If you need an object method, you need to cast it or override it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2314B-7A97-D33A-7821-26C11AD5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 and Object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BBC60-256D-E377-ADF2-9BF25C8F2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4548218"/>
            <a:ext cx="1890166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class Person extends Mammal implements Animal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Animal person    = new Person();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Mammal personOne = new Person();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Person personTwo = new Person();</a:t>
            </a:r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2D38E7F9-A3C5-6FE8-62E6-6066DEE30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963" y="5233956"/>
            <a:ext cx="2410279" cy="2379761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4400" i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4F13740F-0347-05C9-490A-C59AAA88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619" y="5215444"/>
            <a:ext cx="4919722" cy="2379761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44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0FDFDD-A79C-F649-2E86-4A512B723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an object is an instance of a specific class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8704A-7914-CF68-A099-ABC4FAE3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– </a:t>
            </a:r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BCA04-237A-0EA2-5EAA-995430CD5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870" y="9140874"/>
            <a:ext cx="1358732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if (peter.getClass() == Person.class)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((Person) peter).getSalary();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77850C-058F-216F-97F0-4A2BECB2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870" y="4643765"/>
            <a:ext cx="1146883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Mammal george = new Person();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Person peter = new Person();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62CF6-5426-4C45-7DFA-E8E99F80A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870" y="6522987"/>
            <a:ext cx="11468833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if (george instanceof Person)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((Person) george).getSalary();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31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64C72-C455-F1EA-1C51-B3B039030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959129" cy="1737360"/>
          </a:xfrm>
        </p:spPr>
        <p:txBody>
          <a:bodyPr/>
          <a:lstStyle/>
          <a:p>
            <a:r>
              <a:rPr lang="en-US" dirty="0"/>
              <a:t>Overload &amp; Override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0DF50-2A93-AD5E-FC98-3FBFB20BC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980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7D1051-0BF1-5B81-2379-E6A951288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time polymorphism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D9C791-B3D9-60C6-7CBA-27434C9B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Polymorphism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5F200-08AD-CCDD-793F-73A24AEF8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424" y="4475526"/>
            <a:ext cx="141082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class Shape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class Circle extends Shape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Shape shape = new Circle();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798E1-4A78-A7C7-294A-3AF739A3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425" y="9664768"/>
            <a:ext cx="1410829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int sum(int a, int b, int c){}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double sum(Double a, Double b){}</a:t>
            </a:r>
          </a:p>
        </p:txBody>
      </p:sp>
    </p:spTree>
    <p:extLst>
      <p:ext uri="{BB962C8B-B14F-4D97-AF65-F5344CB8AC3E}">
        <p14:creationId xmlns:p14="http://schemas.microsoft.com/office/powerpoint/2010/main" val="283100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0C742-ABD0-9593-88FD-111C25BC8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Also known as Static Polymorphism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Argument lists could differ in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Number of parameters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The data type of parameters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The sequence of Data type parameters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9CF90A-3D19-CFDF-EE2D-8A365FBE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 Polymorphism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ED579-548A-54A5-52FE-AB47AD667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451" y="4586360"/>
            <a:ext cx="1648250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static int myMethod(int a, int b)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static Double myMethod(double a, double b) {}</a:t>
            </a:r>
          </a:p>
        </p:txBody>
      </p:sp>
    </p:spTree>
    <p:extLst>
      <p:ext uri="{BB962C8B-B14F-4D97-AF65-F5344CB8AC3E}">
        <p14:creationId xmlns:p14="http://schemas.microsoft.com/office/powerpoint/2010/main" val="22250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rma_Theme">
    <a:dk1>
      <a:srgbClr val="2A2859"/>
    </a:dk1>
    <a:lt1>
      <a:srgbClr val="FFFFFF"/>
    </a:lt1>
    <a:dk2>
      <a:srgbClr val="2A2859"/>
    </a:dk2>
    <a:lt2>
      <a:srgbClr val="FFFFFF"/>
    </a:lt2>
    <a:accent1>
      <a:srgbClr val="41CFFD"/>
    </a:accent1>
    <a:accent2>
      <a:srgbClr val="F17073"/>
    </a:accent2>
    <a:accent3>
      <a:srgbClr val="A5A5A5"/>
    </a:accent3>
    <a:accent4>
      <a:srgbClr val="7169B0"/>
    </a:accent4>
    <a:accent5>
      <a:srgbClr val="5B9BD5"/>
    </a:accent5>
    <a:accent6>
      <a:srgbClr val="70AD47"/>
    </a:accent6>
    <a:hlink>
      <a:srgbClr val="ED7D31"/>
    </a:hlink>
    <a:folHlink>
      <a:srgbClr val="4472C4"/>
    </a:folHlink>
  </a:clrScheme>
</a:themeOverride>
</file>

<file path=ppt/theme/themeOverride2.xml><?xml version="1.0" encoding="utf-8"?>
<a:themeOverride xmlns:a="http://schemas.openxmlformats.org/drawingml/2006/main">
  <a:clrScheme name="Sirma_Theme">
    <a:dk1>
      <a:srgbClr val="2A2859"/>
    </a:dk1>
    <a:lt1>
      <a:srgbClr val="FFFFFF"/>
    </a:lt1>
    <a:dk2>
      <a:srgbClr val="2A2859"/>
    </a:dk2>
    <a:lt2>
      <a:srgbClr val="FFFFFF"/>
    </a:lt2>
    <a:accent1>
      <a:srgbClr val="41CFFD"/>
    </a:accent1>
    <a:accent2>
      <a:srgbClr val="F17073"/>
    </a:accent2>
    <a:accent3>
      <a:srgbClr val="A5A5A5"/>
    </a:accent3>
    <a:accent4>
      <a:srgbClr val="7169B0"/>
    </a:accent4>
    <a:accent5>
      <a:srgbClr val="5B9BD5"/>
    </a:accent5>
    <a:accent6>
      <a:srgbClr val="70AD47"/>
    </a:accent6>
    <a:hlink>
      <a:srgbClr val="ED7D31"/>
    </a:hlink>
    <a:folHlink>
      <a:srgbClr val="4472C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17721</TotalTime>
  <Words>616</Words>
  <Application>Microsoft Office PowerPoint</Application>
  <PresentationFormat>Custom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Polymorphism</vt:lpstr>
      <vt:lpstr>Content</vt:lpstr>
      <vt:lpstr>PowerPoint Presentation</vt:lpstr>
      <vt:lpstr>What is Polymorphism?</vt:lpstr>
      <vt:lpstr>Reference Type and Object Type</vt:lpstr>
      <vt:lpstr>Keyword – Instanceof</vt:lpstr>
      <vt:lpstr>PowerPoint Presentation</vt:lpstr>
      <vt:lpstr>Types of Polymorphism</vt:lpstr>
      <vt:lpstr>Compile Time Polymorphism</vt:lpstr>
      <vt:lpstr>Rules for Overloading Method</vt:lpstr>
      <vt:lpstr>Runtime Polymorphism</vt:lpstr>
      <vt:lpstr>Runtime Polymorphism</vt:lpstr>
      <vt:lpstr>Rules for Overriding Method</vt:lpstr>
      <vt:lpstr>PowerPoint Presentation</vt:lpstr>
      <vt:lpstr>Abstract Class</vt:lpstr>
      <vt:lpstr>Abstract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76</cp:revision>
  <dcterms:created xsi:type="dcterms:W3CDTF">2023-03-24T10:34:32Z</dcterms:created>
  <dcterms:modified xsi:type="dcterms:W3CDTF">2024-06-25T11:37:57Z</dcterms:modified>
</cp:coreProperties>
</file>