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s-M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M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EF7DB37-D1C4-4B1B-90DC-740A01C10675}" type="slidenum">
              <a:rPr b="0" lang="es-M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MX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Pulse para editar el formato del texto de título</a:t>
            </a:r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Pulse para editar el formato de esquema del texto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s-MX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Segundo nivel del esquema</a:t>
            </a:r>
            <a:endParaRPr b="0" lang="es-MX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/>
            <a:r>
              <a:rPr b="0" lang="es-MX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Tercer nivel del esquema</a:t>
            </a:r>
            <a:endParaRPr b="0" lang="es-MX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lang="es-MX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Cuarto nivel del esquema</a:t>
            </a:r>
            <a:endParaRPr b="0" lang="es-MX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/>
            <a:r>
              <a:rPr b="0" lang="es-MX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Quinto nivel del esquema</a:t>
            </a:r>
            <a:endParaRPr b="0" lang="es-MX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/>
            <a:r>
              <a:rPr b="0" lang="es-MX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Sexto nivel del esquema</a:t>
            </a:r>
            <a:endParaRPr b="0" lang="es-MX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/>
            <a:r>
              <a:rPr b="0" lang="es-MX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Séptimo nivel del esquema</a:t>
            </a:r>
            <a:endParaRPr b="0" lang="es-MX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&lt;fecha/hora&gt;</a:t>
            </a:r>
            <a:endParaRPr b="1" lang="es-MX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&lt;pie de página&gt;</a:t>
            </a:r>
            <a:endParaRPr b="1" lang="es-MX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F981669D-03BC-42EB-A286-173666F0D36E}" type="slidenum">
              <a:rPr b="1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&lt;número&gt;</a:t>
            </a:fld>
            <a:endParaRPr b="1" lang="es-MX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36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s-MX" sz="4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SafeAuto </a:t>
            </a:r>
            <a:endParaRPr b="0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endParaRPr b="0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algn="just"/>
            <a:endParaRPr b="0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algn="just"/>
            <a:endParaRPr b="0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algn="just"/>
            <a:endParaRPr b="0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algn="just"/>
            <a:r>
              <a:rPr b="0" lang="es-MX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Integrantes del equipo:                           Asesores del proyecto:</a:t>
            </a:r>
            <a:endParaRPr b="0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algn="just"/>
            <a:r>
              <a:rPr b="0" lang="es-MX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Angel Rene Herrera Calzada                   Fernando Robles Casillas</a:t>
            </a:r>
            <a:endParaRPr b="0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algn="just"/>
            <a:r>
              <a:rPr b="0" lang="es-MX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Fernando Leonel García Cisneros            Magdalena Becerrra </a:t>
            </a:r>
            <a:endParaRPr b="0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algn="just"/>
            <a:r>
              <a:rPr b="0" lang="es-MX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José Rafael Andrade Tostado </a:t>
            </a:r>
            <a:endParaRPr b="0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algn="just"/>
            <a:r>
              <a:rPr b="0" lang="es-MX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German Gustavo Macias Calzada</a:t>
            </a:r>
            <a:endParaRPr b="0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MX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Los asociados clave para que el negocio funcione son:</a:t>
            </a:r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Provedores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Instituciones que apoyen a emprendedores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MX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Los actividaes clave para que el negocio funcione son:</a:t>
            </a:r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Localizacion GPS en cualquier momento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Contacto directo con la policia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Grabaciones de la camara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Disponibilidad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MX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Propuesta de valor</a:t>
            </a:r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Lo que nos difenrencia de la competencia es: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Seguridad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Confianza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Buena asistencia y asistencia personalizada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MX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Estructura de costes</a:t>
            </a:r>
            <a:r>
              <a:rPr b="1" lang="es-MX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s-MX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El costo de produccion de cada alarma es de $1604.</a:t>
            </a:r>
            <a:endParaRPr b="1" lang="es-MX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Cada alarma tendra un costo al publico de $2500 obteniedo $896 de ganancia por cada alarma.</a:t>
            </a:r>
            <a:endParaRPr b="1" lang="es-MX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MX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Inversion inicial </a:t>
            </a:r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rcRect l="30820" t="52638" r="36318" b="34651"/>
          <a:stretch/>
        </p:blipFill>
        <p:spPr>
          <a:xfrm>
            <a:off x="1008000" y="2304360"/>
            <a:ext cx="7950240" cy="17276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rcRect l="30820" t="28499" r="37034" b="49897"/>
          <a:stretch/>
        </p:blipFill>
        <p:spPr>
          <a:xfrm>
            <a:off x="2088000" y="4032000"/>
            <a:ext cx="6048000" cy="22845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Para cubrir los gastos de cada mes se deben de </a:t>
            </a:r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vender 30 alarmas con un costo de $2500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Obteniendo un total de $75,000, suficiente para </a:t>
            </a:r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cubrir los gatos por mes de $26,625 y cubrir el </a:t>
            </a:r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pedido para el siguiente mes $48,120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Recuperando en un año la inversion inicial y el </a:t>
            </a:r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primer pedido.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MX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Nuestros clientes </a:t>
            </a:r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Propietarios de vehiculos de 18 a 65 años que cuenten con un dispositivo movil.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Personas encargadas de una flotilla de vehiculos.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MX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Como nos vamos a comunciar con los clientes: </a:t>
            </a:r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Redes sociales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Correo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Pagina web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MX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Relacion con nuestros clientes:</a:t>
            </a:r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Cuentas personalizadas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Disponibilidad 24/7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Facilidad en pagos (3-6 meses)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MX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Nuestra fuente de ingresos:</a:t>
            </a:r>
            <a:endParaRPr b="1" lang="es-MX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Efectivo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Tarjeta debito/credito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s-MX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Trasnferencia bancaria</a:t>
            </a:r>
            <a:endParaRPr b="1" lang="es-MX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2019-05-18T15:46:34Z</dcterms:created>
  <dc:creator/>
  <dc:description/>
  <dc:language>es-MX</dc:language>
  <cp:lastModifiedBy/>
  <dcterms:modified xsi:type="dcterms:W3CDTF">2019-05-19T18:11:57Z</dcterms:modified>
  <cp:revision>2</cp:revision>
  <dc:subject/>
  <dc:title/>
</cp:coreProperties>
</file>