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71" r:id="rId4"/>
    <p:sldId id="259" r:id="rId5"/>
    <p:sldId id="273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51B"/>
    <a:srgbClr val="B93A3A"/>
    <a:srgbClr val="CDCDCD"/>
    <a:srgbClr val="1773EB"/>
    <a:srgbClr val="0E2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3114" y="90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0BE6A-CF4C-4CD9-9FC2-AD122F19E251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CD5D9-BD33-470C-8A1F-916CC2C59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65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5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58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0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3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33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568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22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9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98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7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60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70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3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21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D5D9-BD33-470C-8A1F-916CC2C5924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66F-0C89-491C-B024-92E6D1A1A6E1}" type="datetime1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0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8F75-FA05-41D3-8D42-920D8672CEEE}" type="datetime1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4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CA66-8CF4-45C6-A260-E087B9C38025}" type="datetime1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2308-79E5-419C-B18A-7F5F4D3D9A0D}" type="datetime1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C3C9-21B0-4A14-8B3B-CD06F8072736}" type="datetime1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9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BE01-4807-40F1-AF75-5C16B6E40DBB}" type="datetime1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2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A4E4-B436-4909-ABA6-DC6503DA3992}" type="datetime1">
              <a:rPr lang="pt-BR" smtClean="0"/>
              <a:t>18/06/2024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0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2E69-0F20-407C-A4CE-7DBC0DCCD0B1}" type="datetime1">
              <a:rPr lang="pt-BR" smtClean="0"/>
              <a:t>18/06/2024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38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3487-93A7-46EA-A43E-E7FC2A1E9932}" type="datetime1">
              <a:rPr lang="pt-BR" smtClean="0"/>
              <a:t>18/06/2024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3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D0F-1A47-4A53-8007-EC0CD264C74F}" type="datetime1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0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E2DB-2F3D-4DF7-AC60-7A32052DA189}" type="datetime1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4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21A61-0D6C-4282-8D95-8B0EE95BEDD6}" type="datetime1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Cavaleiros do Laravel - Angélica Resende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720C8-34FB-467B-89A4-28AE6DAC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8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elresen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77FCF63-4D5F-10E2-21BB-388B40EA036E}"/>
              </a:ext>
            </a:extLst>
          </p:cNvPr>
          <p:cNvSpPr/>
          <p:nvPr/>
        </p:nvSpPr>
        <p:spPr>
          <a:xfrm>
            <a:off x="0" y="0"/>
            <a:ext cx="9601198" cy="12845475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2A051B"/>
                </a:solidFill>
              </a:ln>
            </a:endParaRPr>
          </a:p>
        </p:txBody>
      </p:sp>
      <p:pic>
        <p:nvPicPr>
          <p:cNvPr id="5" name="Imagem 4" descr="Uma imagem contendo luz, água, estrela, animal&#10;&#10;Descrição gerada automaticamente">
            <a:extLst>
              <a:ext uri="{FF2B5EF4-FFF2-40B4-BE49-F238E27FC236}">
                <a16:creationId xmlns:a16="http://schemas.microsoft.com/office/drawing/2014/main" id="{3CDEEAFA-E407-3C56-2E33-1C60FE9E7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3" y="1357188"/>
            <a:ext cx="7418490" cy="975582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4D8536-7740-71D4-A4F1-786DAB8512A2}"/>
              </a:ext>
            </a:extLst>
          </p:cNvPr>
          <p:cNvSpPr txBox="1"/>
          <p:nvPr/>
        </p:nvSpPr>
        <p:spPr>
          <a:xfrm>
            <a:off x="-2" y="43875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CAVALEIROS DO LARAVEL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9185905-B961-8D4A-D556-6D46FB0B4278}"/>
              </a:ext>
            </a:extLst>
          </p:cNvPr>
          <p:cNvSpPr txBox="1"/>
          <p:nvPr/>
        </p:nvSpPr>
        <p:spPr>
          <a:xfrm>
            <a:off x="133351" y="1175495"/>
            <a:ext cx="9601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ffectLst>
                  <a:glow rad="101600">
                    <a:srgbClr val="1773EB">
                      <a:alpha val="60000"/>
                    </a:srgbClr>
                  </a:glow>
                </a:effectLst>
                <a:latin typeface="Impact" panose="020B0806030902050204" pitchFamily="34" charset="0"/>
              </a:rPr>
              <a:t>DESPERTANDO O COSMO DO FRAMEWORK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FE4EE3-6CC8-B1C7-02A9-D07E01F22893}"/>
              </a:ext>
            </a:extLst>
          </p:cNvPr>
          <p:cNvSpPr txBox="1"/>
          <p:nvPr/>
        </p:nvSpPr>
        <p:spPr>
          <a:xfrm>
            <a:off x="-1" y="12296060"/>
            <a:ext cx="960119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  <a:latin typeface="Impact" panose="020B0806030902050204" pitchFamily="34" charset="0"/>
              </a:rPr>
              <a:t>ANGÉLICA RESENDE</a:t>
            </a:r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BFB73E3B-4078-547F-0C5C-D3CF65B2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74" y="9790560"/>
            <a:ext cx="2543175" cy="26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1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Grande Mestre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11808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Autenticação e Autorização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4C82A25-6C17-C179-97A4-5DBAF8A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161062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Cosmo API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Construindo APIs com </a:t>
            </a:r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Laravel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65ACCE-6E97-615F-9DA4-FA5E25D2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406359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Batalha de Asgard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Testes no </a:t>
            </a:r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Laravel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C32A957-2D72-F6A6-40ED-961414F5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1142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Ascensão do </a:t>
            </a:r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Sántuário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Deploy</a:t>
            </a:r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 e Manutenção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32C8C17-68EC-74D1-D13B-47FA6888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110319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Cavaleiros de Ouro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Dicas e Truques Avançados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E35AD9A-C438-B218-BA1B-18DAE6AA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268612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O Fim da Saga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Recursos e Próximos Passos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67317B7-8593-61C0-3274-1C402126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310153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67317B7-8593-61C0-3274-1C402126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216509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50438-DB4C-0392-BE0F-DAE2A9491A34}"/>
              </a:ext>
            </a:extLst>
          </p:cNvPr>
          <p:cNvSpPr txBox="1"/>
          <p:nvPr/>
        </p:nvSpPr>
        <p:spPr>
          <a:xfrm>
            <a:off x="457200" y="2398124"/>
            <a:ext cx="848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ebook foi a princípio, iniciado como parte do curso, Criando um Ebook com ChatGPT e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MidJourney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DIO (Digital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contudo, essa ideia criou raízes, e resolvi explorar e compartilhar o conhecimento que tenho desse framework que sou fã.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CAF58D-8DB4-6316-5497-6C930D8C908C}"/>
              </a:ext>
            </a:extLst>
          </p:cNvPr>
          <p:cNvSpPr txBox="1"/>
          <p:nvPr/>
        </p:nvSpPr>
        <p:spPr>
          <a:xfrm>
            <a:off x="457200" y="758904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OBRIGADA POR LER ATÉ AQUI!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A93BBF-6837-F448-A80A-9FE3206573E3}"/>
              </a:ext>
            </a:extLst>
          </p:cNvPr>
          <p:cNvSpPr txBox="1"/>
          <p:nvPr/>
        </p:nvSpPr>
        <p:spPr>
          <a:xfrm>
            <a:off x="457200" y="1466790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Light "/>
              </a:rPr>
              <a:t>	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C47A4F38-2B2D-FF44-968F-CD553CBFCBEB}"/>
              </a:ext>
            </a:extLst>
          </p:cNvPr>
          <p:cNvSpPr/>
          <p:nvPr/>
        </p:nvSpPr>
        <p:spPr>
          <a:xfrm>
            <a:off x="0" y="0"/>
            <a:ext cx="949569" cy="1466790"/>
          </a:xfrm>
          <a:prstGeom prst="parallelogram">
            <a:avLst/>
          </a:prstGeom>
          <a:solidFill>
            <a:srgbClr val="2A05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3A79DE3-6132-4782-2D54-65C572C0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Cavaleiros do </a:t>
            </a:r>
            <a:r>
              <a:rPr lang="pt-BR" dirty="0" err="1"/>
              <a:t>Laravel</a:t>
            </a:r>
            <a:r>
              <a:rPr lang="pt-BR" dirty="0"/>
              <a:t> - Angélica Resende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965BD87-105D-2118-5CAE-03453FCB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17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18C227-48C1-678A-5ED9-D77C25541DA2}"/>
              </a:ext>
            </a:extLst>
          </p:cNvPr>
          <p:cNvSpPr txBox="1"/>
          <p:nvPr/>
        </p:nvSpPr>
        <p:spPr>
          <a:xfrm>
            <a:off x="474784" y="3343872"/>
            <a:ext cx="8466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Desenvolvo com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desde 2021, quando fiz minha mudança de carreira e desde de então, busco sempre, ler a documentação, participar das comunidades nas redes sociais, fazer cursos, assistir canais no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tudo para que eu esteja “por dentro” do que acontece e é isso que eu posso deixar de conselho, estudar e se inteirar.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B00659-973D-7C66-9113-7019E052E9EA}"/>
              </a:ext>
            </a:extLst>
          </p:cNvPr>
          <p:cNvSpPr txBox="1"/>
          <p:nvPr/>
        </p:nvSpPr>
        <p:spPr>
          <a:xfrm>
            <a:off x="457200" y="4565801"/>
            <a:ext cx="848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Nesse ebook, eu utilizei ferramentas de IA, como ChatGPT, Gemini e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Copilot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ajudar com os nomes de Título e capítulos, além de algumas melhorias nos textos, para que ficassem mais claros e de fácil entendimento.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455E7DD-D38E-1014-57D4-DB29D1A5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5834233"/>
            <a:ext cx="1409700" cy="14097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413E0E3-20FB-0C61-4044-4600B1BB48BC}"/>
              </a:ext>
            </a:extLst>
          </p:cNvPr>
          <p:cNvSpPr txBox="1"/>
          <p:nvPr/>
        </p:nvSpPr>
        <p:spPr>
          <a:xfrm>
            <a:off x="474784" y="8001910"/>
            <a:ext cx="84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https://github.com/angelresende</a:t>
            </a:r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DESPERTANDO O COSMO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9EFB038-674A-B321-90E5-54FEC515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387833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50438-DB4C-0392-BE0F-DAE2A9491A34}"/>
              </a:ext>
            </a:extLst>
          </p:cNvPr>
          <p:cNvSpPr txBox="1"/>
          <p:nvPr/>
        </p:nvSpPr>
        <p:spPr>
          <a:xfrm>
            <a:off x="457200" y="2398124"/>
            <a:ext cx="8483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Bem-vindo à sua jornada para se tornar um Cavaleiro do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Neste capítulo, vamos despertar seu cosmo e apresentar os conceitos básicos e a visão geral do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um dos frameworks PHP mais poderosos e populares.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CAF58D-8DB4-6316-5497-6C930D8C908C}"/>
              </a:ext>
            </a:extLst>
          </p:cNvPr>
          <p:cNvSpPr txBox="1"/>
          <p:nvPr/>
        </p:nvSpPr>
        <p:spPr>
          <a:xfrm>
            <a:off x="457200" y="758904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DESPERTANDO O </a:t>
            </a:r>
            <a:r>
              <a:rPr lang="pt-BR" sz="400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COSMO </a:t>
            </a:r>
            <a:endParaRPr lang="pt-BR" sz="4000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A93BBF-6837-F448-A80A-9FE3206573E3}"/>
              </a:ext>
            </a:extLst>
          </p:cNvPr>
          <p:cNvSpPr txBox="1"/>
          <p:nvPr/>
        </p:nvSpPr>
        <p:spPr>
          <a:xfrm>
            <a:off x="457200" y="1466790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Light "/>
              </a:rPr>
              <a:t>	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C47A4F38-2B2D-FF44-968F-CD553CBFCBEB}"/>
              </a:ext>
            </a:extLst>
          </p:cNvPr>
          <p:cNvSpPr/>
          <p:nvPr/>
        </p:nvSpPr>
        <p:spPr>
          <a:xfrm>
            <a:off x="0" y="0"/>
            <a:ext cx="949569" cy="1466790"/>
          </a:xfrm>
          <a:prstGeom prst="parallelogram">
            <a:avLst/>
          </a:prstGeom>
          <a:solidFill>
            <a:srgbClr val="2A05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3A79DE3-6132-4782-2D54-65C572C0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Cavaleiros do </a:t>
            </a:r>
            <a:r>
              <a:rPr lang="pt-BR" dirty="0" err="1"/>
              <a:t>Laravel</a:t>
            </a:r>
            <a:r>
              <a:rPr lang="pt-BR" dirty="0"/>
              <a:t> - Angélica Resende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965BD87-105D-2118-5CAE-03453FCB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99842B-04A2-A8DD-858C-361B9D79C54A}"/>
              </a:ext>
            </a:extLst>
          </p:cNvPr>
          <p:cNvSpPr txBox="1"/>
          <p:nvPr/>
        </p:nvSpPr>
        <p:spPr>
          <a:xfrm>
            <a:off x="609600" y="1619190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Light "/>
              </a:rPr>
              <a:t>Introdução ao </a:t>
            </a:r>
            <a:r>
              <a:rPr lang="pt-BR" sz="2400" dirty="0" err="1">
                <a:latin typeface="Calibri Light "/>
              </a:rPr>
              <a:t>Laravel</a:t>
            </a:r>
            <a:endParaRPr lang="pt-BR" sz="2400" dirty="0">
              <a:latin typeface="Calibri Light 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28EE5D-F996-DA3C-33A5-732A08D5C2E3}"/>
              </a:ext>
            </a:extLst>
          </p:cNvPr>
          <p:cNvSpPr txBox="1"/>
          <p:nvPr/>
        </p:nvSpPr>
        <p:spPr>
          <a:xfrm>
            <a:off x="474784" y="3458466"/>
            <a:ext cx="84663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é o </a:t>
            </a: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/>
            <a:endParaRPr lang="pt-BR" b="1" dirty="0"/>
          </a:p>
          <a:p>
            <a:pPr algn="just"/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 framework PHP que torna o desenvolvimento web mais simples e elegante. Ele segue o padrão MVC (Model-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o que ajuda a separar a lógica de aplicação (Model), a lógica de apresentação (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e a lógica de controle (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Isso facilita a manutenção e a escalabilidade da sua aplicação.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104533-CA7F-971B-7EE4-A0E9F869C2B9}"/>
              </a:ext>
            </a:extLst>
          </p:cNvPr>
          <p:cNvSpPr txBox="1"/>
          <p:nvPr/>
        </p:nvSpPr>
        <p:spPr>
          <a:xfrm>
            <a:off x="474783" y="5638940"/>
            <a:ext cx="846633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que usar o </a:t>
            </a: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/>
            <a:endParaRPr lang="pt-BR" b="1" dirty="0"/>
          </a:p>
          <a:p>
            <a:pPr marL="285750" indent="-285750" algn="just">
              <a:buFontTx/>
              <a:buChar char="-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Simplicidade e elegância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600" dirty="0" err="1"/>
              <a:t>Laravel</a:t>
            </a:r>
            <a:r>
              <a:rPr lang="pt-BR" sz="1600" dirty="0"/>
              <a:t> possui uma sintaxe clara e elegante, tornando o código fácil de ler e escrever.</a:t>
            </a:r>
          </a:p>
          <a:p>
            <a:pPr marL="285750" indent="-285750" algn="just">
              <a:buFontTx/>
              <a:buChar char="-"/>
            </a:pPr>
            <a:r>
              <a:rPr lang="pt-BR" sz="1600" b="1" dirty="0"/>
              <a:t>Comunidade Ativa:</a:t>
            </a:r>
            <a:r>
              <a:rPr lang="pt-BR" sz="1600" dirty="0"/>
              <a:t> Uma vasta comunidade de desenvolvedores que contribuem com pacotes, tutoriais e suporte.</a:t>
            </a:r>
          </a:p>
          <a:p>
            <a:pPr marL="285750" indent="-285750" algn="just">
              <a:buFontTx/>
              <a:buChar char="-"/>
            </a:pPr>
            <a:r>
              <a:rPr lang="pt-BR" sz="1600" b="1" dirty="0"/>
              <a:t>Ferramentas Integradas:</a:t>
            </a:r>
            <a:r>
              <a:rPr lang="pt-BR" sz="1600" dirty="0"/>
              <a:t> Ferramentas como </a:t>
            </a:r>
            <a:r>
              <a:rPr lang="pt-BR" sz="1600" dirty="0" err="1"/>
              <a:t>Artisan</a:t>
            </a:r>
            <a:r>
              <a:rPr lang="pt-BR" sz="1600" dirty="0"/>
              <a:t> (CLI do </a:t>
            </a:r>
            <a:r>
              <a:rPr lang="pt-BR" sz="1600" dirty="0" err="1"/>
              <a:t>Laravel</a:t>
            </a:r>
            <a:r>
              <a:rPr lang="pt-BR" sz="1600" dirty="0"/>
              <a:t>), </a:t>
            </a:r>
            <a:r>
              <a:rPr lang="pt-BR" sz="1600" dirty="0" err="1"/>
              <a:t>Eloquent</a:t>
            </a:r>
            <a:r>
              <a:rPr lang="pt-BR" sz="1600" dirty="0"/>
              <a:t> ORM, e </a:t>
            </a:r>
            <a:r>
              <a:rPr lang="pt-BR" sz="1600" dirty="0" err="1"/>
              <a:t>Blade</a:t>
            </a:r>
            <a:r>
              <a:rPr lang="pt-BR" sz="1600" dirty="0"/>
              <a:t> (sistema de </a:t>
            </a:r>
            <a:r>
              <a:rPr lang="pt-BR" sz="1600" dirty="0" err="1"/>
              <a:t>templates</a:t>
            </a:r>
            <a:r>
              <a:rPr lang="pt-BR" sz="1600" dirty="0"/>
              <a:t>) que facilitam o desenvolvimento.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DB9EE7-2441-36A9-0593-D0AB75DD78A8}"/>
              </a:ext>
            </a:extLst>
          </p:cNvPr>
          <p:cNvSpPr txBox="1"/>
          <p:nvPr/>
        </p:nvSpPr>
        <p:spPr>
          <a:xfrm>
            <a:off x="474784" y="8025890"/>
            <a:ext cx="8466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Instalando o </a:t>
            </a: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b="1" dirty="0"/>
          </a:p>
          <a:p>
            <a:pPr algn="just"/>
            <a:r>
              <a:rPr lang="pt-BR" sz="1600" dirty="0"/>
              <a:t>Antes de tudo, precisamos instalar o Composer, um gerenciador de dependências para PHP. Se você ainda não tem o Composer, instale-o seguindo as instruções em </a:t>
            </a:r>
            <a:r>
              <a:rPr lang="pt-BR" sz="1600" dirty="0">
                <a:hlinkClick r:id="rId3"/>
              </a:rPr>
              <a:t>getcomposer.org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Com o Composer instalado, crie um novo projeto </a:t>
            </a:r>
            <a:r>
              <a:rPr lang="pt-BR" sz="1600" dirty="0" err="1"/>
              <a:t>Laravel</a:t>
            </a:r>
            <a:r>
              <a:rPr lang="pt-BR" sz="1600" dirty="0"/>
              <a:t> com o seguinte comando:</a:t>
            </a:r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44CA069-4B19-4308-19DF-DCB4D6EC0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0309231"/>
            <a:ext cx="8331516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ARMADURA DE BRONZE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4750C56-592F-5A92-C75B-7653605C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120482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CAF58D-8DB4-6316-5497-6C930D8C908C}"/>
              </a:ext>
            </a:extLst>
          </p:cNvPr>
          <p:cNvSpPr txBox="1"/>
          <p:nvPr/>
        </p:nvSpPr>
        <p:spPr>
          <a:xfrm>
            <a:off x="457200" y="758904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ARMADURA DE BRONZE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A93BBF-6837-F448-A80A-9FE3206573E3}"/>
              </a:ext>
            </a:extLst>
          </p:cNvPr>
          <p:cNvSpPr txBox="1"/>
          <p:nvPr/>
        </p:nvSpPr>
        <p:spPr>
          <a:xfrm>
            <a:off x="457200" y="1466790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Light "/>
              </a:rPr>
              <a:t>	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C47A4F38-2B2D-FF44-968F-CD553CBFCBEB}"/>
              </a:ext>
            </a:extLst>
          </p:cNvPr>
          <p:cNvSpPr/>
          <p:nvPr/>
        </p:nvSpPr>
        <p:spPr>
          <a:xfrm>
            <a:off x="0" y="0"/>
            <a:ext cx="949569" cy="1466790"/>
          </a:xfrm>
          <a:prstGeom prst="parallelogram">
            <a:avLst/>
          </a:prstGeom>
          <a:solidFill>
            <a:srgbClr val="2A05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3A79DE3-6132-4782-2D54-65C572C0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965BD87-105D-2118-5CAE-03453FCB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20C8-34FB-467B-89A4-28AE6DAC6869}" type="slidenum">
              <a:rPr lang="pt-BR" smtClean="0"/>
              <a:t>5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329DA9-2C8A-7EB5-5CC6-A3E809169FE3}"/>
              </a:ext>
            </a:extLst>
          </p:cNvPr>
          <p:cNvSpPr txBox="1"/>
          <p:nvPr/>
        </p:nvSpPr>
        <p:spPr>
          <a:xfrm>
            <a:off x="609600" y="1619190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Light "/>
              </a:rPr>
              <a:t>Instalando e Configurando o </a:t>
            </a:r>
            <a:r>
              <a:rPr lang="pt-BR" sz="2400" dirty="0" err="1">
                <a:latin typeface="Calibri Light "/>
              </a:rPr>
              <a:t>Laravel</a:t>
            </a:r>
            <a:endParaRPr lang="pt-BR" sz="2400" dirty="0">
              <a:latin typeface="Calibri Light "/>
            </a:endParaRPr>
          </a:p>
        </p:txBody>
      </p:sp>
    </p:spTree>
    <p:extLst>
      <p:ext uri="{BB962C8B-B14F-4D97-AF65-F5344CB8AC3E}">
        <p14:creationId xmlns:p14="http://schemas.microsoft.com/office/powerpoint/2010/main" val="361835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Santuário das Rotas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Dominando Rotas e Controladores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FFD0A9D-F566-CBC2-4EE0-5F45B29D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266701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Templo das </a:t>
            </a:r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Views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Explorando o </a:t>
            </a:r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Blade</a:t>
            </a:r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 e </a:t>
            </a:r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Templates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0A55C38-C53B-9D3E-5D35-21AB1CAD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103596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Cavaleiros de Prata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Modelos e </a:t>
            </a:r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Eloquent</a:t>
            </a:r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 ORM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40EA8AD-12B7-258D-BA6D-D3FACEAD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254381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AB38EBE-8E12-06D7-CACA-046EC39ADC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05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33E-09FD-FDFF-D35D-8BA77A214B4C}"/>
              </a:ext>
            </a:extLst>
          </p:cNvPr>
          <p:cNvSpPr txBox="1"/>
          <p:nvPr/>
        </p:nvSpPr>
        <p:spPr>
          <a:xfrm>
            <a:off x="0" y="64008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Relíquias Sagradas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AF7BD4-C9CF-8639-59E1-F5939B6A95C9}"/>
              </a:ext>
            </a:extLst>
          </p:cNvPr>
          <p:cNvSpPr txBox="1"/>
          <p:nvPr/>
        </p:nvSpPr>
        <p:spPr>
          <a:xfrm>
            <a:off x="0" y="2529393"/>
            <a:ext cx="9601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A56F2-04DA-0216-7BAE-5DB2678D6330}"/>
              </a:ext>
            </a:extLst>
          </p:cNvPr>
          <p:cNvSpPr txBox="1"/>
          <p:nvPr/>
        </p:nvSpPr>
        <p:spPr>
          <a:xfrm>
            <a:off x="0" y="7117497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Migrations</a:t>
            </a:r>
            <a:r>
              <a:rPr lang="pt-BR" sz="4800" dirty="0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 e </a:t>
            </a:r>
            <a:r>
              <a:rPr lang="pt-BR" sz="4800" dirty="0" err="1">
                <a:ln>
                  <a:solidFill>
                    <a:srgbClr val="B93A3A"/>
                  </a:solidFill>
                </a:ln>
                <a:solidFill>
                  <a:schemeClr val="bg1"/>
                </a:solidFill>
              </a:rPr>
              <a:t>Seeders</a:t>
            </a:r>
            <a:endParaRPr lang="pt-BR" sz="4800" dirty="0">
              <a:ln>
                <a:solidFill>
                  <a:srgbClr val="B93A3A"/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0AF7EEC-9A38-03E4-64B2-7A00E41E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Cavaleiros do Laravel - Angélica Resende</a:t>
            </a:r>
          </a:p>
        </p:txBody>
      </p:sp>
    </p:spTree>
    <p:extLst>
      <p:ext uri="{BB962C8B-B14F-4D97-AF65-F5344CB8AC3E}">
        <p14:creationId xmlns:p14="http://schemas.microsoft.com/office/powerpoint/2010/main" val="1218119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</TotalTime>
  <Words>627</Words>
  <Application>Microsoft Office PowerPoint</Application>
  <PresentationFormat>Papel A3 (297 x 420 mm)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 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Angelica Resende Araujo</dc:creator>
  <cp:lastModifiedBy>Angelica Resende Araujo</cp:lastModifiedBy>
  <cp:revision>7</cp:revision>
  <dcterms:created xsi:type="dcterms:W3CDTF">2024-06-06T18:19:58Z</dcterms:created>
  <dcterms:modified xsi:type="dcterms:W3CDTF">2024-06-18T14:40:31Z</dcterms:modified>
</cp:coreProperties>
</file>