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8" r:id="rId3"/>
    <p:sldId id="269" r:id="rId4"/>
    <p:sldId id="267" r:id="rId5"/>
    <p:sldId id="259" r:id="rId6"/>
    <p:sldId id="260" r:id="rId7"/>
    <p:sldId id="261"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CCA045-8026-4E80-B9E5-089662D8BC5D}" v="5" dt="2023-02-09T03:24:14.3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gel Rodriguez" userId="c9af7a71afdcbedf" providerId="LiveId" clId="{A5CCA045-8026-4E80-B9E5-089662D8BC5D}"/>
    <pc:docChg chg="undo custSel addSld delSld modSld sldOrd">
      <pc:chgData name="Angel Rodriguez" userId="c9af7a71afdcbedf" providerId="LiveId" clId="{A5CCA045-8026-4E80-B9E5-089662D8BC5D}" dt="2023-02-09T03:32:07.132" v="1546" actId="1076"/>
      <pc:docMkLst>
        <pc:docMk/>
      </pc:docMkLst>
      <pc:sldChg chg="modSp mod">
        <pc:chgData name="Angel Rodriguez" userId="c9af7a71afdcbedf" providerId="LiveId" clId="{A5CCA045-8026-4E80-B9E5-089662D8BC5D}" dt="2023-02-09T02:07:50.614" v="66" actId="20577"/>
        <pc:sldMkLst>
          <pc:docMk/>
          <pc:sldMk cId="109857222" sldId="256"/>
        </pc:sldMkLst>
        <pc:spChg chg="mod">
          <ac:chgData name="Angel Rodriguez" userId="c9af7a71afdcbedf" providerId="LiveId" clId="{A5CCA045-8026-4E80-B9E5-089662D8BC5D}" dt="2023-02-09T02:07:50.614" v="66" actId="20577"/>
          <ac:spMkLst>
            <pc:docMk/>
            <pc:sldMk cId="109857222" sldId="256"/>
            <ac:spMk id="2" creationId="{00000000-0000-0000-0000-000000000000}"/>
          </ac:spMkLst>
        </pc:spChg>
      </pc:sldChg>
      <pc:sldChg chg="modSp del mod">
        <pc:chgData name="Angel Rodriguez" userId="c9af7a71afdcbedf" providerId="LiveId" clId="{A5CCA045-8026-4E80-B9E5-089662D8BC5D}" dt="2023-02-09T02:17:00.731" v="187" actId="47"/>
        <pc:sldMkLst>
          <pc:docMk/>
          <pc:sldMk cId="1675246430" sldId="257"/>
        </pc:sldMkLst>
        <pc:spChg chg="mod">
          <ac:chgData name="Angel Rodriguez" userId="c9af7a71afdcbedf" providerId="LiveId" clId="{A5CCA045-8026-4E80-B9E5-089662D8BC5D}" dt="2023-02-09T02:10:19.493" v="100" actId="20577"/>
          <ac:spMkLst>
            <pc:docMk/>
            <pc:sldMk cId="1675246430" sldId="257"/>
            <ac:spMk id="2" creationId="{8A5B7B16-ED14-A95C-2822-F0D77B3BDB55}"/>
          </ac:spMkLst>
        </pc:spChg>
        <pc:spChg chg="mod">
          <ac:chgData name="Angel Rodriguez" userId="c9af7a71afdcbedf" providerId="LiveId" clId="{A5CCA045-8026-4E80-B9E5-089662D8BC5D}" dt="2023-02-09T02:16:53.300" v="185" actId="21"/>
          <ac:spMkLst>
            <pc:docMk/>
            <pc:sldMk cId="1675246430" sldId="257"/>
            <ac:spMk id="3" creationId="{C5875C82-4476-CBB3-6120-75024C6CBDF6}"/>
          </ac:spMkLst>
        </pc:spChg>
      </pc:sldChg>
      <pc:sldChg chg="addSp delSp modSp mod setBg">
        <pc:chgData name="Angel Rodriguez" userId="c9af7a71afdcbedf" providerId="LiveId" clId="{A5CCA045-8026-4E80-B9E5-089662D8BC5D}" dt="2023-02-09T03:14:50.134" v="335" actId="20577"/>
        <pc:sldMkLst>
          <pc:docMk/>
          <pc:sldMk cId="2625043987" sldId="258"/>
        </pc:sldMkLst>
        <pc:spChg chg="mod">
          <ac:chgData name="Angel Rodriguez" userId="c9af7a71afdcbedf" providerId="LiveId" clId="{A5CCA045-8026-4E80-B9E5-089662D8BC5D}" dt="2023-02-09T03:14:40.576" v="333" actId="26606"/>
          <ac:spMkLst>
            <pc:docMk/>
            <pc:sldMk cId="2625043987" sldId="258"/>
            <ac:spMk id="2" creationId="{FD3A7952-7EEB-73F1-6A23-A6A22AF87656}"/>
          </ac:spMkLst>
        </pc:spChg>
        <pc:spChg chg="del mod">
          <ac:chgData name="Angel Rodriguez" userId="c9af7a71afdcbedf" providerId="LiveId" clId="{A5CCA045-8026-4E80-B9E5-089662D8BC5D}" dt="2023-02-09T03:14:40.576" v="333" actId="26606"/>
          <ac:spMkLst>
            <pc:docMk/>
            <pc:sldMk cId="2625043987" sldId="258"/>
            <ac:spMk id="3" creationId="{800FBC1F-F5EE-1612-E784-98ABB59E2B32}"/>
          </ac:spMkLst>
        </pc:spChg>
        <pc:graphicFrameChg chg="add mod">
          <ac:chgData name="Angel Rodriguez" userId="c9af7a71afdcbedf" providerId="LiveId" clId="{A5CCA045-8026-4E80-B9E5-089662D8BC5D}" dt="2023-02-09T03:14:50.134" v="335" actId="20577"/>
          <ac:graphicFrameMkLst>
            <pc:docMk/>
            <pc:sldMk cId="2625043987" sldId="258"/>
            <ac:graphicFrameMk id="5" creationId="{788A2691-53C4-FC8A-92DA-8B33875D6180}"/>
          </ac:graphicFrameMkLst>
        </pc:graphicFrameChg>
      </pc:sldChg>
      <pc:sldChg chg="addSp delSp modSp mod setBg">
        <pc:chgData name="Angel Rodriguez" userId="c9af7a71afdcbedf" providerId="LiveId" clId="{A5CCA045-8026-4E80-B9E5-089662D8BC5D}" dt="2023-02-09T03:15:57.977" v="418" actId="20577"/>
        <pc:sldMkLst>
          <pc:docMk/>
          <pc:sldMk cId="2202383763" sldId="259"/>
        </pc:sldMkLst>
        <pc:spChg chg="mod">
          <ac:chgData name="Angel Rodriguez" userId="c9af7a71afdcbedf" providerId="LiveId" clId="{A5CCA045-8026-4E80-B9E5-089662D8BC5D}" dt="2023-02-09T02:23:15.618" v="327" actId="26606"/>
          <ac:spMkLst>
            <pc:docMk/>
            <pc:sldMk cId="2202383763" sldId="259"/>
            <ac:spMk id="2" creationId="{16DA423C-FCC9-6423-4BA6-53632B9C742C}"/>
          </ac:spMkLst>
        </pc:spChg>
        <pc:spChg chg="add del mod">
          <ac:chgData name="Angel Rodriguez" userId="c9af7a71afdcbedf" providerId="LiveId" clId="{A5CCA045-8026-4E80-B9E5-089662D8BC5D}" dt="2023-02-09T03:15:57.977" v="418" actId="20577"/>
          <ac:spMkLst>
            <pc:docMk/>
            <pc:sldMk cId="2202383763" sldId="259"/>
            <ac:spMk id="5" creationId="{1160213D-6915-5574-B39F-C4AD64950800}"/>
          </ac:spMkLst>
        </pc:spChg>
        <pc:spChg chg="add del mod">
          <ac:chgData name="Angel Rodriguez" userId="c9af7a71afdcbedf" providerId="LiveId" clId="{A5CCA045-8026-4E80-B9E5-089662D8BC5D}" dt="2023-02-09T02:22:11.598" v="304" actId="22"/>
          <ac:spMkLst>
            <pc:docMk/>
            <pc:sldMk cId="2202383763" sldId="259"/>
            <ac:spMk id="6" creationId="{3403293B-6828-190B-5C9B-AA24F5B31A26}"/>
          </ac:spMkLst>
        </pc:spChg>
        <pc:spChg chg="add">
          <ac:chgData name="Angel Rodriguez" userId="c9af7a71afdcbedf" providerId="LiveId" clId="{A5CCA045-8026-4E80-B9E5-089662D8BC5D}" dt="2023-02-09T02:23:15.618" v="327" actId="26606"/>
          <ac:spMkLst>
            <pc:docMk/>
            <pc:sldMk cId="2202383763" sldId="259"/>
            <ac:spMk id="13" creationId="{0E9B969E-CD96-4162-BA90-449BBDA95EAE}"/>
          </ac:spMkLst>
        </pc:spChg>
        <pc:spChg chg="add">
          <ac:chgData name="Angel Rodriguez" userId="c9af7a71afdcbedf" providerId="LiveId" clId="{A5CCA045-8026-4E80-B9E5-089662D8BC5D}" dt="2023-02-09T02:23:15.618" v="327" actId="26606"/>
          <ac:spMkLst>
            <pc:docMk/>
            <pc:sldMk cId="2202383763" sldId="259"/>
            <ac:spMk id="15" creationId="{6B6401A4-FEE5-4976-857C-1FD0CDB2E2DC}"/>
          </ac:spMkLst>
        </pc:spChg>
        <pc:spChg chg="add">
          <ac:chgData name="Angel Rodriguez" userId="c9af7a71afdcbedf" providerId="LiveId" clId="{A5CCA045-8026-4E80-B9E5-089662D8BC5D}" dt="2023-02-09T02:23:15.618" v="327" actId="26606"/>
          <ac:spMkLst>
            <pc:docMk/>
            <pc:sldMk cId="2202383763" sldId="259"/>
            <ac:spMk id="17" creationId="{047AF1DF-6993-45FB-92A5-C36B1A680F61}"/>
          </ac:spMkLst>
        </pc:spChg>
        <pc:picChg chg="del">
          <ac:chgData name="Angel Rodriguez" userId="c9af7a71afdcbedf" providerId="LiveId" clId="{A5CCA045-8026-4E80-B9E5-089662D8BC5D}" dt="2023-02-09T02:21:31.353" v="303" actId="478"/>
          <ac:picMkLst>
            <pc:docMk/>
            <pc:sldMk cId="2202383763" sldId="259"/>
            <ac:picMk id="4" creationId="{5ED8B6EF-7A70-AE5D-F72C-5314469333FA}"/>
          </ac:picMkLst>
        </pc:picChg>
        <pc:picChg chg="add mod ord">
          <ac:chgData name="Angel Rodriguez" userId="c9af7a71afdcbedf" providerId="LiveId" clId="{A5CCA045-8026-4E80-B9E5-089662D8BC5D}" dt="2023-02-09T02:23:26.215" v="331" actId="14100"/>
          <ac:picMkLst>
            <pc:docMk/>
            <pc:sldMk cId="2202383763" sldId="259"/>
            <ac:picMk id="8" creationId="{D65BB4E5-A9F7-A948-5EBD-40B210EBBAB1}"/>
          </ac:picMkLst>
        </pc:picChg>
        <pc:picChg chg="add mod">
          <ac:chgData name="Angel Rodriguez" userId="c9af7a71afdcbedf" providerId="LiveId" clId="{A5CCA045-8026-4E80-B9E5-089662D8BC5D}" dt="2023-02-09T03:15:27.029" v="342" actId="1076"/>
          <ac:picMkLst>
            <pc:docMk/>
            <pc:sldMk cId="2202383763" sldId="259"/>
            <ac:picMk id="10" creationId="{6A57ED57-9C54-F994-B345-B518C4818842}"/>
          </ac:picMkLst>
        </pc:picChg>
      </pc:sldChg>
      <pc:sldChg chg="addSp delSp modSp mod setBg">
        <pc:chgData name="Angel Rodriguez" userId="c9af7a71afdcbedf" providerId="LiveId" clId="{A5CCA045-8026-4E80-B9E5-089662D8BC5D}" dt="2023-02-09T03:27:59.947" v="1385" actId="20577"/>
        <pc:sldMkLst>
          <pc:docMk/>
          <pc:sldMk cId="491057045" sldId="260"/>
        </pc:sldMkLst>
        <pc:spChg chg="mod">
          <ac:chgData name="Angel Rodriguez" userId="c9af7a71afdcbedf" providerId="LiveId" clId="{A5CCA045-8026-4E80-B9E5-089662D8BC5D}" dt="2023-02-09T03:17:49.947" v="500" actId="26606"/>
          <ac:spMkLst>
            <pc:docMk/>
            <pc:sldMk cId="491057045" sldId="260"/>
            <ac:spMk id="2" creationId="{16DA423C-FCC9-6423-4BA6-53632B9C742C}"/>
          </ac:spMkLst>
        </pc:spChg>
        <pc:spChg chg="add del mod">
          <ac:chgData name="Angel Rodriguez" userId="c9af7a71afdcbedf" providerId="LiveId" clId="{A5CCA045-8026-4E80-B9E5-089662D8BC5D}" dt="2023-02-09T03:17:25.803" v="494"/>
          <ac:spMkLst>
            <pc:docMk/>
            <pc:sldMk cId="491057045" sldId="260"/>
            <ac:spMk id="4" creationId="{E5998AB2-BD95-D70B-C2C0-FEFEA5792BA0}"/>
          </ac:spMkLst>
        </pc:spChg>
        <pc:spChg chg="del">
          <ac:chgData name="Angel Rodriguez" userId="c9af7a71afdcbedf" providerId="LiveId" clId="{A5CCA045-8026-4E80-B9E5-089662D8BC5D}" dt="2023-02-09T03:17:19.032" v="489" actId="478"/>
          <ac:spMkLst>
            <pc:docMk/>
            <pc:sldMk cId="491057045" sldId="260"/>
            <ac:spMk id="5" creationId="{1160213D-6915-5574-B39F-C4AD64950800}"/>
          </ac:spMkLst>
        </pc:spChg>
        <pc:spChg chg="del mod">
          <ac:chgData name="Angel Rodriguez" userId="c9af7a71afdcbedf" providerId="LiveId" clId="{A5CCA045-8026-4E80-B9E5-089662D8BC5D}" dt="2023-02-09T03:17:24.090" v="493" actId="478"/>
          <ac:spMkLst>
            <pc:docMk/>
            <pc:sldMk cId="491057045" sldId="260"/>
            <ac:spMk id="9" creationId="{401B90CE-CCDF-E0B8-8519-C959E7638CB4}"/>
          </ac:spMkLst>
        </pc:spChg>
        <pc:spChg chg="add mod">
          <ac:chgData name="Angel Rodriguez" userId="c9af7a71afdcbedf" providerId="LiveId" clId="{A5CCA045-8026-4E80-B9E5-089662D8BC5D}" dt="2023-02-09T03:27:59.947" v="1385" actId="20577"/>
          <ac:spMkLst>
            <pc:docMk/>
            <pc:sldMk cId="491057045" sldId="260"/>
            <ac:spMk id="14" creationId="{687DAB2D-0B9D-0783-779F-A024ECD13B7A}"/>
          </ac:spMkLst>
        </pc:spChg>
        <pc:spChg chg="add">
          <ac:chgData name="Angel Rodriguez" userId="c9af7a71afdcbedf" providerId="LiveId" clId="{A5CCA045-8026-4E80-B9E5-089662D8BC5D}" dt="2023-02-09T03:17:49.947" v="500" actId="26606"/>
          <ac:spMkLst>
            <pc:docMk/>
            <pc:sldMk cId="491057045" sldId="260"/>
            <ac:spMk id="17" creationId="{E8370766-CC13-4DF4-AF0A-0E820B8DC824}"/>
          </ac:spMkLst>
        </pc:spChg>
        <pc:spChg chg="add">
          <ac:chgData name="Angel Rodriguez" userId="c9af7a71afdcbedf" providerId="LiveId" clId="{A5CCA045-8026-4E80-B9E5-089662D8BC5D}" dt="2023-02-09T03:17:49.947" v="500" actId="26606"/>
          <ac:spMkLst>
            <pc:docMk/>
            <pc:sldMk cId="491057045" sldId="260"/>
            <ac:spMk id="19" creationId="{57B3C4F9-03D9-4B39-9F3C-036654230514}"/>
          </ac:spMkLst>
        </pc:spChg>
        <pc:spChg chg="add">
          <ac:chgData name="Angel Rodriguez" userId="c9af7a71afdcbedf" providerId="LiveId" clId="{A5CCA045-8026-4E80-B9E5-089662D8BC5D}" dt="2023-02-09T03:17:49.947" v="500" actId="26606"/>
          <ac:spMkLst>
            <pc:docMk/>
            <pc:sldMk cId="491057045" sldId="260"/>
            <ac:spMk id="21" creationId="{3B61CA66-E7F4-49EC-89DC-F37EE6933403}"/>
          </ac:spMkLst>
        </pc:spChg>
        <pc:spChg chg="add">
          <ac:chgData name="Angel Rodriguez" userId="c9af7a71afdcbedf" providerId="LiveId" clId="{A5CCA045-8026-4E80-B9E5-089662D8BC5D}" dt="2023-02-09T03:17:49.947" v="500" actId="26606"/>
          <ac:spMkLst>
            <pc:docMk/>
            <pc:sldMk cId="491057045" sldId="260"/>
            <ac:spMk id="23" creationId="{886ACB74-3D88-4CD7-B619-829D70AD4C1B}"/>
          </ac:spMkLst>
        </pc:spChg>
        <pc:picChg chg="del mod">
          <ac:chgData name="Angel Rodriguez" userId="c9af7a71afdcbedf" providerId="LiveId" clId="{A5CCA045-8026-4E80-B9E5-089662D8BC5D}" dt="2023-02-09T03:17:16.299" v="488" actId="478"/>
          <ac:picMkLst>
            <pc:docMk/>
            <pc:sldMk cId="491057045" sldId="260"/>
            <ac:picMk id="7" creationId="{C27E966F-9C5B-868E-C8FA-C014B2A2BB3C}"/>
          </ac:picMkLst>
        </pc:picChg>
        <pc:picChg chg="del">
          <ac:chgData name="Angel Rodriguez" userId="c9af7a71afdcbedf" providerId="LiveId" clId="{A5CCA045-8026-4E80-B9E5-089662D8BC5D}" dt="2023-02-09T03:17:16.299" v="488" actId="478"/>
          <ac:picMkLst>
            <pc:docMk/>
            <pc:sldMk cId="491057045" sldId="260"/>
            <ac:picMk id="8" creationId="{429CB7D1-82F8-10F4-C2A9-7D24E7DFF134}"/>
          </ac:picMkLst>
        </pc:picChg>
        <pc:picChg chg="add mod">
          <ac:chgData name="Angel Rodriguez" userId="c9af7a71afdcbedf" providerId="LiveId" clId="{A5CCA045-8026-4E80-B9E5-089662D8BC5D}" dt="2023-02-09T03:18:05.943" v="505" actId="14100"/>
          <ac:picMkLst>
            <pc:docMk/>
            <pc:sldMk cId="491057045" sldId="260"/>
            <ac:picMk id="10" creationId="{91AF996C-5617-81C3-6632-92BB36A93B03}"/>
          </ac:picMkLst>
        </pc:picChg>
      </pc:sldChg>
      <pc:sldChg chg="addSp modSp mod setBg">
        <pc:chgData name="Angel Rodriguez" userId="c9af7a71afdcbedf" providerId="LiveId" clId="{A5CCA045-8026-4E80-B9E5-089662D8BC5D}" dt="2023-02-09T03:26:23.291" v="1018" actId="20577"/>
        <pc:sldMkLst>
          <pc:docMk/>
          <pc:sldMk cId="2418958692" sldId="261"/>
        </pc:sldMkLst>
        <pc:spChg chg="mod">
          <ac:chgData name="Angel Rodriguez" userId="c9af7a71afdcbedf" providerId="LiveId" clId="{A5CCA045-8026-4E80-B9E5-089662D8BC5D}" dt="2023-02-09T03:25:50.480" v="904" actId="20577"/>
          <ac:spMkLst>
            <pc:docMk/>
            <pc:sldMk cId="2418958692" sldId="261"/>
            <ac:spMk id="2" creationId="{7B285732-E5BA-387D-E562-8E4FB4BC6131}"/>
          </ac:spMkLst>
        </pc:spChg>
        <pc:spChg chg="mod">
          <ac:chgData name="Angel Rodriguez" userId="c9af7a71afdcbedf" providerId="LiveId" clId="{A5CCA045-8026-4E80-B9E5-089662D8BC5D}" dt="2023-02-09T03:26:23.291" v="1018" actId="20577"/>
          <ac:spMkLst>
            <pc:docMk/>
            <pc:sldMk cId="2418958692" sldId="261"/>
            <ac:spMk id="3" creationId="{C5D17AE0-0FE2-321E-2E43-1C36ECDF0847}"/>
          </ac:spMkLst>
        </pc:spChg>
        <pc:spChg chg="add">
          <ac:chgData name="Angel Rodriguez" userId="c9af7a71afdcbedf" providerId="LiveId" clId="{A5CCA045-8026-4E80-B9E5-089662D8BC5D}" dt="2023-02-09T03:24:46.470" v="826" actId="26606"/>
          <ac:spMkLst>
            <pc:docMk/>
            <pc:sldMk cId="2418958692" sldId="261"/>
            <ac:spMk id="10" creationId="{0E9B969E-CD96-4162-BA90-449BBDA95EAE}"/>
          </ac:spMkLst>
        </pc:spChg>
        <pc:spChg chg="add">
          <ac:chgData name="Angel Rodriguez" userId="c9af7a71afdcbedf" providerId="LiveId" clId="{A5CCA045-8026-4E80-B9E5-089662D8BC5D}" dt="2023-02-09T03:24:46.470" v="826" actId="26606"/>
          <ac:spMkLst>
            <pc:docMk/>
            <pc:sldMk cId="2418958692" sldId="261"/>
            <ac:spMk id="12" creationId="{6B6401A4-FEE5-4976-857C-1FD0CDB2E2DC}"/>
          </ac:spMkLst>
        </pc:spChg>
        <pc:spChg chg="add">
          <ac:chgData name="Angel Rodriguez" userId="c9af7a71afdcbedf" providerId="LiveId" clId="{A5CCA045-8026-4E80-B9E5-089662D8BC5D}" dt="2023-02-09T03:24:46.470" v="826" actId="26606"/>
          <ac:spMkLst>
            <pc:docMk/>
            <pc:sldMk cId="2418958692" sldId="261"/>
            <ac:spMk id="14" creationId="{047AF1DF-6993-45FB-92A5-C36B1A680F61}"/>
          </ac:spMkLst>
        </pc:spChg>
        <pc:picChg chg="add mod ord">
          <ac:chgData name="Angel Rodriguez" userId="c9af7a71afdcbedf" providerId="LiveId" clId="{A5CCA045-8026-4E80-B9E5-089662D8BC5D}" dt="2023-02-09T03:24:56.419" v="829" actId="1076"/>
          <ac:picMkLst>
            <pc:docMk/>
            <pc:sldMk cId="2418958692" sldId="261"/>
            <ac:picMk id="5" creationId="{0A497E83-44D1-DCE1-54FD-CA645F882386}"/>
          </ac:picMkLst>
        </pc:picChg>
      </pc:sldChg>
      <pc:sldChg chg="del">
        <pc:chgData name="Angel Rodriguez" userId="c9af7a71afdcbedf" providerId="LiveId" clId="{A5CCA045-8026-4E80-B9E5-089662D8BC5D}" dt="2023-02-09T03:22:19.498" v="614" actId="47"/>
        <pc:sldMkLst>
          <pc:docMk/>
          <pc:sldMk cId="671883477" sldId="262"/>
        </pc:sldMkLst>
      </pc:sldChg>
      <pc:sldChg chg="del">
        <pc:chgData name="Angel Rodriguez" userId="c9af7a71afdcbedf" providerId="LiveId" clId="{A5CCA045-8026-4E80-B9E5-089662D8BC5D}" dt="2023-02-09T03:22:18.584" v="613" actId="47"/>
        <pc:sldMkLst>
          <pc:docMk/>
          <pc:sldMk cId="1544126391" sldId="263"/>
        </pc:sldMkLst>
      </pc:sldChg>
      <pc:sldChg chg="del">
        <pc:chgData name="Angel Rodriguez" userId="c9af7a71afdcbedf" providerId="LiveId" clId="{A5CCA045-8026-4E80-B9E5-089662D8BC5D}" dt="2023-02-09T03:22:15.138" v="612" actId="47"/>
        <pc:sldMkLst>
          <pc:docMk/>
          <pc:sldMk cId="251248606" sldId="264"/>
        </pc:sldMkLst>
      </pc:sldChg>
      <pc:sldChg chg="del">
        <pc:chgData name="Angel Rodriguez" userId="c9af7a71afdcbedf" providerId="LiveId" clId="{A5CCA045-8026-4E80-B9E5-089662D8BC5D}" dt="2023-02-09T03:22:15.138" v="612" actId="47"/>
        <pc:sldMkLst>
          <pc:docMk/>
          <pc:sldMk cId="2462833840" sldId="265"/>
        </pc:sldMkLst>
      </pc:sldChg>
      <pc:sldChg chg="del">
        <pc:chgData name="Angel Rodriguez" userId="c9af7a71afdcbedf" providerId="LiveId" clId="{A5CCA045-8026-4E80-B9E5-089662D8BC5D}" dt="2023-02-09T03:22:15.138" v="612" actId="47"/>
        <pc:sldMkLst>
          <pc:docMk/>
          <pc:sldMk cId="299525761" sldId="266"/>
        </pc:sldMkLst>
      </pc:sldChg>
      <pc:sldChg chg="addSp delSp modSp mod ord setBg">
        <pc:chgData name="Angel Rodriguez" userId="c9af7a71afdcbedf" providerId="LiveId" clId="{A5CCA045-8026-4E80-B9E5-089662D8BC5D}" dt="2023-02-09T03:21:47.846" v="611" actId="14100"/>
        <pc:sldMkLst>
          <pc:docMk/>
          <pc:sldMk cId="3759633189" sldId="267"/>
        </pc:sldMkLst>
        <pc:spChg chg="mod">
          <ac:chgData name="Angel Rodriguez" userId="c9af7a71afdcbedf" providerId="LiveId" clId="{A5CCA045-8026-4E80-B9E5-089662D8BC5D}" dt="2023-02-09T03:21:37.601" v="609" actId="26606"/>
          <ac:spMkLst>
            <pc:docMk/>
            <pc:sldMk cId="3759633189" sldId="267"/>
            <ac:spMk id="2" creationId="{344EB345-1C8E-FE06-EFA1-CD5BBE4A6CD2}"/>
          </ac:spMkLst>
        </pc:spChg>
        <pc:spChg chg="add del mod">
          <ac:chgData name="Angel Rodriguez" userId="c9af7a71afdcbedf" providerId="LiveId" clId="{A5CCA045-8026-4E80-B9E5-089662D8BC5D}" dt="2023-02-09T03:19:18.846" v="527" actId="22"/>
          <ac:spMkLst>
            <pc:docMk/>
            <pc:sldMk cId="3759633189" sldId="267"/>
            <ac:spMk id="4" creationId="{6AC8697F-E346-77D9-646E-F52AC5B4698F}"/>
          </ac:spMkLst>
        </pc:spChg>
        <pc:spChg chg="add mod ord">
          <ac:chgData name="Angel Rodriguez" userId="c9af7a71afdcbedf" providerId="LiveId" clId="{A5CCA045-8026-4E80-B9E5-089662D8BC5D}" dt="2023-02-09T03:21:37.601" v="609" actId="26606"/>
          <ac:spMkLst>
            <pc:docMk/>
            <pc:sldMk cId="3759633189" sldId="267"/>
            <ac:spMk id="13" creationId="{408FC878-C9E3-01D9-86AF-DDA19D2E950E}"/>
          </ac:spMkLst>
        </pc:spChg>
        <pc:spChg chg="add del">
          <ac:chgData name="Angel Rodriguez" userId="c9af7a71afdcbedf" providerId="LiveId" clId="{A5CCA045-8026-4E80-B9E5-089662D8BC5D}" dt="2023-02-09T03:21:37.601" v="609" actId="26606"/>
          <ac:spMkLst>
            <pc:docMk/>
            <pc:sldMk cId="3759633189" sldId="267"/>
            <ac:spMk id="22" creationId="{5C644380-6018-4B81-9DA9-9F06C59CE360}"/>
          </ac:spMkLst>
        </pc:spChg>
        <pc:spChg chg="add del">
          <ac:chgData name="Angel Rodriguez" userId="c9af7a71afdcbedf" providerId="LiveId" clId="{A5CCA045-8026-4E80-B9E5-089662D8BC5D}" dt="2023-02-09T03:21:37.601" v="609" actId="26606"/>
          <ac:spMkLst>
            <pc:docMk/>
            <pc:sldMk cId="3759633189" sldId="267"/>
            <ac:spMk id="24" creationId="{D548ABF7-EAB1-47F4-A166-1E6B2F84A108}"/>
          </ac:spMkLst>
        </pc:spChg>
        <pc:spChg chg="add del">
          <ac:chgData name="Angel Rodriguez" userId="c9af7a71afdcbedf" providerId="LiveId" clId="{A5CCA045-8026-4E80-B9E5-089662D8BC5D}" dt="2023-02-09T03:21:37.601" v="609" actId="26606"/>
          <ac:spMkLst>
            <pc:docMk/>
            <pc:sldMk cId="3759633189" sldId="267"/>
            <ac:spMk id="26" creationId="{E3EF64B6-EF6F-4034-9831-AD0B821C1758}"/>
          </ac:spMkLst>
        </pc:spChg>
        <pc:spChg chg="add del">
          <ac:chgData name="Angel Rodriguez" userId="c9af7a71afdcbedf" providerId="LiveId" clId="{A5CCA045-8026-4E80-B9E5-089662D8BC5D}" dt="2023-02-09T03:21:37.601" v="609" actId="26606"/>
          <ac:spMkLst>
            <pc:docMk/>
            <pc:sldMk cId="3759633189" sldId="267"/>
            <ac:spMk id="28" creationId="{6C80ABDB-25F5-417A-A33F-61660B8E7303}"/>
          </ac:spMkLst>
        </pc:spChg>
        <pc:spChg chg="add del">
          <ac:chgData name="Angel Rodriguez" userId="c9af7a71afdcbedf" providerId="LiveId" clId="{A5CCA045-8026-4E80-B9E5-089662D8BC5D}" dt="2023-02-09T03:21:37.601" v="609" actId="26606"/>
          <ac:spMkLst>
            <pc:docMk/>
            <pc:sldMk cId="3759633189" sldId="267"/>
            <ac:spMk id="30" creationId="{ECA351B0-F844-42E9-B2D2-5B49B8B35A85}"/>
          </ac:spMkLst>
        </pc:spChg>
        <pc:spChg chg="add del">
          <ac:chgData name="Angel Rodriguez" userId="c9af7a71afdcbedf" providerId="LiveId" clId="{A5CCA045-8026-4E80-B9E5-089662D8BC5D}" dt="2023-02-09T03:21:37.601" v="609" actId="26606"/>
          <ac:spMkLst>
            <pc:docMk/>
            <pc:sldMk cId="3759633189" sldId="267"/>
            <ac:spMk id="32" creationId="{DBB5D28F-9B96-4EA2-AECC-58ADD21F4303}"/>
          </ac:spMkLst>
        </pc:spChg>
        <pc:spChg chg="add del">
          <ac:chgData name="Angel Rodriguez" userId="c9af7a71afdcbedf" providerId="LiveId" clId="{A5CCA045-8026-4E80-B9E5-089662D8BC5D}" dt="2023-02-09T03:21:37.601" v="609" actId="26606"/>
          <ac:spMkLst>
            <pc:docMk/>
            <pc:sldMk cId="3759633189" sldId="267"/>
            <ac:spMk id="34" creationId="{4BE6A425-9B55-46B4-A7A8-5AC179503845}"/>
          </ac:spMkLst>
        </pc:spChg>
        <pc:spChg chg="add del">
          <ac:chgData name="Angel Rodriguez" userId="c9af7a71afdcbedf" providerId="LiveId" clId="{A5CCA045-8026-4E80-B9E5-089662D8BC5D}" dt="2023-02-09T03:21:11.789" v="597" actId="26606"/>
          <ac:spMkLst>
            <pc:docMk/>
            <pc:sldMk cId="3759633189" sldId="267"/>
            <ac:spMk id="39" creationId="{6FF45042-AEC9-4B91-860A-994157883892}"/>
          </ac:spMkLst>
        </pc:spChg>
        <pc:spChg chg="add del">
          <ac:chgData name="Angel Rodriguez" userId="c9af7a71afdcbedf" providerId="LiveId" clId="{A5CCA045-8026-4E80-B9E5-089662D8BC5D}" dt="2023-02-09T03:21:11.789" v="597" actId="26606"/>
          <ac:spMkLst>
            <pc:docMk/>
            <pc:sldMk cId="3759633189" sldId="267"/>
            <ac:spMk id="41" creationId="{6AB7BCF8-0384-41F0-BF6F-C8642DBCD2D4}"/>
          </ac:spMkLst>
        </pc:spChg>
        <pc:spChg chg="add del">
          <ac:chgData name="Angel Rodriguez" userId="c9af7a71afdcbedf" providerId="LiveId" clId="{A5CCA045-8026-4E80-B9E5-089662D8BC5D}" dt="2023-02-09T03:21:35.750" v="605" actId="26606"/>
          <ac:spMkLst>
            <pc:docMk/>
            <pc:sldMk cId="3759633189" sldId="267"/>
            <ac:spMk id="43" creationId="{44BBEC7D-2853-4D0C-9239-541F862C15A8}"/>
          </ac:spMkLst>
        </pc:spChg>
        <pc:spChg chg="add del">
          <ac:chgData name="Angel Rodriguez" userId="c9af7a71afdcbedf" providerId="LiveId" clId="{A5CCA045-8026-4E80-B9E5-089662D8BC5D}" dt="2023-02-09T03:21:35.750" v="605" actId="26606"/>
          <ac:spMkLst>
            <pc:docMk/>
            <pc:sldMk cId="3759633189" sldId="267"/>
            <ac:spMk id="44" creationId="{32742A5F-E0E4-49B9-947A-D0158627FAEA}"/>
          </ac:spMkLst>
        </pc:spChg>
        <pc:spChg chg="add del">
          <ac:chgData name="Angel Rodriguez" userId="c9af7a71afdcbedf" providerId="LiveId" clId="{A5CCA045-8026-4E80-B9E5-089662D8BC5D}" dt="2023-02-09T03:21:35.750" v="605" actId="26606"/>
          <ac:spMkLst>
            <pc:docMk/>
            <pc:sldMk cId="3759633189" sldId="267"/>
            <ac:spMk id="45" creationId="{2ACA3A81-3664-42EF-A8EC-40B40A51EC33}"/>
          </ac:spMkLst>
        </pc:spChg>
        <pc:spChg chg="add del">
          <ac:chgData name="Angel Rodriguez" userId="c9af7a71afdcbedf" providerId="LiveId" clId="{A5CCA045-8026-4E80-B9E5-089662D8BC5D}" dt="2023-02-09T03:21:35.750" v="605" actId="26606"/>
          <ac:spMkLst>
            <pc:docMk/>
            <pc:sldMk cId="3759633189" sldId="267"/>
            <ac:spMk id="46" creationId="{34169D8A-49ED-4849-B778-0475EF373B8B}"/>
          </ac:spMkLst>
        </pc:spChg>
        <pc:picChg chg="add del mod ord">
          <ac:chgData name="Angel Rodriguez" userId="c9af7a71afdcbedf" providerId="LiveId" clId="{A5CCA045-8026-4E80-B9E5-089662D8BC5D}" dt="2023-02-09T03:19:38.099" v="531" actId="478"/>
          <ac:picMkLst>
            <pc:docMk/>
            <pc:sldMk cId="3759633189" sldId="267"/>
            <ac:picMk id="6" creationId="{6DD34DCD-B0F3-C29D-ABFA-B3D8D4F6F2FF}"/>
          </ac:picMkLst>
        </pc:picChg>
        <pc:picChg chg="del">
          <ac:chgData name="Angel Rodriguez" userId="c9af7a71afdcbedf" providerId="LiveId" clId="{A5CCA045-8026-4E80-B9E5-089662D8BC5D}" dt="2023-02-09T03:18:58.172" v="526" actId="478"/>
          <ac:picMkLst>
            <pc:docMk/>
            <pc:sldMk cId="3759633189" sldId="267"/>
            <ac:picMk id="7" creationId="{CAF5CB73-596B-4652-E554-04C38403E3FD}"/>
          </ac:picMkLst>
        </pc:picChg>
        <pc:picChg chg="del">
          <ac:chgData name="Angel Rodriguez" userId="c9af7a71afdcbedf" providerId="LiveId" clId="{A5CCA045-8026-4E80-B9E5-089662D8BC5D}" dt="2023-02-09T03:18:58.172" v="526" actId="478"/>
          <ac:picMkLst>
            <pc:docMk/>
            <pc:sldMk cId="3759633189" sldId="267"/>
            <ac:picMk id="8" creationId="{94492380-7C23-5805-296C-C95A68FD02F5}"/>
          </ac:picMkLst>
        </pc:picChg>
        <pc:picChg chg="del">
          <ac:chgData name="Angel Rodriguez" userId="c9af7a71afdcbedf" providerId="LiveId" clId="{A5CCA045-8026-4E80-B9E5-089662D8BC5D}" dt="2023-02-09T03:18:58.172" v="526" actId="478"/>
          <ac:picMkLst>
            <pc:docMk/>
            <pc:sldMk cId="3759633189" sldId="267"/>
            <ac:picMk id="9" creationId="{89CD33C9-B73F-25AD-B6B2-137C630B021E}"/>
          </ac:picMkLst>
        </pc:picChg>
        <pc:picChg chg="del">
          <ac:chgData name="Angel Rodriguez" userId="c9af7a71afdcbedf" providerId="LiveId" clId="{A5CCA045-8026-4E80-B9E5-089662D8BC5D}" dt="2023-02-09T03:18:58.172" v="526" actId="478"/>
          <ac:picMkLst>
            <pc:docMk/>
            <pc:sldMk cId="3759633189" sldId="267"/>
            <ac:picMk id="10" creationId="{1DD4537E-DCC4-922E-0366-20A6E29FC518}"/>
          </ac:picMkLst>
        </pc:picChg>
        <pc:picChg chg="del">
          <ac:chgData name="Angel Rodriguez" userId="c9af7a71afdcbedf" providerId="LiveId" clId="{A5CCA045-8026-4E80-B9E5-089662D8BC5D}" dt="2023-02-09T03:18:58.172" v="526" actId="478"/>
          <ac:picMkLst>
            <pc:docMk/>
            <pc:sldMk cId="3759633189" sldId="267"/>
            <ac:picMk id="11" creationId="{92F30401-D816-5AEF-6F6B-92D92CAFACCF}"/>
          </ac:picMkLst>
        </pc:picChg>
        <pc:picChg chg="add mod ord">
          <ac:chgData name="Angel Rodriguez" userId="c9af7a71afdcbedf" providerId="LiveId" clId="{A5CCA045-8026-4E80-B9E5-089662D8BC5D}" dt="2023-02-09T03:21:47.846" v="611" actId="14100"/>
          <ac:picMkLst>
            <pc:docMk/>
            <pc:sldMk cId="3759633189" sldId="267"/>
            <ac:picMk id="15" creationId="{C3A7D9C6-5237-2D8F-437F-589233FCCA6E}"/>
          </ac:picMkLst>
        </pc:picChg>
        <pc:picChg chg="add mod ord">
          <ac:chgData name="Angel Rodriguez" userId="c9af7a71afdcbedf" providerId="LiveId" clId="{A5CCA045-8026-4E80-B9E5-089662D8BC5D}" dt="2023-02-09T03:21:37.601" v="609" actId="26606"/>
          <ac:picMkLst>
            <pc:docMk/>
            <pc:sldMk cId="3759633189" sldId="267"/>
            <ac:picMk id="17" creationId="{8E355BE4-B910-4B42-59F3-7D7BDEDFB1EB}"/>
          </ac:picMkLst>
        </pc:picChg>
      </pc:sldChg>
      <pc:sldChg chg="addSp delSp modSp mod">
        <pc:chgData name="Angel Rodriguez" userId="c9af7a71afdcbedf" providerId="LiveId" clId="{A5CCA045-8026-4E80-B9E5-089662D8BC5D}" dt="2023-02-09T03:32:07.132" v="1546" actId="1076"/>
        <pc:sldMkLst>
          <pc:docMk/>
          <pc:sldMk cId="4018849776" sldId="268"/>
        </pc:sldMkLst>
        <pc:spChg chg="mod">
          <ac:chgData name="Angel Rodriguez" userId="c9af7a71afdcbedf" providerId="LiveId" clId="{A5CCA045-8026-4E80-B9E5-089662D8BC5D}" dt="2023-02-09T03:29:48.281" v="1476" actId="20577"/>
          <ac:spMkLst>
            <pc:docMk/>
            <pc:sldMk cId="4018849776" sldId="268"/>
            <ac:spMk id="2" creationId="{6F167B28-F348-B38A-3DCA-AF7887FFF09A}"/>
          </ac:spMkLst>
        </pc:spChg>
        <pc:spChg chg="mod">
          <ac:chgData name="Angel Rodriguez" userId="c9af7a71afdcbedf" providerId="LiveId" clId="{A5CCA045-8026-4E80-B9E5-089662D8BC5D}" dt="2023-02-09T03:31:29.339" v="1542" actId="20577"/>
          <ac:spMkLst>
            <pc:docMk/>
            <pc:sldMk cId="4018849776" sldId="268"/>
            <ac:spMk id="3" creationId="{F47C45B8-B9C5-F47E-1713-A845A2FDEE51}"/>
          </ac:spMkLst>
        </pc:spChg>
        <pc:picChg chg="add mod">
          <ac:chgData name="Angel Rodriguez" userId="c9af7a71afdcbedf" providerId="LiveId" clId="{A5CCA045-8026-4E80-B9E5-089662D8BC5D}" dt="2023-02-09T03:32:07.132" v="1546" actId="1076"/>
          <ac:picMkLst>
            <pc:docMk/>
            <pc:sldMk cId="4018849776" sldId="268"/>
            <ac:picMk id="5" creationId="{A175519B-889D-7E96-0D13-12CB33876B89}"/>
          </ac:picMkLst>
        </pc:picChg>
        <pc:picChg chg="del">
          <ac:chgData name="Angel Rodriguez" userId="c9af7a71afdcbedf" providerId="LiveId" clId="{A5CCA045-8026-4E80-B9E5-089662D8BC5D}" dt="2023-02-09T03:28:03.653" v="1386" actId="478"/>
          <ac:picMkLst>
            <pc:docMk/>
            <pc:sldMk cId="4018849776" sldId="268"/>
            <ac:picMk id="7" creationId="{12B2F0F0-47C1-1065-75CA-C1565F66C7AF}"/>
          </ac:picMkLst>
        </pc:picChg>
        <pc:picChg chg="del">
          <ac:chgData name="Angel Rodriguez" userId="c9af7a71afdcbedf" providerId="LiveId" clId="{A5CCA045-8026-4E80-B9E5-089662D8BC5D}" dt="2023-02-09T03:28:04.083" v="1387" actId="478"/>
          <ac:picMkLst>
            <pc:docMk/>
            <pc:sldMk cId="4018849776" sldId="268"/>
            <ac:picMk id="8" creationId="{7683413E-C66A-042F-CBC5-3492370A02D6}"/>
          </ac:picMkLst>
        </pc:picChg>
      </pc:sldChg>
      <pc:sldChg chg="addSp delSp modSp new mod setBg">
        <pc:chgData name="Angel Rodriguez" userId="c9af7a71afdcbedf" providerId="LiveId" clId="{A5CCA045-8026-4E80-B9E5-089662D8BC5D}" dt="2023-02-09T03:14:32.523" v="332" actId="26606"/>
        <pc:sldMkLst>
          <pc:docMk/>
          <pc:sldMk cId="3786829081" sldId="269"/>
        </pc:sldMkLst>
        <pc:spChg chg="mod">
          <ac:chgData name="Angel Rodriguez" userId="c9af7a71afdcbedf" providerId="LiveId" clId="{A5CCA045-8026-4E80-B9E5-089662D8BC5D}" dt="2023-02-09T03:14:32.523" v="332" actId="26606"/>
          <ac:spMkLst>
            <pc:docMk/>
            <pc:sldMk cId="3786829081" sldId="269"/>
            <ac:spMk id="2" creationId="{B4B67B27-0904-684B-5189-A29DF51506F1}"/>
          </ac:spMkLst>
        </pc:spChg>
        <pc:spChg chg="del mod">
          <ac:chgData name="Angel Rodriguez" userId="c9af7a71afdcbedf" providerId="LiveId" clId="{A5CCA045-8026-4E80-B9E5-089662D8BC5D}" dt="2023-02-09T03:14:32.523" v="332" actId="26606"/>
          <ac:spMkLst>
            <pc:docMk/>
            <pc:sldMk cId="3786829081" sldId="269"/>
            <ac:spMk id="3" creationId="{5EE1C9E4-6EA4-F7F4-8D7B-367B8ECDCFA7}"/>
          </ac:spMkLst>
        </pc:spChg>
        <pc:graphicFrameChg chg="add">
          <ac:chgData name="Angel Rodriguez" userId="c9af7a71afdcbedf" providerId="LiveId" clId="{A5CCA045-8026-4E80-B9E5-089662D8BC5D}" dt="2023-02-09T03:14:32.523" v="332" actId="26606"/>
          <ac:graphicFrameMkLst>
            <pc:docMk/>
            <pc:sldMk cId="3786829081" sldId="269"/>
            <ac:graphicFrameMk id="5" creationId="{C166A13F-6D7A-6A01-1207-0ABB2FD35F5D}"/>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B62652-2EE4-48A2-86B2-2257F1E006D3}"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BD6F9CD6-0176-4310-B526-70F544556151}">
      <dgm:prSet/>
      <dgm:spPr/>
      <dgm:t>
        <a:bodyPr/>
        <a:lstStyle/>
        <a:p>
          <a:r>
            <a:rPr lang="en-US" b="0" i="0" dirty="0"/>
            <a:t>This problem contains a discrete domain since all the coordinates are known and given. The traveling salesman problem is an optimization problem in which the minimum length path through a circuit is found. Here are N cities with positions(x, y). </a:t>
          </a:r>
          <a:endParaRPr lang="en-US" dirty="0"/>
        </a:p>
      </dgm:t>
    </dgm:pt>
    <dgm:pt modelId="{867E5557-DD8A-49FB-A1BE-E6C5AC783F66}" type="parTrans" cxnId="{79F83979-37A9-4B28-B0A7-80CF3AF449F4}">
      <dgm:prSet/>
      <dgm:spPr/>
      <dgm:t>
        <a:bodyPr/>
        <a:lstStyle/>
        <a:p>
          <a:endParaRPr lang="en-US"/>
        </a:p>
      </dgm:t>
    </dgm:pt>
    <dgm:pt modelId="{84850F85-7C82-4A2B-816F-A4AD9A063319}" type="sibTrans" cxnId="{79F83979-37A9-4B28-B0A7-80CF3AF449F4}">
      <dgm:prSet/>
      <dgm:spPr/>
      <dgm:t>
        <a:bodyPr/>
        <a:lstStyle/>
        <a:p>
          <a:endParaRPr lang="en-US"/>
        </a:p>
      </dgm:t>
    </dgm:pt>
    <dgm:pt modelId="{DF04709E-404A-4983-A920-52872D1708B0}">
      <dgm:prSet/>
      <dgm:spPr/>
      <dgm:t>
        <a:bodyPr/>
        <a:lstStyle/>
        <a:p>
          <a:r>
            <a:rPr lang="en-US" b="0" i="0"/>
            <a:t>The problem is to find a path which visits each city exactly once and returns to the original city. Since there are N cities, there are N! different orders in which they may be visited. With 20 points given for this problem, there are 2.4329020118x10^18 different possible paths which makes it impractical to choose a random path of travel.</a:t>
          </a:r>
          <a:endParaRPr lang="en-US"/>
        </a:p>
      </dgm:t>
    </dgm:pt>
    <dgm:pt modelId="{8A5FA829-C724-4A84-BF54-DF9FC733D945}" type="parTrans" cxnId="{C3893155-D92D-4F89-B9FC-E6E7A43D4F22}">
      <dgm:prSet/>
      <dgm:spPr/>
      <dgm:t>
        <a:bodyPr/>
        <a:lstStyle/>
        <a:p>
          <a:endParaRPr lang="en-US"/>
        </a:p>
      </dgm:t>
    </dgm:pt>
    <dgm:pt modelId="{FDBD6AF4-045C-4746-A3D5-184D40DFA7F3}" type="sibTrans" cxnId="{C3893155-D92D-4F89-B9FC-E6E7A43D4F22}">
      <dgm:prSet/>
      <dgm:spPr/>
      <dgm:t>
        <a:bodyPr/>
        <a:lstStyle/>
        <a:p>
          <a:endParaRPr lang="en-US"/>
        </a:p>
      </dgm:t>
    </dgm:pt>
    <dgm:pt modelId="{1C6CA21C-0668-4B39-A99D-4F5E19187355}" type="pres">
      <dgm:prSet presAssocID="{03B62652-2EE4-48A2-86B2-2257F1E006D3}" presName="hierChild1" presStyleCnt="0">
        <dgm:presLayoutVars>
          <dgm:chPref val="1"/>
          <dgm:dir/>
          <dgm:animOne val="branch"/>
          <dgm:animLvl val="lvl"/>
          <dgm:resizeHandles/>
        </dgm:presLayoutVars>
      </dgm:prSet>
      <dgm:spPr/>
    </dgm:pt>
    <dgm:pt modelId="{510DCCE6-6BC2-432F-A23E-044AE278A259}" type="pres">
      <dgm:prSet presAssocID="{BD6F9CD6-0176-4310-B526-70F544556151}" presName="hierRoot1" presStyleCnt="0"/>
      <dgm:spPr/>
    </dgm:pt>
    <dgm:pt modelId="{F108A1F9-D541-4C19-9C07-A101F7E67E3E}" type="pres">
      <dgm:prSet presAssocID="{BD6F9CD6-0176-4310-B526-70F544556151}" presName="composite" presStyleCnt="0"/>
      <dgm:spPr/>
    </dgm:pt>
    <dgm:pt modelId="{CFB33B9D-6E6A-4653-A6AE-92B16EC6E631}" type="pres">
      <dgm:prSet presAssocID="{BD6F9CD6-0176-4310-B526-70F544556151}" presName="background" presStyleLbl="node0" presStyleIdx="0" presStyleCnt="2"/>
      <dgm:spPr/>
    </dgm:pt>
    <dgm:pt modelId="{B6EBC926-4BA4-4DBC-910D-2807BEC446C2}" type="pres">
      <dgm:prSet presAssocID="{BD6F9CD6-0176-4310-B526-70F544556151}" presName="text" presStyleLbl="fgAcc0" presStyleIdx="0" presStyleCnt="2">
        <dgm:presLayoutVars>
          <dgm:chPref val="3"/>
        </dgm:presLayoutVars>
      </dgm:prSet>
      <dgm:spPr/>
    </dgm:pt>
    <dgm:pt modelId="{E6503CCD-AAA3-4D43-83C8-E514BC422C7A}" type="pres">
      <dgm:prSet presAssocID="{BD6F9CD6-0176-4310-B526-70F544556151}" presName="hierChild2" presStyleCnt="0"/>
      <dgm:spPr/>
    </dgm:pt>
    <dgm:pt modelId="{C62CF56B-5710-4F18-9334-AA15375AC460}" type="pres">
      <dgm:prSet presAssocID="{DF04709E-404A-4983-A920-52872D1708B0}" presName="hierRoot1" presStyleCnt="0"/>
      <dgm:spPr/>
    </dgm:pt>
    <dgm:pt modelId="{6324F727-A857-48BD-8A92-9DE60901FE38}" type="pres">
      <dgm:prSet presAssocID="{DF04709E-404A-4983-A920-52872D1708B0}" presName="composite" presStyleCnt="0"/>
      <dgm:spPr/>
    </dgm:pt>
    <dgm:pt modelId="{5CA5595B-B9E0-4E6C-8677-F0EFB9A03F3E}" type="pres">
      <dgm:prSet presAssocID="{DF04709E-404A-4983-A920-52872D1708B0}" presName="background" presStyleLbl="node0" presStyleIdx="1" presStyleCnt="2"/>
      <dgm:spPr/>
    </dgm:pt>
    <dgm:pt modelId="{E9743261-A3B3-41CD-A2A7-8784DC2E20A2}" type="pres">
      <dgm:prSet presAssocID="{DF04709E-404A-4983-A920-52872D1708B0}" presName="text" presStyleLbl="fgAcc0" presStyleIdx="1" presStyleCnt="2">
        <dgm:presLayoutVars>
          <dgm:chPref val="3"/>
        </dgm:presLayoutVars>
      </dgm:prSet>
      <dgm:spPr/>
    </dgm:pt>
    <dgm:pt modelId="{7415BA39-A913-4370-8986-DCFE65156918}" type="pres">
      <dgm:prSet presAssocID="{DF04709E-404A-4983-A920-52872D1708B0}" presName="hierChild2" presStyleCnt="0"/>
      <dgm:spPr/>
    </dgm:pt>
  </dgm:ptLst>
  <dgm:cxnLst>
    <dgm:cxn modelId="{C3893155-D92D-4F89-B9FC-E6E7A43D4F22}" srcId="{03B62652-2EE4-48A2-86B2-2257F1E006D3}" destId="{DF04709E-404A-4983-A920-52872D1708B0}" srcOrd="1" destOrd="0" parTransId="{8A5FA829-C724-4A84-BF54-DF9FC733D945}" sibTransId="{FDBD6AF4-045C-4746-A3D5-184D40DFA7F3}"/>
    <dgm:cxn modelId="{79F83979-37A9-4B28-B0A7-80CF3AF449F4}" srcId="{03B62652-2EE4-48A2-86B2-2257F1E006D3}" destId="{BD6F9CD6-0176-4310-B526-70F544556151}" srcOrd="0" destOrd="0" parTransId="{867E5557-DD8A-49FB-A1BE-E6C5AC783F66}" sibTransId="{84850F85-7C82-4A2B-816F-A4AD9A063319}"/>
    <dgm:cxn modelId="{A78D437D-3F2E-4ED9-887E-972E4167ACB7}" type="presOf" srcId="{DF04709E-404A-4983-A920-52872D1708B0}" destId="{E9743261-A3B3-41CD-A2A7-8784DC2E20A2}" srcOrd="0" destOrd="0" presId="urn:microsoft.com/office/officeart/2005/8/layout/hierarchy1"/>
    <dgm:cxn modelId="{E8265AC7-F348-4C5C-98A4-F1A54E691CF6}" type="presOf" srcId="{BD6F9CD6-0176-4310-B526-70F544556151}" destId="{B6EBC926-4BA4-4DBC-910D-2807BEC446C2}" srcOrd="0" destOrd="0" presId="urn:microsoft.com/office/officeart/2005/8/layout/hierarchy1"/>
    <dgm:cxn modelId="{278B5ED7-A554-496F-8F33-EF6F22FB5433}" type="presOf" srcId="{03B62652-2EE4-48A2-86B2-2257F1E006D3}" destId="{1C6CA21C-0668-4B39-A99D-4F5E19187355}" srcOrd="0" destOrd="0" presId="urn:microsoft.com/office/officeart/2005/8/layout/hierarchy1"/>
    <dgm:cxn modelId="{33398DE6-FE6A-4D6A-96C9-E1181A487A8B}" type="presParOf" srcId="{1C6CA21C-0668-4B39-A99D-4F5E19187355}" destId="{510DCCE6-6BC2-432F-A23E-044AE278A259}" srcOrd="0" destOrd="0" presId="urn:microsoft.com/office/officeart/2005/8/layout/hierarchy1"/>
    <dgm:cxn modelId="{DDD6024E-F56D-4853-AB6B-CE0B6E33D347}" type="presParOf" srcId="{510DCCE6-6BC2-432F-A23E-044AE278A259}" destId="{F108A1F9-D541-4C19-9C07-A101F7E67E3E}" srcOrd="0" destOrd="0" presId="urn:microsoft.com/office/officeart/2005/8/layout/hierarchy1"/>
    <dgm:cxn modelId="{E746D22F-B22E-4528-B793-B2FE364B7928}" type="presParOf" srcId="{F108A1F9-D541-4C19-9C07-A101F7E67E3E}" destId="{CFB33B9D-6E6A-4653-A6AE-92B16EC6E631}" srcOrd="0" destOrd="0" presId="urn:microsoft.com/office/officeart/2005/8/layout/hierarchy1"/>
    <dgm:cxn modelId="{252AEBCD-17CA-49EC-B792-EF22B5B78507}" type="presParOf" srcId="{F108A1F9-D541-4C19-9C07-A101F7E67E3E}" destId="{B6EBC926-4BA4-4DBC-910D-2807BEC446C2}" srcOrd="1" destOrd="0" presId="urn:microsoft.com/office/officeart/2005/8/layout/hierarchy1"/>
    <dgm:cxn modelId="{143383ED-3303-4D35-BAB5-B382D5130305}" type="presParOf" srcId="{510DCCE6-6BC2-432F-A23E-044AE278A259}" destId="{E6503CCD-AAA3-4D43-83C8-E514BC422C7A}" srcOrd="1" destOrd="0" presId="urn:microsoft.com/office/officeart/2005/8/layout/hierarchy1"/>
    <dgm:cxn modelId="{0BE08DF2-D69E-4A65-A264-6CA86E4C39D3}" type="presParOf" srcId="{1C6CA21C-0668-4B39-A99D-4F5E19187355}" destId="{C62CF56B-5710-4F18-9334-AA15375AC460}" srcOrd="1" destOrd="0" presId="urn:microsoft.com/office/officeart/2005/8/layout/hierarchy1"/>
    <dgm:cxn modelId="{D3987481-1DC6-44AC-93AE-F647206587A6}" type="presParOf" srcId="{C62CF56B-5710-4F18-9334-AA15375AC460}" destId="{6324F727-A857-48BD-8A92-9DE60901FE38}" srcOrd="0" destOrd="0" presId="urn:microsoft.com/office/officeart/2005/8/layout/hierarchy1"/>
    <dgm:cxn modelId="{15D9CDFC-F349-4A8D-B6AD-D2305D0927BC}" type="presParOf" srcId="{6324F727-A857-48BD-8A92-9DE60901FE38}" destId="{5CA5595B-B9E0-4E6C-8677-F0EFB9A03F3E}" srcOrd="0" destOrd="0" presId="urn:microsoft.com/office/officeart/2005/8/layout/hierarchy1"/>
    <dgm:cxn modelId="{43D8EF92-A58B-4E0C-8889-13546848ACBB}" type="presParOf" srcId="{6324F727-A857-48BD-8A92-9DE60901FE38}" destId="{E9743261-A3B3-41CD-A2A7-8784DC2E20A2}" srcOrd="1" destOrd="0" presId="urn:microsoft.com/office/officeart/2005/8/layout/hierarchy1"/>
    <dgm:cxn modelId="{5D97E3D1-EA9B-4FE5-B17E-BBB9029529B0}" type="presParOf" srcId="{C62CF56B-5710-4F18-9334-AA15375AC460}" destId="{7415BA39-A913-4370-8986-DCFE6515691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2185CC-71E8-4D61-BF0D-DEA740064114}" type="doc">
      <dgm:prSet loTypeId="urn:microsoft.com/office/officeart/2005/8/layout/vProcess5" loCatId="process" qsTypeId="urn:microsoft.com/office/officeart/2005/8/quickstyle/simple2" qsCatId="simple" csTypeId="urn:microsoft.com/office/officeart/2005/8/colors/colorful1" csCatId="colorful"/>
      <dgm:spPr/>
      <dgm:t>
        <a:bodyPr/>
        <a:lstStyle/>
        <a:p>
          <a:endParaRPr lang="en-US"/>
        </a:p>
      </dgm:t>
    </dgm:pt>
    <dgm:pt modelId="{1D96125A-8E71-4100-9150-571F279CAE0A}">
      <dgm:prSet/>
      <dgm:spPr/>
      <dgm:t>
        <a:bodyPr/>
        <a:lstStyle/>
        <a:p>
          <a:r>
            <a:rPr lang="en-US" b="0" i="0"/>
            <a:t>Simulated annealing is a Monte Carlo method that can be used to seek the optimum of a multi-modal function. The name of the algorithm comes from annealing in metallurgy, a technique involving heating and controlled cooling of a material to alter its physical properties. Both are attributes of the material that depend on their thermodynamic free energy. Heating and cooling the material affects both the temperature and the thermodynamic free energy or Gibbs energy. </a:t>
          </a:r>
          <a:endParaRPr lang="en-US"/>
        </a:p>
      </dgm:t>
    </dgm:pt>
    <dgm:pt modelId="{688B2A4D-7B8F-4642-86C4-415AE5A8C033}" type="parTrans" cxnId="{1D21B9DE-00C7-43F9-9424-D08C5D065429}">
      <dgm:prSet/>
      <dgm:spPr/>
      <dgm:t>
        <a:bodyPr/>
        <a:lstStyle/>
        <a:p>
          <a:endParaRPr lang="en-US"/>
        </a:p>
      </dgm:t>
    </dgm:pt>
    <dgm:pt modelId="{0673D777-57AC-448E-A554-301161A11B96}" type="sibTrans" cxnId="{1D21B9DE-00C7-43F9-9424-D08C5D065429}">
      <dgm:prSet/>
      <dgm:spPr/>
      <dgm:t>
        <a:bodyPr/>
        <a:lstStyle/>
        <a:p>
          <a:endParaRPr lang="en-US"/>
        </a:p>
      </dgm:t>
    </dgm:pt>
    <dgm:pt modelId="{9242CF5F-BD5C-423C-B397-B2DC08867AC4}">
      <dgm:prSet/>
      <dgm:spPr/>
      <dgm:t>
        <a:bodyPr/>
        <a:lstStyle/>
        <a:p>
          <a:r>
            <a:rPr lang="en-US" b="0" i="0"/>
            <a:t>Simulated annealing can be used for very hard computational optimization problems where exact algorithms fail; even though it usually achieves an approximate solution to the global minimum, it could be enough for many practical problems</a:t>
          </a:r>
          <a:endParaRPr lang="en-US"/>
        </a:p>
      </dgm:t>
    </dgm:pt>
    <dgm:pt modelId="{EFC5A732-1586-4E78-A323-5B8A9BD0BEFD}" type="parTrans" cxnId="{E45F0D59-FBC5-4E5D-A377-95B3779EB2C4}">
      <dgm:prSet/>
      <dgm:spPr/>
      <dgm:t>
        <a:bodyPr/>
        <a:lstStyle/>
        <a:p>
          <a:endParaRPr lang="en-US"/>
        </a:p>
      </dgm:t>
    </dgm:pt>
    <dgm:pt modelId="{AA6D7164-2AEF-4B99-A24B-1B319F45A948}" type="sibTrans" cxnId="{E45F0D59-FBC5-4E5D-A377-95B3779EB2C4}">
      <dgm:prSet/>
      <dgm:spPr/>
      <dgm:t>
        <a:bodyPr/>
        <a:lstStyle/>
        <a:p>
          <a:endParaRPr lang="en-US"/>
        </a:p>
      </dgm:t>
    </dgm:pt>
    <dgm:pt modelId="{50756AEB-7668-461F-8EED-E41B2CCD0577}">
      <dgm:prSet/>
      <dgm:spPr/>
      <dgm:t>
        <a:bodyPr/>
        <a:lstStyle/>
        <a:p>
          <a:r>
            <a:rPr lang="en-US" b="0" i="0"/>
            <a:t>This notion of slow cooling implemented in the simulated annealing algorithm is interpreted as a slow decrease in the probability of accepting worse solutions as the solution space is explored. Accepting worse solutions allows for a more extensive search for the global optimal solution instead of converging to a local minima. In general, simulated annealing algorithms work as follows: </a:t>
          </a:r>
          <a:endParaRPr lang="en-US"/>
        </a:p>
      </dgm:t>
    </dgm:pt>
    <dgm:pt modelId="{5A981CD2-3519-4822-9DE6-C732866B61C0}" type="parTrans" cxnId="{E5DEC224-0EAD-4B8A-8B58-892B6469FB19}">
      <dgm:prSet/>
      <dgm:spPr/>
      <dgm:t>
        <a:bodyPr/>
        <a:lstStyle/>
        <a:p>
          <a:endParaRPr lang="en-US"/>
        </a:p>
      </dgm:t>
    </dgm:pt>
    <dgm:pt modelId="{EF9B5D38-99A0-46E6-A169-EAB0A2375729}" type="sibTrans" cxnId="{E5DEC224-0EAD-4B8A-8B58-892B6469FB19}">
      <dgm:prSet/>
      <dgm:spPr/>
      <dgm:t>
        <a:bodyPr/>
        <a:lstStyle/>
        <a:p>
          <a:endParaRPr lang="en-US"/>
        </a:p>
      </dgm:t>
    </dgm:pt>
    <dgm:pt modelId="{B6526814-9905-482B-8498-A0CBDC02C7AB}">
      <dgm:prSet/>
      <dgm:spPr/>
      <dgm:t>
        <a:bodyPr/>
        <a:lstStyle/>
        <a:p>
          <a:r>
            <a:rPr lang="en-US" b="0" i="0"/>
            <a:t>The temperature progressively decreases from an initial positive value to zero (or small decimal value approaching 0). At each time step, the algorithm randomly selects a solution close to the current one, measures its quality, and moves to it according to the temperature-dependent probabilities of selecting better or worse solutions, which during the search respectively remain at 1 (or positive) and decrease toward zero.</a:t>
          </a:r>
          <a:endParaRPr lang="en-US"/>
        </a:p>
      </dgm:t>
    </dgm:pt>
    <dgm:pt modelId="{639DE698-1A62-4758-8AAE-FDAB4877F7C8}" type="parTrans" cxnId="{C42B984B-986A-4278-B118-FB31BA076259}">
      <dgm:prSet/>
      <dgm:spPr/>
      <dgm:t>
        <a:bodyPr/>
        <a:lstStyle/>
        <a:p>
          <a:endParaRPr lang="en-US"/>
        </a:p>
      </dgm:t>
    </dgm:pt>
    <dgm:pt modelId="{34322206-D5A6-43A9-871B-9CDC80C9976C}" type="sibTrans" cxnId="{C42B984B-986A-4278-B118-FB31BA076259}">
      <dgm:prSet/>
      <dgm:spPr/>
      <dgm:t>
        <a:bodyPr/>
        <a:lstStyle/>
        <a:p>
          <a:endParaRPr lang="en-US"/>
        </a:p>
      </dgm:t>
    </dgm:pt>
    <dgm:pt modelId="{5DA82747-CBE5-4D47-B306-41E16B7D800D}" type="pres">
      <dgm:prSet presAssocID="{102185CC-71E8-4D61-BF0D-DEA740064114}" presName="outerComposite" presStyleCnt="0">
        <dgm:presLayoutVars>
          <dgm:chMax val="5"/>
          <dgm:dir/>
          <dgm:resizeHandles val="exact"/>
        </dgm:presLayoutVars>
      </dgm:prSet>
      <dgm:spPr/>
    </dgm:pt>
    <dgm:pt modelId="{9EFE7866-949D-4ADE-8934-17819DB94125}" type="pres">
      <dgm:prSet presAssocID="{102185CC-71E8-4D61-BF0D-DEA740064114}" presName="dummyMaxCanvas" presStyleCnt="0">
        <dgm:presLayoutVars/>
      </dgm:prSet>
      <dgm:spPr/>
    </dgm:pt>
    <dgm:pt modelId="{B910F3F4-5DDA-45BC-8D9A-3B5AB778C60A}" type="pres">
      <dgm:prSet presAssocID="{102185CC-71E8-4D61-BF0D-DEA740064114}" presName="FourNodes_1" presStyleLbl="node1" presStyleIdx="0" presStyleCnt="4">
        <dgm:presLayoutVars>
          <dgm:bulletEnabled val="1"/>
        </dgm:presLayoutVars>
      </dgm:prSet>
      <dgm:spPr/>
    </dgm:pt>
    <dgm:pt modelId="{549BA2D1-9F51-4C88-AABF-8C07D613F092}" type="pres">
      <dgm:prSet presAssocID="{102185CC-71E8-4D61-BF0D-DEA740064114}" presName="FourNodes_2" presStyleLbl="node1" presStyleIdx="1" presStyleCnt="4">
        <dgm:presLayoutVars>
          <dgm:bulletEnabled val="1"/>
        </dgm:presLayoutVars>
      </dgm:prSet>
      <dgm:spPr/>
    </dgm:pt>
    <dgm:pt modelId="{0DE15DBE-4395-401E-9E81-71B80B665C86}" type="pres">
      <dgm:prSet presAssocID="{102185CC-71E8-4D61-BF0D-DEA740064114}" presName="FourNodes_3" presStyleLbl="node1" presStyleIdx="2" presStyleCnt="4">
        <dgm:presLayoutVars>
          <dgm:bulletEnabled val="1"/>
        </dgm:presLayoutVars>
      </dgm:prSet>
      <dgm:spPr/>
    </dgm:pt>
    <dgm:pt modelId="{54015795-E248-4864-8064-AFBFE2EFB518}" type="pres">
      <dgm:prSet presAssocID="{102185CC-71E8-4D61-BF0D-DEA740064114}" presName="FourNodes_4" presStyleLbl="node1" presStyleIdx="3" presStyleCnt="4">
        <dgm:presLayoutVars>
          <dgm:bulletEnabled val="1"/>
        </dgm:presLayoutVars>
      </dgm:prSet>
      <dgm:spPr/>
    </dgm:pt>
    <dgm:pt modelId="{2F02E80F-7F57-44FD-9FC7-41221E776B43}" type="pres">
      <dgm:prSet presAssocID="{102185CC-71E8-4D61-BF0D-DEA740064114}" presName="FourConn_1-2" presStyleLbl="fgAccFollowNode1" presStyleIdx="0" presStyleCnt="3">
        <dgm:presLayoutVars>
          <dgm:bulletEnabled val="1"/>
        </dgm:presLayoutVars>
      </dgm:prSet>
      <dgm:spPr/>
    </dgm:pt>
    <dgm:pt modelId="{73BA5CEF-60CD-445B-A0A1-641457D9DD71}" type="pres">
      <dgm:prSet presAssocID="{102185CC-71E8-4D61-BF0D-DEA740064114}" presName="FourConn_2-3" presStyleLbl="fgAccFollowNode1" presStyleIdx="1" presStyleCnt="3">
        <dgm:presLayoutVars>
          <dgm:bulletEnabled val="1"/>
        </dgm:presLayoutVars>
      </dgm:prSet>
      <dgm:spPr/>
    </dgm:pt>
    <dgm:pt modelId="{5D32AC62-7CCB-41BE-9165-F479E353D899}" type="pres">
      <dgm:prSet presAssocID="{102185CC-71E8-4D61-BF0D-DEA740064114}" presName="FourConn_3-4" presStyleLbl="fgAccFollowNode1" presStyleIdx="2" presStyleCnt="3">
        <dgm:presLayoutVars>
          <dgm:bulletEnabled val="1"/>
        </dgm:presLayoutVars>
      </dgm:prSet>
      <dgm:spPr/>
    </dgm:pt>
    <dgm:pt modelId="{A5F104C6-1732-4E2C-8520-D13385D81D55}" type="pres">
      <dgm:prSet presAssocID="{102185CC-71E8-4D61-BF0D-DEA740064114}" presName="FourNodes_1_text" presStyleLbl="node1" presStyleIdx="3" presStyleCnt="4">
        <dgm:presLayoutVars>
          <dgm:bulletEnabled val="1"/>
        </dgm:presLayoutVars>
      </dgm:prSet>
      <dgm:spPr/>
    </dgm:pt>
    <dgm:pt modelId="{3874BDA8-49FE-40D4-9065-A3E519087B77}" type="pres">
      <dgm:prSet presAssocID="{102185CC-71E8-4D61-BF0D-DEA740064114}" presName="FourNodes_2_text" presStyleLbl="node1" presStyleIdx="3" presStyleCnt="4">
        <dgm:presLayoutVars>
          <dgm:bulletEnabled val="1"/>
        </dgm:presLayoutVars>
      </dgm:prSet>
      <dgm:spPr/>
    </dgm:pt>
    <dgm:pt modelId="{4B592653-971B-4A36-A02E-DD069C3821DC}" type="pres">
      <dgm:prSet presAssocID="{102185CC-71E8-4D61-BF0D-DEA740064114}" presName="FourNodes_3_text" presStyleLbl="node1" presStyleIdx="3" presStyleCnt="4">
        <dgm:presLayoutVars>
          <dgm:bulletEnabled val="1"/>
        </dgm:presLayoutVars>
      </dgm:prSet>
      <dgm:spPr/>
    </dgm:pt>
    <dgm:pt modelId="{CE6C0DF2-AA87-4B7E-A18E-1814CCD19009}" type="pres">
      <dgm:prSet presAssocID="{102185CC-71E8-4D61-BF0D-DEA740064114}" presName="FourNodes_4_text" presStyleLbl="node1" presStyleIdx="3" presStyleCnt="4">
        <dgm:presLayoutVars>
          <dgm:bulletEnabled val="1"/>
        </dgm:presLayoutVars>
      </dgm:prSet>
      <dgm:spPr/>
    </dgm:pt>
  </dgm:ptLst>
  <dgm:cxnLst>
    <dgm:cxn modelId="{C9B14C03-8D9E-4F48-B60B-231069D46A6F}" type="presOf" srcId="{9242CF5F-BD5C-423C-B397-B2DC08867AC4}" destId="{3874BDA8-49FE-40D4-9065-A3E519087B77}" srcOrd="1" destOrd="0" presId="urn:microsoft.com/office/officeart/2005/8/layout/vProcess5"/>
    <dgm:cxn modelId="{E5DEC224-0EAD-4B8A-8B58-892B6469FB19}" srcId="{102185CC-71E8-4D61-BF0D-DEA740064114}" destId="{50756AEB-7668-461F-8EED-E41B2CCD0577}" srcOrd="2" destOrd="0" parTransId="{5A981CD2-3519-4822-9DE6-C732866B61C0}" sibTransId="{EF9B5D38-99A0-46E6-A169-EAB0A2375729}"/>
    <dgm:cxn modelId="{C42B984B-986A-4278-B118-FB31BA076259}" srcId="{102185CC-71E8-4D61-BF0D-DEA740064114}" destId="{B6526814-9905-482B-8498-A0CBDC02C7AB}" srcOrd="3" destOrd="0" parTransId="{639DE698-1A62-4758-8AAE-FDAB4877F7C8}" sibTransId="{34322206-D5A6-43A9-871B-9CDC80C9976C}"/>
    <dgm:cxn modelId="{5E9A5272-A7F8-49F3-8DAC-99AF7DBFA7A4}" type="presOf" srcId="{50756AEB-7668-461F-8EED-E41B2CCD0577}" destId="{4B592653-971B-4A36-A02E-DD069C3821DC}" srcOrd="1" destOrd="0" presId="urn:microsoft.com/office/officeart/2005/8/layout/vProcess5"/>
    <dgm:cxn modelId="{E45F0D59-FBC5-4E5D-A377-95B3779EB2C4}" srcId="{102185CC-71E8-4D61-BF0D-DEA740064114}" destId="{9242CF5F-BD5C-423C-B397-B2DC08867AC4}" srcOrd="1" destOrd="0" parTransId="{EFC5A732-1586-4E78-A323-5B8A9BD0BEFD}" sibTransId="{AA6D7164-2AEF-4B99-A24B-1B319F45A948}"/>
    <dgm:cxn modelId="{080D6B88-1BC5-4EA8-83DA-ADF5B374E78F}" type="presOf" srcId="{102185CC-71E8-4D61-BF0D-DEA740064114}" destId="{5DA82747-CBE5-4D47-B306-41E16B7D800D}" srcOrd="0" destOrd="0" presId="urn:microsoft.com/office/officeart/2005/8/layout/vProcess5"/>
    <dgm:cxn modelId="{730A4E8A-1AC0-46E7-B2F1-17EF75051809}" type="presOf" srcId="{9242CF5F-BD5C-423C-B397-B2DC08867AC4}" destId="{549BA2D1-9F51-4C88-AABF-8C07D613F092}" srcOrd="0" destOrd="0" presId="urn:microsoft.com/office/officeart/2005/8/layout/vProcess5"/>
    <dgm:cxn modelId="{11014A90-C7E6-4613-B6B3-B82EAFA5169C}" type="presOf" srcId="{50756AEB-7668-461F-8EED-E41B2CCD0577}" destId="{0DE15DBE-4395-401E-9E81-71B80B665C86}" srcOrd="0" destOrd="0" presId="urn:microsoft.com/office/officeart/2005/8/layout/vProcess5"/>
    <dgm:cxn modelId="{4304ED92-9B59-4B09-AB3F-4797B235B16B}" type="presOf" srcId="{EF9B5D38-99A0-46E6-A169-EAB0A2375729}" destId="{5D32AC62-7CCB-41BE-9165-F479E353D899}" srcOrd="0" destOrd="0" presId="urn:microsoft.com/office/officeart/2005/8/layout/vProcess5"/>
    <dgm:cxn modelId="{D7045094-3261-41C0-826F-4EE5F23E36C4}" type="presOf" srcId="{1D96125A-8E71-4100-9150-571F279CAE0A}" destId="{A5F104C6-1732-4E2C-8520-D13385D81D55}" srcOrd="1" destOrd="0" presId="urn:microsoft.com/office/officeart/2005/8/layout/vProcess5"/>
    <dgm:cxn modelId="{963E91AC-CCFF-495E-BA3B-3238CF9D6A25}" type="presOf" srcId="{1D96125A-8E71-4100-9150-571F279CAE0A}" destId="{B910F3F4-5DDA-45BC-8D9A-3B5AB778C60A}" srcOrd="0" destOrd="0" presId="urn:microsoft.com/office/officeart/2005/8/layout/vProcess5"/>
    <dgm:cxn modelId="{748D2BB3-7774-4140-B683-80FE435AC3D3}" type="presOf" srcId="{B6526814-9905-482B-8498-A0CBDC02C7AB}" destId="{CE6C0DF2-AA87-4B7E-A18E-1814CCD19009}" srcOrd="1" destOrd="0" presId="urn:microsoft.com/office/officeart/2005/8/layout/vProcess5"/>
    <dgm:cxn modelId="{4686E6BB-DC84-4F50-81FA-8C8B094EFFF5}" type="presOf" srcId="{0673D777-57AC-448E-A554-301161A11B96}" destId="{2F02E80F-7F57-44FD-9FC7-41221E776B43}" srcOrd="0" destOrd="0" presId="urn:microsoft.com/office/officeart/2005/8/layout/vProcess5"/>
    <dgm:cxn modelId="{3ACB5BD3-7790-42D1-8F55-FA9D13E63C18}" type="presOf" srcId="{B6526814-9905-482B-8498-A0CBDC02C7AB}" destId="{54015795-E248-4864-8064-AFBFE2EFB518}" srcOrd="0" destOrd="0" presId="urn:microsoft.com/office/officeart/2005/8/layout/vProcess5"/>
    <dgm:cxn modelId="{326C1CDD-95C5-4B99-B2CB-21C2A4D3BC58}" type="presOf" srcId="{AA6D7164-2AEF-4B99-A24B-1B319F45A948}" destId="{73BA5CEF-60CD-445B-A0A1-641457D9DD71}" srcOrd="0" destOrd="0" presId="urn:microsoft.com/office/officeart/2005/8/layout/vProcess5"/>
    <dgm:cxn modelId="{1D21B9DE-00C7-43F9-9424-D08C5D065429}" srcId="{102185CC-71E8-4D61-BF0D-DEA740064114}" destId="{1D96125A-8E71-4100-9150-571F279CAE0A}" srcOrd="0" destOrd="0" parTransId="{688B2A4D-7B8F-4642-86C4-415AE5A8C033}" sibTransId="{0673D777-57AC-448E-A554-301161A11B96}"/>
    <dgm:cxn modelId="{6B6F37F0-0666-48FB-8D89-0106C74E456B}" type="presParOf" srcId="{5DA82747-CBE5-4D47-B306-41E16B7D800D}" destId="{9EFE7866-949D-4ADE-8934-17819DB94125}" srcOrd="0" destOrd="0" presId="urn:microsoft.com/office/officeart/2005/8/layout/vProcess5"/>
    <dgm:cxn modelId="{1EBCE3CE-8B26-47A5-96A1-BF2EA3066FAD}" type="presParOf" srcId="{5DA82747-CBE5-4D47-B306-41E16B7D800D}" destId="{B910F3F4-5DDA-45BC-8D9A-3B5AB778C60A}" srcOrd="1" destOrd="0" presId="urn:microsoft.com/office/officeart/2005/8/layout/vProcess5"/>
    <dgm:cxn modelId="{B9548000-F9F6-42A4-B18C-DDBB4562A8FA}" type="presParOf" srcId="{5DA82747-CBE5-4D47-B306-41E16B7D800D}" destId="{549BA2D1-9F51-4C88-AABF-8C07D613F092}" srcOrd="2" destOrd="0" presId="urn:microsoft.com/office/officeart/2005/8/layout/vProcess5"/>
    <dgm:cxn modelId="{0752F115-6337-44E2-8DAB-E0C0CB760941}" type="presParOf" srcId="{5DA82747-CBE5-4D47-B306-41E16B7D800D}" destId="{0DE15DBE-4395-401E-9E81-71B80B665C86}" srcOrd="3" destOrd="0" presId="urn:microsoft.com/office/officeart/2005/8/layout/vProcess5"/>
    <dgm:cxn modelId="{4E261340-CA91-421E-AF0C-C81084F8542B}" type="presParOf" srcId="{5DA82747-CBE5-4D47-B306-41E16B7D800D}" destId="{54015795-E248-4864-8064-AFBFE2EFB518}" srcOrd="4" destOrd="0" presId="urn:microsoft.com/office/officeart/2005/8/layout/vProcess5"/>
    <dgm:cxn modelId="{A3325FCB-F733-48B5-9930-92C94E19A4AA}" type="presParOf" srcId="{5DA82747-CBE5-4D47-B306-41E16B7D800D}" destId="{2F02E80F-7F57-44FD-9FC7-41221E776B43}" srcOrd="5" destOrd="0" presId="urn:microsoft.com/office/officeart/2005/8/layout/vProcess5"/>
    <dgm:cxn modelId="{59F26D95-C89B-4102-8AF9-BC86FAD4E855}" type="presParOf" srcId="{5DA82747-CBE5-4D47-B306-41E16B7D800D}" destId="{73BA5CEF-60CD-445B-A0A1-641457D9DD71}" srcOrd="6" destOrd="0" presId="urn:microsoft.com/office/officeart/2005/8/layout/vProcess5"/>
    <dgm:cxn modelId="{8F1C6D9C-C948-4B9B-800D-A6B0B3118534}" type="presParOf" srcId="{5DA82747-CBE5-4D47-B306-41E16B7D800D}" destId="{5D32AC62-7CCB-41BE-9165-F479E353D899}" srcOrd="7" destOrd="0" presId="urn:microsoft.com/office/officeart/2005/8/layout/vProcess5"/>
    <dgm:cxn modelId="{A153747F-86DE-42B1-9403-B4D64C9D3C1C}" type="presParOf" srcId="{5DA82747-CBE5-4D47-B306-41E16B7D800D}" destId="{A5F104C6-1732-4E2C-8520-D13385D81D55}" srcOrd="8" destOrd="0" presId="urn:microsoft.com/office/officeart/2005/8/layout/vProcess5"/>
    <dgm:cxn modelId="{72AA5A27-695F-48EA-AFC9-E24685B95D2D}" type="presParOf" srcId="{5DA82747-CBE5-4D47-B306-41E16B7D800D}" destId="{3874BDA8-49FE-40D4-9065-A3E519087B77}" srcOrd="9" destOrd="0" presId="urn:microsoft.com/office/officeart/2005/8/layout/vProcess5"/>
    <dgm:cxn modelId="{A20A9621-7B4E-436F-870F-F30909A81F31}" type="presParOf" srcId="{5DA82747-CBE5-4D47-B306-41E16B7D800D}" destId="{4B592653-971B-4A36-A02E-DD069C3821DC}" srcOrd="10" destOrd="0" presId="urn:microsoft.com/office/officeart/2005/8/layout/vProcess5"/>
    <dgm:cxn modelId="{A5E275F4-8E67-4DF1-937C-349B01657925}" type="presParOf" srcId="{5DA82747-CBE5-4D47-B306-41E16B7D800D}" destId="{CE6C0DF2-AA87-4B7E-A18E-1814CCD19009}"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B33B9D-6E6A-4653-A6AE-92B16EC6E631}">
      <dsp:nvSpPr>
        <dsp:cNvPr id="0" name=""/>
        <dsp:cNvSpPr/>
      </dsp:nvSpPr>
      <dsp:spPr>
        <a:xfrm>
          <a:off x="1227" y="267023"/>
          <a:ext cx="4309690" cy="273665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6EBC926-4BA4-4DBC-910D-2807BEC446C2}">
      <dsp:nvSpPr>
        <dsp:cNvPr id="0" name=""/>
        <dsp:cNvSpPr/>
      </dsp:nvSpPr>
      <dsp:spPr>
        <a:xfrm>
          <a:off x="480082"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t>This problem contains a discrete domain since all the coordinates are known and given. The traveling salesman problem is an optimization problem in which the minimum length path through a circuit is found. Here are N cities with positions(x, y). </a:t>
          </a:r>
          <a:endParaRPr lang="en-US" sz="1700" kern="1200" dirty="0"/>
        </a:p>
      </dsp:txBody>
      <dsp:txXfrm>
        <a:off x="560236" y="802089"/>
        <a:ext cx="4149382" cy="2576345"/>
      </dsp:txXfrm>
    </dsp:sp>
    <dsp:sp modelId="{5CA5595B-B9E0-4E6C-8677-F0EFB9A03F3E}">
      <dsp:nvSpPr>
        <dsp:cNvPr id="0" name=""/>
        <dsp:cNvSpPr/>
      </dsp:nvSpPr>
      <dsp:spPr>
        <a:xfrm>
          <a:off x="5268627" y="267023"/>
          <a:ext cx="4309690" cy="273665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E9743261-A3B3-41CD-A2A7-8784DC2E20A2}">
      <dsp:nvSpPr>
        <dsp:cNvPr id="0" name=""/>
        <dsp:cNvSpPr/>
      </dsp:nvSpPr>
      <dsp:spPr>
        <a:xfrm>
          <a:off x="5747481"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a:t>The problem is to find a path which visits each city exactly once and returns to the original city. Since there are N cities, there are N! different orders in which they may be visited. With 20 points given for this problem, there are 2.4329020118x10^18 different possible paths which makes it impractical to choose a random path of travel.</a:t>
          </a:r>
          <a:endParaRPr lang="en-US" sz="1700" kern="1200"/>
        </a:p>
      </dsp:txBody>
      <dsp:txXfrm>
        <a:off x="5827635" y="802089"/>
        <a:ext cx="4149382" cy="25763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10F3F4-5DDA-45BC-8D9A-3B5AB778C60A}">
      <dsp:nvSpPr>
        <dsp:cNvPr id="0" name=""/>
        <dsp:cNvSpPr/>
      </dsp:nvSpPr>
      <dsp:spPr>
        <a:xfrm>
          <a:off x="0" y="0"/>
          <a:ext cx="8046720" cy="819634"/>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0" i="0" kern="1200"/>
            <a:t>Simulated annealing is a Monte Carlo method that can be used to seek the optimum of a multi-modal function. The name of the algorithm comes from annealing in metallurgy, a technique involving heating and controlled cooling of a material to alter its physical properties. Both are attributes of the material that depend on their thermodynamic free energy. Heating and cooling the material affects both the temperature and the thermodynamic free energy or Gibbs energy. </a:t>
          </a:r>
          <a:endParaRPr lang="en-US" sz="900" kern="1200"/>
        </a:p>
      </dsp:txBody>
      <dsp:txXfrm>
        <a:off x="24006" y="24006"/>
        <a:ext cx="7093011" cy="771622"/>
      </dsp:txXfrm>
    </dsp:sp>
    <dsp:sp modelId="{549BA2D1-9F51-4C88-AABF-8C07D613F092}">
      <dsp:nvSpPr>
        <dsp:cNvPr id="0" name=""/>
        <dsp:cNvSpPr/>
      </dsp:nvSpPr>
      <dsp:spPr>
        <a:xfrm>
          <a:off x="673912" y="968659"/>
          <a:ext cx="8046720" cy="819634"/>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0" i="0" kern="1200"/>
            <a:t>Simulated annealing can be used for very hard computational optimization problems where exact algorithms fail; even though it usually achieves an approximate solution to the global minimum, it could be enough for many practical problems</a:t>
          </a:r>
          <a:endParaRPr lang="en-US" sz="900" kern="1200"/>
        </a:p>
      </dsp:txBody>
      <dsp:txXfrm>
        <a:off x="697918" y="992665"/>
        <a:ext cx="6792032" cy="771622"/>
      </dsp:txXfrm>
    </dsp:sp>
    <dsp:sp modelId="{0DE15DBE-4395-401E-9E81-71B80B665C86}">
      <dsp:nvSpPr>
        <dsp:cNvPr id="0" name=""/>
        <dsp:cNvSpPr/>
      </dsp:nvSpPr>
      <dsp:spPr>
        <a:xfrm>
          <a:off x="1337767" y="1937318"/>
          <a:ext cx="8046720" cy="819634"/>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0" i="0" kern="1200"/>
            <a:t>This notion of slow cooling implemented in the simulated annealing algorithm is interpreted as a slow decrease in the probability of accepting worse solutions as the solution space is explored. Accepting worse solutions allows for a more extensive search for the global optimal solution instead of converging to a local minima. In general, simulated annealing algorithms work as follows: </a:t>
          </a:r>
          <a:endParaRPr lang="en-US" sz="900" kern="1200"/>
        </a:p>
      </dsp:txBody>
      <dsp:txXfrm>
        <a:off x="1361773" y="1961324"/>
        <a:ext cx="6802091" cy="771622"/>
      </dsp:txXfrm>
    </dsp:sp>
    <dsp:sp modelId="{54015795-E248-4864-8064-AFBFE2EFB518}">
      <dsp:nvSpPr>
        <dsp:cNvPr id="0" name=""/>
        <dsp:cNvSpPr/>
      </dsp:nvSpPr>
      <dsp:spPr>
        <a:xfrm>
          <a:off x="2011680" y="2905977"/>
          <a:ext cx="8046720" cy="819634"/>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0" i="0" kern="1200"/>
            <a:t>The temperature progressively decreases from an initial positive value to zero (or small decimal value approaching 0). At each time step, the algorithm randomly selects a solution close to the current one, measures its quality, and moves to it according to the temperature-dependent probabilities of selecting better or worse solutions, which during the search respectively remain at 1 (or positive) and decrease toward zero.</a:t>
          </a:r>
          <a:endParaRPr lang="en-US" sz="900" kern="1200"/>
        </a:p>
      </dsp:txBody>
      <dsp:txXfrm>
        <a:off x="2035686" y="2929983"/>
        <a:ext cx="6792032" cy="771622"/>
      </dsp:txXfrm>
    </dsp:sp>
    <dsp:sp modelId="{2F02E80F-7F57-44FD-9FC7-41221E776B43}">
      <dsp:nvSpPr>
        <dsp:cNvPr id="0" name=""/>
        <dsp:cNvSpPr/>
      </dsp:nvSpPr>
      <dsp:spPr>
        <a:xfrm>
          <a:off x="7513957" y="627765"/>
          <a:ext cx="532762" cy="532762"/>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7633828" y="627765"/>
        <a:ext cx="293020" cy="400903"/>
      </dsp:txXfrm>
    </dsp:sp>
    <dsp:sp modelId="{73BA5CEF-60CD-445B-A0A1-641457D9DD71}">
      <dsp:nvSpPr>
        <dsp:cNvPr id="0" name=""/>
        <dsp:cNvSpPr/>
      </dsp:nvSpPr>
      <dsp:spPr>
        <a:xfrm>
          <a:off x="8187870" y="1596424"/>
          <a:ext cx="532762" cy="532762"/>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307741" y="1596424"/>
        <a:ext cx="293020" cy="400903"/>
      </dsp:txXfrm>
    </dsp:sp>
    <dsp:sp modelId="{5D32AC62-7CCB-41BE-9165-F479E353D899}">
      <dsp:nvSpPr>
        <dsp:cNvPr id="0" name=""/>
        <dsp:cNvSpPr/>
      </dsp:nvSpPr>
      <dsp:spPr>
        <a:xfrm>
          <a:off x="8851724" y="2565083"/>
          <a:ext cx="532762" cy="532762"/>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971595" y="2565083"/>
        <a:ext cx="293020" cy="40090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2/8/2023</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90762901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1A6AA8-A04B-4104-9AE2-BD48D340E27F}" type="datetimeFigureOut">
              <a:rPr lang="en-US" dirty="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726962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E0BF79-FAC6-4A96-8DE1-F7B82E2E1652}" type="datetimeFigureOut">
              <a:rPr lang="en-US" dirty="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880289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2FF5DD9-2C52-442D-92E2-8072C0C3D7CD}" type="datetimeFigureOut">
              <a:rPr lang="en-US" dirty="0"/>
              <a:t>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27683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2/8/2023</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25988343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D3D6FB-79CC-4683-A046-BBE785BA1BED}" type="datetimeFigureOut">
              <a:rPr lang="en-US" dirty="0"/>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52193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12B3E8-48F1-4B23-8498-D8A04A81EC9C}" type="datetimeFigureOut">
              <a:rPr lang="en-US" dirty="0"/>
              <a:t>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546948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0B90D90-AA62-404D-A741-635B4370F9CB}" type="datetimeFigureOut">
              <a:rPr lang="en-US" dirty="0"/>
              <a:t>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314426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660073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2/8/2023</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63498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2/8/2023</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62955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2/8/2023</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72311693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a:t>Project 2 – simulated annealing traveling salesman (SATS)</a:t>
            </a:r>
          </a:p>
        </p:txBody>
      </p:sp>
      <p:sp>
        <p:nvSpPr>
          <p:cNvPr id="3" name="Subtitle 2"/>
          <p:cNvSpPr>
            <a:spLocks noGrp="1"/>
          </p:cNvSpPr>
          <p:nvPr>
            <p:ph type="subTitle" idx="1"/>
          </p:nvPr>
        </p:nvSpPr>
        <p:spPr/>
        <p:txBody>
          <a:bodyPr/>
          <a:lstStyle/>
          <a:p>
            <a:r>
              <a:rPr lang="en-US"/>
              <a:t>Austin Phillips, Angel Rodriguez</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A7952-7EEB-73F1-6A23-A6A22AF87656}"/>
              </a:ext>
            </a:extLst>
          </p:cNvPr>
          <p:cNvSpPr>
            <a:spLocks noGrp="1"/>
          </p:cNvSpPr>
          <p:nvPr>
            <p:ph type="title"/>
          </p:nvPr>
        </p:nvSpPr>
        <p:spPr>
          <a:xfrm>
            <a:off x="1066800" y="642594"/>
            <a:ext cx="10058400" cy="1371600"/>
          </a:xfrm>
        </p:spPr>
        <p:txBody>
          <a:bodyPr>
            <a:normAutofit/>
          </a:bodyPr>
          <a:lstStyle/>
          <a:p>
            <a:pPr algn="ctr"/>
            <a:r>
              <a:rPr lang="en-US" dirty="0"/>
              <a:t>The Traveling Salesman Problem</a:t>
            </a:r>
            <a:endParaRPr lang="en-US"/>
          </a:p>
        </p:txBody>
      </p:sp>
      <p:graphicFrame>
        <p:nvGraphicFramePr>
          <p:cNvPr id="5" name="Content Placeholder 2">
            <a:extLst>
              <a:ext uri="{FF2B5EF4-FFF2-40B4-BE49-F238E27FC236}">
                <a16:creationId xmlns:a16="http://schemas.microsoft.com/office/drawing/2014/main" id="{788A2691-53C4-FC8A-92DA-8B33875D6180}"/>
              </a:ext>
            </a:extLst>
          </p:cNvPr>
          <p:cNvGraphicFramePr>
            <a:graphicFrameLocks noGrp="1"/>
          </p:cNvGraphicFramePr>
          <p:nvPr>
            <p:ph idx="1"/>
            <p:extLst>
              <p:ext uri="{D42A27DB-BD31-4B8C-83A1-F6EECF244321}">
                <p14:modId xmlns:p14="http://schemas.microsoft.com/office/powerpoint/2010/main" val="2279621959"/>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5043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67B27-0904-684B-5189-A29DF51506F1}"/>
              </a:ext>
            </a:extLst>
          </p:cNvPr>
          <p:cNvSpPr>
            <a:spLocks noGrp="1"/>
          </p:cNvSpPr>
          <p:nvPr>
            <p:ph type="title"/>
          </p:nvPr>
        </p:nvSpPr>
        <p:spPr>
          <a:xfrm>
            <a:off x="1066800" y="642594"/>
            <a:ext cx="10058400" cy="1371600"/>
          </a:xfrm>
        </p:spPr>
        <p:txBody>
          <a:bodyPr>
            <a:normAutofit/>
          </a:bodyPr>
          <a:lstStyle/>
          <a:p>
            <a:pPr algn="ctr"/>
            <a:r>
              <a:rPr lang="en-US" b="0" i="0" dirty="0">
                <a:effectLst/>
                <a:latin typeface="Arial" panose="020B0604020202020204" pitchFamily="34" charset="0"/>
              </a:rPr>
              <a:t>SIMULATED ANNEALING</a:t>
            </a:r>
            <a:endParaRPr lang="en-US"/>
          </a:p>
        </p:txBody>
      </p:sp>
      <p:graphicFrame>
        <p:nvGraphicFramePr>
          <p:cNvPr id="5" name="Content Placeholder 2">
            <a:extLst>
              <a:ext uri="{FF2B5EF4-FFF2-40B4-BE49-F238E27FC236}">
                <a16:creationId xmlns:a16="http://schemas.microsoft.com/office/drawing/2014/main" id="{C166A13F-6D7A-6A01-1207-0ABB2FD35F5D}"/>
              </a:ext>
            </a:extLst>
          </p:cNvPr>
          <p:cNvGraphicFramePr>
            <a:graphicFrameLocks noGrp="1"/>
          </p:cNvGraphicFramePr>
          <p:nvPr>
            <p:ph idx="1"/>
            <p:extLst>
              <p:ext uri="{D42A27DB-BD31-4B8C-83A1-F6EECF244321}">
                <p14:modId xmlns:p14="http://schemas.microsoft.com/office/powerpoint/2010/main" val="3494116681"/>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6829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EB345-1C8E-FE06-EFA1-CD5BBE4A6CD2}"/>
              </a:ext>
            </a:extLst>
          </p:cNvPr>
          <p:cNvSpPr>
            <a:spLocks noGrp="1"/>
          </p:cNvSpPr>
          <p:nvPr>
            <p:ph type="title"/>
          </p:nvPr>
        </p:nvSpPr>
        <p:spPr/>
        <p:txBody>
          <a:bodyPr>
            <a:normAutofit fontScale="90000"/>
          </a:bodyPr>
          <a:lstStyle/>
          <a:p>
            <a:r>
              <a:rPr lang="en-US" dirty="0"/>
              <a:t>Calculating Energy and Swapping Elements in Iterator</a:t>
            </a:r>
          </a:p>
        </p:txBody>
      </p:sp>
      <p:sp>
        <p:nvSpPr>
          <p:cNvPr id="13" name="Content Placeholder 12">
            <a:extLst>
              <a:ext uri="{FF2B5EF4-FFF2-40B4-BE49-F238E27FC236}">
                <a16:creationId xmlns:a16="http://schemas.microsoft.com/office/drawing/2014/main" id="{408FC878-C9E3-01D9-86AF-DDA19D2E950E}"/>
              </a:ext>
            </a:extLst>
          </p:cNvPr>
          <p:cNvSpPr>
            <a:spLocks noGrp="1"/>
          </p:cNvSpPr>
          <p:nvPr>
            <p:ph idx="1"/>
          </p:nvPr>
        </p:nvSpPr>
        <p:spPr/>
        <p:txBody>
          <a:bodyPr/>
          <a:lstStyle/>
          <a:p>
            <a:endParaRPr lang="en-US" dirty="0"/>
          </a:p>
        </p:txBody>
      </p:sp>
      <p:pic>
        <p:nvPicPr>
          <p:cNvPr id="15" name="Picture 14">
            <a:extLst>
              <a:ext uri="{FF2B5EF4-FFF2-40B4-BE49-F238E27FC236}">
                <a16:creationId xmlns:a16="http://schemas.microsoft.com/office/drawing/2014/main" id="{C3A7D9C6-5237-2D8F-437F-589233FCCA6E}"/>
              </a:ext>
            </a:extLst>
          </p:cNvPr>
          <p:cNvPicPr>
            <a:picLocks noChangeAspect="1"/>
          </p:cNvPicPr>
          <p:nvPr/>
        </p:nvPicPr>
        <p:blipFill>
          <a:blip r:embed="rId2"/>
          <a:stretch>
            <a:fillRect/>
          </a:stretch>
        </p:blipFill>
        <p:spPr>
          <a:xfrm>
            <a:off x="248065" y="3849170"/>
            <a:ext cx="5113176" cy="2783029"/>
          </a:xfrm>
          <a:prstGeom prst="rect">
            <a:avLst/>
          </a:prstGeom>
        </p:spPr>
      </p:pic>
      <p:pic>
        <p:nvPicPr>
          <p:cNvPr id="17" name="Picture 16">
            <a:extLst>
              <a:ext uri="{FF2B5EF4-FFF2-40B4-BE49-F238E27FC236}">
                <a16:creationId xmlns:a16="http://schemas.microsoft.com/office/drawing/2014/main" id="{8E355BE4-B910-4B42-59F3-7D7BDEDFB1EB}"/>
              </a:ext>
            </a:extLst>
          </p:cNvPr>
          <p:cNvPicPr>
            <a:picLocks noChangeAspect="1"/>
          </p:cNvPicPr>
          <p:nvPr/>
        </p:nvPicPr>
        <p:blipFill>
          <a:blip r:embed="rId3"/>
          <a:stretch>
            <a:fillRect/>
          </a:stretch>
        </p:blipFill>
        <p:spPr>
          <a:xfrm>
            <a:off x="5361241" y="2421561"/>
            <a:ext cx="6582694" cy="4210638"/>
          </a:xfrm>
          <a:prstGeom prst="rect">
            <a:avLst/>
          </a:prstGeom>
        </p:spPr>
      </p:pic>
    </p:spTree>
    <p:extLst>
      <p:ext uri="{BB962C8B-B14F-4D97-AF65-F5344CB8AC3E}">
        <p14:creationId xmlns:p14="http://schemas.microsoft.com/office/powerpoint/2010/main" val="3759633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E9B969E-CD96-4162-BA90-449BBDA95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3162"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6B6401A4-FEE5-4976-857C-1FD0CDB2E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162" y="0"/>
            <a:ext cx="816874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D65BB4E5-A9F7-A948-5EBD-40B210EBBAB1}"/>
              </a:ext>
            </a:extLst>
          </p:cNvPr>
          <p:cNvPicPr>
            <a:picLocks noGrp="1" noChangeAspect="1"/>
          </p:cNvPicPr>
          <p:nvPr>
            <p:ph idx="1"/>
          </p:nvPr>
        </p:nvPicPr>
        <p:blipFill>
          <a:blip r:embed="rId2"/>
          <a:stretch>
            <a:fillRect/>
          </a:stretch>
        </p:blipFill>
        <p:spPr>
          <a:xfrm>
            <a:off x="4023161" y="0"/>
            <a:ext cx="3257550" cy="6858000"/>
          </a:xfrm>
          <a:prstGeom prst="rect">
            <a:avLst/>
          </a:prstGeom>
        </p:spPr>
      </p:pic>
      <p:sp>
        <p:nvSpPr>
          <p:cNvPr id="17" name="Rectangle 16">
            <a:extLst>
              <a:ext uri="{FF2B5EF4-FFF2-40B4-BE49-F238E27FC236}">
                <a16:creationId xmlns:a16="http://schemas.microsoft.com/office/drawing/2014/main" id="{047AF1DF-6993-45FB-92A5-C36B1A680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5029" cy="6858000"/>
          </a:xfrm>
          <a:prstGeom prst="rect">
            <a:avLst/>
          </a:prstGeom>
          <a:blipFill dpi="0" rotWithShape="1">
            <a:blip r:embed="rId3">
              <a:alphaModFix amt="6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6DA423C-FCC9-6423-4BA6-53632B9C742C}"/>
              </a:ext>
            </a:extLst>
          </p:cNvPr>
          <p:cNvSpPr>
            <a:spLocks noGrp="1"/>
          </p:cNvSpPr>
          <p:nvPr>
            <p:ph type="title"/>
          </p:nvPr>
        </p:nvSpPr>
        <p:spPr>
          <a:xfrm>
            <a:off x="643433" y="643464"/>
            <a:ext cx="2888344" cy="1428737"/>
          </a:xfrm>
        </p:spPr>
        <p:txBody>
          <a:bodyPr vert="horz" lIns="91440" tIns="45720" rIns="91440" bIns="45720" rtlCol="0" anchor="ctr">
            <a:normAutofit/>
          </a:bodyPr>
          <a:lstStyle/>
          <a:p>
            <a:r>
              <a:rPr lang="en-US" sz="2200">
                <a:solidFill>
                  <a:srgbClr val="FFFFFF"/>
                </a:solidFill>
              </a:rPr>
              <a:t>Simulated Annealing Algorithm in Python</a:t>
            </a:r>
          </a:p>
        </p:txBody>
      </p:sp>
      <p:sp>
        <p:nvSpPr>
          <p:cNvPr id="5" name="TextBox 4">
            <a:extLst>
              <a:ext uri="{FF2B5EF4-FFF2-40B4-BE49-F238E27FC236}">
                <a16:creationId xmlns:a16="http://schemas.microsoft.com/office/drawing/2014/main" id="{1160213D-6915-5574-B39F-C4AD64950800}"/>
              </a:ext>
            </a:extLst>
          </p:cNvPr>
          <p:cNvSpPr txBox="1"/>
          <p:nvPr/>
        </p:nvSpPr>
        <p:spPr>
          <a:xfrm>
            <a:off x="643337" y="2184036"/>
            <a:ext cx="2888439" cy="3869634"/>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182880">
              <a:spcAft>
                <a:spcPts val="600"/>
              </a:spcAft>
              <a:buClr>
                <a:schemeClr val="tx1">
                  <a:lumMod val="85000"/>
                  <a:lumOff val="15000"/>
                </a:schemeClr>
              </a:buClr>
              <a:buFont typeface="Garamond" pitchFamily="18" charset="0"/>
              <a:buChar char="◦"/>
            </a:pPr>
            <a:r>
              <a:rPr lang="en-US" sz="1600" dirty="0">
                <a:solidFill>
                  <a:srgbClr val="FFFFFF"/>
                </a:solidFill>
              </a:rPr>
              <a:t>Algorithm details with figure of plot displayed during program runtime</a:t>
            </a:r>
          </a:p>
        </p:txBody>
      </p:sp>
      <p:pic>
        <p:nvPicPr>
          <p:cNvPr id="10" name="Picture 9" descr="Chart&#10;&#10;Description automatically generated">
            <a:extLst>
              <a:ext uri="{FF2B5EF4-FFF2-40B4-BE49-F238E27FC236}">
                <a16:creationId xmlns:a16="http://schemas.microsoft.com/office/drawing/2014/main" id="{6A57ED57-9C54-F994-B345-B518C48188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0711" y="1442301"/>
            <a:ext cx="4753630" cy="3799527"/>
          </a:xfrm>
          <a:prstGeom prst="rect">
            <a:avLst/>
          </a:prstGeom>
        </p:spPr>
      </p:pic>
    </p:spTree>
    <p:extLst>
      <p:ext uri="{BB962C8B-B14F-4D97-AF65-F5344CB8AC3E}">
        <p14:creationId xmlns:p14="http://schemas.microsoft.com/office/powerpoint/2010/main" val="2202383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8370766-CC13-4DF4-AF0A-0E820B8D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57B3C4F9-03D9-4B39-9F3C-036654230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29" y="237744"/>
            <a:ext cx="8531352" cy="6382512"/>
          </a:xfrm>
          <a:prstGeom prst="rect">
            <a:avLst/>
          </a:prstGeom>
          <a:ln w="6350" cap="flat" cmpd="sng" algn="ctr">
            <a:noFill/>
            <a:prstDash val="solid"/>
          </a:ln>
          <a:effectLst>
            <a:outerShdw blurRad="50800" algn="ctr" rotWithShape="0">
              <a:prstClr val="black">
                <a:alpha val="66000"/>
              </a:prstClr>
            </a:outerShdw>
            <a:softEdge rad="0"/>
          </a:effectLst>
        </p:spPr>
      </p:sp>
      <p:sp>
        <p:nvSpPr>
          <p:cNvPr id="21" name="Rectangle 20">
            <a:extLst>
              <a:ext uri="{FF2B5EF4-FFF2-40B4-BE49-F238E27FC236}">
                <a16:creationId xmlns:a16="http://schemas.microsoft.com/office/drawing/2014/main" id="{3B61CA66-E7F4-49EC-89DC-F37EE6933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6DA423C-FCC9-6423-4BA6-53632B9C742C}"/>
              </a:ext>
            </a:extLst>
          </p:cNvPr>
          <p:cNvSpPr>
            <a:spLocks noGrp="1"/>
          </p:cNvSpPr>
          <p:nvPr>
            <p:ph type="title"/>
          </p:nvPr>
        </p:nvSpPr>
        <p:spPr>
          <a:xfrm>
            <a:off x="9387189" y="612843"/>
            <a:ext cx="2247091" cy="1499738"/>
          </a:xfrm>
        </p:spPr>
        <p:txBody>
          <a:bodyPr anchor="b">
            <a:normAutofit/>
          </a:bodyPr>
          <a:lstStyle/>
          <a:p>
            <a:r>
              <a:rPr lang="en-US" sz="2000">
                <a:solidFill>
                  <a:srgbClr val="FFFFFF"/>
                </a:solidFill>
              </a:rPr>
              <a:t>Results Showing Before and After Simulated Annealing with</a:t>
            </a:r>
          </a:p>
        </p:txBody>
      </p:sp>
      <p:sp>
        <p:nvSpPr>
          <p:cNvPr id="23" name="Rectangle 22">
            <a:extLst>
              <a:ext uri="{FF2B5EF4-FFF2-40B4-BE49-F238E27FC236}">
                <a16:creationId xmlns:a16="http://schemas.microsoft.com/office/drawing/2014/main" id="{886ACB74-3D88-4CD7-B619-829D70AD4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0122" y="413053"/>
            <a:ext cx="8212114" cy="6064596"/>
          </a:xfrm>
          <a:prstGeom prst="rect">
            <a:avLst/>
          </a:prstGeom>
          <a:noFill/>
          <a:ln w="6350" cap="sq" cmpd="sng" algn="ctr">
            <a:solidFill>
              <a:schemeClr val="tx1">
                <a:lumMod val="75000"/>
                <a:lumOff val="25000"/>
              </a:schemeClr>
            </a:solidFill>
            <a:prstDash val="solid"/>
            <a:miter lim="800000"/>
          </a:ln>
          <a:effectLst/>
        </p:spPr>
      </p:sp>
      <p:pic>
        <p:nvPicPr>
          <p:cNvPr id="10" name="Content Placeholder 9" descr="Chart, line chart&#10;&#10;Description automatically generated">
            <a:extLst>
              <a:ext uri="{FF2B5EF4-FFF2-40B4-BE49-F238E27FC236}">
                <a16:creationId xmlns:a16="http://schemas.microsoft.com/office/drawing/2014/main" id="{91AF996C-5617-81C3-6632-92BB36A93B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671" y="933061"/>
            <a:ext cx="8200896" cy="4572000"/>
          </a:xfrm>
          <a:prstGeom prst="rect">
            <a:avLst/>
          </a:prstGeom>
        </p:spPr>
      </p:pic>
      <p:sp>
        <p:nvSpPr>
          <p:cNvPr id="14" name="Content Placeholder 13">
            <a:extLst>
              <a:ext uri="{FF2B5EF4-FFF2-40B4-BE49-F238E27FC236}">
                <a16:creationId xmlns:a16="http://schemas.microsoft.com/office/drawing/2014/main" id="{687DAB2D-0B9D-0783-779F-A024ECD13B7A}"/>
              </a:ext>
            </a:extLst>
          </p:cNvPr>
          <p:cNvSpPr>
            <a:spLocks noGrp="1"/>
          </p:cNvSpPr>
          <p:nvPr>
            <p:ph idx="1"/>
          </p:nvPr>
        </p:nvSpPr>
        <p:spPr>
          <a:xfrm>
            <a:off x="9387190" y="2149813"/>
            <a:ext cx="2247090" cy="4046706"/>
          </a:xfrm>
        </p:spPr>
        <p:txBody>
          <a:bodyPr>
            <a:normAutofit/>
          </a:bodyPr>
          <a:lstStyle/>
          <a:p>
            <a:r>
              <a:rPr lang="en-US" sz="1400" dirty="0">
                <a:solidFill>
                  <a:srgbClr val="FFFFFF"/>
                </a:solidFill>
              </a:rPr>
              <a:t>Energy is 1110 using the coordinates in the order they were given and returning to the first coordinate of the list</a:t>
            </a:r>
          </a:p>
          <a:p>
            <a:r>
              <a:rPr lang="en-US" sz="1400" dirty="0">
                <a:solidFill>
                  <a:srgbClr val="FFFFFF"/>
                </a:solidFill>
              </a:rPr>
              <a:t>Results of energy tend to lie in the 600s.</a:t>
            </a:r>
          </a:p>
          <a:p>
            <a:r>
              <a:rPr lang="en-US" sz="1400" dirty="0">
                <a:solidFill>
                  <a:srgbClr val="FFFFFF"/>
                </a:solidFill>
              </a:rPr>
              <a:t>Energy can be observed converging to a much lower point with some instances of the energy chosen increasing from the previous path chosen.</a:t>
            </a:r>
          </a:p>
        </p:txBody>
      </p:sp>
    </p:spTree>
    <p:extLst>
      <p:ext uri="{BB962C8B-B14F-4D97-AF65-F5344CB8AC3E}">
        <p14:creationId xmlns:p14="http://schemas.microsoft.com/office/powerpoint/2010/main" val="491057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9B969E-CD96-4162-BA90-449BBDA95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3162"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6B6401A4-FEE5-4976-857C-1FD0CDB2E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162" y="0"/>
            <a:ext cx="816874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chart, line chart&#10;&#10;Description automatically generated">
            <a:extLst>
              <a:ext uri="{FF2B5EF4-FFF2-40B4-BE49-F238E27FC236}">
                <a16:creationId xmlns:a16="http://schemas.microsoft.com/office/drawing/2014/main" id="{0A497E83-44D1-DCE1-54FD-CA645F8823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6048" y="923382"/>
            <a:ext cx="8101103" cy="4516365"/>
          </a:xfrm>
          <a:prstGeom prst="rect">
            <a:avLst/>
          </a:prstGeom>
        </p:spPr>
      </p:pic>
      <p:sp>
        <p:nvSpPr>
          <p:cNvPr id="14" name="Rectangle 13">
            <a:extLst>
              <a:ext uri="{FF2B5EF4-FFF2-40B4-BE49-F238E27FC236}">
                <a16:creationId xmlns:a16="http://schemas.microsoft.com/office/drawing/2014/main" id="{047AF1DF-6993-45FB-92A5-C36B1A680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5029" cy="6858000"/>
          </a:xfrm>
          <a:prstGeom prst="rect">
            <a:avLst/>
          </a:prstGeom>
          <a:blipFill dpi="0" rotWithShape="1">
            <a:blip r:embed="rId3">
              <a:alphaModFix amt="6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B285732-E5BA-387D-E562-8E4FB4BC6131}"/>
              </a:ext>
            </a:extLst>
          </p:cNvPr>
          <p:cNvSpPr>
            <a:spLocks noGrp="1"/>
          </p:cNvSpPr>
          <p:nvPr>
            <p:ph type="title"/>
          </p:nvPr>
        </p:nvSpPr>
        <p:spPr>
          <a:xfrm>
            <a:off x="643433" y="643464"/>
            <a:ext cx="2888344" cy="1428737"/>
          </a:xfrm>
        </p:spPr>
        <p:txBody>
          <a:bodyPr>
            <a:normAutofit/>
          </a:bodyPr>
          <a:lstStyle/>
          <a:p>
            <a:r>
              <a:rPr lang="en-US" sz="3200" dirty="0">
                <a:solidFill>
                  <a:srgbClr val="FFFFFF"/>
                </a:solidFill>
              </a:rPr>
              <a:t>Lowest Energy Result</a:t>
            </a:r>
          </a:p>
        </p:txBody>
      </p:sp>
      <p:sp>
        <p:nvSpPr>
          <p:cNvPr id="3" name="Content Placeholder 2">
            <a:extLst>
              <a:ext uri="{FF2B5EF4-FFF2-40B4-BE49-F238E27FC236}">
                <a16:creationId xmlns:a16="http://schemas.microsoft.com/office/drawing/2014/main" id="{C5D17AE0-0FE2-321E-2E43-1C36ECDF0847}"/>
              </a:ext>
            </a:extLst>
          </p:cNvPr>
          <p:cNvSpPr>
            <a:spLocks noGrp="1"/>
          </p:cNvSpPr>
          <p:nvPr>
            <p:ph idx="1"/>
          </p:nvPr>
        </p:nvSpPr>
        <p:spPr>
          <a:xfrm>
            <a:off x="643337" y="2184036"/>
            <a:ext cx="2888439" cy="3869634"/>
          </a:xfrm>
        </p:spPr>
        <p:txBody>
          <a:bodyPr vert="horz" lIns="91440" tIns="45720" rIns="91440" bIns="45720" rtlCol="0">
            <a:normAutofit/>
          </a:bodyPr>
          <a:lstStyle/>
          <a:p>
            <a:r>
              <a:rPr lang="en-US" sz="1600" dirty="0">
                <a:solidFill>
                  <a:srgbClr val="FFFFFF"/>
                </a:solidFill>
              </a:rPr>
              <a:t>We obtained results using:</a:t>
            </a:r>
          </a:p>
          <a:p>
            <a:pPr lvl="1"/>
            <a:r>
              <a:rPr lang="en-US" dirty="0">
                <a:solidFill>
                  <a:srgbClr val="FFFFFF"/>
                </a:solidFill>
              </a:rPr>
              <a:t>starting value T = 10</a:t>
            </a:r>
          </a:p>
          <a:p>
            <a:pPr lvl="1"/>
            <a:r>
              <a:rPr lang="en-US" dirty="0">
                <a:solidFill>
                  <a:srgbClr val="FFFFFF"/>
                </a:solidFill>
              </a:rPr>
              <a:t>T decimation of T = T*0.99999</a:t>
            </a:r>
          </a:p>
          <a:p>
            <a:pPr lvl="1"/>
            <a:r>
              <a:rPr lang="en-US" dirty="0">
                <a:solidFill>
                  <a:srgbClr val="FFFFFF"/>
                </a:solidFill>
              </a:rPr>
              <a:t>Running while T &gt; 0.000001</a:t>
            </a:r>
          </a:p>
          <a:p>
            <a:r>
              <a:rPr lang="en-US" sz="1600" dirty="0">
                <a:solidFill>
                  <a:srgbClr val="FFFFFF"/>
                </a:solidFill>
              </a:rPr>
              <a:t>Our best result has energy of 608 which is approximately 55% of original path energy.</a:t>
            </a:r>
          </a:p>
          <a:p>
            <a:r>
              <a:rPr lang="en-US" sz="1600" dirty="0">
                <a:solidFill>
                  <a:srgbClr val="FFFFFF"/>
                </a:solidFill>
              </a:rPr>
              <a:t>Most runs end with a different energy value</a:t>
            </a:r>
          </a:p>
        </p:txBody>
      </p:sp>
    </p:spTree>
    <p:extLst>
      <p:ext uri="{BB962C8B-B14F-4D97-AF65-F5344CB8AC3E}">
        <p14:creationId xmlns:p14="http://schemas.microsoft.com/office/powerpoint/2010/main" val="2418958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67B28-F348-B38A-3DCA-AF7887FFF09A}"/>
              </a:ext>
            </a:extLst>
          </p:cNvPr>
          <p:cNvSpPr>
            <a:spLocks noGrp="1"/>
          </p:cNvSpPr>
          <p:nvPr>
            <p:ph type="title"/>
          </p:nvPr>
        </p:nvSpPr>
        <p:spPr/>
        <p:txBody>
          <a:bodyPr/>
          <a:lstStyle/>
          <a:p>
            <a:r>
              <a:rPr lang="en-US" dirty="0"/>
              <a:t>Bugs Difficult to Solve</a:t>
            </a:r>
          </a:p>
        </p:txBody>
      </p:sp>
      <p:sp>
        <p:nvSpPr>
          <p:cNvPr id="3" name="Content Placeholder 2">
            <a:extLst>
              <a:ext uri="{FF2B5EF4-FFF2-40B4-BE49-F238E27FC236}">
                <a16:creationId xmlns:a16="http://schemas.microsoft.com/office/drawing/2014/main" id="{F47C45B8-B9C5-F47E-1713-A845A2FDEE51}"/>
              </a:ext>
            </a:extLst>
          </p:cNvPr>
          <p:cNvSpPr>
            <a:spLocks noGrp="1"/>
          </p:cNvSpPr>
          <p:nvPr>
            <p:ph idx="1"/>
          </p:nvPr>
        </p:nvSpPr>
        <p:spPr>
          <a:xfrm>
            <a:off x="1169773" y="1938363"/>
            <a:ext cx="10058400" cy="3931920"/>
          </a:xfrm>
        </p:spPr>
        <p:txBody>
          <a:bodyPr vert="horz" lIns="91440" tIns="45720" rIns="91440" bIns="45720" rtlCol="0" anchor="t">
            <a:normAutofit/>
          </a:bodyPr>
          <a:lstStyle/>
          <a:p>
            <a:r>
              <a:rPr lang="en-US" b="0" i="0" dirty="0">
                <a:effectLst/>
                <a:latin typeface="Arial" panose="020B0604020202020204" pitchFamily="34" charset="0"/>
              </a:rPr>
              <a:t>An objective included plotting the path of the most optimal path which involves keeping track of</a:t>
            </a:r>
            <a:br>
              <a:rPr lang="en-US" dirty="0"/>
            </a:br>
            <a:r>
              <a:rPr lang="en-US" b="0" i="0" dirty="0">
                <a:effectLst/>
                <a:latin typeface="Arial" panose="020B0604020202020204" pitchFamily="34" charset="0"/>
              </a:rPr>
              <a:t>the iterator associated with the least calculated energy. </a:t>
            </a:r>
          </a:p>
          <a:p>
            <a:r>
              <a:rPr lang="en-US" b="0" i="0" dirty="0">
                <a:effectLst/>
                <a:latin typeface="Arial" panose="020B0604020202020204" pitchFamily="34" charset="0"/>
              </a:rPr>
              <a:t>It was realized that Python does not make copies of arrays with the assignment operator =, but rather creates a pointer to the original array. This is fine until changes are made to the original array which pointed to by the copy and so changes are made to the copy as well. Since the iterator was constantly being updated, so was the optimal iterator leading to the optimal iterator holding an order of elements that did not result in the smallest energy value within </a:t>
            </a:r>
            <a:r>
              <a:rPr lang="en-US" b="0" i="0" dirty="0" err="1">
                <a:effectLst/>
                <a:latin typeface="Arial" panose="020B0604020202020204" pitchFamily="34" charset="0"/>
              </a:rPr>
              <a:t>energy_list</a:t>
            </a:r>
            <a:r>
              <a:rPr lang="en-US" b="0" i="0" dirty="0">
                <a:effectLst/>
                <a:latin typeface="Arial" panose="020B0604020202020204" pitchFamily="34" charset="0"/>
              </a:rPr>
              <a:t>. </a:t>
            </a:r>
          </a:p>
          <a:p>
            <a:r>
              <a:rPr lang="en-US" b="0" i="0" dirty="0">
                <a:effectLst/>
                <a:latin typeface="Arial" panose="020B0604020202020204" pitchFamily="34" charset="0"/>
              </a:rPr>
              <a:t>The solution was that instead of coding </a:t>
            </a:r>
            <a:r>
              <a:rPr lang="en-US" b="0" i="0" dirty="0" err="1">
                <a:effectLst/>
                <a:latin typeface="Arial" panose="020B0604020202020204" pitchFamily="34" charset="0"/>
              </a:rPr>
              <a:t>optimal_iterator</a:t>
            </a:r>
            <a:r>
              <a:rPr lang="en-US" b="0" i="0" dirty="0">
                <a:effectLst/>
                <a:latin typeface="Arial" panose="020B0604020202020204" pitchFamily="34" charset="0"/>
              </a:rPr>
              <a:t> = iterator, </a:t>
            </a:r>
            <a:r>
              <a:rPr lang="en-US" b="0" i="0" dirty="0" err="1">
                <a:effectLst/>
                <a:latin typeface="Arial" panose="020B0604020202020204" pitchFamily="34" charset="0"/>
              </a:rPr>
              <a:t>optimal_iterator</a:t>
            </a:r>
            <a:r>
              <a:rPr lang="en-US" b="0" i="0" dirty="0">
                <a:effectLst/>
                <a:latin typeface="Arial" panose="020B0604020202020204" pitchFamily="34" charset="0"/>
              </a:rPr>
              <a:t> = </a:t>
            </a:r>
            <a:r>
              <a:rPr lang="en-US" b="0" i="0" dirty="0" err="1">
                <a:effectLst/>
                <a:latin typeface="Arial" panose="020B0604020202020204" pitchFamily="34" charset="0"/>
              </a:rPr>
              <a:t>copy.deepcopy</a:t>
            </a:r>
            <a:r>
              <a:rPr lang="en-US" b="0" i="0" dirty="0">
                <a:effectLst/>
                <a:latin typeface="Arial" panose="020B0604020202020204" pitchFamily="34" charset="0"/>
              </a:rPr>
              <a:t>(iterator) had to be used instead which created a true copy and not a pointer.</a:t>
            </a:r>
            <a:endParaRPr lang="en-US" dirty="0"/>
          </a:p>
        </p:txBody>
      </p:sp>
      <p:pic>
        <p:nvPicPr>
          <p:cNvPr id="5" name="Picture 4">
            <a:extLst>
              <a:ext uri="{FF2B5EF4-FFF2-40B4-BE49-F238E27FC236}">
                <a16:creationId xmlns:a16="http://schemas.microsoft.com/office/drawing/2014/main" id="{A175519B-889D-7E96-0D13-12CB33876B89}"/>
              </a:ext>
            </a:extLst>
          </p:cNvPr>
          <p:cNvPicPr>
            <a:picLocks noChangeAspect="1"/>
          </p:cNvPicPr>
          <p:nvPr/>
        </p:nvPicPr>
        <p:blipFill>
          <a:blip r:embed="rId2"/>
          <a:stretch>
            <a:fillRect/>
          </a:stretch>
        </p:blipFill>
        <p:spPr>
          <a:xfrm>
            <a:off x="1806895" y="4843806"/>
            <a:ext cx="8578210" cy="1389887"/>
          </a:xfrm>
          <a:prstGeom prst="rect">
            <a:avLst/>
          </a:prstGeom>
        </p:spPr>
      </p:pic>
    </p:spTree>
    <p:extLst>
      <p:ext uri="{BB962C8B-B14F-4D97-AF65-F5344CB8AC3E}">
        <p14:creationId xmlns:p14="http://schemas.microsoft.com/office/powerpoint/2010/main" val="40188497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office theme</Template>
  <TotalTime>84</TotalTime>
  <Words>679</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Garamond</vt:lpstr>
      <vt:lpstr>Savon</vt:lpstr>
      <vt:lpstr>Project 2 – simulated annealing traveling salesman (SATS)</vt:lpstr>
      <vt:lpstr>The Traveling Salesman Problem</vt:lpstr>
      <vt:lpstr>SIMULATED ANNEALING</vt:lpstr>
      <vt:lpstr>Calculating Energy and Swapping Elements in Iterator</vt:lpstr>
      <vt:lpstr>Simulated Annealing Algorithm in Python</vt:lpstr>
      <vt:lpstr>Results Showing Before and After Simulated Annealing with</vt:lpstr>
      <vt:lpstr>Lowest Energy Result</vt:lpstr>
      <vt:lpstr>Bugs Difficult to Solve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 Rodriguez</dc:creator>
  <cp:lastModifiedBy>Angel Rodriguez</cp:lastModifiedBy>
  <cp:revision>30</cp:revision>
  <dcterms:created xsi:type="dcterms:W3CDTF">2023-01-24T19:37:38Z</dcterms:created>
  <dcterms:modified xsi:type="dcterms:W3CDTF">2023-02-09T03:32:10Z</dcterms:modified>
</cp:coreProperties>
</file>