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0" r:id="rId6"/>
    <p:sldId id="262" r:id="rId7"/>
    <p:sldId id="275" r:id="rId8"/>
    <p:sldId id="276" r:id="rId9"/>
    <p:sldId id="277" r:id="rId10"/>
    <p:sldId id="266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2191E-EB39-4FA9-B5B1-8D9A3B3C307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1FA3A4-285C-4BC0-B02F-439AD697380D}">
      <dgm:prSet/>
      <dgm:spPr/>
      <dgm:t>
        <a:bodyPr/>
        <a:lstStyle/>
        <a:p>
          <a:pPr>
            <a:defRPr cap="all"/>
          </a:pPr>
          <a:r>
            <a:rPr lang="en-US"/>
            <a:t>I-Reporter is a web-based application.</a:t>
          </a:r>
        </a:p>
      </dgm:t>
    </dgm:pt>
    <dgm:pt modelId="{FBC57C80-2466-494E-BDFA-2F4F3F54C209}" type="parTrans" cxnId="{DAFA041E-1B7C-4C9A-A910-369EB7DA6A52}">
      <dgm:prSet/>
      <dgm:spPr/>
      <dgm:t>
        <a:bodyPr/>
        <a:lstStyle/>
        <a:p>
          <a:endParaRPr lang="en-US"/>
        </a:p>
      </dgm:t>
    </dgm:pt>
    <dgm:pt modelId="{F42819DD-B617-43B3-8525-F324072B22F9}" type="sibTrans" cxnId="{DAFA041E-1B7C-4C9A-A910-369EB7DA6A52}">
      <dgm:prSet/>
      <dgm:spPr/>
      <dgm:t>
        <a:bodyPr/>
        <a:lstStyle/>
        <a:p>
          <a:endParaRPr lang="en-US"/>
        </a:p>
      </dgm:t>
    </dgm:pt>
    <dgm:pt modelId="{318C8BC3-2CB1-4EDF-9440-E43697C29CB8}">
      <dgm:prSet/>
      <dgm:spPr/>
      <dgm:t>
        <a:bodyPr/>
        <a:lstStyle/>
        <a:p>
          <a:pPr>
            <a:defRPr cap="all"/>
          </a:pPr>
          <a:r>
            <a:rPr lang="en-US"/>
            <a:t>Focus is on building a community of trust.</a:t>
          </a:r>
        </a:p>
      </dgm:t>
    </dgm:pt>
    <dgm:pt modelId="{28D92CA6-3DD7-4594-8B02-5DA12DD26107}" type="parTrans" cxnId="{C27CC6D9-79B9-4E7E-953F-D45A50CCF29B}">
      <dgm:prSet/>
      <dgm:spPr/>
      <dgm:t>
        <a:bodyPr/>
        <a:lstStyle/>
        <a:p>
          <a:endParaRPr lang="en-US"/>
        </a:p>
      </dgm:t>
    </dgm:pt>
    <dgm:pt modelId="{3409D0F1-AB23-44DE-B424-9D13D3C42F1D}" type="sibTrans" cxnId="{C27CC6D9-79B9-4E7E-953F-D45A50CCF29B}">
      <dgm:prSet/>
      <dgm:spPr/>
      <dgm:t>
        <a:bodyPr/>
        <a:lstStyle/>
        <a:p>
          <a:endParaRPr lang="en-US"/>
        </a:p>
      </dgm:t>
    </dgm:pt>
    <dgm:pt modelId="{F93792ED-7F93-4997-B831-581829990B05}">
      <dgm:prSet/>
      <dgm:spPr/>
      <dgm:t>
        <a:bodyPr/>
        <a:lstStyle/>
        <a:p>
          <a:pPr>
            <a:defRPr cap="all"/>
          </a:pPr>
          <a:r>
            <a:rPr lang="en-US"/>
            <a:t>Whistleblower anonymity.</a:t>
          </a:r>
        </a:p>
      </dgm:t>
    </dgm:pt>
    <dgm:pt modelId="{FD12E98D-FD86-4CD4-9893-3E0AECFD1B54}" type="parTrans" cxnId="{A41AD2CF-52FD-4564-86A1-3741FA346BEF}">
      <dgm:prSet/>
      <dgm:spPr/>
      <dgm:t>
        <a:bodyPr/>
        <a:lstStyle/>
        <a:p>
          <a:endParaRPr lang="en-US"/>
        </a:p>
      </dgm:t>
    </dgm:pt>
    <dgm:pt modelId="{196895DB-5129-4E5D-A59A-28C88CC6AAE5}" type="sibTrans" cxnId="{A41AD2CF-52FD-4564-86A1-3741FA346BEF}">
      <dgm:prSet/>
      <dgm:spPr/>
      <dgm:t>
        <a:bodyPr/>
        <a:lstStyle/>
        <a:p>
          <a:endParaRPr lang="en-US"/>
        </a:p>
      </dgm:t>
    </dgm:pt>
    <dgm:pt modelId="{4E06C7C3-F737-411A-9F53-1F086F5FA79F}">
      <dgm:prSet/>
      <dgm:spPr/>
      <dgm:t>
        <a:bodyPr/>
        <a:lstStyle/>
        <a:p>
          <a:pPr>
            <a:defRPr cap="all"/>
          </a:pPr>
          <a:r>
            <a:rPr lang="en-US" dirty="0"/>
            <a:t>Use </a:t>
          </a:r>
          <a:r>
            <a:rPr lang="en-US" dirty="0" err="1"/>
            <a:t>oF</a:t>
          </a:r>
          <a:r>
            <a:rPr lang="en-US" dirty="0"/>
            <a:t> smart contracts in soring evidence.</a:t>
          </a:r>
        </a:p>
      </dgm:t>
    </dgm:pt>
    <dgm:pt modelId="{A6356EBD-9868-4D83-8CCA-9DE8BA412790}" type="parTrans" cxnId="{935B5BEE-498B-4269-8B5C-D3A5637593B2}">
      <dgm:prSet/>
      <dgm:spPr/>
      <dgm:t>
        <a:bodyPr/>
        <a:lstStyle/>
        <a:p>
          <a:endParaRPr lang="en-US"/>
        </a:p>
      </dgm:t>
    </dgm:pt>
    <dgm:pt modelId="{B213A276-816A-4084-8382-CFE9C25EF078}" type="sibTrans" cxnId="{935B5BEE-498B-4269-8B5C-D3A5637593B2}">
      <dgm:prSet/>
      <dgm:spPr/>
      <dgm:t>
        <a:bodyPr/>
        <a:lstStyle/>
        <a:p>
          <a:endParaRPr lang="en-US"/>
        </a:p>
      </dgm:t>
    </dgm:pt>
    <dgm:pt modelId="{5468EE7A-B9B3-4E4C-BBD8-98A862A41031}">
      <dgm:prSet/>
      <dgm:spPr/>
      <dgm:t>
        <a:bodyPr/>
        <a:lstStyle/>
        <a:p>
          <a:pPr>
            <a:defRPr cap="all"/>
          </a:pPr>
          <a:r>
            <a:rPr lang="en-US"/>
            <a:t>Progress tracking capabilities </a:t>
          </a:r>
        </a:p>
      </dgm:t>
    </dgm:pt>
    <dgm:pt modelId="{DE32CB6C-3753-4632-9B77-2C35A9563FDC}" type="parTrans" cxnId="{BC81E327-DB8E-4538-8C03-B21F90AC94DE}">
      <dgm:prSet/>
      <dgm:spPr/>
      <dgm:t>
        <a:bodyPr/>
        <a:lstStyle/>
        <a:p>
          <a:endParaRPr lang="en-US"/>
        </a:p>
      </dgm:t>
    </dgm:pt>
    <dgm:pt modelId="{D02EBFB7-FE70-46A7-9F4D-1C76FD81C7C5}" type="sibTrans" cxnId="{BC81E327-DB8E-4538-8C03-B21F90AC94DE}">
      <dgm:prSet/>
      <dgm:spPr/>
      <dgm:t>
        <a:bodyPr/>
        <a:lstStyle/>
        <a:p>
          <a:endParaRPr lang="en-US"/>
        </a:p>
      </dgm:t>
    </dgm:pt>
    <dgm:pt modelId="{175204AA-8D8F-47CF-AC15-CBBBBD51844A}" type="pres">
      <dgm:prSet presAssocID="{8B32191E-EB39-4FA9-B5B1-8D9A3B3C3078}" presName="root" presStyleCnt="0">
        <dgm:presLayoutVars>
          <dgm:dir/>
          <dgm:resizeHandles val="exact"/>
        </dgm:presLayoutVars>
      </dgm:prSet>
      <dgm:spPr/>
    </dgm:pt>
    <dgm:pt modelId="{E368375A-E3A3-45BC-A037-FFEAE37011BF}" type="pres">
      <dgm:prSet presAssocID="{831FA3A4-285C-4BC0-B02F-439AD697380D}" presName="compNode" presStyleCnt="0"/>
      <dgm:spPr/>
    </dgm:pt>
    <dgm:pt modelId="{A887BB47-55C7-4557-BC78-25FCB05BFC55}" type="pres">
      <dgm:prSet presAssocID="{831FA3A4-285C-4BC0-B02F-439AD697380D}" presName="iconBgRect" presStyleLbl="bgShp" presStyleIdx="0" presStyleCnt="5"/>
      <dgm:spPr/>
    </dgm:pt>
    <dgm:pt modelId="{1954A952-8199-4580-BB73-3AE8DE42242F}" type="pres">
      <dgm:prSet presAssocID="{831FA3A4-285C-4BC0-B02F-439AD697380D}" presName="iconRect" presStyleLbl="node1" presStyleIdx="0" presStyleCnt="5" custLinFactNeighborY="-65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E5338C2-98AD-4793-932E-C5F9BC93D777}" type="pres">
      <dgm:prSet presAssocID="{831FA3A4-285C-4BC0-B02F-439AD697380D}" presName="spaceRect" presStyleCnt="0"/>
      <dgm:spPr/>
    </dgm:pt>
    <dgm:pt modelId="{15DA20B1-565C-4CFD-AA2D-112E7CE694E9}" type="pres">
      <dgm:prSet presAssocID="{831FA3A4-285C-4BC0-B02F-439AD697380D}" presName="textRect" presStyleLbl="revTx" presStyleIdx="0" presStyleCnt="5">
        <dgm:presLayoutVars>
          <dgm:chMax val="1"/>
          <dgm:chPref val="1"/>
        </dgm:presLayoutVars>
      </dgm:prSet>
      <dgm:spPr/>
    </dgm:pt>
    <dgm:pt modelId="{08DF9B4F-3F34-4017-A2C0-B56933A00299}" type="pres">
      <dgm:prSet presAssocID="{F42819DD-B617-43B3-8525-F324072B22F9}" presName="sibTrans" presStyleCnt="0"/>
      <dgm:spPr/>
    </dgm:pt>
    <dgm:pt modelId="{430E57AE-D86B-4C8C-8B4B-EDF9835C51E3}" type="pres">
      <dgm:prSet presAssocID="{318C8BC3-2CB1-4EDF-9440-E43697C29CB8}" presName="compNode" presStyleCnt="0"/>
      <dgm:spPr/>
    </dgm:pt>
    <dgm:pt modelId="{CFE9CA3D-C36E-4E30-86A4-0D751BEADA74}" type="pres">
      <dgm:prSet presAssocID="{318C8BC3-2CB1-4EDF-9440-E43697C29CB8}" presName="iconBgRect" presStyleLbl="bgShp" presStyleIdx="1" presStyleCnt="5"/>
      <dgm:spPr/>
    </dgm:pt>
    <dgm:pt modelId="{D639A799-2DE5-4439-96E6-5578E88F337D}" type="pres">
      <dgm:prSet presAssocID="{318C8BC3-2CB1-4EDF-9440-E43697C29C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52F5A0-E91A-4951-A881-571D0D6C028C}" type="pres">
      <dgm:prSet presAssocID="{318C8BC3-2CB1-4EDF-9440-E43697C29CB8}" presName="spaceRect" presStyleCnt="0"/>
      <dgm:spPr/>
    </dgm:pt>
    <dgm:pt modelId="{3CB8C0E1-0669-4B6B-BB43-EF189B91225F}" type="pres">
      <dgm:prSet presAssocID="{318C8BC3-2CB1-4EDF-9440-E43697C29CB8}" presName="textRect" presStyleLbl="revTx" presStyleIdx="1" presStyleCnt="5">
        <dgm:presLayoutVars>
          <dgm:chMax val="1"/>
          <dgm:chPref val="1"/>
        </dgm:presLayoutVars>
      </dgm:prSet>
      <dgm:spPr/>
    </dgm:pt>
    <dgm:pt modelId="{4EBE96FA-3F7F-46D8-B025-F6E256E025D2}" type="pres">
      <dgm:prSet presAssocID="{3409D0F1-AB23-44DE-B424-9D13D3C42F1D}" presName="sibTrans" presStyleCnt="0"/>
      <dgm:spPr/>
    </dgm:pt>
    <dgm:pt modelId="{37704DB1-0917-4AD2-B1E6-EFFD410D847E}" type="pres">
      <dgm:prSet presAssocID="{F93792ED-7F93-4997-B831-581829990B05}" presName="compNode" presStyleCnt="0"/>
      <dgm:spPr/>
    </dgm:pt>
    <dgm:pt modelId="{0485F6AC-18A3-4110-8DF6-A0BE86CC64AC}" type="pres">
      <dgm:prSet presAssocID="{F93792ED-7F93-4997-B831-581829990B05}" presName="iconBgRect" presStyleLbl="bgShp" presStyleIdx="2" presStyleCnt="5"/>
      <dgm:spPr/>
    </dgm:pt>
    <dgm:pt modelId="{966D94D6-C6C1-4EAA-9CBE-85D91E48B425}" type="pres">
      <dgm:prSet presAssocID="{F93792ED-7F93-4997-B831-581829990B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98B016B-8B87-4C21-BB08-0FF2DE9552D7}" type="pres">
      <dgm:prSet presAssocID="{F93792ED-7F93-4997-B831-581829990B05}" presName="spaceRect" presStyleCnt="0"/>
      <dgm:spPr/>
    </dgm:pt>
    <dgm:pt modelId="{C554F0D1-4825-43A3-9AED-1725E83B9857}" type="pres">
      <dgm:prSet presAssocID="{F93792ED-7F93-4997-B831-581829990B05}" presName="textRect" presStyleLbl="revTx" presStyleIdx="2" presStyleCnt="5">
        <dgm:presLayoutVars>
          <dgm:chMax val="1"/>
          <dgm:chPref val="1"/>
        </dgm:presLayoutVars>
      </dgm:prSet>
      <dgm:spPr/>
    </dgm:pt>
    <dgm:pt modelId="{A8A2ADC8-38B2-4363-9FFC-007B9FD30290}" type="pres">
      <dgm:prSet presAssocID="{196895DB-5129-4E5D-A59A-28C88CC6AAE5}" presName="sibTrans" presStyleCnt="0"/>
      <dgm:spPr/>
    </dgm:pt>
    <dgm:pt modelId="{A604DB88-97A7-4D95-A80F-5E3F39A55EEF}" type="pres">
      <dgm:prSet presAssocID="{4E06C7C3-F737-411A-9F53-1F086F5FA79F}" presName="compNode" presStyleCnt="0"/>
      <dgm:spPr/>
    </dgm:pt>
    <dgm:pt modelId="{2A100E28-9C35-4AC8-B50B-89AB91EB15AA}" type="pres">
      <dgm:prSet presAssocID="{4E06C7C3-F737-411A-9F53-1F086F5FA79F}" presName="iconBgRect" presStyleLbl="bgShp" presStyleIdx="3" presStyleCnt="5"/>
      <dgm:spPr/>
    </dgm:pt>
    <dgm:pt modelId="{19062735-5E35-4A46-8AC5-7123B7946C15}" type="pres">
      <dgm:prSet presAssocID="{4E06C7C3-F737-411A-9F53-1F086F5FA7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A87BA75E-4371-46F3-A957-69EA92A4AF6C}" type="pres">
      <dgm:prSet presAssocID="{4E06C7C3-F737-411A-9F53-1F086F5FA79F}" presName="spaceRect" presStyleCnt="0"/>
      <dgm:spPr/>
    </dgm:pt>
    <dgm:pt modelId="{E8F5100B-A6A4-4D75-958C-66D69A92D2EB}" type="pres">
      <dgm:prSet presAssocID="{4E06C7C3-F737-411A-9F53-1F086F5FA79F}" presName="textRect" presStyleLbl="revTx" presStyleIdx="3" presStyleCnt="5">
        <dgm:presLayoutVars>
          <dgm:chMax val="1"/>
          <dgm:chPref val="1"/>
        </dgm:presLayoutVars>
      </dgm:prSet>
      <dgm:spPr/>
    </dgm:pt>
    <dgm:pt modelId="{F0B391C0-F016-4DA1-A567-D0E2ED59BAF2}" type="pres">
      <dgm:prSet presAssocID="{B213A276-816A-4084-8382-CFE9C25EF078}" presName="sibTrans" presStyleCnt="0"/>
      <dgm:spPr/>
    </dgm:pt>
    <dgm:pt modelId="{3A13FD34-CDE9-40C3-821C-6C83ED0A73E6}" type="pres">
      <dgm:prSet presAssocID="{5468EE7A-B9B3-4E4C-BBD8-98A862A41031}" presName="compNode" presStyleCnt="0"/>
      <dgm:spPr/>
    </dgm:pt>
    <dgm:pt modelId="{31AAACFE-DE23-41B3-9698-AFB9B9B12F23}" type="pres">
      <dgm:prSet presAssocID="{5468EE7A-B9B3-4E4C-BBD8-98A862A41031}" presName="iconBgRect" presStyleLbl="bgShp" presStyleIdx="4" presStyleCnt="5"/>
      <dgm:spPr/>
    </dgm:pt>
    <dgm:pt modelId="{6598D45B-EBF6-4E76-B9B8-914DAFF0CD13}" type="pres">
      <dgm:prSet presAssocID="{5468EE7A-B9B3-4E4C-BBD8-98A862A410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394B46-370D-46C8-90A1-FC4AEE0D1BA7}" type="pres">
      <dgm:prSet presAssocID="{5468EE7A-B9B3-4E4C-BBD8-98A862A41031}" presName="spaceRect" presStyleCnt="0"/>
      <dgm:spPr/>
    </dgm:pt>
    <dgm:pt modelId="{C2BEB5C3-D983-4632-86A3-98E98831A7C1}" type="pres">
      <dgm:prSet presAssocID="{5468EE7A-B9B3-4E4C-BBD8-98A862A410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FA041E-1B7C-4C9A-A910-369EB7DA6A52}" srcId="{8B32191E-EB39-4FA9-B5B1-8D9A3B3C3078}" destId="{831FA3A4-285C-4BC0-B02F-439AD697380D}" srcOrd="0" destOrd="0" parTransId="{FBC57C80-2466-494E-BDFA-2F4F3F54C209}" sibTransId="{F42819DD-B617-43B3-8525-F324072B22F9}"/>
    <dgm:cxn modelId="{BC81E327-DB8E-4538-8C03-B21F90AC94DE}" srcId="{8B32191E-EB39-4FA9-B5B1-8D9A3B3C3078}" destId="{5468EE7A-B9B3-4E4C-BBD8-98A862A41031}" srcOrd="4" destOrd="0" parTransId="{DE32CB6C-3753-4632-9B77-2C35A9563FDC}" sibTransId="{D02EBFB7-FE70-46A7-9F4D-1C76FD81C7C5}"/>
    <dgm:cxn modelId="{9496C838-DBD7-46C5-BC81-F691EC1AF135}" type="presOf" srcId="{831FA3A4-285C-4BC0-B02F-439AD697380D}" destId="{15DA20B1-565C-4CFD-AA2D-112E7CE694E9}" srcOrd="0" destOrd="0" presId="urn:microsoft.com/office/officeart/2018/5/layout/IconCircleLabelList"/>
    <dgm:cxn modelId="{6E195FAB-36C3-48A5-8DB1-3FFB695EBC72}" type="presOf" srcId="{5468EE7A-B9B3-4E4C-BBD8-98A862A41031}" destId="{C2BEB5C3-D983-4632-86A3-98E98831A7C1}" srcOrd="0" destOrd="0" presId="urn:microsoft.com/office/officeart/2018/5/layout/IconCircleLabelList"/>
    <dgm:cxn modelId="{5CC9C9C5-57DB-42DC-BF48-A379EC7FA646}" type="presOf" srcId="{4E06C7C3-F737-411A-9F53-1F086F5FA79F}" destId="{E8F5100B-A6A4-4D75-958C-66D69A92D2EB}" srcOrd="0" destOrd="0" presId="urn:microsoft.com/office/officeart/2018/5/layout/IconCircleLabelList"/>
    <dgm:cxn modelId="{9F29BAC7-58E0-4846-BDE4-B687135AAF41}" type="presOf" srcId="{8B32191E-EB39-4FA9-B5B1-8D9A3B3C3078}" destId="{175204AA-8D8F-47CF-AC15-CBBBBD51844A}" srcOrd="0" destOrd="0" presId="urn:microsoft.com/office/officeart/2018/5/layout/IconCircleLabelList"/>
    <dgm:cxn modelId="{F2DA37CB-2F29-46C8-BA37-6AAC95A0147D}" type="presOf" srcId="{F93792ED-7F93-4997-B831-581829990B05}" destId="{C554F0D1-4825-43A3-9AED-1725E83B9857}" srcOrd="0" destOrd="0" presId="urn:microsoft.com/office/officeart/2018/5/layout/IconCircleLabelList"/>
    <dgm:cxn modelId="{A41AD2CF-52FD-4564-86A1-3741FA346BEF}" srcId="{8B32191E-EB39-4FA9-B5B1-8D9A3B3C3078}" destId="{F93792ED-7F93-4997-B831-581829990B05}" srcOrd="2" destOrd="0" parTransId="{FD12E98D-FD86-4CD4-9893-3E0AECFD1B54}" sibTransId="{196895DB-5129-4E5D-A59A-28C88CC6AAE5}"/>
    <dgm:cxn modelId="{C27CC6D9-79B9-4E7E-953F-D45A50CCF29B}" srcId="{8B32191E-EB39-4FA9-B5B1-8D9A3B3C3078}" destId="{318C8BC3-2CB1-4EDF-9440-E43697C29CB8}" srcOrd="1" destOrd="0" parTransId="{28D92CA6-3DD7-4594-8B02-5DA12DD26107}" sibTransId="{3409D0F1-AB23-44DE-B424-9D13D3C42F1D}"/>
    <dgm:cxn modelId="{C4EEDDDF-974A-49FB-99FC-CD20DFB92A5B}" type="presOf" srcId="{318C8BC3-2CB1-4EDF-9440-E43697C29CB8}" destId="{3CB8C0E1-0669-4B6B-BB43-EF189B91225F}" srcOrd="0" destOrd="0" presId="urn:microsoft.com/office/officeart/2018/5/layout/IconCircleLabelList"/>
    <dgm:cxn modelId="{935B5BEE-498B-4269-8B5C-D3A5637593B2}" srcId="{8B32191E-EB39-4FA9-B5B1-8D9A3B3C3078}" destId="{4E06C7C3-F737-411A-9F53-1F086F5FA79F}" srcOrd="3" destOrd="0" parTransId="{A6356EBD-9868-4D83-8CCA-9DE8BA412790}" sibTransId="{B213A276-816A-4084-8382-CFE9C25EF078}"/>
    <dgm:cxn modelId="{40F359DB-A82D-4F1D-9167-909C2117C588}" type="presParOf" srcId="{175204AA-8D8F-47CF-AC15-CBBBBD51844A}" destId="{E368375A-E3A3-45BC-A037-FFEAE37011BF}" srcOrd="0" destOrd="0" presId="urn:microsoft.com/office/officeart/2018/5/layout/IconCircleLabelList"/>
    <dgm:cxn modelId="{3A43CDF3-20B8-4693-AACD-C9B076E38447}" type="presParOf" srcId="{E368375A-E3A3-45BC-A037-FFEAE37011BF}" destId="{A887BB47-55C7-4557-BC78-25FCB05BFC55}" srcOrd="0" destOrd="0" presId="urn:microsoft.com/office/officeart/2018/5/layout/IconCircleLabelList"/>
    <dgm:cxn modelId="{078B9C43-CD9F-4728-A6F6-ABF4FE7777F6}" type="presParOf" srcId="{E368375A-E3A3-45BC-A037-FFEAE37011BF}" destId="{1954A952-8199-4580-BB73-3AE8DE42242F}" srcOrd="1" destOrd="0" presId="urn:microsoft.com/office/officeart/2018/5/layout/IconCircleLabelList"/>
    <dgm:cxn modelId="{31F47ED8-0A80-4B42-AEBF-25E7CCE17C96}" type="presParOf" srcId="{E368375A-E3A3-45BC-A037-FFEAE37011BF}" destId="{1E5338C2-98AD-4793-932E-C5F9BC93D777}" srcOrd="2" destOrd="0" presId="urn:microsoft.com/office/officeart/2018/5/layout/IconCircleLabelList"/>
    <dgm:cxn modelId="{B9B9C7C3-56C0-46D7-82D3-F042BF339053}" type="presParOf" srcId="{E368375A-E3A3-45BC-A037-FFEAE37011BF}" destId="{15DA20B1-565C-4CFD-AA2D-112E7CE694E9}" srcOrd="3" destOrd="0" presId="urn:microsoft.com/office/officeart/2018/5/layout/IconCircleLabelList"/>
    <dgm:cxn modelId="{DE93938B-2E2C-49FB-ACD3-7A3CD1A7C8DE}" type="presParOf" srcId="{175204AA-8D8F-47CF-AC15-CBBBBD51844A}" destId="{08DF9B4F-3F34-4017-A2C0-B56933A00299}" srcOrd="1" destOrd="0" presId="urn:microsoft.com/office/officeart/2018/5/layout/IconCircleLabelList"/>
    <dgm:cxn modelId="{5AEF1D69-CF05-46A2-A8AC-CFEBC919B95F}" type="presParOf" srcId="{175204AA-8D8F-47CF-AC15-CBBBBD51844A}" destId="{430E57AE-D86B-4C8C-8B4B-EDF9835C51E3}" srcOrd="2" destOrd="0" presId="urn:microsoft.com/office/officeart/2018/5/layout/IconCircleLabelList"/>
    <dgm:cxn modelId="{5ED6C768-AE84-4E5E-BD43-F9B299B709E1}" type="presParOf" srcId="{430E57AE-D86B-4C8C-8B4B-EDF9835C51E3}" destId="{CFE9CA3D-C36E-4E30-86A4-0D751BEADA74}" srcOrd="0" destOrd="0" presId="urn:microsoft.com/office/officeart/2018/5/layout/IconCircleLabelList"/>
    <dgm:cxn modelId="{1B15E15B-CD69-4D35-A853-CD3A8671BEEF}" type="presParOf" srcId="{430E57AE-D86B-4C8C-8B4B-EDF9835C51E3}" destId="{D639A799-2DE5-4439-96E6-5578E88F337D}" srcOrd="1" destOrd="0" presId="urn:microsoft.com/office/officeart/2018/5/layout/IconCircleLabelList"/>
    <dgm:cxn modelId="{E5D36342-5D87-490A-AEEA-495AE46F1175}" type="presParOf" srcId="{430E57AE-D86B-4C8C-8B4B-EDF9835C51E3}" destId="{6B52F5A0-E91A-4951-A881-571D0D6C028C}" srcOrd="2" destOrd="0" presId="urn:microsoft.com/office/officeart/2018/5/layout/IconCircleLabelList"/>
    <dgm:cxn modelId="{55C6585D-D7BE-4119-8E7C-48EB6DE5A6D2}" type="presParOf" srcId="{430E57AE-D86B-4C8C-8B4B-EDF9835C51E3}" destId="{3CB8C0E1-0669-4B6B-BB43-EF189B91225F}" srcOrd="3" destOrd="0" presId="urn:microsoft.com/office/officeart/2018/5/layout/IconCircleLabelList"/>
    <dgm:cxn modelId="{18019DA0-B608-4A54-B4AE-C3F6A906CAE2}" type="presParOf" srcId="{175204AA-8D8F-47CF-AC15-CBBBBD51844A}" destId="{4EBE96FA-3F7F-46D8-B025-F6E256E025D2}" srcOrd="3" destOrd="0" presId="urn:microsoft.com/office/officeart/2018/5/layout/IconCircleLabelList"/>
    <dgm:cxn modelId="{512393B6-80C0-4CEB-969B-860979BDC165}" type="presParOf" srcId="{175204AA-8D8F-47CF-AC15-CBBBBD51844A}" destId="{37704DB1-0917-4AD2-B1E6-EFFD410D847E}" srcOrd="4" destOrd="0" presId="urn:microsoft.com/office/officeart/2018/5/layout/IconCircleLabelList"/>
    <dgm:cxn modelId="{8CEBBE6F-2788-4431-8C5B-6B038A5A44C5}" type="presParOf" srcId="{37704DB1-0917-4AD2-B1E6-EFFD410D847E}" destId="{0485F6AC-18A3-4110-8DF6-A0BE86CC64AC}" srcOrd="0" destOrd="0" presId="urn:microsoft.com/office/officeart/2018/5/layout/IconCircleLabelList"/>
    <dgm:cxn modelId="{92FA6A35-4AFD-4FD5-A072-7BE2CD2AE610}" type="presParOf" srcId="{37704DB1-0917-4AD2-B1E6-EFFD410D847E}" destId="{966D94D6-C6C1-4EAA-9CBE-85D91E48B425}" srcOrd="1" destOrd="0" presId="urn:microsoft.com/office/officeart/2018/5/layout/IconCircleLabelList"/>
    <dgm:cxn modelId="{D092DDB9-B806-415E-9569-B02CC9B15DA4}" type="presParOf" srcId="{37704DB1-0917-4AD2-B1E6-EFFD410D847E}" destId="{D98B016B-8B87-4C21-BB08-0FF2DE9552D7}" srcOrd="2" destOrd="0" presId="urn:microsoft.com/office/officeart/2018/5/layout/IconCircleLabelList"/>
    <dgm:cxn modelId="{78AFC40A-3332-4945-8C12-2AE9714BEB86}" type="presParOf" srcId="{37704DB1-0917-4AD2-B1E6-EFFD410D847E}" destId="{C554F0D1-4825-43A3-9AED-1725E83B9857}" srcOrd="3" destOrd="0" presId="urn:microsoft.com/office/officeart/2018/5/layout/IconCircleLabelList"/>
    <dgm:cxn modelId="{85597A25-33A5-4E2D-8012-24D28A96F0AA}" type="presParOf" srcId="{175204AA-8D8F-47CF-AC15-CBBBBD51844A}" destId="{A8A2ADC8-38B2-4363-9FFC-007B9FD30290}" srcOrd="5" destOrd="0" presId="urn:microsoft.com/office/officeart/2018/5/layout/IconCircleLabelList"/>
    <dgm:cxn modelId="{0B49938C-74C8-42B6-BF0B-96D03036620A}" type="presParOf" srcId="{175204AA-8D8F-47CF-AC15-CBBBBD51844A}" destId="{A604DB88-97A7-4D95-A80F-5E3F39A55EEF}" srcOrd="6" destOrd="0" presId="urn:microsoft.com/office/officeart/2018/5/layout/IconCircleLabelList"/>
    <dgm:cxn modelId="{99374E4C-DB27-427C-9350-5FAD20D8448E}" type="presParOf" srcId="{A604DB88-97A7-4D95-A80F-5E3F39A55EEF}" destId="{2A100E28-9C35-4AC8-B50B-89AB91EB15AA}" srcOrd="0" destOrd="0" presId="urn:microsoft.com/office/officeart/2018/5/layout/IconCircleLabelList"/>
    <dgm:cxn modelId="{4C8A95F0-6608-401E-9275-40CB2C251067}" type="presParOf" srcId="{A604DB88-97A7-4D95-A80F-5E3F39A55EEF}" destId="{19062735-5E35-4A46-8AC5-7123B7946C15}" srcOrd="1" destOrd="0" presId="urn:microsoft.com/office/officeart/2018/5/layout/IconCircleLabelList"/>
    <dgm:cxn modelId="{6167B479-AA87-481B-81F4-E7447A3DB5F5}" type="presParOf" srcId="{A604DB88-97A7-4D95-A80F-5E3F39A55EEF}" destId="{A87BA75E-4371-46F3-A957-69EA92A4AF6C}" srcOrd="2" destOrd="0" presId="urn:microsoft.com/office/officeart/2018/5/layout/IconCircleLabelList"/>
    <dgm:cxn modelId="{202F4460-15C9-459C-9F57-2EEB73CE6986}" type="presParOf" srcId="{A604DB88-97A7-4D95-A80F-5E3F39A55EEF}" destId="{E8F5100B-A6A4-4D75-958C-66D69A92D2EB}" srcOrd="3" destOrd="0" presId="urn:microsoft.com/office/officeart/2018/5/layout/IconCircleLabelList"/>
    <dgm:cxn modelId="{5972F029-1788-4205-A6A4-78489113ED44}" type="presParOf" srcId="{175204AA-8D8F-47CF-AC15-CBBBBD51844A}" destId="{F0B391C0-F016-4DA1-A567-D0E2ED59BAF2}" srcOrd="7" destOrd="0" presId="urn:microsoft.com/office/officeart/2018/5/layout/IconCircleLabelList"/>
    <dgm:cxn modelId="{71A0730F-D625-4FEC-87D7-4B4A7031C724}" type="presParOf" srcId="{175204AA-8D8F-47CF-AC15-CBBBBD51844A}" destId="{3A13FD34-CDE9-40C3-821C-6C83ED0A73E6}" srcOrd="8" destOrd="0" presId="urn:microsoft.com/office/officeart/2018/5/layout/IconCircleLabelList"/>
    <dgm:cxn modelId="{E3D6D646-9FCE-48FE-BA5E-31473928A8A6}" type="presParOf" srcId="{3A13FD34-CDE9-40C3-821C-6C83ED0A73E6}" destId="{31AAACFE-DE23-41B3-9698-AFB9B9B12F23}" srcOrd="0" destOrd="0" presId="urn:microsoft.com/office/officeart/2018/5/layout/IconCircleLabelList"/>
    <dgm:cxn modelId="{E35104F2-1F26-4F6D-BDF4-BA5090768E74}" type="presParOf" srcId="{3A13FD34-CDE9-40C3-821C-6C83ED0A73E6}" destId="{6598D45B-EBF6-4E76-B9B8-914DAFF0CD13}" srcOrd="1" destOrd="0" presId="urn:microsoft.com/office/officeart/2018/5/layout/IconCircleLabelList"/>
    <dgm:cxn modelId="{B27C3423-869D-4B63-A2BD-BE612A681687}" type="presParOf" srcId="{3A13FD34-CDE9-40C3-821C-6C83ED0A73E6}" destId="{74394B46-370D-46C8-90A1-FC4AEE0D1BA7}" srcOrd="2" destOrd="0" presId="urn:microsoft.com/office/officeart/2018/5/layout/IconCircleLabelList"/>
    <dgm:cxn modelId="{F3E4A9EC-3BC0-4C6E-94CB-9ED6C502A2ED}" type="presParOf" srcId="{3A13FD34-CDE9-40C3-821C-6C83ED0A73E6}" destId="{C2BEB5C3-D983-4632-86A3-98E98831A7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13718-06C1-4094-86A7-3E5E352FC7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D3F257-3781-4604-996E-1A9856A8FC7C}">
      <dgm:prSet/>
      <dgm:spPr/>
      <dgm:t>
        <a:bodyPr/>
        <a:lstStyle/>
        <a:p>
          <a:r>
            <a:rPr lang="en-US"/>
            <a:t>Ease of use</a:t>
          </a:r>
        </a:p>
      </dgm:t>
    </dgm:pt>
    <dgm:pt modelId="{B09AA8C4-ABCC-4937-ABF2-08319307343F}" type="parTrans" cxnId="{518F5B15-3732-4B25-B876-300B9902A9F6}">
      <dgm:prSet/>
      <dgm:spPr/>
      <dgm:t>
        <a:bodyPr/>
        <a:lstStyle/>
        <a:p>
          <a:endParaRPr lang="en-US"/>
        </a:p>
      </dgm:t>
    </dgm:pt>
    <dgm:pt modelId="{98A271D2-3AD4-4351-8074-53AD506ED3FC}" type="sibTrans" cxnId="{518F5B15-3732-4B25-B876-300B9902A9F6}">
      <dgm:prSet/>
      <dgm:spPr/>
      <dgm:t>
        <a:bodyPr/>
        <a:lstStyle/>
        <a:p>
          <a:endParaRPr lang="en-US"/>
        </a:p>
      </dgm:t>
    </dgm:pt>
    <dgm:pt modelId="{F0D62060-7184-466C-AC9B-8D98AA551EC3}">
      <dgm:prSet/>
      <dgm:spPr/>
      <dgm:t>
        <a:bodyPr/>
        <a:lstStyle/>
        <a:p>
          <a:r>
            <a:rPr lang="en-US"/>
            <a:t>Scalability</a:t>
          </a:r>
        </a:p>
      </dgm:t>
    </dgm:pt>
    <dgm:pt modelId="{F289D145-A267-4533-ADFD-813A8D50FC38}" type="parTrans" cxnId="{7A04E294-5B64-497F-9FC8-A2C941A30667}">
      <dgm:prSet/>
      <dgm:spPr/>
      <dgm:t>
        <a:bodyPr/>
        <a:lstStyle/>
        <a:p>
          <a:endParaRPr lang="en-US"/>
        </a:p>
      </dgm:t>
    </dgm:pt>
    <dgm:pt modelId="{948D4B20-235B-41AA-AE47-2D52AF5A45F8}" type="sibTrans" cxnId="{7A04E294-5B64-497F-9FC8-A2C941A30667}">
      <dgm:prSet/>
      <dgm:spPr/>
      <dgm:t>
        <a:bodyPr/>
        <a:lstStyle/>
        <a:p>
          <a:endParaRPr lang="en-US"/>
        </a:p>
      </dgm:t>
    </dgm:pt>
    <dgm:pt modelId="{C660CCF9-ED2B-481B-8772-31AE7C3F26DB}">
      <dgm:prSet/>
      <dgm:spPr/>
      <dgm:t>
        <a:bodyPr/>
        <a:lstStyle/>
        <a:p>
          <a:r>
            <a:rPr lang="en-US"/>
            <a:t>Real time tracking</a:t>
          </a:r>
        </a:p>
      </dgm:t>
    </dgm:pt>
    <dgm:pt modelId="{22CDD1AB-F24A-46F4-9EEC-6EEBDF4331E5}" type="parTrans" cxnId="{17F057EE-C11A-4150-9D56-F6D7C75CFD1A}">
      <dgm:prSet/>
      <dgm:spPr/>
      <dgm:t>
        <a:bodyPr/>
        <a:lstStyle/>
        <a:p>
          <a:endParaRPr lang="en-US"/>
        </a:p>
      </dgm:t>
    </dgm:pt>
    <dgm:pt modelId="{D9A6199D-7946-45D5-9A15-00FC83E22C64}" type="sibTrans" cxnId="{17F057EE-C11A-4150-9D56-F6D7C75CFD1A}">
      <dgm:prSet/>
      <dgm:spPr/>
      <dgm:t>
        <a:bodyPr/>
        <a:lstStyle/>
        <a:p>
          <a:endParaRPr lang="en-US"/>
        </a:p>
      </dgm:t>
    </dgm:pt>
    <dgm:pt modelId="{27BB71B1-213F-4E7F-8C8C-84785B491513}">
      <dgm:prSet/>
      <dgm:spPr/>
      <dgm:t>
        <a:bodyPr/>
        <a:lstStyle/>
        <a:p>
          <a:r>
            <a:rPr lang="en-US"/>
            <a:t>Assured integrity</a:t>
          </a:r>
        </a:p>
      </dgm:t>
    </dgm:pt>
    <dgm:pt modelId="{09243053-7B33-464B-8F2F-99241A9F596A}" type="parTrans" cxnId="{1D2788C9-3422-4CAE-9162-2AC661B3B7DD}">
      <dgm:prSet/>
      <dgm:spPr/>
      <dgm:t>
        <a:bodyPr/>
        <a:lstStyle/>
        <a:p>
          <a:endParaRPr lang="en-US"/>
        </a:p>
      </dgm:t>
    </dgm:pt>
    <dgm:pt modelId="{2C1AF096-746C-4467-AD5D-D671AEC04000}" type="sibTrans" cxnId="{1D2788C9-3422-4CAE-9162-2AC661B3B7DD}">
      <dgm:prSet/>
      <dgm:spPr/>
      <dgm:t>
        <a:bodyPr/>
        <a:lstStyle/>
        <a:p>
          <a:endParaRPr lang="en-US"/>
        </a:p>
      </dgm:t>
    </dgm:pt>
    <dgm:pt modelId="{C6100474-E52B-42A5-8FE4-CC5248A9EDD6}" type="pres">
      <dgm:prSet presAssocID="{66E13718-06C1-4094-86A7-3E5E352FC722}" presName="linear" presStyleCnt="0">
        <dgm:presLayoutVars>
          <dgm:animLvl val="lvl"/>
          <dgm:resizeHandles val="exact"/>
        </dgm:presLayoutVars>
      </dgm:prSet>
      <dgm:spPr/>
    </dgm:pt>
    <dgm:pt modelId="{E7686A1C-1A2D-4A64-863F-3741F2DB54A1}" type="pres">
      <dgm:prSet presAssocID="{BED3F257-3781-4604-996E-1A9856A8FC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B08AE7-5CB4-40DA-BBC1-ACE20CB7A221}" type="pres">
      <dgm:prSet presAssocID="{98A271D2-3AD4-4351-8074-53AD506ED3FC}" presName="spacer" presStyleCnt="0"/>
      <dgm:spPr/>
    </dgm:pt>
    <dgm:pt modelId="{FCA8EAB9-BD3C-48BF-B841-747578AD4F5A}" type="pres">
      <dgm:prSet presAssocID="{F0D62060-7184-466C-AC9B-8D98AA551E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6DE20C-1300-4517-A39B-58254D33DDB2}" type="pres">
      <dgm:prSet presAssocID="{948D4B20-235B-41AA-AE47-2D52AF5A45F8}" presName="spacer" presStyleCnt="0"/>
      <dgm:spPr/>
    </dgm:pt>
    <dgm:pt modelId="{D35B78C4-B411-4FFE-B5CA-DDC50074331A}" type="pres">
      <dgm:prSet presAssocID="{C660CCF9-ED2B-481B-8772-31AE7C3F26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D3BEA0-E2AE-462F-ADF6-D6CCF1883107}" type="pres">
      <dgm:prSet presAssocID="{D9A6199D-7946-45D5-9A15-00FC83E22C64}" presName="spacer" presStyleCnt="0"/>
      <dgm:spPr/>
    </dgm:pt>
    <dgm:pt modelId="{7CEEC9D1-C624-4F49-B0E2-7452409B8B99}" type="pres">
      <dgm:prSet presAssocID="{27BB71B1-213F-4E7F-8C8C-84785B4915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8F5B15-3732-4B25-B876-300B9902A9F6}" srcId="{66E13718-06C1-4094-86A7-3E5E352FC722}" destId="{BED3F257-3781-4604-996E-1A9856A8FC7C}" srcOrd="0" destOrd="0" parTransId="{B09AA8C4-ABCC-4937-ABF2-08319307343F}" sibTransId="{98A271D2-3AD4-4351-8074-53AD506ED3FC}"/>
    <dgm:cxn modelId="{F84C894E-3595-43DE-8534-01EE7FC38551}" type="presOf" srcId="{66E13718-06C1-4094-86A7-3E5E352FC722}" destId="{C6100474-E52B-42A5-8FE4-CC5248A9EDD6}" srcOrd="0" destOrd="0" presId="urn:microsoft.com/office/officeart/2005/8/layout/vList2"/>
    <dgm:cxn modelId="{E8F7E08A-28B7-4403-8A31-E2494701FCA5}" type="presOf" srcId="{27BB71B1-213F-4E7F-8C8C-84785B491513}" destId="{7CEEC9D1-C624-4F49-B0E2-7452409B8B99}" srcOrd="0" destOrd="0" presId="urn:microsoft.com/office/officeart/2005/8/layout/vList2"/>
    <dgm:cxn modelId="{7A04E294-5B64-497F-9FC8-A2C941A30667}" srcId="{66E13718-06C1-4094-86A7-3E5E352FC722}" destId="{F0D62060-7184-466C-AC9B-8D98AA551EC3}" srcOrd="1" destOrd="0" parTransId="{F289D145-A267-4533-ADFD-813A8D50FC38}" sibTransId="{948D4B20-235B-41AA-AE47-2D52AF5A45F8}"/>
    <dgm:cxn modelId="{B435A3A6-B62B-448C-BFCB-E0AAB5BC98E5}" type="presOf" srcId="{BED3F257-3781-4604-996E-1A9856A8FC7C}" destId="{E7686A1C-1A2D-4A64-863F-3741F2DB54A1}" srcOrd="0" destOrd="0" presId="urn:microsoft.com/office/officeart/2005/8/layout/vList2"/>
    <dgm:cxn modelId="{47A6B6B4-9B38-43DD-9466-9C681EDBBB18}" type="presOf" srcId="{C660CCF9-ED2B-481B-8772-31AE7C3F26DB}" destId="{D35B78C4-B411-4FFE-B5CA-DDC50074331A}" srcOrd="0" destOrd="0" presId="urn:microsoft.com/office/officeart/2005/8/layout/vList2"/>
    <dgm:cxn modelId="{2C23F1B8-2781-4F74-81DC-45A2C9489FA8}" type="presOf" srcId="{F0D62060-7184-466C-AC9B-8D98AA551EC3}" destId="{FCA8EAB9-BD3C-48BF-B841-747578AD4F5A}" srcOrd="0" destOrd="0" presId="urn:microsoft.com/office/officeart/2005/8/layout/vList2"/>
    <dgm:cxn modelId="{1D2788C9-3422-4CAE-9162-2AC661B3B7DD}" srcId="{66E13718-06C1-4094-86A7-3E5E352FC722}" destId="{27BB71B1-213F-4E7F-8C8C-84785B491513}" srcOrd="3" destOrd="0" parTransId="{09243053-7B33-464B-8F2F-99241A9F596A}" sibTransId="{2C1AF096-746C-4467-AD5D-D671AEC04000}"/>
    <dgm:cxn modelId="{17F057EE-C11A-4150-9D56-F6D7C75CFD1A}" srcId="{66E13718-06C1-4094-86A7-3E5E352FC722}" destId="{C660CCF9-ED2B-481B-8772-31AE7C3F26DB}" srcOrd="2" destOrd="0" parTransId="{22CDD1AB-F24A-46F4-9EEC-6EEBDF4331E5}" sibTransId="{D9A6199D-7946-45D5-9A15-00FC83E22C64}"/>
    <dgm:cxn modelId="{22FE9FB0-2B66-4D8C-9DF8-FE623B326249}" type="presParOf" srcId="{C6100474-E52B-42A5-8FE4-CC5248A9EDD6}" destId="{E7686A1C-1A2D-4A64-863F-3741F2DB54A1}" srcOrd="0" destOrd="0" presId="urn:microsoft.com/office/officeart/2005/8/layout/vList2"/>
    <dgm:cxn modelId="{4A0DEA8C-0BF4-4ACF-BA9F-7AFCED39EEFA}" type="presParOf" srcId="{C6100474-E52B-42A5-8FE4-CC5248A9EDD6}" destId="{24B08AE7-5CB4-40DA-BBC1-ACE20CB7A221}" srcOrd="1" destOrd="0" presId="urn:microsoft.com/office/officeart/2005/8/layout/vList2"/>
    <dgm:cxn modelId="{940BCC94-DB01-4F98-A4FE-862FC6087F29}" type="presParOf" srcId="{C6100474-E52B-42A5-8FE4-CC5248A9EDD6}" destId="{FCA8EAB9-BD3C-48BF-B841-747578AD4F5A}" srcOrd="2" destOrd="0" presId="urn:microsoft.com/office/officeart/2005/8/layout/vList2"/>
    <dgm:cxn modelId="{64EB4E8B-8D84-4254-B6E0-EA722F9CC14E}" type="presParOf" srcId="{C6100474-E52B-42A5-8FE4-CC5248A9EDD6}" destId="{EA6DE20C-1300-4517-A39B-58254D33DDB2}" srcOrd="3" destOrd="0" presId="urn:microsoft.com/office/officeart/2005/8/layout/vList2"/>
    <dgm:cxn modelId="{0ECA73FD-4A58-4E0D-B3F5-B729631824CD}" type="presParOf" srcId="{C6100474-E52B-42A5-8FE4-CC5248A9EDD6}" destId="{D35B78C4-B411-4FFE-B5CA-DDC50074331A}" srcOrd="4" destOrd="0" presId="urn:microsoft.com/office/officeart/2005/8/layout/vList2"/>
    <dgm:cxn modelId="{311CFAFD-63F7-4461-BFB1-4FA2455FF376}" type="presParOf" srcId="{C6100474-E52B-42A5-8FE4-CC5248A9EDD6}" destId="{89D3BEA0-E2AE-462F-ADF6-D6CCF1883107}" srcOrd="5" destOrd="0" presId="urn:microsoft.com/office/officeart/2005/8/layout/vList2"/>
    <dgm:cxn modelId="{85333F71-BD19-4CA9-9ABC-4D490AE75421}" type="presParOf" srcId="{C6100474-E52B-42A5-8FE4-CC5248A9EDD6}" destId="{7CEEC9D1-C624-4F49-B0E2-7452409B8B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FFB118-6F9A-4922-9B7D-53F1CBB0AE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646823-6850-4C9B-A40D-AE7DF846C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SMS based notification charges</a:t>
          </a:r>
        </a:p>
      </dgm:t>
    </dgm:pt>
    <dgm:pt modelId="{41B11019-F5C1-449D-9F33-EFEA5EFE6C2D}" type="parTrans" cxnId="{C2C98E62-7AB1-474E-9AA6-58DB3A0ACB58}">
      <dgm:prSet/>
      <dgm:spPr/>
      <dgm:t>
        <a:bodyPr/>
        <a:lstStyle/>
        <a:p>
          <a:endParaRPr lang="en-US"/>
        </a:p>
      </dgm:t>
    </dgm:pt>
    <dgm:pt modelId="{0CADF023-52D4-46EA-8D54-D2EA4BC6B514}" type="sibTrans" cxnId="{C2C98E62-7AB1-474E-9AA6-58DB3A0ACB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ED0817-148B-40E1-B033-2B500D491E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Customization charges</a:t>
          </a:r>
        </a:p>
      </dgm:t>
    </dgm:pt>
    <dgm:pt modelId="{FA003F39-23F7-4F14-B80E-F674A2E6F320}" type="parTrans" cxnId="{E338CE30-1ADD-4A94-AABF-3B9CFB010EA9}">
      <dgm:prSet/>
      <dgm:spPr/>
      <dgm:t>
        <a:bodyPr/>
        <a:lstStyle/>
        <a:p>
          <a:endParaRPr lang="en-US"/>
        </a:p>
      </dgm:t>
    </dgm:pt>
    <dgm:pt modelId="{53A2F63E-6116-4728-82CC-39B8E2964C7E}" type="sibTrans" cxnId="{E338CE30-1ADD-4A94-AABF-3B9CFB010E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23EF7B-4AF4-4092-A539-A515535C0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Maintenance fees</a:t>
          </a:r>
        </a:p>
      </dgm:t>
    </dgm:pt>
    <dgm:pt modelId="{78B13B5F-6DDD-4192-BFE4-36CBE1DDEE8A}" type="parTrans" cxnId="{0EC107E8-C510-4426-937C-156F8C807C37}">
      <dgm:prSet/>
      <dgm:spPr/>
      <dgm:t>
        <a:bodyPr/>
        <a:lstStyle/>
        <a:p>
          <a:endParaRPr lang="en-US"/>
        </a:p>
      </dgm:t>
    </dgm:pt>
    <dgm:pt modelId="{AC29ACFB-1905-46FB-81B8-49B3D4FC0E11}" type="sibTrans" cxnId="{0EC107E8-C510-4426-937C-156F8C807C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C67FD9-3B55-49F6-88AB-35A380118A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Paid advertising on the websites</a:t>
          </a:r>
        </a:p>
      </dgm:t>
    </dgm:pt>
    <dgm:pt modelId="{45BD3CEF-94A8-4AD4-85CC-699C87D887BE}" type="parTrans" cxnId="{FEEBF059-F4F1-497B-8B45-A7E23212163A}">
      <dgm:prSet/>
      <dgm:spPr/>
      <dgm:t>
        <a:bodyPr/>
        <a:lstStyle/>
        <a:p>
          <a:endParaRPr lang="en-US"/>
        </a:p>
      </dgm:t>
    </dgm:pt>
    <dgm:pt modelId="{AB689FA8-1744-4E68-AA1A-25020933D015}" type="sibTrans" cxnId="{FEEBF059-F4F1-497B-8B45-A7E23212163A}">
      <dgm:prSet/>
      <dgm:spPr/>
      <dgm:t>
        <a:bodyPr/>
        <a:lstStyle/>
        <a:p>
          <a:endParaRPr lang="en-US"/>
        </a:p>
      </dgm:t>
    </dgm:pt>
    <dgm:pt modelId="{1E4AFCE7-DD2C-4AFC-8AEC-49F29E05AFA9}" type="pres">
      <dgm:prSet presAssocID="{8DFFB118-6F9A-4922-9B7D-53F1CBB0AE2B}" presName="root" presStyleCnt="0">
        <dgm:presLayoutVars>
          <dgm:dir/>
          <dgm:resizeHandles val="exact"/>
        </dgm:presLayoutVars>
      </dgm:prSet>
      <dgm:spPr/>
    </dgm:pt>
    <dgm:pt modelId="{296B38B1-0528-488D-B28D-E08E70C4F2AD}" type="pres">
      <dgm:prSet presAssocID="{8DFFB118-6F9A-4922-9B7D-53F1CBB0AE2B}" presName="container" presStyleCnt="0">
        <dgm:presLayoutVars>
          <dgm:dir/>
          <dgm:resizeHandles val="exact"/>
        </dgm:presLayoutVars>
      </dgm:prSet>
      <dgm:spPr/>
    </dgm:pt>
    <dgm:pt modelId="{F329C7B8-6879-4EC9-A813-43561F267968}" type="pres">
      <dgm:prSet presAssocID="{1B646823-6850-4C9B-A40D-AE7DF846CE08}" presName="compNode" presStyleCnt="0"/>
      <dgm:spPr/>
    </dgm:pt>
    <dgm:pt modelId="{C11C042F-B2F4-4091-8F3B-F12BECC62AF6}" type="pres">
      <dgm:prSet presAssocID="{1B646823-6850-4C9B-A40D-AE7DF846CE08}" presName="iconBgRect" presStyleLbl="bgShp" presStyleIdx="0" presStyleCnt="4"/>
      <dgm:spPr/>
    </dgm:pt>
    <dgm:pt modelId="{F0469884-F977-4866-A612-48300948E0ED}" type="pres">
      <dgm:prSet presAssocID="{1B646823-6850-4C9B-A40D-AE7DF846CE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46387B4-5192-45CD-9E85-57A9992D2F59}" type="pres">
      <dgm:prSet presAssocID="{1B646823-6850-4C9B-A40D-AE7DF846CE08}" presName="spaceRect" presStyleCnt="0"/>
      <dgm:spPr/>
    </dgm:pt>
    <dgm:pt modelId="{08A23F08-9B75-4407-8A8F-E25F26B1A26B}" type="pres">
      <dgm:prSet presAssocID="{1B646823-6850-4C9B-A40D-AE7DF846CE08}" presName="textRect" presStyleLbl="revTx" presStyleIdx="0" presStyleCnt="4">
        <dgm:presLayoutVars>
          <dgm:chMax val="1"/>
          <dgm:chPref val="1"/>
        </dgm:presLayoutVars>
      </dgm:prSet>
      <dgm:spPr/>
    </dgm:pt>
    <dgm:pt modelId="{32188483-5B14-43C3-AB28-18240E78F375}" type="pres">
      <dgm:prSet presAssocID="{0CADF023-52D4-46EA-8D54-D2EA4BC6B514}" presName="sibTrans" presStyleLbl="sibTrans2D1" presStyleIdx="0" presStyleCnt="0"/>
      <dgm:spPr/>
    </dgm:pt>
    <dgm:pt modelId="{F38099FF-CCFB-420A-901C-238D2EDEBD3B}" type="pres">
      <dgm:prSet presAssocID="{D4ED0817-148B-40E1-B033-2B500D491E64}" presName="compNode" presStyleCnt="0"/>
      <dgm:spPr/>
    </dgm:pt>
    <dgm:pt modelId="{A3E9FA19-138D-4025-85C9-7888ED81C7A8}" type="pres">
      <dgm:prSet presAssocID="{D4ED0817-148B-40E1-B033-2B500D491E64}" presName="iconBgRect" presStyleLbl="bgShp" presStyleIdx="1" presStyleCnt="4"/>
      <dgm:spPr/>
    </dgm:pt>
    <dgm:pt modelId="{C28651ED-873E-456A-8245-9E986BC05A6A}" type="pres">
      <dgm:prSet presAssocID="{D4ED0817-148B-40E1-B033-2B500D491E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DDEA98-ECFF-414E-B620-581DCFADD668}" type="pres">
      <dgm:prSet presAssocID="{D4ED0817-148B-40E1-B033-2B500D491E64}" presName="spaceRect" presStyleCnt="0"/>
      <dgm:spPr/>
    </dgm:pt>
    <dgm:pt modelId="{A188CB2F-625D-4E43-8180-C7382414E491}" type="pres">
      <dgm:prSet presAssocID="{D4ED0817-148B-40E1-B033-2B500D491E64}" presName="textRect" presStyleLbl="revTx" presStyleIdx="1" presStyleCnt="4">
        <dgm:presLayoutVars>
          <dgm:chMax val="1"/>
          <dgm:chPref val="1"/>
        </dgm:presLayoutVars>
      </dgm:prSet>
      <dgm:spPr/>
    </dgm:pt>
    <dgm:pt modelId="{C5686E47-AF32-46F8-9D37-FC035B6CF933}" type="pres">
      <dgm:prSet presAssocID="{53A2F63E-6116-4728-82CC-39B8E2964C7E}" presName="sibTrans" presStyleLbl="sibTrans2D1" presStyleIdx="0" presStyleCnt="0"/>
      <dgm:spPr/>
    </dgm:pt>
    <dgm:pt modelId="{D6D1BA45-F3F0-4F1F-8505-6040C8D08410}" type="pres">
      <dgm:prSet presAssocID="{1023EF7B-4AF4-4092-A539-A515535C0132}" presName="compNode" presStyleCnt="0"/>
      <dgm:spPr/>
    </dgm:pt>
    <dgm:pt modelId="{31612AB3-1C8B-4076-A873-E7439E8DFC54}" type="pres">
      <dgm:prSet presAssocID="{1023EF7B-4AF4-4092-A539-A515535C0132}" presName="iconBgRect" presStyleLbl="bgShp" presStyleIdx="2" presStyleCnt="4"/>
      <dgm:spPr/>
    </dgm:pt>
    <dgm:pt modelId="{B3E196EB-BEF6-4F27-83B8-D2F553FA2717}" type="pres">
      <dgm:prSet presAssocID="{1023EF7B-4AF4-4092-A539-A515535C01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83C2FFD-D9C5-44E9-B5AE-124091A0B9A9}" type="pres">
      <dgm:prSet presAssocID="{1023EF7B-4AF4-4092-A539-A515535C0132}" presName="spaceRect" presStyleCnt="0"/>
      <dgm:spPr/>
    </dgm:pt>
    <dgm:pt modelId="{3144A637-5274-42C3-8B1A-0F062BD175E9}" type="pres">
      <dgm:prSet presAssocID="{1023EF7B-4AF4-4092-A539-A515535C0132}" presName="textRect" presStyleLbl="revTx" presStyleIdx="2" presStyleCnt="4">
        <dgm:presLayoutVars>
          <dgm:chMax val="1"/>
          <dgm:chPref val="1"/>
        </dgm:presLayoutVars>
      </dgm:prSet>
      <dgm:spPr/>
    </dgm:pt>
    <dgm:pt modelId="{4D93533A-C42C-49B8-80B1-36D75DD98BC2}" type="pres">
      <dgm:prSet presAssocID="{AC29ACFB-1905-46FB-81B8-49B3D4FC0E11}" presName="sibTrans" presStyleLbl="sibTrans2D1" presStyleIdx="0" presStyleCnt="0"/>
      <dgm:spPr/>
    </dgm:pt>
    <dgm:pt modelId="{13BA39CC-B558-4C9A-9529-A48DA330DEFC}" type="pres">
      <dgm:prSet presAssocID="{B7C67FD9-3B55-49F6-88AB-35A380118A0E}" presName="compNode" presStyleCnt="0"/>
      <dgm:spPr/>
    </dgm:pt>
    <dgm:pt modelId="{7AB6B930-2287-4E73-A720-80E5BAB9B7D3}" type="pres">
      <dgm:prSet presAssocID="{B7C67FD9-3B55-49F6-88AB-35A380118A0E}" presName="iconBgRect" presStyleLbl="bgShp" presStyleIdx="3" presStyleCnt="4"/>
      <dgm:spPr/>
    </dgm:pt>
    <dgm:pt modelId="{3887465B-F1DC-4874-8476-41BD9A4D01EC}" type="pres">
      <dgm:prSet presAssocID="{B7C67FD9-3B55-49F6-88AB-35A380118A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B3F2467-88BC-4E74-AC93-5AF8537F1953}" type="pres">
      <dgm:prSet presAssocID="{B7C67FD9-3B55-49F6-88AB-35A380118A0E}" presName="spaceRect" presStyleCnt="0"/>
      <dgm:spPr/>
    </dgm:pt>
    <dgm:pt modelId="{BFEABCD4-DBD2-4C3B-B551-A9537A11466B}" type="pres">
      <dgm:prSet presAssocID="{B7C67FD9-3B55-49F6-88AB-35A380118A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5EF01F-2B68-433A-A68E-0C3358764A20}" type="presOf" srcId="{D4ED0817-148B-40E1-B033-2B500D491E64}" destId="{A188CB2F-625D-4E43-8180-C7382414E491}" srcOrd="0" destOrd="0" presId="urn:microsoft.com/office/officeart/2018/2/layout/IconCircleList"/>
    <dgm:cxn modelId="{E338CE30-1ADD-4A94-AABF-3B9CFB010EA9}" srcId="{8DFFB118-6F9A-4922-9B7D-53F1CBB0AE2B}" destId="{D4ED0817-148B-40E1-B033-2B500D491E64}" srcOrd="1" destOrd="0" parTransId="{FA003F39-23F7-4F14-B80E-F674A2E6F320}" sibTransId="{53A2F63E-6116-4728-82CC-39B8E2964C7E}"/>
    <dgm:cxn modelId="{C2C98E62-7AB1-474E-9AA6-58DB3A0ACB58}" srcId="{8DFFB118-6F9A-4922-9B7D-53F1CBB0AE2B}" destId="{1B646823-6850-4C9B-A40D-AE7DF846CE08}" srcOrd="0" destOrd="0" parTransId="{41B11019-F5C1-449D-9F33-EFEA5EFE6C2D}" sibTransId="{0CADF023-52D4-46EA-8D54-D2EA4BC6B514}"/>
    <dgm:cxn modelId="{E6525747-9EA0-4E3E-8373-60B42E604D3C}" type="presOf" srcId="{8DFFB118-6F9A-4922-9B7D-53F1CBB0AE2B}" destId="{1E4AFCE7-DD2C-4AFC-8AEC-49F29E05AFA9}" srcOrd="0" destOrd="0" presId="urn:microsoft.com/office/officeart/2018/2/layout/IconCircleList"/>
    <dgm:cxn modelId="{3935E768-FBF8-46B3-BBAE-89DBF80F3B2B}" type="presOf" srcId="{0CADF023-52D4-46EA-8D54-D2EA4BC6B514}" destId="{32188483-5B14-43C3-AB28-18240E78F375}" srcOrd="0" destOrd="0" presId="urn:microsoft.com/office/officeart/2018/2/layout/IconCircleList"/>
    <dgm:cxn modelId="{FEEBF059-F4F1-497B-8B45-A7E23212163A}" srcId="{8DFFB118-6F9A-4922-9B7D-53F1CBB0AE2B}" destId="{B7C67FD9-3B55-49F6-88AB-35A380118A0E}" srcOrd="3" destOrd="0" parTransId="{45BD3CEF-94A8-4AD4-85CC-699C87D887BE}" sibTransId="{AB689FA8-1744-4E68-AA1A-25020933D015}"/>
    <dgm:cxn modelId="{4C862587-5673-46E4-BCA1-AA7CC36E3F1A}" type="presOf" srcId="{1B646823-6850-4C9B-A40D-AE7DF846CE08}" destId="{08A23F08-9B75-4407-8A8F-E25F26B1A26B}" srcOrd="0" destOrd="0" presId="urn:microsoft.com/office/officeart/2018/2/layout/IconCircleList"/>
    <dgm:cxn modelId="{5B9035A9-7D7C-456E-AF04-4891E0BF4544}" type="presOf" srcId="{53A2F63E-6116-4728-82CC-39B8E2964C7E}" destId="{C5686E47-AF32-46F8-9D37-FC035B6CF933}" srcOrd="0" destOrd="0" presId="urn:microsoft.com/office/officeart/2018/2/layout/IconCircleList"/>
    <dgm:cxn modelId="{2DC951BF-C299-4865-9A2C-88017409F1FF}" type="presOf" srcId="{AC29ACFB-1905-46FB-81B8-49B3D4FC0E11}" destId="{4D93533A-C42C-49B8-80B1-36D75DD98BC2}" srcOrd="0" destOrd="0" presId="urn:microsoft.com/office/officeart/2018/2/layout/IconCircleList"/>
    <dgm:cxn modelId="{0EC107E8-C510-4426-937C-156F8C807C37}" srcId="{8DFFB118-6F9A-4922-9B7D-53F1CBB0AE2B}" destId="{1023EF7B-4AF4-4092-A539-A515535C0132}" srcOrd="2" destOrd="0" parTransId="{78B13B5F-6DDD-4192-BFE4-36CBE1DDEE8A}" sibTransId="{AC29ACFB-1905-46FB-81B8-49B3D4FC0E11}"/>
    <dgm:cxn modelId="{BA2D8FEA-6AC7-42FE-B86F-1FCB7FB4EE2E}" type="presOf" srcId="{B7C67FD9-3B55-49F6-88AB-35A380118A0E}" destId="{BFEABCD4-DBD2-4C3B-B551-A9537A11466B}" srcOrd="0" destOrd="0" presId="urn:microsoft.com/office/officeart/2018/2/layout/IconCircleList"/>
    <dgm:cxn modelId="{E36578F3-D18D-4F5D-BDCB-E5789B65886F}" type="presOf" srcId="{1023EF7B-4AF4-4092-A539-A515535C0132}" destId="{3144A637-5274-42C3-8B1A-0F062BD175E9}" srcOrd="0" destOrd="0" presId="urn:microsoft.com/office/officeart/2018/2/layout/IconCircleList"/>
    <dgm:cxn modelId="{9E2E9A77-F420-43DC-9B81-1930FAD1A6F1}" type="presParOf" srcId="{1E4AFCE7-DD2C-4AFC-8AEC-49F29E05AFA9}" destId="{296B38B1-0528-488D-B28D-E08E70C4F2AD}" srcOrd="0" destOrd="0" presId="urn:microsoft.com/office/officeart/2018/2/layout/IconCircleList"/>
    <dgm:cxn modelId="{CD7E35D8-8F32-47EB-AFC6-851CD40B3237}" type="presParOf" srcId="{296B38B1-0528-488D-B28D-E08E70C4F2AD}" destId="{F329C7B8-6879-4EC9-A813-43561F267968}" srcOrd="0" destOrd="0" presId="urn:microsoft.com/office/officeart/2018/2/layout/IconCircleList"/>
    <dgm:cxn modelId="{D6DB5EDE-5AF2-4601-8CC8-2ECAE710B829}" type="presParOf" srcId="{F329C7B8-6879-4EC9-A813-43561F267968}" destId="{C11C042F-B2F4-4091-8F3B-F12BECC62AF6}" srcOrd="0" destOrd="0" presId="urn:microsoft.com/office/officeart/2018/2/layout/IconCircleList"/>
    <dgm:cxn modelId="{3C89C37D-7E5E-4331-A3C1-30976BB61112}" type="presParOf" srcId="{F329C7B8-6879-4EC9-A813-43561F267968}" destId="{F0469884-F977-4866-A612-48300948E0ED}" srcOrd="1" destOrd="0" presId="urn:microsoft.com/office/officeart/2018/2/layout/IconCircleList"/>
    <dgm:cxn modelId="{F0B1E9A3-27AA-495B-81CE-020D701CF1A3}" type="presParOf" srcId="{F329C7B8-6879-4EC9-A813-43561F267968}" destId="{346387B4-5192-45CD-9E85-57A9992D2F59}" srcOrd="2" destOrd="0" presId="urn:microsoft.com/office/officeart/2018/2/layout/IconCircleList"/>
    <dgm:cxn modelId="{A23B210E-E7FB-4E03-BBAF-73DF86B8F68F}" type="presParOf" srcId="{F329C7B8-6879-4EC9-A813-43561F267968}" destId="{08A23F08-9B75-4407-8A8F-E25F26B1A26B}" srcOrd="3" destOrd="0" presId="urn:microsoft.com/office/officeart/2018/2/layout/IconCircleList"/>
    <dgm:cxn modelId="{4E2F1C2A-3ABB-4821-9CCB-F2A4F3475F48}" type="presParOf" srcId="{296B38B1-0528-488D-B28D-E08E70C4F2AD}" destId="{32188483-5B14-43C3-AB28-18240E78F375}" srcOrd="1" destOrd="0" presId="urn:microsoft.com/office/officeart/2018/2/layout/IconCircleList"/>
    <dgm:cxn modelId="{B7717E67-C776-471B-9169-32351006FA94}" type="presParOf" srcId="{296B38B1-0528-488D-B28D-E08E70C4F2AD}" destId="{F38099FF-CCFB-420A-901C-238D2EDEBD3B}" srcOrd="2" destOrd="0" presId="urn:microsoft.com/office/officeart/2018/2/layout/IconCircleList"/>
    <dgm:cxn modelId="{C8CAB18D-A6E7-4810-8754-4649BBB4DF8B}" type="presParOf" srcId="{F38099FF-CCFB-420A-901C-238D2EDEBD3B}" destId="{A3E9FA19-138D-4025-85C9-7888ED81C7A8}" srcOrd="0" destOrd="0" presId="urn:microsoft.com/office/officeart/2018/2/layout/IconCircleList"/>
    <dgm:cxn modelId="{0388FBB0-4B3E-405B-B87F-D46744EF5A74}" type="presParOf" srcId="{F38099FF-CCFB-420A-901C-238D2EDEBD3B}" destId="{C28651ED-873E-456A-8245-9E986BC05A6A}" srcOrd="1" destOrd="0" presId="urn:microsoft.com/office/officeart/2018/2/layout/IconCircleList"/>
    <dgm:cxn modelId="{6E4927D5-7DDB-4BB5-8F7C-3E729A3EAC07}" type="presParOf" srcId="{F38099FF-CCFB-420A-901C-238D2EDEBD3B}" destId="{A6DDEA98-ECFF-414E-B620-581DCFADD668}" srcOrd="2" destOrd="0" presId="urn:microsoft.com/office/officeart/2018/2/layout/IconCircleList"/>
    <dgm:cxn modelId="{7B16FF61-94D6-4A2B-8173-66EAC95E762D}" type="presParOf" srcId="{F38099FF-CCFB-420A-901C-238D2EDEBD3B}" destId="{A188CB2F-625D-4E43-8180-C7382414E491}" srcOrd="3" destOrd="0" presId="urn:microsoft.com/office/officeart/2018/2/layout/IconCircleList"/>
    <dgm:cxn modelId="{3421A66B-2A74-4D21-AEAF-4E3AAAE0F7B7}" type="presParOf" srcId="{296B38B1-0528-488D-B28D-E08E70C4F2AD}" destId="{C5686E47-AF32-46F8-9D37-FC035B6CF933}" srcOrd="3" destOrd="0" presId="urn:microsoft.com/office/officeart/2018/2/layout/IconCircleList"/>
    <dgm:cxn modelId="{F378684F-3999-4386-9AFA-F935AE322056}" type="presParOf" srcId="{296B38B1-0528-488D-B28D-E08E70C4F2AD}" destId="{D6D1BA45-F3F0-4F1F-8505-6040C8D08410}" srcOrd="4" destOrd="0" presId="urn:microsoft.com/office/officeart/2018/2/layout/IconCircleList"/>
    <dgm:cxn modelId="{39A1FF72-0D74-40FA-83A1-70D5052B4E3E}" type="presParOf" srcId="{D6D1BA45-F3F0-4F1F-8505-6040C8D08410}" destId="{31612AB3-1C8B-4076-A873-E7439E8DFC54}" srcOrd="0" destOrd="0" presId="urn:microsoft.com/office/officeart/2018/2/layout/IconCircleList"/>
    <dgm:cxn modelId="{D3549359-B4A2-41B8-945F-4E4D7FBA95D9}" type="presParOf" srcId="{D6D1BA45-F3F0-4F1F-8505-6040C8D08410}" destId="{B3E196EB-BEF6-4F27-83B8-D2F553FA2717}" srcOrd="1" destOrd="0" presId="urn:microsoft.com/office/officeart/2018/2/layout/IconCircleList"/>
    <dgm:cxn modelId="{2479F7B0-11B6-4D85-BB2E-71151F8DDC32}" type="presParOf" srcId="{D6D1BA45-F3F0-4F1F-8505-6040C8D08410}" destId="{F83C2FFD-D9C5-44E9-B5AE-124091A0B9A9}" srcOrd="2" destOrd="0" presId="urn:microsoft.com/office/officeart/2018/2/layout/IconCircleList"/>
    <dgm:cxn modelId="{C574FD1F-1A98-4EBA-8006-75AA068EA4F3}" type="presParOf" srcId="{D6D1BA45-F3F0-4F1F-8505-6040C8D08410}" destId="{3144A637-5274-42C3-8B1A-0F062BD175E9}" srcOrd="3" destOrd="0" presId="urn:microsoft.com/office/officeart/2018/2/layout/IconCircleList"/>
    <dgm:cxn modelId="{651AC299-7EA5-43D7-A20D-50898CF008B7}" type="presParOf" srcId="{296B38B1-0528-488D-B28D-E08E70C4F2AD}" destId="{4D93533A-C42C-49B8-80B1-36D75DD98BC2}" srcOrd="5" destOrd="0" presId="urn:microsoft.com/office/officeart/2018/2/layout/IconCircleList"/>
    <dgm:cxn modelId="{8878E9D9-E8B5-4867-A3C0-1663D4C2D652}" type="presParOf" srcId="{296B38B1-0528-488D-B28D-E08E70C4F2AD}" destId="{13BA39CC-B558-4C9A-9529-A48DA330DEFC}" srcOrd="6" destOrd="0" presId="urn:microsoft.com/office/officeart/2018/2/layout/IconCircleList"/>
    <dgm:cxn modelId="{A6FCB500-A372-4875-96C4-DA31B76376DD}" type="presParOf" srcId="{13BA39CC-B558-4C9A-9529-A48DA330DEFC}" destId="{7AB6B930-2287-4E73-A720-80E5BAB9B7D3}" srcOrd="0" destOrd="0" presId="urn:microsoft.com/office/officeart/2018/2/layout/IconCircleList"/>
    <dgm:cxn modelId="{C13AE78B-E429-401E-A3FB-774F3839A23E}" type="presParOf" srcId="{13BA39CC-B558-4C9A-9529-A48DA330DEFC}" destId="{3887465B-F1DC-4874-8476-41BD9A4D01EC}" srcOrd="1" destOrd="0" presId="urn:microsoft.com/office/officeart/2018/2/layout/IconCircleList"/>
    <dgm:cxn modelId="{F56F3F2C-279C-4D77-BC42-B5E0DBE733DC}" type="presParOf" srcId="{13BA39CC-B558-4C9A-9529-A48DA330DEFC}" destId="{1B3F2467-88BC-4E74-AC93-5AF8537F1953}" srcOrd="2" destOrd="0" presId="urn:microsoft.com/office/officeart/2018/2/layout/IconCircleList"/>
    <dgm:cxn modelId="{1C0B4E22-717B-4FE0-8E58-4770C201D91A}" type="presParOf" srcId="{13BA39CC-B558-4C9A-9529-A48DA330DEFC}" destId="{BFEABCD4-DBD2-4C3B-B551-A9537A1146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BB47-55C7-4557-BC78-25FCB05BFC55}">
      <dsp:nvSpPr>
        <dsp:cNvPr id="0" name=""/>
        <dsp:cNvSpPr/>
      </dsp:nvSpPr>
      <dsp:spPr>
        <a:xfrm>
          <a:off x="924743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4A952-8199-4580-BB73-3AE8DE42242F}">
      <dsp:nvSpPr>
        <dsp:cNvPr id="0" name=""/>
        <dsp:cNvSpPr/>
      </dsp:nvSpPr>
      <dsp:spPr>
        <a:xfrm>
          <a:off x="1158743" y="12883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20B1-565C-4CFD-AA2D-112E7CE694E9}">
      <dsp:nvSpPr>
        <dsp:cNvPr id="0" name=""/>
        <dsp:cNvSpPr/>
      </dsp:nvSpPr>
      <dsp:spPr>
        <a:xfrm>
          <a:off x="57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I-Reporter is a web-based application.</a:t>
          </a:r>
        </a:p>
      </dsp:txBody>
      <dsp:txXfrm>
        <a:off x="573743" y="2535669"/>
        <a:ext cx="1800000" cy="720000"/>
      </dsp:txXfrm>
    </dsp:sp>
    <dsp:sp modelId="{CFE9CA3D-C36E-4E30-86A4-0D751BEADA74}">
      <dsp:nvSpPr>
        <dsp:cNvPr id="0" name=""/>
        <dsp:cNvSpPr/>
      </dsp:nvSpPr>
      <dsp:spPr>
        <a:xfrm>
          <a:off x="3039743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9A799-2DE5-4439-96E6-5578E88F337D}">
      <dsp:nvSpPr>
        <dsp:cNvPr id="0" name=""/>
        <dsp:cNvSpPr/>
      </dsp:nvSpPr>
      <dsp:spPr>
        <a:xfrm>
          <a:off x="327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8C0E1-0669-4B6B-BB43-EF189B91225F}">
      <dsp:nvSpPr>
        <dsp:cNvPr id="0" name=""/>
        <dsp:cNvSpPr/>
      </dsp:nvSpPr>
      <dsp:spPr>
        <a:xfrm>
          <a:off x="268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 is on building a community of trust.</a:t>
          </a:r>
        </a:p>
      </dsp:txBody>
      <dsp:txXfrm>
        <a:off x="2688743" y="2535669"/>
        <a:ext cx="1800000" cy="720000"/>
      </dsp:txXfrm>
    </dsp:sp>
    <dsp:sp modelId="{0485F6AC-18A3-4110-8DF6-A0BE86CC64AC}">
      <dsp:nvSpPr>
        <dsp:cNvPr id="0" name=""/>
        <dsp:cNvSpPr/>
      </dsp:nvSpPr>
      <dsp:spPr>
        <a:xfrm>
          <a:off x="5154743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D94D6-C6C1-4EAA-9CBE-85D91E48B425}">
      <dsp:nvSpPr>
        <dsp:cNvPr id="0" name=""/>
        <dsp:cNvSpPr/>
      </dsp:nvSpPr>
      <dsp:spPr>
        <a:xfrm>
          <a:off x="538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4F0D1-4825-43A3-9AED-1725E83B9857}">
      <dsp:nvSpPr>
        <dsp:cNvPr id="0" name=""/>
        <dsp:cNvSpPr/>
      </dsp:nvSpPr>
      <dsp:spPr>
        <a:xfrm>
          <a:off x="480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Whistleblower anonymity.</a:t>
          </a:r>
        </a:p>
      </dsp:txBody>
      <dsp:txXfrm>
        <a:off x="4803743" y="2535669"/>
        <a:ext cx="1800000" cy="720000"/>
      </dsp:txXfrm>
    </dsp:sp>
    <dsp:sp modelId="{2A100E28-9C35-4AC8-B50B-89AB91EB15AA}">
      <dsp:nvSpPr>
        <dsp:cNvPr id="0" name=""/>
        <dsp:cNvSpPr/>
      </dsp:nvSpPr>
      <dsp:spPr>
        <a:xfrm>
          <a:off x="7269743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62735-5E35-4A46-8AC5-7123B7946C15}">
      <dsp:nvSpPr>
        <dsp:cNvPr id="0" name=""/>
        <dsp:cNvSpPr/>
      </dsp:nvSpPr>
      <dsp:spPr>
        <a:xfrm>
          <a:off x="7503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5100B-A6A4-4D75-958C-66D69A92D2EB}">
      <dsp:nvSpPr>
        <dsp:cNvPr id="0" name=""/>
        <dsp:cNvSpPr/>
      </dsp:nvSpPr>
      <dsp:spPr>
        <a:xfrm>
          <a:off x="6918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Use </a:t>
          </a:r>
          <a:r>
            <a:rPr lang="en-US" sz="1500" kern="1200" dirty="0" err="1"/>
            <a:t>oF</a:t>
          </a:r>
          <a:r>
            <a:rPr lang="en-US" sz="1500" kern="1200" dirty="0"/>
            <a:t> smart contracts in soring evidence.</a:t>
          </a:r>
        </a:p>
      </dsp:txBody>
      <dsp:txXfrm>
        <a:off x="6918743" y="2535669"/>
        <a:ext cx="1800000" cy="720000"/>
      </dsp:txXfrm>
    </dsp:sp>
    <dsp:sp modelId="{31AAACFE-DE23-41B3-9698-AFB9B9B12F23}">
      <dsp:nvSpPr>
        <dsp:cNvPr id="0" name=""/>
        <dsp:cNvSpPr/>
      </dsp:nvSpPr>
      <dsp:spPr>
        <a:xfrm>
          <a:off x="9384743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8D45B-EBF6-4E76-B9B8-914DAFF0CD13}">
      <dsp:nvSpPr>
        <dsp:cNvPr id="0" name=""/>
        <dsp:cNvSpPr/>
      </dsp:nvSpPr>
      <dsp:spPr>
        <a:xfrm>
          <a:off x="9618743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B5C3-D983-4632-86A3-98E98831A7C1}">
      <dsp:nvSpPr>
        <dsp:cNvPr id="0" name=""/>
        <dsp:cNvSpPr/>
      </dsp:nvSpPr>
      <dsp:spPr>
        <a:xfrm>
          <a:off x="9033743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Progress tracking capabilities </a:t>
          </a:r>
        </a:p>
      </dsp:txBody>
      <dsp:txXfrm>
        <a:off x="9033743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86A1C-1A2D-4A64-863F-3741F2DB54A1}">
      <dsp:nvSpPr>
        <dsp:cNvPr id="0" name=""/>
        <dsp:cNvSpPr/>
      </dsp:nvSpPr>
      <dsp:spPr>
        <a:xfrm>
          <a:off x="0" y="85553"/>
          <a:ext cx="5257800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Ease of use</a:t>
          </a:r>
        </a:p>
      </dsp:txBody>
      <dsp:txXfrm>
        <a:off x="59713" y="145266"/>
        <a:ext cx="5138374" cy="1103809"/>
      </dsp:txXfrm>
    </dsp:sp>
    <dsp:sp modelId="{FCA8EAB9-BD3C-48BF-B841-747578AD4F5A}">
      <dsp:nvSpPr>
        <dsp:cNvPr id="0" name=""/>
        <dsp:cNvSpPr/>
      </dsp:nvSpPr>
      <dsp:spPr>
        <a:xfrm>
          <a:off x="0" y="1455668"/>
          <a:ext cx="5257800" cy="12232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Scalability</a:t>
          </a:r>
        </a:p>
      </dsp:txBody>
      <dsp:txXfrm>
        <a:off x="59713" y="1515381"/>
        <a:ext cx="5138374" cy="1103809"/>
      </dsp:txXfrm>
    </dsp:sp>
    <dsp:sp modelId="{D35B78C4-B411-4FFE-B5CA-DDC50074331A}">
      <dsp:nvSpPr>
        <dsp:cNvPr id="0" name=""/>
        <dsp:cNvSpPr/>
      </dsp:nvSpPr>
      <dsp:spPr>
        <a:xfrm>
          <a:off x="0" y="2825783"/>
          <a:ext cx="5257800" cy="12232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Real time tracking</a:t>
          </a:r>
        </a:p>
      </dsp:txBody>
      <dsp:txXfrm>
        <a:off x="59713" y="2885496"/>
        <a:ext cx="5138374" cy="1103809"/>
      </dsp:txXfrm>
    </dsp:sp>
    <dsp:sp modelId="{7CEEC9D1-C624-4F49-B0E2-7452409B8B99}">
      <dsp:nvSpPr>
        <dsp:cNvPr id="0" name=""/>
        <dsp:cNvSpPr/>
      </dsp:nvSpPr>
      <dsp:spPr>
        <a:xfrm>
          <a:off x="0" y="4195898"/>
          <a:ext cx="5257800" cy="12232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Assured integrity</a:t>
          </a:r>
        </a:p>
      </dsp:txBody>
      <dsp:txXfrm>
        <a:off x="59713" y="4255611"/>
        <a:ext cx="5138374" cy="1103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C042F-B2F4-4091-8F3B-F12BECC62AF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69884-F977-4866-A612-48300948E0E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3F08-9B75-4407-8A8F-E25F26B1A26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SMS based notification charges</a:t>
          </a:r>
        </a:p>
      </dsp:txBody>
      <dsp:txXfrm>
        <a:off x="1834517" y="469890"/>
        <a:ext cx="3148942" cy="1335915"/>
      </dsp:txXfrm>
    </dsp:sp>
    <dsp:sp modelId="{A3E9FA19-138D-4025-85C9-7888ED81C7A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651ED-873E-456A-8245-9E986BC05A6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8CB2F-625D-4E43-8180-C7382414E49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Customization charges</a:t>
          </a:r>
        </a:p>
      </dsp:txBody>
      <dsp:txXfrm>
        <a:off x="7154322" y="469890"/>
        <a:ext cx="3148942" cy="1335915"/>
      </dsp:txXfrm>
    </dsp:sp>
    <dsp:sp modelId="{31612AB3-1C8B-4076-A873-E7439E8DFC5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196EB-BEF6-4F27-83B8-D2F553FA271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4A637-5274-42C3-8B1A-0F062BD175E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Maintenance fees</a:t>
          </a:r>
        </a:p>
      </dsp:txBody>
      <dsp:txXfrm>
        <a:off x="1834517" y="2545532"/>
        <a:ext cx="3148942" cy="1335915"/>
      </dsp:txXfrm>
    </dsp:sp>
    <dsp:sp modelId="{7AB6B930-2287-4E73-A720-80E5BAB9B7D3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7465B-F1DC-4874-8476-41BD9A4D01E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ABCD4-DBD2-4C3B-B551-A9537A11466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Paid advertising on the websites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7A08-5BA0-4650-9FD7-8B1599560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87B11-0502-4247-9BFB-8D160826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E8D2-E4CF-4DE7-B185-B53D2884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220C-33C6-4CDC-8DD9-8C3E095E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45DA-3BFF-417B-82CF-ACD5C1F3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2DEA-26F5-47FB-993F-3BB6EF0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BC2BA-D294-49F8-BEA5-E8674D803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8F75-90D9-4EC1-8A62-90094A33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9E2B-CF86-43BA-B3DC-5A68D15B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A6F5-252E-48C3-AB5F-84AB3A6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85924-A0D2-4BC7-9924-67F4FC11F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822AA-A4BF-4213-9E1F-11D9B7FA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D193-66CC-4F35-A5BF-73D35E98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B82B-E607-4D35-877C-DB3FABE2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4936-7E67-4093-A96B-7CCCDB9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EDCA-A12D-46C4-851B-7E8FEEA1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D712-3F60-47BC-BC3D-8744EDAD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8781-DD9A-4701-A6D6-995079F1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D2A2-1633-4635-9A7D-8C633DC7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4ED6-0449-4FDD-90A4-73618F0C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8D38-8B7A-44AC-A1E8-48E6E9DD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BC743-18F0-4A88-B59F-1A22850F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4228-EF4D-43B2-A127-C7309D15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4448-7258-4251-9D58-14F685CA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D3BF-21E5-4970-98EE-882DC753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C61E-92DA-4D97-A647-36218D74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5C6E-4E22-4702-9B90-CDF991AFD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189C5-2D0E-487E-BB04-1C60CD6E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7DFCD-E368-483B-8654-FB9E557C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4DB0-0C0B-4316-8B76-9CE3D133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24E2-E8CF-4312-AB52-46BB4A35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9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9EED-F7BE-42EE-B1B8-A3A1F2CE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8FA3E-0B7E-4B58-8D2F-0723E24A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D2144-DAE5-444A-8621-5C89C5E8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E121-21DE-4273-8E78-BF5D71DA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6E63-03DA-4991-BD9C-9C17138A9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7991A-606E-48A8-80B3-171CB27B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0B104-567A-45DB-A462-C0DC35D8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88864-A9A3-40B4-AE80-FA0ACB1B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35FE-F809-494C-BB13-AF1086F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FC9BB-BC8B-4B59-A1DE-0BAC33B8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D3199-F626-43AD-83D4-FBCDED84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4ACB4-CF0B-4A51-94A4-37E391CB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59B54-DE1A-4DAF-B26B-464F7DA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64EE9-7616-417D-856F-FB5E5E69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43295-D010-4E6D-8661-6A3BBC47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8C7D-ABD2-4E39-81F6-86778630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D992-9E97-45A8-B71C-00CB8C29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EE9D-273C-436F-9D9F-8F3E28341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234C8-975E-41D0-AB76-468CA360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BF73D-4C6E-451A-B87F-1E7E9A57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D10BC-17AF-4BBA-870D-95FC98F6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7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FB09-657D-4551-9489-AFA6A328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3FF4D-519A-4B2A-A8A6-51433FCF5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6678-B850-4074-B603-4653EB287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B809B-A581-4A6A-9DB7-3F517B2E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49D9-035A-4CD9-950E-AD5E7E46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9CC24-6DEE-410A-9060-3D6BED37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986CE-7C7D-4857-AC83-70945BBE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AF83-E271-4ECC-81B8-D03A21F6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FAAD-F546-4B5E-9995-5B84B6092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0A0D-9338-4D61-ABD8-6072FEB3CAD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2DBA6-E67E-4852-BE57-069F9A38D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EE38-4E81-406C-A746-8D83BC28D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131D-6D6F-4AFA-8536-CB6E3152C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D4DFE-0AE3-41EC-BF3F-6CA436048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X-FILES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57B7C-5590-4F1D-8E22-950648E69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PITCH DECK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Audio 35">
            <a:hlinkClick r:id="" action="ppaction://media"/>
            <a:extLst>
              <a:ext uri="{FF2B5EF4-FFF2-40B4-BE49-F238E27FC236}">
                <a16:creationId xmlns:a16="http://schemas.microsoft.com/office/drawing/2014/main" id="{56485A99-F7F4-489E-9561-01C7503FA9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8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871"/>
    </mc:Choice>
    <mc:Fallback xmlns="">
      <p:transition spd="slow" advTm="11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29C6-7055-4079-81A3-E5CBB84D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SHANNON MUJERA</a:t>
            </a:r>
            <a:br>
              <a:rPr lang="en-US" sz="2000"/>
            </a:br>
            <a:r>
              <a:rPr lang="en-US" sz="2000"/>
              <a:t>Shannon is an Informatics and Computer Science student at Strathmore university. She is seasoned leader having served as a student leader, youth ambassador for the UNDESA among other roles. She is a passionate innovator who believes in the power of technology changing lives. She is also skilled in entepreneurship and business development.</a:t>
            </a:r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82F4A-1BA3-4668-9179-66F78DE12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-2" b="177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48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6F63-CABA-4294-B783-150D1E00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57922"/>
            <a:ext cx="4806184" cy="428191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ARTHUR EARL</a:t>
            </a:r>
            <a:br>
              <a:rPr lang="en-US" sz="2800" dirty="0"/>
            </a:br>
            <a:r>
              <a:rPr lang="en-US" sz="2800" dirty="0"/>
              <a:t>Arthur Earl is a student at Moringa school. He is a full stack developer skilled in flask, Django , </a:t>
            </a:r>
            <a:r>
              <a:rPr lang="en-US" sz="2800" dirty="0" err="1"/>
              <a:t>javascript</a:t>
            </a:r>
            <a:r>
              <a:rPr lang="en-US" sz="2800" dirty="0"/>
              <a:t> among other web technologies. He is passionate about problem solving and loves to take on new challenges.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700E4-9D4E-45F7-9B77-9D60CB72C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4860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42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EB61F-64AC-4BD4-B529-B4EEAA15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 FOR CHOOSING I-REPORTER!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Components">
            <a:extLst>
              <a:ext uri="{FF2B5EF4-FFF2-40B4-BE49-F238E27FC236}">
                <a16:creationId xmlns:a16="http://schemas.microsoft.com/office/drawing/2014/main" id="{D3DD4E07-38CD-4E7B-B278-16F66A4F7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5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DC78D-2DCC-4402-BBA9-9E8C709E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chemeClr val="accent1"/>
                </a:solidFill>
              </a:rPr>
              <a:t>YOUR INTEGRITY PARTNER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77C278C-C8AF-4DC8-A58B-58E2A5B94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3615" b="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pic>
        <p:nvPicPr>
          <p:cNvPr id="29" name="Audio 28">
            <a:hlinkClick r:id="" action="ppaction://media"/>
            <a:extLst>
              <a:ext uri="{FF2B5EF4-FFF2-40B4-BE49-F238E27FC236}">
                <a16:creationId xmlns:a16="http://schemas.microsoft.com/office/drawing/2014/main" id="{0D362E1E-1C15-417E-BB1B-ECC8449AA6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2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3"/>
    </mc:Choice>
    <mc:Fallback xmlns="">
      <p:transition spd="slow" advTm="2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32C8A-668A-4497-8C26-60DFFEF9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6011-4403-43B0-8E25-290BDB0E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Corruption is a rampant menace globally.</a:t>
            </a:r>
            <a:endParaRPr lang="en-US" sz="2000" b="0" i="0" u="none" strike="noStrike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Corrupt officicals rarely face justice.</a:t>
            </a:r>
            <a:endParaRPr lang="en-US" sz="2000" b="0" i="0" u="none" strike="noStrike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Massive alterations of evidences and bribery</a:t>
            </a:r>
            <a:endParaRPr lang="en-US" sz="2000" b="0" i="0" u="none" strike="noStrike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F9619A-4BBA-4BB7-A081-F5E447B21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r="6057" b="2"/>
          <a:stretch/>
        </p:blipFill>
        <p:spPr bwMode="auto">
          <a:xfrm>
            <a:off x="6735467" y="977900"/>
            <a:ext cx="5037433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F977-D05C-4DE5-8A52-F7C7A169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E9C516-B0D7-42CA-902D-0F659E57B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70986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64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00D02-400D-4FC8-AF6B-68D8A039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CUSTOMERS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18073772-9B8E-41F8-A950-FDBB9A5B0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DA71606-BD65-433D-9C9A-41CA33B52D3C}"/>
              </a:ext>
            </a:extLst>
          </p:cNvPr>
          <p:cNvSpPr txBox="1">
            <a:spLocks/>
          </p:cNvSpPr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Whistleblowers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Anti-corruption commission offices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Courts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JJournalists</a:t>
            </a:r>
            <a:br>
              <a:rPr lang="en-US" sz="2000">
                <a:latin typeface="+mn-lt"/>
                <a:ea typeface="+mn-ea"/>
                <a:cs typeface="+mn-cs"/>
              </a:rPr>
            </a:br>
            <a:endParaRPr lang="en-US" sz="2000">
              <a:latin typeface="+mn-lt"/>
              <a:ea typeface="+mn-ea"/>
              <a:cs typeface="+mn-cs"/>
            </a:endParaRPr>
          </a:p>
        </p:txBody>
      </p:sp>
      <p:pic>
        <p:nvPicPr>
          <p:cNvPr id="31" name="Audio 30">
            <a:hlinkClick r:id="" action="ppaction://media"/>
            <a:extLst>
              <a:ext uri="{FF2B5EF4-FFF2-40B4-BE49-F238E27FC236}">
                <a16:creationId xmlns:a16="http://schemas.microsoft.com/office/drawing/2014/main" id="{C60EEE9E-B6E3-456F-B325-A632FAAABB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5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437"/>
    </mc:Choice>
    <mc:Fallback xmlns="">
      <p:transition spd="slow" advTm="9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A9E80-E410-4C00-AFDE-1858E5F7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TOTAL MARKET 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F832-5EDC-4BFC-A4A5-291AD1112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I- reporter can be used for different customer segments due to its robust nature.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can be used in every government agency, judicial courts, private enterprises, schools, small businesses to mention just but a few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accounts up to </a:t>
            </a:r>
            <a:r>
              <a:rPr lang="en-US" sz="2400" dirty="0" err="1">
                <a:solidFill>
                  <a:schemeClr val="bg1"/>
                </a:solidFill>
              </a:rPr>
              <a:t>atl</a:t>
            </a:r>
            <a:r>
              <a:rPr lang="en-US" sz="2400" dirty="0">
                <a:solidFill>
                  <a:schemeClr val="bg1"/>
                </a:solidFill>
              </a:rPr>
              <a:t> east 10 million users in Kenya alone where corruption cases are rampant in almost every institution.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market size </a:t>
            </a:r>
            <a:r>
              <a:rPr lang="en-US" sz="2400" dirty="0" err="1">
                <a:solidFill>
                  <a:schemeClr val="bg1"/>
                </a:solidFill>
              </a:rPr>
              <a:t>lso</a:t>
            </a:r>
            <a:r>
              <a:rPr lang="en-US" sz="2400" dirty="0">
                <a:solidFill>
                  <a:schemeClr val="bg1"/>
                </a:solidFill>
              </a:rPr>
              <a:t> extends to Africa and the world beyond where countries have high corruption indices</a:t>
            </a:r>
          </a:p>
        </p:txBody>
      </p:sp>
    </p:spTree>
    <p:extLst>
      <p:ext uri="{BB962C8B-B14F-4D97-AF65-F5344CB8AC3E}">
        <p14:creationId xmlns:p14="http://schemas.microsoft.com/office/powerpoint/2010/main" val="102578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18D9-3C48-4779-954C-FD554CF4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COMPETITIVE ADVANTAGE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B94173-FF4C-47FC-9084-A7ED11D97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449412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2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497EB-9EA5-4D1B-9E3F-495B0E5E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ANTICIPATED IMPACT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2F9A-0672-4436-A609-959322B1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r>
              <a:rPr lang="en-US" sz="2400"/>
              <a:t>Trust in judicial systems</a:t>
            </a:r>
          </a:p>
          <a:p>
            <a:r>
              <a:rPr lang="en-US" sz="2400"/>
              <a:t>Evidence Integrity</a:t>
            </a:r>
          </a:p>
          <a:p>
            <a:r>
              <a:rPr lang="en-US" sz="2400"/>
              <a:t>Legal action of guilty persons.</a:t>
            </a:r>
          </a:p>
          <a:p>
            <a:r>
              <a:rPr lang="en-US" sz="2400"/>
              <a:t>Reduced corruption cases.</a:t>
            </a:r>
          </a:p>
          <a:p>
            <a:r>
              <a:rPr lang="en-US" sz="2400"/>
              <a:t>Whistleblower protection.</a:t>
            </a:r>
          </a:p>
        </p:txBody>
      </p:sp>
    </p:spTree>
    <p:extLst>
      <p:ext uri="{BB962C8B-B14F-4D97-AF65-F5344CB8AC3E}">
        <p14:creationId xmlns:p14="http://schemas.microsoft.com/office/powerpoint/2010/main" val="155567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45E7-677A-4163-BD86-63808B8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42F82-2433-4A88-8685-16150BA395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305</Words>
  <Application>Microsoft Office PowerPoint</Application>
  <PresentationFormat>Widescreen</PresentationFormat>
  <Paragraphs>42</Paragraphs>
  <Slides>12</Slides>
  <Notes>0</Notes>
  <HiddenSlides>3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X-FILES</vt:lpstr>
      <vt:lpstr>YOUR INTEGRITY PARTNER</vt:lpstr>
      <vt:lpstr>PROBLEM STATEMENT</vt:lpstr>
      <vt:lpstr>SOLUTION</vt:lpstr>
      <vt:lpstr>TARGET CUSTOMERS </vt:lpstr>
      <vt:lpstr>TOTAL MARKET SIZE</vt:lpstr>
      <vt:lpstr>COMPETITIVE ADVANTAGE</vt:lpstr>
      <vt:lpstr>ANTICIPATED IMPACT</vt:lpstr>
      <vt:lpstr>BUSINESS MODEL</vt:lpstr>
      <vt:lpstr>SHANNON MUJERA Shannon is an Informatics and Computer Science student at Strathmore university. She is seasoned leader having served as a student leader, youth ambassador for the UNDESA among other roles. She is a passionate innovator who believes in the power of technology changing lives. She is also skilled in entepreneurship and business development.</vt:lpstr>
      <vt:lpstr>ARTHUR EARL Arthur Earl is a student at Moringa school. He is a full stack developer skilled in flask, Django , javascript among other web technologies. He is passionate about problem solving and loves to take on new challenges.</vt:lpstr>
      <vt:lpstr>THANKYOU FOR CHOOSING I-REPORTER!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X-FILES</dc:title>
  <dc:creator>Shannon Mujera</dc:creator>
  <cp:lastModifiedBy>Shannon Mujera</cp:lastModifiedBy>
  <cp:revision>1</cp:revision>
  <dcterms:created xsi:type="dcterms:W3CDTF">2020-11-26T06:40:53Z</dcterms:created>
  <dcterms:modified xsi:type="dcterms:W3CDTF">2020-11-26T06:44:14Z</dcterms:modified>
</cp:coreProperties>
</file>