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92" r:id="rId3"/>
    <p:sldId id="311" r:id="rId4"/>
    <p:sldId id="299" r:id="rId5"/>
    <p:sldId id="304" r:id="rId6"/>
    <p:sldId id="300" r:id="rId7"/>
    <p:sldId id="309" r:id="rId8"/>
    <p:sldId id="263" r:id="rId9"/>
    <p:sldId id="295" r:id="rId10"/>
    <p:sldId id="294" r:id="rId11"/>
    <p:sldId id="308" r:id="rId12"/>
    <p:sldId id="301" r:id="rId13"/>
    <p:sldId id="305" r:id="rId14"/>
    <p:sldId id="302" r:id="rId15"/>
    <p:sldId id="303" r:id="rId16"/>
    <p:sldId id="306" r:id="rId17"/>
    <p:sldId id="291" r:id="rId18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/>
    <p:restoredTop sz="83402" autoAdjust="0"/>
  </p:normalViewPr>
  <p:slideViewPr>
    <p:cSldViewPr snapToGrid="0">
      <p:cViewPr varScale="1">
        <p:scale>
          <a:sx n="127" d="100"/>
          <a:sy n="127" d="100"/>
        </p:scale>
        <p:origin x="888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30.svg"/><Relationship Id="rId5" Type="http://schemas.openxmlformats.org/officeDocument/2006/relationships/image" Target="../media/image33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E6A7-2CE3-432A-9E04-345FA780CA4C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0D4C54-7B1E-4839-BB19-D9F231F505A6}">
      <dgm:prSet phldrT="[Texto]" custT="1"/>
      <dgm:spPr/>
      <dgm:t>
        <a:bodyPr/>
        <a:lstStyle/>
        <a:p>
          <a:r>
            <a:rPr lang="es-ES" sz="2400" dirty="0">
              <a:latin typeface="Trebuchet MS" panose="020B0603020202020204" pitchFamily="34" charset="0"/>
            </a:rPr>
            <a:t>Horizonte 2020</a:t>
          </a:r>
        </a:p>
      </dgm:t>
    </dgm:pt>
    <dgm:pt modelId="{3DC869EE-4239-4668-903F-351CE1122A7F}" type="parTrans" cxnId="{EA480B63-0B09-4376-83B9-ABDC18EC141D}">
      <dgm:prSet/>
      <dgm:spPr/>
      <dgm:t>
        <a:bodyPr/>
        <a:lstStyle/>
        <a:p>
          <a:endParaRPr lang="es-ES"/>
        </a:p>
      </dgm:t>
    </dgm:pt>
    <dgm:pt modelId="{7CF4B811-A036-42E5-A017-D57D443BD3A1}" type="sibTrans" cxnId="{EA480B63-0B09-4376-83B9-ABDC18EC141D}">
      <dgm:prSet/>
      <dgm:spPr/>
      <dgm:t>
        <a:bodyPr/>
        <a:lstStyle/>
        <a:p>
          <a:endParaRPr lang="es-ES"/>
        </a:p>
      </dgm:t>
    </dgm:pt>
    <dgm:pt modelId="{BB2251B5-C437-44E1-8640-67353EC273C4}">
      <dgm:prSet phldrT="[Texto]" custT="1"/>
      <dgm:spPr/>
      <dgm:t>
        <a:bodyPr/>
        <a:lstStyle/>
        <a:p>
          <a:r>
            <a:rPr lang="es-ES" sz="1400" dirty="0">
              <a:latin typeface="Trebuchet MS" panose="020B0603020202020204" pitchFamily="34" charset="0"/>
            </a:rPr>
            <a:t>Delincuencia</a:t>
          </a:r>
        </a:p>
      </dgm:t>
    </dgm:pt>
    <dgm:pt modelId="{AF268348-B883-4457-93DF-ECAEEFA2D1CE}" type="parTrans" cxnId="{9B9379DF-3DA5-4332-87F5-58CD01465B8A}">
      <dgm:prSet/>
      <dgm:spPr/>
      <dgm:t>
        <a:bodyPr/>
        <a:lstStyle/>
        <a:p>
          <a:endParaRPr lang="es-ES"/>
        </a:p>
      </dgm:t>
    </dgm:pt>
    <dgm:pt modelId="{343171F8-2EB6-4F07-8F40-F73CD960F58F}" type="sibTrans" cxnId="{9B9379DF-3DA5-4332-87F5-58CD01465B8A}">
      <dgm:prSet/>
      <dgm:spPr/>
      <dgm:t>
        <a:bodyPr/>
        <a:lstStyle/>
        <a:p>
          <a:endParaRPr lang="es-ES"/>
        </a:p>
      </dgm:t>
    </dgm:pt>
    <dgm:pt modelId="{E9878FFB-D8AA-44D0-B2BE-43802F32DF9D}">
      <dgm:prSet phldrT="[Texto]" custT="1"/>
      <dgm:spPr/>
      <dgm:t>
        <a:bodyPr/>
        <a:lstStyle/>
        <a:p>
          <a:r>
            <a:rPr lang="es-ES" sz="1400" dirty="0">
              <a:latin typeface="Trebuchet MS" panose="020B0603020202020204" pitchFamily="34" charset="0"/>
            </a:rPr>
            <a:t>Seguridad cibernética</a:t>
          </a:r>
        </a:p>
      </dgm:t>
    </dgm:pt>
    <dgm:pt modelId="{87002E0E-FDBF-4123-9EA9-2E7A3B5B4100}" type="parTrans" cxnId="{7B405F56-3DA4-44FC-A6BF-630C91E04C1B}">
      <dgm:prSet/>
      <dgm:spPr/>
      <dgm:t>
        <a:bodyPr/>
        <a:lstStyle/>
        <a:p>
          <a:endParaRPr lang="es-ES"/>
        </a:p>
      </dgm:t>
    </dgm:pt>
    <dgm:pt modelId="{92047F2A-DE30-410E-B320-E19FEE113B64}" type="sibTrans" cxnId="{7B405F56-3DA4-44FC-A6BF-630C91E04C1B}">
      <dgm:prSet/>
      <dgm:spPr/>
      <dgm:t>
        <a:bodyPr/>
        <a:lstStyle/>
        <a:p>
          <a:endParaRPr lang="es-ES"/>
        </a:p>
      </dgm:t>
    </dgm:pt>
    <dgm:pt modelId="{19E03499-303B-4631-814A-06B50B8A5D5B}">
      <dgm:prSet phldrT="[Texto]" custT="1"/>
      <dgm:spPr/>
      <dgm:t>
        <a:bodyPr/>
        <a:lstStyle/>
        <a:p>
          <a:r>
            <a:rPr lang="es-ES" sz="1400" dirty="0">
              <a:latin typeface="Trebuchet MS" panose="020B0603020202020204" pitchFamily="34" charset="0"/>
            </a:rPr>
            <a:t>Mejorar entendimiento social</a:t>
          </a:r>
        </a:p>
      </dgm:t>
    </dgm:pt>
    <dgm:pt modelId="{B2919A3D-3F29-4CB3-A635-80356E025461}" type="parTrans" cxnId="{67CC4D43-BD57-468C-AB98-3AC4F62BA1AB}">
      <dgm:prSet/>
      <dgm:spPr/>
      <dgm:t>
        <a:bodyPr/>
        <a:lstStyle/>
        <a:p>
          <a:endParaRPr lang="es-ES"/>
        </a:p>
      </dgm:t>
    </dgm:pt>
    <dgm:pt modelId="{33EF78FE-C2ED-406A-B500-812344DC81D2}" type="sibTrans" cxnId="{67CC4D43-BD57-468C-AB98-3AC4F62BA1AB}">
      <dgm:prSet/>
      <dgm:spPr/>
      <dgm:t>
        <a:bodyPr/>
        <a:lstStyle/>
        <a:p>
          <a:endParaRPr lang="es-ES"/>
        </a:p>
      </dgm:t>
    </dgm:pt>
    <dgm:pt modelId="{77E9AFB0-6DC3-492A-B9B9-99FADDBAAC13}">
      <dgm:prSet phldrT="[Texto]" custT="1"/>
      <dgm:spPr/>
      <dgm:t>
        <a:bodyPr/>
        <a:lstStyle/>
        <a:p>
          <a:r>
            <a:rPr lang="es-ES" sz="2400" dirty="0">
              <a:latin typeface="Trebuchet MS" panose="020B0603020202020204" pitchFamily="34" charset="0"/>
            </a:rPr>
            <a:t>Diferencias</a:t>
          </a:r>
        </a:p>
      </dgm:t>
    </dgm:pt>
    <dgm:pt modelId="{442258C3-0A30-4B6C-8E5E-726630DF0EE1}" type="parTrans" cxnId="{085B8517-99AE-4A0F-A2CE-0130F8D99AE9}">
      <dgm:prSet/>
      <dgm:spPr/>
      <dgm:t>
        <a:bodyPr/>
        <a:lstStyle/>
        <a:p>
          <a:endParaRPr lang="es-ES"/>
        </a:p>
      </dgm:t>
    </dgm:pt>
    <dgm:pt modelId="{14792E52-4EC0-4439-A6AC-1A2CFB3D567C}" type="sibTrans" cxnId="{085B8517-99AE-4A0F-A2CE-0130F8D99AE9}">
      <dgm:prSet/>
      <dgm:spPr/>
      <dgm:t>
        <a:bodyPr/>
        <a:lstStyle/>
        <a:p>
          <a:endParaRPr lang="es-ES"/>
        </a:p>
      </dgm:t>
    </dgm:pt>
    <dgm:pt modelId="{E6D70111-00FE-4658-BC15-8279625D8A86}">
      <dgm:prSet phldrT="[Texto]"/>
      <dgm:spPr/>
      <dgm:t>
        <a:bodyPr/>
        <a:lstStyle/>
        <a:p>
          <a:r>
            <a:rPr lang="es-ES" dirty="0"/>
            <a:t>App </a:t>
          </a:r>
          <a:r>
            <a:rPr lang="es-ES" dirty="0" err="1"/>
            <a:t>Life</a:t>
          </a:r>
          <a:r>
            <a:rPr lang="es-ES" dirty="0"/>
            <a:t> 360, Localizador Familiar</a:t>
          </a:r>
        </a:p>
      </dgm:t>
    </dgm:pt>
    <dgm:pt modelId="{EE4D885B-4C44-422D-9923-D534E4D98048}" type="parTrans" cxnId="{CAD2767B-0883-4D43-AF62-07950830A2AC}">
      <dgm:prSet/>
      <dgm:spPr/>
      <dgm:t>
        <a:bodyPr/>
        <a:lstStyle/>
        <a:p>
          <a:endParaRPr lang="es-ES"/>
        </a:p>
      </dgm:t>
    </dgm:pt>
    <dgm:pt modelId="{9D560862-5061-47D8-A460-9D2E914F37BB}" type="sibTrans" cxnId="{CAD2767B-0883-4D43-AF62-07950830A2AC}">
      <dgm:prSet/>
      <dgm:spPr/>
      <dgm:t>
        <a:bodyPr/>
        <a:lstStyle/>
        <a:p>
          <a:endParaRPr lang="es-ES"/>
        </a:p>
      </dgm:t>
    </dgm:pt>
    <dgm:pt modelId="{5DF64AE7-766E-46A6-BA89-ABF9AA22CDFF}">
      <dgm:prSet phldrT="[Texto]"/>
      <dgm:spPr/>
      <dgm:t>
        <a:bodyPr/>
        <a:lstStyle/>
        <a:p>
          <a:r>
            <a:rPr lang="es-ES" dirty="0"/>
            <a:t>App Vigílame – </a:t>
          </a:r>
          <a:r>
            <a:rPr lang="es-ES" dirty="0" err="1"/>
            <a:t>Watch</a:t>
          </a:r>
          <a:r>
            <a:rPr lang="es-ES" dirty="0"/>
            <a:t> </a:t>
          </a:r>
          <a:r>
            <a:rPr lang="es-ES" dirty="0" err="1"/>
            <a:t>Over</a:t>
          </a:r>
          <a:r>
            <a:rPr lang="es-ES" dirty="0"/>
            <a:t> Me</a:t>
          </a:r>
        </a:p>
      </dgm:t>
    </dgm:pt>
    <dgm:pt modelId="{B6C41BB6-81E2-4402-BA4E-D035627ECDD6}" type="parTrans" cxnId="{442AC79B-F9B1-4941-B2FC-053807D863F1}">
      <dgm:prSet/>
      <dgm:spPr/>
      <dgm:t>
        <a:bodyPr/>
        <a:lstStyle/>
        <a:p>
          <a:endParaRPr lang="es-ES"/>
        </a:p>
      </dgm:t>
    </dgm:pt>
    <dgm:pt modelId="{4461EFCB-8572-4274-9CCE-0D712CA47026}" type="sibTrans" cxnId="{442AC79B-F9B1-4941-B2FC-053807D863F1}">
      <dgm:prSet/>
      <dgm:spPr/>
      <dgm:t>
        <a:bodyPr/>
        <a:lstStyle/>
        <a:p>
          <a:endParaRPr lang="es-ES"/>
        </a:p>
      </dgm:t>
    </dgm:pt>
    <dgm:pt modelId="{ABB7C9E9-4820-4F7E-A653-C2BEF4F55D12}">
      <dgm:prSet phldrT="[Texto]"/>
      <dgm:spPr/>
      <dgm:t>
        <a:bodyPr/>
        <a:lstStyle/>
        <a:p>
          <a:r>
            <a:rPr lang="es-ES" dirty="0"/>
            <a:t>App </a:t>
          </a:r>
          <a:r>
            <a:rPr lang="es-ES" dirty="0" err="1"/>
            <a:t>Cerberus</a:t>
          </a:r>
          <a:r>
            <a:rPr lang="es-ES" dirty="0"/>
            <a:t> Anti Robos</a:t>
          </a:r>
        </a:p>
      </dgm:t>
    </dgm:pt>
    <dgm:pt modelId="{541A0987-7189-485A-AF45-5063BCF01D1A}" type="parTrans" cxnId="{4D1652F1-94AC-4F34-8EBF-4DE4949A8213}">
      <dgm:prSet/>
      <dgm:spPr/>
      <dgm:t>
        <a:bodyPr/>
        <a:lstStyle/>
        <a:p>
          <a:endParaRPr lang="es-ES"/>
        </a:p>
      </dgm:t>
    </dgm:pt>
    <dgm:pt modelId="{E4F69D03-1C29-4E0F-8485-8749D1BD3D94}" type="sibTrans" cxnId="{4D1652F1-94AC-4F34-8EBF-4DE4949A8213}">
      <dgm:prSet/>
      <dgm:spPr/>
      <dgm:t>
        <a:bodyPr/>
        <a:lstStyle/>
        <a:p>
          <a:endParaRPr lang="es-ES"/>
        </a:p>
      </dgm:t>
    </dgm:pt>
    <dgm:pt modelId="{66F567CD-BEEB-42A8-8100-D9CA63D2DCE0}">
      <dgm:prSet phldrT="[Texto]" custT="1"/>
      <dgm:spPr/>
      <dgm:t>
        <a:bodyPr/>
        <a:lstStyle/>
        <a:p>
          <a:r>
            <a:rPr lang="es-ES" sz="1400" dirty="0">
              <a:latin typeface="Trebuchet MS" panose="020B0603020202020204" pitchFamily="34" charset="0"/>
            </a:rPr>
            <a:t>Políticas seguridad EU</a:t>
          </a:r>
        </a:p>
      </dgm:t>
    </dgm:pt>
    <dgm:pt modelId="{D9F31C31-3ED8-4D0D-B5D8-5D3482421E03}" type="parTrans" cxnId="{FB82D290-2824-4CF6-9A60-0AECE7577AE2}">
      <dgm:prSet/>
      <dgm:spPr/>
      <dgm:t>
        <a:bodyPr/>
        <a:lstStyle/>
        <a:p>
          <a:endParaRPr lang="es-ES"/>
        </a:p>
      </dgm:t>
    </dgm:pt>
    <dgm:pt modelId="{F6C319B5-4DCD-4F43-8AC3-FF3253C886D6}" type="sibTrans" cxnId="{FB82D290-2824-4CF6-9A60-0AECE7577AE2}">
      <dgm:prSet/>
      <dgm:spPr/>
      <dgm:t>
        <a:bodyPr/>
        <a:lstStyle/>
        <a:p>
          <a:endParaRPr lang="es-ES"/>
        </a:p>
      </dgm:t>
    </dgm:pt>
    <dgm:pt modelId="{5DB0F9A3-A39E-4D4F-857E-964286BAB66D}">
      <dgm:prSet phldrT="[Texto]"/>
      <dgm:spPr/>
      <dgm:t>
        <a:bodyPr/>
        <a:lstStyle/>
        <a:p>
          <a:r>
            <a:rPr lang="es-ES" dirty="0"/>
            <a:t>App </a:t>
          </a:r>
          <a:r>
            <a:rPr lang="es-ES" dirty="0" err="1"/>
            <a:t>Locker</a:t>
          </a:r>
          <a:endParaRPr lang="es-ES" dirty="0"/>
        </a:p>
      </dgm:t>
    </dgm:pt>
    <dgm:pt modelId="{4ED58DEC-DB0A-4214-8DAD-6F644BE6700F}" type="parTrans" cxnId="{6B1F3C97-CAA3-44BF-B098-C5A45CF5BBEA}">
      <dgm:prSet/>
      <dgm:spPr/>
      <dgm:t>
        <a:bodyPr/>
        <a:lstStyle/>
        <a:p>
          <a:endParaRPr lang="es-ES"/>
        </a:p>
      </dgm:t>
    </dgm:pt>
    <dgm:pt modelId="{A7FC4164-1459-4992-B94D-3DB9B19B9A2F}" type="sibTrans" cxnId="{6B1F3C97-CAA3-44BF-B098-C5A45CF5BBEA}">
      <dgm:prSet/>
      <dgm:spPr/>
      <dgm:t>
        <a:bodyPr/>
        <a:lstStyle/>
        <a:p>
          <a:endParaRPr lang="es-ES"/>
        </a:p>
      </dgm:t>
    </dgm:pt>
    <dgm:pt modelId="{CF884D80-B8F4-46A5-B103-3AB83E6F50B3}" type="pres">
      <dgm:prSet presAssocID="{CF41E6A7-2CE3-432A-9E04-345FA780CA4C}" presName="layout" presStyleCnt="0">
        <dgm:presLayoutVars>
          <dgm:chMax/>
          <dgm:chPref/>
          <dgm:dir/>
          <dgm:resizeHandles/>
        </dgm:presLayoutVars>
      </dgm:prSet>
      <dgm:spPr/>
    </dgm:pt>
    <dgm:pt modelId="{FC00770D-06A3-4888-8EF2-52B20A15A027}" type="pres">
      <dgm:prSet presAssocID="{940D4C54-7B1E-4839-BB19-D9F231F505A6}" presName="root" presStyleCnt="0">
        <dgm:presLayoutVars>
          <dgm:chMax/>
          <dgm:chPref/>
        </dgm:presLayoutVars>
      </dgm:prSet>
      <dgm:spPr/>
    </dgm:pt>
    <dgm:pt modelId="{D2BD8FEA-94A7-476B-AC0B-DAFD328622CD}" type="pres">
      <dgm:prSet presAssocID="{940D4C54-7B1E-4839-BB19-D9F231F505A6}" presName="rootComposite" presStyleCnt="0">
        <dgm:presLayoutVars/>
      </dgm:prSet>
      <dgm:spPr/>
    </dgm:pt>
    <dgm:pt modelId="{C6308557-53A9-4BD3-A118-A96232848BFB}" type="pres">
      <dgm:prSet presAssocID="{940D4C54-7B1E-4839-BB19-D9F231F505A6}" presName="ParentAccent" presStyleLbl="alignNode1" presStyleIdx="0" presStyleCnt="2"/>
      <dgm:spPr/>
    </dgm:pt>
    <dgm:pt modelId="{A06E0402-5352-4E8F-A327-33B8624F2CD2}" type="pres">
      <dgm:prSet presAssocID="{940D4C54-7B1E-4839-BB19-D9F231F505A6}" presName="ParentSmallAccent" presStyleLbl="fgAcc1" presStyleIdx="0" presStyleCnt="2" custLinFactX="500000" custLinFactY="600000" custLinFactNeighborX="529005" custLinFactNeighborY="645807"/>
      <dgm:spPr/>
    </dgm:pt>
    <dgm:pt modelId="{E59E4BF8-6493-49A8-B9A0-65B33C850B2E}" type="pres">
      <dgm:prSet presAssocID="{940D4C54-7B1E-4839-BB19-D9F231F505A6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CE0B8DBA-FFD1-4582-8533-6A5613C64DB7}" type="pres">
      <dgm:prSet presAssocID="{940D4C54-7B1E-4839-BB19-D9F231F505A6}" presName="childShape" presStyleCnt="0">
        <dgm:presLayoutVars>
          <dgm:chMax val="0"/>
          <dgm:chPref val="0"/>
        </dgm:presLayoutVars>
      </dgm:prSet>
      <dgm:spPr/>
    </dgm:pt>
    <dgm:pt modelId="{E4859698-D01D-4D4D-8DBC-73CA5836F4D0}" type="pres">
      <dgm:prSet presAssocID="{BB2251B5-C437-44E1-8640-67353EC273C4}" presName="childComposite" presStyleCnt="0">
        <dgm:presLayoutVars>
          <dgm:chMax val="0"/>
          <dgm:chPref val="0"/>
        </dgm:presLayoutVars>
      </dgm:prSet>
      <dgm:spPr/>
    </dgm:pt>
    <dgm:pt modelId="{3BB49D92-A9CC-4C9B-9D41-A6DB8C0D55BB}" type="pres">
      <dgm:prSet presAssocID="{BB2251B5-C437-44E1-8640-67353EC273C4}" presName="ChildAccent" presStyleLbl="solidFgAcc1" presStyleIdx="0" presStyleCnt="8"/>
      <dgm:spPr/>
    </dgm:pt>
    <dgm:pt modelId="{70A74DD4-F303-4720-9631-20EF92430AC7}" type="pres">
      <dgm:prSet presAssocID="{BB2251B5-C437-44E1-8640-67353EC273C4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72717419-AAF9-433D-9AE1-4394B5A9B11A}" type="pres">
      <dgm:prSet presAssocID="{E9878FFB-D8AA-44D0-B2BE-43802F32DF9D}" presName="childComposite" presStyleCnt="0">
        <dgm:presLayoutVars>
          <dgm:chMax val="0"/>
          <dgm:chPref val="0"/>
        </dgm:presLayoutVars>
      </dgm:prSet>
      <dgm:spPr/>
    </dgm:pt>
    <dgm:pt modelId="{9262BCD0-7A74-4DC2-9C2B-3FEC2FB4FC41}" type="pres">
      <dgm:prSet presAssocID="{E9878FFB-D8AA-44D0-B2BE-43802F32DF9D}" presName="ChildAccent" presStyleLbl="solidFgAcc1" presStyleIdx="1" presStyleCnt="8"/>
      <dgm:spPr/>
    </dgm:pt>
    <dgm:pt modelId="{E1C0AA22-C673-403C-B2D1-564157476517}" type="pres">
      <dgm:prSet presAssocID="{E9878FFB-D8AA-44D0-B2BE-43802F32DF9D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00FBB571-234F-425F-A865-55BCCDED0218}" type="pres">
      <dgm:prSet presAssocID="{19E03499-303B-4631-814A-06B50B8A5D5B}" presName="childComposite" presStyleCnt="0">
        <dgm:presLayoutVars>
          <dgm:chMax val="0"/>
          <dgm:chPref val="0"/>
        </dgm:presLayoutVars>
      </dgm:prSet>
      <dgm:spPr/>
    </dgm:pt>
    <dgm:pt modelId="{0594C72F-C32C-493D-8193-A8D3BF25F5F2}" type="pres">
      <dgm:prSet presAssocID="{19E03499-303B-4631-814A-06B50B8A5D5B}" presName="ChildAccent" presStyleLbl="solidFgAcc1" presStyleIdx="2" presStyleCnt="8"/>
      <dgm:spPr/>
    </dgm:pt>
    <dgm:pt modelId="{F8658650-F853-4270-8703-B21CB00E09E5}" type="pres">
      <dgm:prSet presAssocID="{19E03499-303B-4631-814A-06B50B8A5D5B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F75D2858-C745-4377-81A4-1EB611A7BCB6}" type="pres">
      <dgm:prSet presAssocID="{66F567CD-BEEB-42A8-8100-D9CA63D2DCE0}" presName="childComposite" presStyleCnt="0">
        <dgm:presLayoutVars>
          <dgm:chMax val="0"/>
          <dgm:chPref val="0"/>
        </dgm:presLayoutVars>
      </dgm:prSet>
      <dgm:spPr/>
    </dgm:pt>
    <dgm:pt modelId="{CF36D93C-64AC-4882-87A2-2153C69CAA57}" type="pres">
      <dgm:prSet presAssocID="{66F567CD-BEEB-42A8-8100-D9CA63D2DCE0}" presName="ChildAccent" presStyleLbl="solidFgAcc1" presStyleIdx="3" presStyleCnt="8"/>
      <dgm:spPr/>
    </dgm:pt>
    <dgm:pt modelId="{7A2045A2-9A3D-4ABA-BF4C-EF87A53FE126}" type="pres">
      <dgm:prSet presAssocID="{66F567CD-BEEB-42A8-8100-D9CA63D2DCE0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3A684744-2656-401A-A88A-BCA7C175CFD6}" type="pres">
      <dgm:prSet presAssocID="{77E9AFB0-6DC3-492A-B9B9-99FADDBAAC13}" presName="root" presStyleCnt="0">
        <dgm:presLayoutVars>
          <dgm:chMax/>
          <dgm:chPref/>
        </dgm:presLayoutVars>
      </dgm:prSet>
      <dgm:spPr/>
    </dgm:pt>
    <dgm:pt modelId="{C02475E4-E1C6-458B-AC11-AE15244AB2B9}" type="pres">
      <dgm:prSet presAssocID="{77E9AFB0-6DC3-492A-B9B9-99FADDBAAC13}" presName="rootComposite" presStyleCnt="0">
        <dgm:presLayoutVars/>
      </dgm:prSet>
      <dgm:spPr/>
    </dgm:pt>
    <dgm:pt modelId="{22F54208-CBF1-49F8-9B7D-807BBFE12E51}" type="pres">
      <dgm:prSet presAssocID="{77E9AFB0-6DC3-492A-B9B9-99FADDBAAC13}" presName="ParentAccent" presStyleLbl="alignNode1" presStyleIdx="1" presStyleCnt="2"/>
      <dgm:spPr/>
    </dgm:pt>
    <dgm:pt modelId="{E9E9665B-4013-43C0-9DF8-5E0AAD6D3F38}" type="pres">
      <dgm:prSet presAssocID="{77E9AFB0-6DC3-492A-B9B9-99FADDBAAC13}" presName="ParentSmallAccent" presStyleLbl="fgAcc1" presStyleIdx="1" presStyleCnt="2" custLinFactX="-100000" custLinFactY="600000" custLinFactNeighborX="-147659" custLinFactNeighborY="645807"/>
      <dgm:spPr/>
    </dgm:pt>
    <dgm:pt modelId="{D252C01D-92E8-414B-AA87-5A127D2D57F9}" type="pres">
      <dgm:prSet presAssocID="{77E9AFB0-6DC3-492A-B9B9-99FADDBAAC13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C34A557B-BE56-45AA-BF9D-DB120349F835}" type="pres">
      <dgm:prSet presAssocID="{77E9AFB0-6DC3-492A-B9B9-99FADDBAAC13}" presName="childShape" presStyleCnt="0">
        <dgm:presLayoutVars>
          <dgm:chMax val="0"/>
          <dgm:chPref val="0"/>
        </dgm:presLayoutVars>
      </dgm:prSet>
      <dgm:spPr/>
    </dgm:pt>
    <dgm:pt modelId="{8F24021E-9A9B-4021-BDD1-F8D983EDBE68}" type="pres">
      <dgm:prSet presAssocID="{E6D70111-00FE-4658-BC15-8279625D8A86}" presName="childComposite" presStyleCnt="0">
        <dgm:presLayoutVars>
          <dgm:chMax val="0"/>
          <dgm:chPref val="0"/>
        </dgm:presLayoutVars>
      </dgm:prSet>
      <dgm:spPr/>
    </dgm:pt>
    <dgm:pt modelId="{184ABF13-3D26-4CC1-929D-F59CB3204283}" type="pres">
      <dgm:prSet presAssocID="{E6D70111-00FE-4658-BC15-8279625D8A86}" presName="ChildAccent" presStyleLbl="solidFgAcc1" presStyleIdx="4" presStyleCnt="8"/>
      <dgm:spPr/>
    </dgm:pt>
    <dgm:pt modelId="{E018C033-75A2-4687-9233-65E799A520DA}" type="pres">
      <dgm:prSet presAssocID="{E6D70111-00FE-4658-BC15-8279625D8A86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1B3E0818-0E51-4B66-A404-7B4F358BC749}" type="pres">
      <dgm:prSet presAssocID="{5DF64AE7-766E-46A6-BA89-ABF9AA22CDFF}" presName="childComposite" presStyleCnt="0">
        <dgm:presLayoutVars>
          <dgm:chMax val="0"/>
          <dgm:chPref val="0"/>
        </dgm:presLayoutVars>
      </dgm:prSet>
      <dgm:spPr/>
    </dgm:pt>
    <dgm:pt modelId="{5ADDD357-5660-4580-8EC9-9CBC797EB8D9}" type="pres">
      <dgm:prSet presAssocID="{5DF64AE7-766E-46A6-BA89-ABF9AA22CDFF}" presName="ChildAccent" presStyleLbl="solidFgAcc1" presStyleIdx="5" presStyleCnt="8"/>
      <dgm:spPr/>
    </dgm:pt>
    <dgm:pt modelId="{F8F08D22-9752-4601-963E-D5FB640CE577}" type="pres">
      <dgm:prSet presAssocID="{5DF64AE7-766E-46A6-BA89-ABF9AA22CDFF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F76C2412-A7A1-42D7-B69E-DE4177AC9A66}" type="pres">
      <dgm:prSet presAssocID="{ABB7C9E9-4820-4F7E-A653-C2BEF4F55D12}" presName="childComposite" presStyleCnt="0">
        <dgm:presLayoutVars>
          <dgm:chMax val="0"/>
          <dgm:chPref val="0"/>
        </dgm:presLayoutVars>
      </dgm:prSet>
      <dgm:spPr/>
    </dgm:pt>
    <dgm:pt modelId="{DC0C5A73-3AAE-44D0-9014-E0556C72E517}" type="pres">
      <dgm:prSet presAssocID="{ABB7C9E9-4820-4F7E-A653-C2BEF4F55D12}" presName="ChildAccent" presStyleLbl="solidFgAcc1" presStyleIdx="6" presStyleCnt="8"/>
      <dgm:spPr/>
    </dgm:pt>
    <dgm:pt modelId="{B61F6977-96C7-419C-B0BA-20F3BDC897A1}" type="pres">
      <dgm:prSet presAssocID="{ABB7C9E9-4820-4F7E-A653-C2BEF4F55D12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F7CC33F8-DFD0-4231-8808-F7DAABFD81E0}" type="pres">
      <dgm:prSet presAssocID="{5DB0F9A3-A39E-4D4F-857E-964286BAB66D}" presName="childComposite" presStyleCnt="0">
        <dgm:presLayoutVars>
          <dgm:chMax val="0"/>
          <dgm:chPref val="0"/>
        </dgm:presLayoutVars>
      </dgm:prSet>
      <dgm:spPr/>
    </dgm:pt>
    <dgm:pt modelId="{E258FEA2-F731-439F-8C6B-99AF2BBBF19F}" type="pres">
      <dgm:prSet presAssocID="{5DB0F9A3-A39E-4D4F-857E-964286BAB66D}" presName="ChildAccent" presStyleLbl="solidFgAcc1" presStyleIdx="7" presStyleCnt="8"/>
      <dgm:spPr/>
    </dgm:pt>
    <dgm:pt modelId="{33578620-ED70-47EC-8A87-1E97AC950F5B}" type="pres">
      <dgm:prSet presAssocID="{5DB0F9A3-A39E-4D4F-857E-964286BAB66D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A9932202-DB05-4822-8380-F0B0EDF0D863}" type="presOf" srcId="{940D4C54-7B1E-4839-BB19-D9F231F505A6}" destId="{E59E4BF8-6493-49A8-B9A0-65B33C850B2E}" srcOrd="0" destOrd="0" presId="urn:microsoft.com/office/officeart/2008/layout/SquareAccentList"/>
    <dgm:cxn modelId="{C5590E04-FC4F-4621-BEF1-6B6479BC9535}" type="presOf" srcId="{77E9AFB0-6DC3-492A-B9B9-99FADDBAAC13}" destId="{D252C01D-92E8-414B-AA87-5A127D2D57F9}" srcOrd="0" destOrd="0" presId="urn:microsoft.com/office/officeart/2008/layout/SquareAccentList"/>
    <dgm:cxn modelId="{085B8517-99AE-4A0F-A2CE-0130F8D99AE9}" srcId="{CF41E6A7-2CE3-432A-9E04-345FA780CA4C}" destId="{77E9AFB0-6DC3-492A-B9B9-99FADDBAAC13}" srcOrd="1" destOrd="0" parTransId="{442258C3-0A30-4B6C-8E5E-726630DF0EE1}" sibTransId="{14792E52-4EC0-4439-A6AC-1A2CFB3D567C}"/>
    <dgm:cxn modelId="{3BA94E5D-C525-43BC-B998-4D40F7E498E6}" type="presOf" srcId="{5DF64AE7-766E-46A6-BA89-ABF9AA22CDFF}" destId="{F8F08D22-9752-4601-963E-D5FB640CE577}" srcOrd="0" destOrd="0" presId="urn:microsoft.com/office/officeart/2008/layout/SquareAccentList"/>
    <dgm:cxn modelId="{EA480B63-0B09-4376-83B9-ABDC18EC141D}" srcId="{CF41E6A7-2CE3-432A-9E04-345FA780CA4C}" destId="{940D4C54-7B1E-4839-BB19-D9F231F505A6}" srcOrd="0" destOrd="0" parTransId="{3DC869EE-4239-4668-903F-351CE1122A7F}" sibTransId="{7CF4B811-A036-42E5-A017-D57D443BD3A1}"/>
    <dgm:cxn modelId="{67CC4D43-BD57-468C-AB98-3AC4F62BA1AB}" srcId="{940D4C54-7B1E-4839-BB19-D9F231F505A6}" destId="{19E03499-303B-4631-814A-06B50B8A5D5B}" srcOrd="2" destOrd="0" parTransId="{B2919A3D-3F29-4CB3-A635-80356E025461}" sibTransId="{33EF78FE-C2ED-406A-B500-812344DC81D2}"/>
    <dgm:cxn modelId="{A3D31652-194B-4D70-9EC6-60710CF7D1BF}" type="presOf" srcId="{66F567CD-BEEB-42A8-8100-D9CA63D2DCE0}" destId="{7A2045A2-9A3D-4ABA-BF4C-EF87A53FE126}" srcOrd="0" destOrd="0" presId="urn:microsoft.com/office/officeart/2008/layout/SquareAccentList"/>
    <dgm:cxn modelId="{A8CD7C54-51DC-49E3-854E-0DE8AE478EDC}" type="presOf" srcId="{ABB7C9E9-4820-4F7E-A653-C2BEF4F55D12}" destId="{B61F6977-96C7-419C-B0BA-20F3BDC897A1}" srcOrd="0" destOrd="0" presId="urn:microsoft.com/office/officeart/2008/layout/SquareAccentList"/>
    <dgm:cxn modelId="{7B405F56-3DA4-44FC-A6BF-630C91E04C1B}" srcId="{940D4C54-7B1E-4839-BB19-D9F231F505A6}" destId="{E9878FFB-D8AA-44D0-B2BE-43802F32DF9D}" srcOrd="1" destOrd="0" parTransId="{87002E0E-FDBF-4123-9EA9-2E7A3B5B4100}" sibTransId="{92047F2A-DE30-410E-B320-E19FEE113B64}"/>
    <dgm:cxn modelId="{CAD2767B-0883-4D43-AF62-07950830A2AC}" srcId="{77E9AFB0-6DC3-492A-B9B9-99FADDBAAC13}" destId="{E6D70111-00FE-4658-BC15-8279625D8A86}" srcOrd="0" destOrd="0" parTransId="{EE4D885B-4C44-422D-9923-D534E4D98048}" sibTransId="{9D560862-5061-47D8-A460-9D2E914F37BB}"/>
    <dgm:cxn modelId="{FB82D290-2824-4CF6-9A60-0AECE7577AE2}" srcId="{940D4C54-7B1E-4839-BB19-D9F231F505A6}" destId="{66F567CD-BEEB-42A8-8100-D9CA63D2DCE0}" srcOrd="3" destOrd="0" parTransId="{D9F31C31-3ED8-4D0D-B5D8-5D3482421E03}" sibTransId="{F6C319B5-4DCD-4F43-8AC3-FF3253C886D6}"/>
    <dgm:cxn modelId="{6B1F3C97-CAA3-44BF-B098-C5A45CF5BBEA}" srcId="{77E9AFB0-6DC3-492A-B9B9-99FADDBAAC13}" destId="{5DB0F9A3-A39E-4D4F-857E-964286BAB66D}" srcOrd="3" destOrd="0" parTransId="{4ED58DEC-DB0A-4214-8DAD-6F644BE6700F}" sibTransId="{A7FC4164-1459-4992-B94D-3DB9B19B9A2F}"/>
    <dgm:cxn modelId="{442AC79B-F9B1-4941-B2FC-053807D863F1}" srcId="{77E9AFB0-6DC3-492A-B9B9-99FADDBAAC13}" destId="{5DF64AE7-766E-46A6-BA89-ABF9AA22CDFF}" srcOrd="1" destOrd="0" parTransId="{B6C41BB6-81E2-4402-BA4E-D035627ECDD6}" sibTransId="{4461EFCB-8572-4274-9CCE-0D712CA47026}"/>
    <dgm:cxn modelId="{51594DD4-4F57-4B5B-BA45-64BB3F164C22}" type="presOf" srcId="{E9878FFB-D8AA-44D0-B2BE-43802F32DF9D}" destId="{E1C0AA22-C673-403C-B2D1-564157476517}" srcOrd="0" destOrd="0" presId="urn:microsoft.com/office/officeart/2008/layout/SquareAccentList"/>
    <dgm:cxn modelId="{D5F58DD5-2595-4099-A4D5-EBA31D416D36}" type="presOf" srcId="{BB2251B5-C437-44E1-8640-67353EC273C4}" destId="{70A74DD4-F303-4720-9631-20EF92430AC7}" srcOrd="0" destOrd="0" presId="urn:microsoft.com/office/officeart/2008/layout/SquareAccentList"/>
    <dgm:cxn modelId="{7EDCEDDA-CE82-47E2-A21C-300AAAC7C34E}" type="presOf" srcId="{5DB0F9A3-A39E-4D4F-857E-964286BAB66D}" destId="{33578620-ED70-47EC-8A87-1E97AC950F5B}" srcOrd="0" destOrd="0" presId="urn:microsoft.com/office/officeart/2008/layout/SquareAccentList"/>
    <dgm:cxn modelId="{9B9379DF-3DA5-4332-87F5-58CD01465B8A}" srcId="{940D4C54-7B1E-4839-BB19-D9F231F505A6}" destId="{BB2251B5-C437-44E1-8640-67353EC273C4}" srcOrd="0" destOrd="0" parTransId="{AF268348-B883-4457-93DF-ECAEEFA2D1CE}" sibTransId="{343171F8-2EB6-4F07-8F40-F73CD960F58F}"/>
    <dgm:cxn modelId="{5F8A3AE2-3B58-40BA-940E-395D33B045F4}" type="presOf" srcId="{E6D70111-00FE-4658-BC15-8279625D8A86}" destId="{E018C033-75A2-4687-9233-65E799A520DA}" srcOrd="0" destOrd="0" presId="urn:microsoft.com/office/officeart/2008/layout/SquareAccentList"/>
    <dgm:cxn modelId="{D3147AE9-D085-4801-8FC9-4C0B2E61F853}" type="presOf" srcId="{CF41E6A7-2CE3-432A-9E04-345FA780CA4C}" destId="{CF884D80-B8F4-46A5-B103-3AB83E6F50B3}" srcOrd="0" destOrd="0" presId="urn:microsoft.com/office/officeart/2008/layout/SquareAccentList"/>
    <dgm:cxn modelId="{4D1652F1-94AC-4F34-8EBF-4DE4949A8213}" srcId="{77E9AFB0-6DC3-492A-B9B9-99FADDBAAC13}" destId="{ABB7C9E9-4820-4F7E-A653-C2BEF4F55D12}" srcOrd="2" destOrd="0" parTransId="{541A0987-7189-485A-AF45-5063BCF01D1A}" sibTransId="{E4F69D03-1C29-4E0F-8485-8749D1BD3D94}"/>
    <dgm:cxn modelId="{63F555F2-C831-4C16-908F-51791329E2DA}" type="presOf" srcId="{19E03499-303B-4631-814A-06B50B8A5D5B}" destId="{F8658650-F853-4270-8703-B21CB00E09E5}" srcOrd="0" destOrd="0" presId="urn:microsoft.com/office/officeart/2008/layout/SquareAccentList"/>
    <dgm:cxn modelId="{F7B21DBE-CFF0-444A-A41A-2A3B6BE60E9A}" type="presParOf" srcId="{CF884D80-B8F4-46A5-B103-3AB83E6F50B3}" destId="{FC00770D-06A3-4888-8EF2-52B20A15A027}" srcOrd="0" destOrd="0" presId="urn:microsoft.com/office/officeart/2008/layout/SquareAccentList"/>
    <dgm:cxn modelId="{90DB1001-E9B9-4D26-90E2-B7F6F96F2D8E}" type="presParOf" srcId="{FC00770D-06A3-4888-8EF2-52B20A15A027}" destId="{D2BD8FEA-94A7-476B-AC0B-DAFD328622CD}" srcOrd="0" destOrd="0" presId="urn:microsoft.com/office/officeart/2008/layout/SquareAccentList"/>
    <dgm:cxn modelId="{34C3A77F-9B2D-48F7-88F2-3D778F76E27E}" type="presParOf" srcId="{D2BD8FEA-94A7-476B-AC0B-DAFD328622CD}" destId="{C6308557-53A9-4BD3-A118-A96232848BFB}" srcOrd="0" destOrd="0" presId="urn:microsoft.com/office/officeart/2008/layout/SquareAccentList"/>
    <dgm:cxn modelId="{DB736C1D-771C-4A45-B475-6691882D6841}" type="presParOf" srcId="{D2BD8FEA-94A7-476B-AC0B-DAFD328622CD}" destId="{A06E0402-5352-4E8F-A327-33B8624F2CD2}" srcOrd="1" destOrd="0" presId="urn:microsoft.com/office/officeart/2008/layout/SquareAccentList"/>
    <dgm:cxn modelId="{B95DE8C2-31F1-4787-986C-51F24883F2CE}" type="presParOf" srcId="{D2BD8FEA-94A7-476B-AC0B-DAFD328622CD}" destId="{E59E4BF8-6493-49A8-B9A0-65B33C850B2E}" srcOrd="2" destOrd="0" presId="urn:microsoft.com/office/officeart/2008/layout/SquareAccentList"/>
    <dgm:cxn modelId="{6F675654-7F22-4F5A-8D6B-B841EB10789F}" type="presParOf" srcId="{FC00770D-06A3-4888-8EF2-52B20A15A027}" destId="{CE0B8DBA-FFD1-4582-8533-6A5613C64DB7}" srcOrd="1" destOrd="0" presId="urn:microsoft.com/office/officeart/2008/layout/SquareAccentList"/>
    <dgm:cxn modelId="{FA768453-491D-4C7A-9357-38C87080D7DB}" type="presParOf" srcId="{CE0B8DBA-FFD1-4582-8533-6A5613C64DB7}" destId="{E4859698-D01D-4D4D-8DBC-73CA5836F4D0}" srcOrd="0" destOrd="0" presId="urn:microsoft.com/office/officeart/2008/layout/SquareAccentList"/>
    <dgm:cxn modelId="{FC17F7C4-C130-4431-99DF-C600723FB048}" type="presParOf" srcId="{E4859698-D01D-4D4D-8DBC-73CA5836F4D0}" destId="{3BB49D92-A9CC-4C9B-9D41-A6DB8C0D55BB}" srcOrd="0" destOrd="0" presId="urn:microsoft.com/office/officeart/2008/layout/SquareAccentList"/>
    <dgm:cxn modelId="{C5C55A35-AC27-4968-964C-B8A8659D4966}" type="presParOf" srcId="{E4859698-D01D-4D4D-8DBC-73CA5836F4D0}" destId="{70A74DD4-F303-4720-9631-20EF92430AC7}" srcOrd="1" destOrd="0" presId="urn:microsoft.com/office/officeart/2008/layout/SquareAccentList"/>
    <dgm:cxn modelId="{5702B15F-9EC7-4081-A357-D921CFB1FE36}" type="presParOf" srcId="{CE0B8DBA-FFD1-4582-8533-6A5613C64DB7}" destId="{72717419-AAF9-433D-9AE1-4394B5A9B11A}" srcOrd="1" destOrd="0" presId="urn:microsoft.com/office/officeart/2008/layout/SquareAccentList"/>
    <dgm:cxn modelId="{6931EE4B-A955-46F7-9297-9143E6B2D1A1}" type="presParOf" srcId="{72717419-AAF9-433D-9AE1-4394B5A9B11A}" destId="{9262BCD0-7A74-4DC2-9C2B-3FEC2FB4FC41}" srcOrd="0" destOrd="0" presId="urn:microsoft.com/office/officeart/2008/layout/SquareAccentList"/>
    <dgm:cxn modelId="{28C3D071-C655-4732-A541-F566486CFFBE}" type="presParOf" srcId="{72717419-AAF9-433D-9AE1-4394B5A9B11A}" destId="{E1C0AA22-C673-403C-B2D1-564157476517}" srcOrd="1" destOrd="0" presId="urn:microsoft.com/office/officeart/2008/layout/SquareAccentList"/>
    <dgm:cxn modelId="{220D8799-68B2-42C1-BB5E-4EC192826FCE}" type="presParOf" srcId="{CE0B8DBA-FFD1-4582-8533-6A5613C64DB7}" destId="{00FBB571-234F-425F-A865-55BCCDED0218}" srcOrd="2" destOrd="0" presId="urn:microsoft.com/office/officeart/2008/layout/SquareAccentList"/>
    <dgm:cxn modelId="{CCC57975-E6C7-42A9-A3A1-69F8493B83E6}" type="presParOf" srcId="{00FBB571-234F-425F-A865-55BCCDED0218}" destId="{0594C72F-C32C-493D-8193-A8D3BF25F5F2}" srcOrd="0" destOrd="0" presId="urn:microsoft.com/office/officeart/2008/layout/SquareAccentList"/>
    <dgm:cxn modelId="{E0D48FA9-E0DB-4903-9F5F-55B816506CD4}" type="presParOf" srcId="{00FBB571-234F-425F-A865-55BCCDED0218}" destId="{F8658650-F853-4270-8703-B21CB00E09E5}" srcOrd="1" destOrd="0" presId="urn:microsoft.com/office/officeart/2008/layout/SquareAccentList"/>
    <dgm:cxn modelId="{EEC13027-E96A-4C3E-99A7-063FB5158331}" type="presParOf" srcId="{CE0B8DBA-FFD1-4582-8533-6A5613C64DB7}" destId="{F75D2858-C745-4377-81A4-1EB611A7BCB6}" srcOrd="3" destOrd="0" presId="urn:microsoft.com/office/officeart/2008/layout/SquareAccentList"/>
    <dgm:cxn modelId="{79177BE7-8D5F-44FC-AAFF-7759FFA0FC88}" type="presParOf" srcId="{F75D2858-C745-4377-81A4-1EB611A7BCB6}" destId="{CF36D93C-64AC-4882-87A2-2153C69CAA57}" srcOrd="0" destOrd="0" presId="urn:microsoft.com/office/officeart/2008/layout/SquareAccentList"/>
    <dgm:cxn modelId="{CF1C4737-A56C-4A2E-96E0-D8A9794C6E0E}" type="presParOf" srcId="{F75D2858-C745-4377-81A4-1EB611A7BCB6}" destId="{7A2045A2-9A3D-4ABA-BF4C-EF87A53FE126}" srcOrd="1" destOrd="0" presId="urn:microsoft.com/office/officeart/2008/layout/SquareAccentList"/>
    <dgm:cxn modelId="{CF3486A9-60CA-429E-B5CB-56FC7E0FA3C4}" type="presParOf" srcId="{CF884D80-B8F4-46A5-B103-3AB83E6F50B3}" destId="{3A684744-2656-401A-A88A-BCA7C175CFD6}" srcOrd="1" destOrd="0" presId="urn:microsoft.com/office/officeart/2008/layout/SquareAccentList"/>
    <dgm:cxn modelId="{347C85AA-3F7A-4356-B013-EBDC4FFCC106}" type="presParOf" srcId="{3A684744-2656-401A-A88A-BCA7C175CFD6}" destId="{C02475E4-E1C6-458B-AC11-AE15244AB2B9}" srcOrd="0" destOrd="0" presId="urn:microsoft.com/office/officeart/2008/layout/SquareAccentList"/>
    <dgm:cxn modelId="{4B348C0D-21BF-4C98-BF2D-32ED6990A537}" type="presParOf" srcId="{C02475E4-E1C6-458B-AC11-AE15244AB2B9}" destId="{22F54208-CBF1-49F8-9B7D-807BBFE12E51}" srcOrd="0" destOrd="0" presId="urn:microsoft.com/office/officeart/2008/layout/SquareAccentList"/>
    <dgm:cxn modelId="{E2B7847D-76DD-4379-9F08-F9719686AAC0}" type="presParOf" srcId="{C02475E4-E1C6-458B-AC11-AE15244AB2B9}" destId="{E9E9665B-4013-43C0-9DF8-5E0AAD6D3F38}" srcOrd="1" destOrd="0" presId="urn:microsoft.com/office/officeart/2008/layout/SquareAccentList"/>
    <dgm:cxn modelId="{378623A5-33B8-46B8-AA76-19EC236651B1}" type="presParOf" srcId="{C02475E4-E1C6-458B-AC11-AE15244AB2B9}" destId="{D252C01D-92E8-414B-AA87-5A127D2D57F9}" srcOrd="2" destOrd="0" presId="urn:microsoft.com/office/officeart/2008/layout/SquareAccentList"/>
    <dgm:cxn modelId="{A35700DF-D153-4445-A817-11ADF9912E71}" type="presParOf" srcId="{3A684744-2656-401A-A88A-BCA7C175CFD6}" destId="{C34A557B-BE56-45AA-BF9D-DB120349F835}" srcOrd="1" destOrd="0" presId="urn:microsoft.com/office/officeart/2008/layout/SquareAccentList"/>
    <dgm:cxn modelId="{BDFB4563-0A92-458B-A709-5F966F0F3643}" type="presParOf" srcId="{C34A557B-BE56-45AA-BF9D-DB120349F835}" destId="{8F24021E-9A9B-4021-BDD1-F8D983EDBE68}" srcOrd="0" destOrd="0" presId="urn:microsoft.com/office/officeart/2008/layout/SquareAccentList"/>
    <dgm:cxn modelId="{4BE57ADD-4226-4D35-B3C4-0DDE5D9E8394}" type="presParOf" srcId="{8F24021E-9A9B-4021-BDD1-F8D983EDBE68}" destId="{184ABF13-3D26-4CC1-929D-F59CB3204283}" srcOrd="0" destOrd="0" presId="urn:microsoft.com/office/officeart/2008/layout/SquareAccentList"/>
    <dgm:cxn modelId="{998CA250-A22E-45E2-B96A-DDF64E054BC1}" type="presParOf" srcId="{8F24021E-9A9B-4021-BDD1-F8D983EDBE68}" destId="{E018C033-75A2-4687-9233-65E799A520DA}" srcOrd="1" destOrd="0" presId="urn:microsoft.com/office/officeart/2008/layout/SquareAccentList"/>
    <dgm:cxn modelId="{7E7324F0-D5D1-4947-94B0-265800DBCD02}" type="presParOf" srcId="{C34A557B-BE56-45AA-BF9D-DB120349F835}" destId="{1B3E0818-0E51-4B66-A404-7B4F358BC749}" srcOrd="1" destOrd="0" presId="urn:microsoft.com/office/officeart/2008/layout/SquareAccentList"/>
    <dgm:cxn modelId="{5B1208C3-340B-4E87-BC00-3B27C7291B80}" type="presParOf" srcId="{1B3E0818-0E51-4B66-A404-7B4F358BC749}" destId="{5ADDD357-5660-4580-8EC9-9CBC797EB8D9}" srcOrd="0" destOrd="0" presId="urn:microsoft.com/office/officeart/2008/layout/SquareAccentList"/>
    <dgm:cxn modelId="{17A0CBED-27B3-4E87-A9A1-BDD5E10B61BA}" type="presParOf" srcId="{1B3E0818-0E51-4B66-A404-7B4F358BC749}" destId="{F8F08D22-9752-4601-963E-D5FB640CE577}" srcOrd="1" destOrd="0" presId="urn:microsoft.com/office/officeart/2008/layout/SquareAccentList"/>
    <dgm:cxn modelId="{4125B6DD-8A3E-4F54-A676-0F437C86A2A7}" type="presParOf" srcId="{C34A557B-BE56-45AA-BF9D-DB120349F835}" destId="{F76C2412-A7A1-42D7-B69E-DE4177AC9A66}" srcOrd="2" destOrd="0" presId="urn:microsoft.com/office/officeart/2008/layout/SquareAccentList"/>
    <dgm:cxn modelId="{DD998CE2-357F-4271-BA0A-B7C3679155BC}" type="presParOf" srcId="{F76C2412-A7A1-42D7-B69E-DE4177AC9A66}" destId="{DC0C5A73-3AAE-44D0-9014-E0556C72E517}" srcOrd="0" destOrd="0" presId="urn:microsoft.com/office/officeart/2008/layout/SquareAccentList"/>
    <dgm:cxn modelId="{20DE02D2-D015-4373-96F0-17EFDE02AB7E}" type="presParOf" srcId="{F76C2412-A7A1-42D7-B69E-DE4177AC9A66}" destId="{B61F6977-96C7-419C-B0BA-20F3BDC897A1}" srcOrd="1" destOrd="0" presId="urn:microsoft.com/office/officeart/2008/layout/SquareAccentList"/>
    <dgm:cxn modelId="{95B6CE11-D098-4B92-B4C5-43D4A695FD6B}" type="presParOf" srcId="{C34A557B-BE56-45AA-BF9D-DB120349F835}" destId="{F7CC33F8-DFD0-4231-8808-F7DAABFD81E0}" srcOrd="3" destOrd="0" presId="urn:microsoft.com/office/officeart/2008/layout/SquareAccentList"/>
    <dgm:cxn modelId="{BFF01B81-DC4E-4243-BEC8-2C0FF81EA9E8}" type="presParOf" srcId="{F7CC33F8-DFD0-4231-8808-F7DAABFD81E0}" destId="{E258FEA2-F731-439F-8C6B-99AF2BBBF19F}" srcOrd="0" destOrd="0" presId="urn:microsoft.com/office/officeart/2008/layout/SquareAccentList"/>
    <dgm:cxn modelId="{45217345-5CEC-407D-AD32-AE43B2736AA5}" type="presParOf" srcId="{F7CC33F8-DFD0-4231-8808-F7DAABFD81E0}" destId="{33578620-ED70-47EC-8A87-1E97AC950F5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2DBA1-3C58-4CC6-A939-F42E3CC73AB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06449A8-E798-4DA1-8696-1CCF96CAC7BB}">
      <dgm:prSet phldrT="[Texto]"/>
      <dgm:spPr/>
      <dgm:t>
        <a:bodyPr/>
        <a:lstStyle/>
        <a:p>
          <a:r>
            <a:rPr lang="es-ES" b="0" i="0" dirty="0"/>
            <a:t>Es posible mejorar el tiempo de respuesta de los servicios de socorro a la hora de actuar en un accidente.</a:t>
          </a:r>
          <a:endParaRPr lang="es-ES" dirty="0"/>
        </a:p>
      </dgm:t>
    </dgm:pt>
    <dgm:pt modelId="{A8885952-8828-4BE8-9A4B-120902E58C8B}" type="parTrans" cxnId="{832AC509-FB10-4886-ACD2-0ED123C033C1}">
      <dgm:prSet/>
      <dgm:spPr/>
      <dgm:t>
        <a:bodyPr/>
        <a:lstStyle/>
        <a:p>
          <a:endParaRPr lang="es-ES"/>
        </a:p>
      </dgm:t>
    </dgm:pt>
    <dgm:pt modelId="{30C3F05D-C931-4425-89BF-A7160B890775}" type="sibTrans" cxnId="{832AC509-FB10-4886-ACD2-0ED123C033C1}">
      <dgm:prSet/>
      <dgm:spPr/>
      <dgm:t>
        <a:bodyPr/>
        <a:lstStyle/>
        <a:p>
          <a:endParaRPr lang="es-ES"/>
        </a:p>
      </dgm:t>
    </dgm:pt>
    <dgm:pt modelId="{B89904CD-5C87-4795-901C-CE49D6B7E9BF}">
      <dgm:prSet phldrT="[Texto]"/>
      <dgm:spPr/>
      <dgm:t>
        <a:bodyPr/>
        <a:lstStyle/>
        <a:p>
          <a:r>
            <a:rPr lang="es-ES" b="0" i="0" dirty="0"/>
            <a:t>Mejorar las actuaciones en el ámbito de maltrato de genero.</a:t>
          </a:r>
          <a:endParaRPr lang="es-ES" dirty="0"/>
        </a:p>
      </dgm:t>
    </dgm:pt>
    <dgm:pt modelId="{32D4FBDC-9CC6-4071-B00F-BED633405892}" type="parTrans" cxnId="{EA938C5C-DEDA-4986-8695-7110E1ECECDA}">
      <dgm:prSet/>
      <dgm:spPr/>
      <dgm:t>
        <a:bodyPr/>
        <a:lstStyle/>
        <a:p>
          <a:endParaRPr lang="es-ES"/>
        </a:p>
      </dgm:t>
    </dgm:pt>
    <dgm:pt modelId="{760B2EED-BA6A-494C-9AA3-328ABF67E3A3}" type="sibTrans" cxnId="{EA938C5C-DEDA-4986-8695-7110E1ECECDA}">
      <dgm:prSet/>
      <dgm:spPr/>
      <dgm:t>
        <a:bodyPr/>
        <a:lstStyle/>
        <a:p>
          <a:endParaRPr lang="es-ES"/>
        </a:p>
      </dgm:t>
    </dgm:pt>
    <dgm:pt modelId="{3890A14F-6D1B-49FC-A57E-AD25B2ED128B}">
      <dgm:prSet phldrT="[Texto]"/>
      <dgm:spPr/>
      <dgm:t>
        <a:bodyPr/>
        <a:lstStyle/>
        <a:p>
          <a:r>
            <a:rPr lang="es-ES" b="0" i="0" dirty="0"/>
            <a:t>Prevenir extensión de los incendios ya que se agiliza el tramite del socorro</a:t>
          </a:r>
          <a:endParaRPr lang="es-ES" dirty="0"/>
        </a:p>
      </dgm:t>
    </dgm:pt>
    <dgm:pt modelId="{739D1EEF-D5B5-40EF-B129-6F787C3F12F6}" type="parTrans" cxnId="{E9126B61-F553-42E5-9DF4-4106D91EA465}">
      <dgm:prSet/>
      <dgm:spPr/>
      <dgm:t>
        <a:bodyPr/>
        <a:lstStyle/>
        <a:p>
          <a:endParaRPr lang="es-ES"/>
        </a:p>
      </dgm:t>
    </dgm:pt>
    <dgm:pt modelId="{0DF96FF9-E95A-4DAF-9AF1-133A38C468B6}" type="sibTrans" cxnId="{E9126B61-F553-42E5-9DF4-4106D91EA465}">
      <dgm:prSet/>
      <dgm:spPr/>
      <dgm:t>
        <a:bodyPr/>
        <a:lstStyle/>
        <a:p>
          <a:endParaRPr lang="es-ES"/>
        </a:p>
      </dgm:t>
    </dgm:pt>
    <dgm:pt modelId="{6C5BAA1A-073D-4729-B4B4-CF4EB859B962}" type="pres">
      <dgm:prSet presAssocID="{B742DBA1-3C58-4CC6-A939-F42E3CC73AB0}" presName="Name0" presStyleCnt="0">
        <dgm:presLayoutVars>
          <dgm:dir/>
          <dgm:resizeHandles val="exact"/>
        </dgm:presLayoutVars>
      </dgm:prSet>
      <dgm:spPr/>
    </dgm:pt>
    <dgm:pt modelId="{1E712213-8C9F-475B-A6AB-EDD83582C699}" type="pres">
      <dgm:prSet presAssocID="{806449A8-E798-4DA1-8696-1CCF96CAC7BB}" presName="composite" presStyleCnt="0"/>
      <dgm:spPr/>
    </dgm:pt>
    <dgm:pt modelId="{634E57BC-04D3-4156-84FF-52FD8AC55B8C}" type="pres">
      <dgm:prSet presAssocID="{806449A8-E798-4DA1-8696-1CCF96CAC7BB}" presName="rect1" presStyleLbl="trAlignAcc1" presStyleIdx="0" presStyleCnt="3">
        <dgm:presLayoutVars>
          <dgm:bulletEnabled val="1"/>
        </dgm:presLayoutVars>
      </dgm:prSet>
      <dgm:spPr/>
    </dgm:pt>
    <dgm:pt modelId="{00919D54-C73D-4692-971F-9FAC128D7245}" type="pres">
      <dgm:prSet presAssocID="{806449A8-E798-4DA1-8696-1CCF96CAC7BB}" presName="rect2" presStyleLbl="fgImgPlace1" presStyleIdx="0" presStyleCnt="3" custScaleX="70671" custScaleY="70670" custLinFactNeighborX="17305" custLinFactNeighborY="843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45362C44-DC11-4C55-A08B-98B564050A70}" type="pres">
      <dgm:prSet presAssocID="{30C3F05D-C931-4425-89BF-A7160B890775}" presName="sibTrans" presStyleCnt="0"/>
      <dgm:spPr/>
    </dgm:pt>
    <dgm:pt modelId="{9DF4E023-E527-4284-8438-94E80ABCA469}" type="pres">
      <dgm:prSet presAssocID="{B89904CD-5C87-4795-901C-CE49D6B7E9BF}" presName="composite" presStyleCnt="0"/>
      <dgm:spPr/>
    </dgm:pt>
    <dgm:pt modelId="{B5CCFB37-E7C6-4F15-9138-0C3E7EA14B6E}" type="pres">
      <dgm:prSet presAssocID="{B89904CD-5C87-4795-901C-CE49D6B7E9BF}" presName="rect1" presStyleLbl="trAlignAcc1" presStyleIdx="1" presStyleCnt="3">
        <dgm:presLayoutVars>
          <dgm:bulletEnabled val="1"/>
        </dgm:presLayoutVars>
      </dgm:prSet>
      <dgm:spPr/>
    </dgm:pt>
    <dgm:pt modelId="{B5ABA8F3-E2F3-4934-AEB0-56276FD0E52E}" type="pres">
      <dgm:prSet presAssocID="{B89904CD-5C87-4795-901C-CE49D6B7E9BF}" presName="rect2" presStyleLbl="fgImgPlace1" presStyleIdx="1" presStyleCnt="3" custScaleX="65816" custScaleY="65815" custLinFactNeighborX="16454" custLinFactNeighborY="135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erfil de mujer"/>
        </a:ext>
      </dgm:extLst>
    </dgm:pt>
    <dgm:pt modelId="{E2686347-C87F-4C59-B872-73773B313E72}" type="pres">
      <dgm:prSet presAssocID="{760B2EED-BA6A-494C-9AA3-328ABF67E3A3}" presName="sibTrans" presStyleCnt="0"/>
      <dgm:spPr/>
    </dgm:pt>
    <dgm:pt modelId="{0C1A9371-3947-40D1-8A7F-7880BE05FDFA}" type="pres">
      <dgm:prSet presAssocID="{3890A14F-6D1B-49FC-A57E-AD25B2ED128B}" presName="composite" presStyleCnt="0"/>
      <dgm:spPr/>
    </dgm:pt>
    <dgm:pt modelId="{F34D48D5-BBCF-44C1-8E20-9D139FBB3CC3}" type="pres">
      <dgm:prSet presAssocID="{3890A14F-6D1B-49FC-A57E-AD25B2ED128B}" presName="rect1" presStyleLbl="trAlignAcc1" presStyleIdx="2" presStyleCnt="3">
        <dgm:presLayoutVars>
          <dgm:bulletEnabled val="1"/>
        </dgm:presLayoutVars>
      </dgm:prSet>
      <dgm:spPr/>
    </dgm:pt>
    <dgm:pt modelId="{7C5AFAC4-E38D-482D-84C1-607C76F0E086}" type="pres">
      <dgm:prSet presAssocID="{3890A14F-6D1B-49FC-A57E-AD25B2ED128B}" presName="rect2" presStyleLbl="fgImgPlace1" presStyleIdx="2" presStyleCnt="3" custScaleX="70545" custScaleY="70545" custLinFactNeighborX="19462" custLinFactNeighborY="1267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mbero"/>
        </a:ext>
      </dgm:extLst>
    </dgm:pt>
  </dgm:ptLst>
  <dgm:cxnLst>
    <dgm:cxn modelId="{32C22F00-4CDD-4AD9-A209-DA02B4B6B269}" type="presOf" srcId="{B89904CD-5C87-4795-901C-CE49D6B7E9BF}" destId="{B5CCFB37-E7C6-4F15-9138-0C3E7EA14B6E}" srcOrd="0" destOrd="0" presId="urn:microsoft.com/office/officeart/2008/layout/PictureStrips"/>
    <dgm:cxn modelId="{832AC509-FB10-4886-ACD2-0ED123C033C1}" srcId="{B742DBA1-3C58-4CC6-A939-F42E3CC73AB0}" destId="{806449A8-E798-4DA1-8696-1CCF96CAC7BB}" srcOrd="0" destOrd="0" parTransId="{A8885952-8828-4BE8-9A4B-120902E58C8B}" sibTransId="{30C3F05D-C931-4425-89BF-A7160B890775}"/>
    <dgm:cxn modelId="{EA938C5C-DEDA-4986-8695-7110E1ECECDA}" srcId="{B742DBA1-3C58-4CC6-A939-F42E3CC73AB0}" destId="{B89904CD-5C87-4795-901C-CE49D6B7E9BF}" srcOrd="1" destOrd="0" parTransId="{32D4FBDC-9CC6-4071-B00F-BED633405892}" sibTransId="{760B2EED-BA6A-494C-9AA3-328ABF67E3A3}"/>
    <dgm:cxn modelId="{E9126B61-F553-42E5-9DF4-4106D91EA465}" srcId="{B742DBA1-3C58-4CC6-A939-F42E3CC73AB0}" destId="{3890A14F-6D1B-49FC-A57E-AD25B2ED128B}" srcOrd="2" destOrd="0" parTransId="{739D1EEF-D5B5-40EF-B129-6F787C3F12F6}" sibTransId="{0DF96FF9-E95A-4DAF-9AF1-133A38C468B6}"/>
    <dgm:cxn modelId="{15AC29A0-CBE2-4971-81B1-003217F5B049}" type="presOf" srcId="{B742DBA1-3C58-4CC6-A939-F42E3CC73AB0}" destId="{6C5BAA1A-073D-4729-B4B4-CF4EB859B962}" srcOrd="0" destOrd="0" presId="urn:microsoft.com/office/officeart/2008/layout/PictureStrips"/>
    <dgm:cxn modelId="{0207B2C5-B790-49B2-93E2-FAC3D20311A3}" type="presOf" srcId="{3890A14F-6D1B-49FC-A57E-AD25B2ED128B}" destId="{F34D48D5-BBCF-44C1-8E20-9D139FBB3CC3}" srcOrd="0" destOrd="0" presId="urn:microsoft.com/office/officeart/2008/layout/PictureStrips"/>
    <dgm:cxn modelId="{F44F5CE4-02C0-46A9-9B47-81FD46E35247}" type="presOf" srcId="{806449A8-E798-4DA1-8696-1CCF96CAC7BB}" destId="{634E57BC-04D3-4156-84FF-52FD8AC55B8C}" srcOrd="0" destOrd="0" presId="urn:microsoft.com/office/officeart/2008/layout/PictureStrips"/>
    <dgm:cxn modelId="{B25968F7-2E66-4802-AEAD-CCB15C3D5956}" type="presParOf" srcId="{6C5BAA1A-073D-4729-B4B4-CF4EB859B962}" destId="{1E712213-8C9F-475B-A6AB-EDD83582C699}" srcOrd="0" destOrd="0" presId="urn:microsoft.com/office/officeart/2008/layout/PictureStrips"/>
    <dgm:cxn modelId="{1FE94CEC-544E-4B51-91C3-BCD759CCD361}" type="presParOf" srcId="{1E712213-8C9F-475B-A6AB-EDD83582C699}" destId="{634E57BC-04D3-4156-84FF-52FD8AC55B8C}" srcOrd="0" destOrd="0" presId="urn:microsoft.com/office/officeart/2008/layout/PictureStrips"/>
    <dgm:cxn modelId="{039D96C7-8804-457F-A16E-3E5DF6805933}" type="presParOf" srcId="{1E712213-8C9F-475B-A6AB-EDD83582C699}" destId="{00919D54-C73D-4692-971F-9FAC128D7245}" srcOrd="1" destOrd="0" presId="urn:microsoft.com/office/officeart/2008/layout/PictureStrips"/>
    <dgm:cxn modelId="{A2A15FA8-7493-4024-88BA-D9654631FE92}" type="presParOf" srcId="{6C5BAA1A-073D-4729-B4B4-CF4EB859B962}" destId="{45362C44-DC11-4C55-A08B-98B564050A70}" srcOrd="1" destOrd="0" presId="urn:microsoft.com/office/officeart/2008/layout/PictureStrips"/>
    <dgm:cxn modelId="{F8B0B1A0-0C70-4D47-8C23-22D969E94E3D}" type="presParOf" srcId="{6C5BAA1A-073D-4729-B4B4-CF4EB859B962}" destId="{9DF4E023-E527-4284-8438-94E80ABCA469}" srcOrd="2" destOrd="0" presId="urn:microsoft.com/office/officeart/2008/layout/PictureStrips"/>
    <dgm:cxn modelId="{516DF0DC-AEEF-42FE-B935-8160798CDCF2}" type="presParOf" srcId="{9DF4E023-E527-4284-8438-94E80ABCA469}" destId="{B5CCFB37-E7C6-4F15-9138-0C3E7EA14B6E}" srcOrd="0" destOrd="0" presId="urn:microsoft.com/office/officeart/2008/layout/PictureStrips"/>
    <dgm:cxn modelId="{E2DAA607-B67B-441F-B421-CA574A4FF035}" type="presParOf" srcId="{9DF4E023-E527-4284-8438-94E80ABCA469}" destId="{B5ABA8F3-E2F3-4934-AEB0-56276FD0E52E}" srcOrd="1" destOrd="0" presId="urn:microsoft.com/office/officeart/2008/layout/PictureStrips"/>
    <dgm:cxn modelId="{D3100207-74F3-424C-8EDD-0B77EB513E24}" type="presParOf" srcId="{6C5BAA1A-073D-4729-B4B4-CF4EB859B962}" destId="{E2686347-C87F-4C59-B872-73773B313E72}" srcOrd="3" destOrd="0" presId="urn:microsoft.com/office/officeart/2008/layout/PictureStrips"/>
    <dgm:cxn modelId="{4DF62A4F-E261-482F-B615-11900638D399}" type="presParOf" srcId="{6C5BAA1A-073D-4729-B4B4-CF4EB859B962}" destId="{0C1A9371-3947-40D1-8A7F-7880BE05FDFA}" srcOrd="4" destOrd="0" presId="urn:microsoft.com/office/officeart/2008/layout/PictureStrips"/>
    <dgm:cxn modelId="{F5CA1F6A-0754-4AE5-9EC9-9E543DBADC12}" type="presParOf" srcId="{0C1A9371-3947-40D1-8A7F-7880BE05FDFA}" destId="{F34D48D5-BBCF-44C1-8E20-9D139FBB3CC3}" srcOrd="0" destOrd="0" presId="urn:microsoft.com/office/officeart/2008/layout/PictureStrips"/>
    <dgm:cxn modelId="{1C2E0488-C66C-41B3-95B7-1A3587963C4F}" type="presParOf" srcId="{0C1A9371-3947-40D1-8A7F-7880BE05FDFA}" destId="{7C5AFAC4-E38D-482D-84C1-607C76F0E08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9AA2F-6387-47E0-BDE3-EB606D511E0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DFE486D-F8EF-414D-990E-45E40B59DF90}">
      <dgm:prSet phldrT="[Texto]"/>
      <dgm:spPr/>
      <dgm:t>
        <a:bodyPr/>
        <a:lstStyle/>
        <a:p>
          <a:r>
            <a:rPr lang="es-ES" dirty="0"/>
            <a:t>Impacto económico</a:t>
          </a:r>
        </a:p>
      </dgm:t>
    </dgm:pt>
    <dgm:pt modelId="{6230220B-25B1-4478-8918-91DA107442EA}" type="parTrans" cxnId="{9E821001-3D00-4405-84D0-F8E0708741E8}">
      <dgm:prSet/>
      <dgm:spPr/>
      <dgm:t>
        <a:bodyPr/>
        <a:lstStyle/>
        <a:p>
          <a:endParaRPr lang="es-ES"/>
        </a:p>
      </dgm:t>
    </dgm:pt>
    <dgm:pt modelId="{E2207C03-8F82-4E3F-B444-723ED62C623A}" type="sibTrans" cxnId="{9E821001-3D00-4405-84D0-F8E0708741E8}">
      <dgm:prSet/>
      <dgm:spPr/>
      <dgm:t>
        <a:bodyPr/>
        <a:lstStyle/>
        <a:p>
          <a:endParaRPr lang="es-ES"/>
        </a:p>
      </dgm:t>
    </dgm:pt>
    <dgm:pt modelId="{950D3F6C-B47B-425F-9D59-495F3B0E29D4}">
      <dgm:prSet phldrT="[Texto]"/>
      <dgm:spPr/>
      <dgm:t>
        <a:bodyPr/>
        <a:lstStyle/>
        <a:p>
          <a:r>
            <a:rPr lang="es-ES" dirty="0"/>
            <a:t>Efectividad</a:t>
          </a:r>
        </a:p>
      </dgm:t>
    </dgm:pt>
    <dgm:pt modelId="{8F25A96B-DE45-4DD5-B23C-4B9A7DC5981D}" type="parTrans" cxnId="{44F5DED9-5BF1-49A9-9A1C-136DCB2CA1EA}">
      <dgm:prSet/>
      <dgm:spPr/>
      <dgm:t>
        <a:bodyPr/>
        <a:lstStyle/>
        <a:p>
          <a:endParaRPr lang="es-ES"/>
        </a:p>
      </dgm:t>
    </dgm:pt>
    <dgm:pt modelId="{DF199801-0D6D-42F7-BD05-A1D4DC18C546}" type="sibTrans" cxnId="{44F5DED9-5BF1-49A9-9A1C-136DCB2CA1EA}">
      <dgm:prSet/>
      <dgm:spPr/>
      <dgm:t>
        <a:bodyPr/>
        <a:lstStyle/>
        <a:p>
          <a:endParaRPr lang="es-ES"/>
        </a:p>
      </dgm:t>
    </dgm:pt>
    <dgm:pt modelId="{766ED5B1-EE43-4998-9279-5E8ED98D84B4}">
      <dgm:prSet phldrT="[Texto]"/>
      <dgm:spPr/>
      <dgm:t>
        <a:bodyPr/>
        <a:lstStyle/>
        <a:p>
          <a:r>
            <a:rPr lang="es-ES"/>
            <a:t>Reducir víctimas mortales</a:t>
          </a:r>
          <a:endParaRPr lang="es-ES" dirty="0"/>
        </a:p>
      </dgm:t>
    </dgm:pt>
    <dgm:pt modelId="{275D55EC-FA3B-4FC6-B495-27FF517FE74E}" type="parTrans" cxnId="{3E885A8F-2453-4594-A86A-0155173CF314}">
      <dgm:prSet/>
      <dgm:spPr/>
      <dgm:t>
        <a:bodyPr/>
        <a:lstStyle/>
        <a:p>
          <a:endParaRPr lang="es-ES"/>
        </a:p>
      </dgm:t>
    </dgm:pt>
    <dgm:pt modelId="{6400AE27-8006-4C5A-9DB5-5C7AAFA342B1}" type="sibTrans" cxnId="{3E885A8F-2453-4594-A86A-0155173CF314}">
      <dgm:prSet/>
      <dgm:spPr/>
      <dgm:t>
        <a:bodyPr/>
        <a:lstStyle/>
        <a:p>
          <a:endParaRPr lang="es-ES"/>
        </a:p>
      </dgm:t>
    </dgm:pt>
    <dgm:pt modelId="{EFE3D4F0-415C-480F-BA25-7389FA63706B}" type="pres">
      <dgm:prSet presAssocID="{B559AA2F-6387-47E0-BDE3-EB606D511E0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C282FDF-2A46-42AD-8336-E6CE1BD8CA67}" type="pres">
      <dgm:prSet presAssocID="{B559AA2F-6387-47E0-BDE3-EB606D511E02}" presName="cycle" presStyleCnt="0"/>
      <dgm:spPr/>
    </dgm:pt>
    <dgm:pt modelId="{4939B558-2D13-47A9-9772-7D08052561A2}" type="pres">
      <dgm:prSet presAssocID="{B559AA2F-6387-47E0-BDE3-EB606D511E02}" presName="centerShape" presStyleCnt="0"/>
      <dgm:spPr/>
    </dgm:pt>
    <dgm:pt modelId="{F3F2BBDA-2DFC-464C-A887-B49B6B4594A2}" type="pres">
      <dgm:prSet presAssocID="{B559AA2F-6387-47E0-BDE3-EB606D511E02}" presName="connSite" presStyleLbl="node1" presStyleIdx="0" presStyleCnt="4"/>
      <dgm:spPr/>
    </dgm:pt>
    <dgm:pt modelId="{2E4E25BD-BF69-4B0B-8250-FCE8C758DB9A}" type="pres">
      <dgm:prSet presAssocID="{B559AA2F-6387-47E0-BDE3-EB606D511E02}" presName="visible" presStyleLbl="node1" presStyleIdx="0" presStyleCnt="4" custScaleX="59884" custScaleY="539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48BF386D-CA6A-468A-A5CD-17B0E6547E3A}" type="pres">
      <dgm:prSet presAssocID="{6230220B-25B1-4478-8918-91DA107442EA}" presName="Name25" presStyleLbl="parChTrans1D1" presStyleIdx="0" presStyleCnt="3"/>
      <dgm:spPr/>
    </dgm:pt>
    <dgm:pt modelId="{7E454108-DD26-427F-9A98-DEEF6CAB1540}" type="pres">
      <dgm:prSet presAssocID="{6DFE486D-F8EF-414D-990E-45E40B59DF90}" presName="node" presStyleCnt="0"/>
      <dgm:spPr/>
    </dgm:pt>
    <dgm:pt modelId="{2EE77D7D-AA7B-4464-9434-6AECB030A556}" type="pres">
      <dgm:prSet presAssocID="{6DFE486D-F8EF-414D-990E-45E40B59DF90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37B4205-B621-4209-9B0D-7F4092AEB494}" type="pres">
      <dgm:prSet presAssocID="{6DFE486D-F8EF-414D-990E-45E40B59DF90}" presName="childNode" presStyleLbl="revTx" presStyleIdx="0" presStyleCnt="0">
        <dgm:presLayoutVars>
          <dgm:bulletEnabled val="1"/>
        </dgm:presLayoutVars>
      </dgm:prSet>
      <dgm:spPr/>
    </dgm:pt>
    <dgm:pt modelId="{572FD4DD-43C2-443D-8A5F-A4745C0CA8E9}" type="pres">
      <dgm:prSet presAssocID="{8F25A96B-DE45-4DD5-B23C-4B9A7DC5981D}" presName="Name25" presStyleLbl="parChTrans1D1" presStyleIdx="1" presStyleCnt="3"/>
      <dgm:spPr/>
    </dgm:pt>
    <dgm:pt modelId="{1AD85AE1-C3AF-49C2-869F-02B4A1757C7C}" type="pres">
      <dgm:prSet presAssocID="{950D3F6C-B47B-425F-9D59-495F3B0E29D4}" presName="node" presStyleCnt="0"/>
      <dgm:spPr/>
    </dgm:pt>
    <dgm:pt modelId="{B1719F32-6D95-4B5C-AF10-F6487A1D64EF}" type="pres">
      <dgm:prSet presAssocID="{950D3F6C-B47B-425F-9D59-495F3B0E29D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7264EDE-77DA-4074-9A44-75AADCB00CAF}" type="pres">
      <dgm:prSet presAssocID="{950D3F6C-B47B-425F-9D59-495F3B0E29D4}" presName="childNode" presStyleLbl="revTx" presStyleIdx="0" presStyleCnt="0">
        <dgm:presLayoutVars>
          <dgm:bulletEnabled val="1"/>
        </dgm:presLayoutVars>
      </dgm:prSet>
      <dgm:spPr/>
    </dgm:pt>
    <dgm:pt modelId="{FC23D6E4-55CF-40D4-B640-8C22517A1AEE}" type="pres">
      <dgm:prSet presAssocID="{275D55EC-FA3B-4FC6-B495-27FF517FE74E}" presName="Name25" presStyleLbl="parChTrans1D1" presStyleIdx="2" presStyleCnt="3"/>
      <dgm:spPr/>
    </dgm:pt>
    <dgm:pt modelId="{7E54A85D-D3F3-44DC-916D-8A6D96218ED0}" type="pres">
      <dgm:prSet presAssocID="{766ED5B1-EE43-4998-9279-5E8ED98D84B4}" presName="node" presStyleCnt="0"/>
      <dgm:spPr/>
    </dgm:pt>
    <dgm:pt modelId="{5463432B-BD54-4E54-9CF1-419287DF1941}" type="pres">
      <dgm:prSet presAssocID="{766ED5B1-EE43-4998-9279-5E8ED98D84B4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DC743B80-BD25-4520-BCCA-4F971B5B5DD5}" type="pres">
      <dgm:prSet presAssocID="{766ED5B1-EE43-4998-9279-5E8ED98D84B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E821001-3D00-4405-84D0-F8E0708741E8}" srcId="{B559AA2F-6387-47E0-BDE3-EB606D511E02}" destId="{6DFE486D-F8EF-414D-990E-45E40B59DF90}" srcOrd="0" destOrd="0" parTransId="{6230220B-25B1-4478-8918-91DA107442EA}" sibTransId="{E2207C03-8F82-4E3F-B444-723ED62C623A}"/>
    <dgm:cxn modelId="{164BC45C-622A-47B2-A9EF-83A976232693}" type="presOf" srcId="{275D55EC-FA3B-4FC6-B495-27FF517FE74E}" destId="{FC23D6E4-55CF-40D4-B640-8C22517A1AEE}" srcOrd="0" destOrd="0" presId="urn:microsoft.com/office/officeart/2005/8/layout/radial2"/>
    <dgm:cxn modelId="{B7B8C768-FDEF-4706-B06F-B3E6DBA8E1DD}" type="presOf" srcId="{B559AA2F-6387-47E0-BDE3-EB606D511E02}" destId="{EFE3D4F0-415C-480F-BA25-7389FA63706B}" srcOrd="0" destOrd="0" presId="urn:microsoft.com/office/officeart/2005/8/layout/radial2"/>
    <dgm:cxn modelId="{07F2EB4C-2F47-4C0B-BFF2-1E0B281DFCD4}" type="presOf" srcId="{8F25A96B-DE45-4DD5-B23C-4B9A7DC5981D}" destId="{572FD4DD-43C2-443D-8A5F-A4745C0CA8E9}" srcOrd="0" destOrd="0" presId="urn:microsoft.com/office/officeart/2005/8/layout/radial2"/>
    <dgm:cxn modelId="{CE5D5259-AE67-44C7-BCBC-36A94DABDB03}" type="presOf" srcId="{950D3F6C-B47B-425F-9D59-495F3B0E29D4}" destId="{B1719F32-6D95-4B5C-AF10-F6487A1D64EF}" srcOrd="0" destOrd="0" presId="urn:microsoft.com/office/officeart/2005/8/layout/radial2"/>
    <dgm:cxn modelId="{3E885A8F-2453-4594-A86A-0155173CF314}" srcId="{B559AA2F-6387-47E0-BDE3-EB606D511E02}" destId="{766ED5B1-EE43-4998-9279-5E8ED98D84B4}" srcOrd="2" destOrd="0" parTransId="{275D55EC-FA3B-4FC6-B495-27FF517FE74E}" sibTransId="{6400AE27-8006-4C5A-9DB5-5C7AAFA342B1}"/>
    <dgm:cxn modelId="{A4762F9A-18F2-4A53-A8EC-E5BFCBD2225C}" type="presOf" srcId="{6230220B-25B1-4478-8918-91DA107442EA}" destId="{48BF386D-CA6A-468A-A5CD-17B0E6547E3A}" srcOrd="0" destOrd="0" presId="urn:microsoft.com/office/officeart/2005/8/layout/radial2"/>
    <dgm:cxn modelId="{E9DCA79A-B2A0-44D8-95A8-88E8B4536476}" type="presOf" srcId="{766ED5B1-EE43-4998-9279-5E8ED98D84B4}" destId="{5463432B-BD54-4E54-9CF1-419287DF1941}" srcOrd="0" destOrd="0" presId="urn:microsoft.com/office/officeart/2005/8/layout/radial2"/>
    <dgm:cxn modelId="{44F5DED9-5BF1-49A9-9A1C-136DCB2CA1EA}" srcId="{B559AA2F-6387-47E0-BDE3-EB606D511E02}" destId="{950D3F6C-B47B-425F-9D59-495F3B0E29D4}" srcOrd="1" destOrd="0" parTransId="{8F25A96B-DE45-4DD5-B23C-4B9A7DC5981D}" sibTransId="{DF199801-0D6D-42F7-BD05-A1D4DC18C546}"/>
    <dgm:cxn modelId="{6E0458E4-B66A-48E7-B0FC-037C093B5B10}" type="presOf" srcId="{6DFE486D-F8EF-414D-990E-45E40B59DF90}" destId="{2EE77D7D-AA7B-4464-9434-6AECB030A556}" srcOrd="0" destOrd="0" presId="urn:microsoft.com/office/officeart/2005/8/layout/radial2"/>
    <dgm:cxn modelId="{F68901CE-4109-4FCA-98F4-6726F432488F}" type="presParOf" srcId="{EFE3D4F0-415C-480F-BA25-7389FA63706B}" destId="{8C282FDF-2A46-42AD-8336-E6CE1BD8CA67}" srcOrd="0" destOrd="0" presId="urn:microsoft.com/office/officeart/2005/8/layout/radial2"/>
    <dgm:cxn modelId="{CFD306A2-4468-4401-B191-9692A39BD6B0}" type="presParOf" srcId="{8C282FDF-2A46-42AD-8336-E6CE1BD8CA67}" destId="{4939B558-2D13-47A9-9772-7D08052561A2}" srcOrd="0" destOrd="0" presId="urn:microsoft.com/office/officeart/2005/8/layout/radial2"/>
    <dgm:cxn modelId="{2254A03D-2DDC-43DA-AD6E-D1DCDB65A03C}" type="presParOf" srcId="{4939B558-2D13-47A9-9772-7D08052561A2}" destId="{F3F2BBDA-2DFC-464C-A887-B49B6B4594A2}" srcOrd="0" destOrd="0" presId="urn:microsoft.com/office/officeart/2005/8/layout/radial2"/>
    <dgm:cxn modelId="{5DBCC73A-5214-458C-99FE-C431A4644CC1}" type="presParOf" srcId="{4939B558-2D13-47A9-9772-7D08052561A2}" destId="{2E4E25BD-BF69-4B0B-8250-FCE8C758DB9A}" srcOrd="1" destOrd="0" presId="urn:microsoft.com/office/officeart/2005/8/layout/radial2"/>
    <dgm:cxn modelId="{98EA7470-97B8-4F56-81AC-01AD06678365}" type="presParOf" srcId="{8C282FDF-2A46-42AD-8336-E6CE1BD8CA67}" destId="{48BF386D-CA6A-468A-A5CD-17B0E6547E3A}" srcOrd="1" destOrd="0" presId="urn:microsoft.com/office/officeart/2005/8/layout/radial2"/>
    <dgm:cxn modelId="{7B802218-8FC2-4B49-BC1B-CBEAC5BCE115}" type="presParOf" srcId="{8C282FDF-2A46-42AD-8336-E6CE1BD8CA67}" destId="{7E454108-DD26-427F-9A98-DEEF6CAB1540}" srcOrd="2" destOrd="0" presId="urn:microsoft.com/office/officeart/2005/8/layout/radial2"/>
    <dgm:cxn modelId="{52198836-57FE-47DC-91AC-EFC87F5C2C0C}" type="presParOf" srcId="{7E454108-DD26-427F-9A98-DEEF6CAB1540}" destId="{2EE77D7D-AA7B-4464-9434-6AECB030A556}" srcOrd="0" destOrd="0" presId="urn:microsoft.com/office/officeart/2005/8/layout/radial2"/>
    <dgm:cxn modelId="{073EE8C8-411D-420B-9126-27BDFA24202B}" type="presParOf" srcId="{7E454108-DD26-427F-9A98-DEEF6CAB1540}" destId="{737B4205-B621-4209-9B0D-7F4092AEB494}" srcOrd="1" destOrd="0" presId="urn:microsoft.com/office/officeart/2005/8/layout/radial2"/>
    <dgm:cxn modelId="{EEF64DF4-2C68-4F9B-A5A6-7E738896AA75}" type="presParOf" srcId="{8C282FDF-2A46-42AD-8336-E6CE1BD8CA67}" destId="{572FD4DD-43C2-443D-8A5F-A4745C0CA8E9}" srcOrd="3" destOrd="0" presId="urn:microsoft.com/office/officeart/2005/8/layout/radial2"/>
    <dgm:cxn modelId="{1A65FFD4-300D-4655-ABFC-DD4921F79696}" type="presParOf" srcId="{8C282FDF-2A46-42AD-8336-E6CE1BD8CA67}" destId="{1AD85AE1-C3AF-49C2-869F-02B4A1757C7C}" srcOrd="4" destOrd="0" presId="urn:microsoft.com/office/officeart/2005/8/layout/radial2"/>
    <dgm:cxn modelId="{5D3225D2-9132-42AE-98E3-4A789AACA45C}" type="presParOf" srcId="{1AD85AE1-C3AF-49C2-869F-02B4A1757C7C}" destId="{B1719F32-6D95-4B5C-AF10-F6487A1D64EF}" srcOrd="0" destOrd="0" presId="urn:microsoft.com/office/officeart/2005/8/layout/radial2"/>
    <dgm:cxn modelId="{4CAB2C3E-BB35-4C0F-9934-885E50BC9AFB}" type="presParOf" srcId="{1AD85AE1-C3AF-49C2-869F-02B4A1757C7C}" destId="{47264EDE-77DA-4074-9A44-75AADCB00CAF}" srcOrd="1" destOrd="0" presId="urn:microsoft.com/office/officeart/2005/8/layout/radial2"/>
    <dgm:cxn modelId="{CA191F7F-3B74-4E1D-92A5-E3226C773ADA}" type="presParOf" srcId="{8C282FDF-2A46-42AD-8336-E6CE1BD8CA67}" destId="{FC23D6E4-55CF-40D4-B640-8C22517A1AEE}" srcOrd="5" destOrd="0" presId="urn:microsoft.com/office/officeart/2005/8/layout/radial2"/>
    <dgm:cxn modelId="{757FE24C-3171-4054-9198-615DC20F0BE8}" type="presParOf" srcId="{8C282FDF-2A46-42AD-8336-E6CE1BD8CA67}" destId="{7E54A85D-D3F3-44DC-916D-8A6D96218ED0}" srcOrd="6" destOrd="0" presId="urn:microsoft.com/office/officeart/2005/8/layout/radial2"/>
    <dgm:cxn modelId="{7D3A5D65-AD8F-46AD-91C0-E410A982DF49}" type="presParOf" srcId="{7E54A85D-D3F3-44DC-916D-8A6D96218ED0}" destId="{5463432B-BD54-4E54-9CF1-419287DF1941}" srcOrd="0" destOrd="0" presId="urn:microsoft.com/office/officeart/2005/8/layout/radial2"/>
    <dgm:cxn modelId="{EE004E39-C269-4B67-9E4C-28F09767FD41}" type="presParOf" srcId="{7E54A85D-D3F3-44DC-916D-8A6D96218ED0}" destId="{DC743B80-BD25-4520-BCCA-4F971B5B5DD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CD68D3-4F75-44DE-BA3C-04F96547075F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C84F8F8-F3B3-444A-B5B1-23F69A25EC82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Puesta a punto y lanzamiento</a:t>
          </a:r>
        </a:p>
      </dgm:t>
    </dgm:pt>
    <dgm:pt modelId="{F5A82A61-8BE6-4986-84BF-9A703893FDA5}" type="parTrans" cxnId="{94BEED2E-8549-45B3-8A27-21536A35C072}">
      <dgm:prSet/>
      <dgm:spPr/>
      <dgm:t>
        <a:bodyPr/>
        <a:lstStyle/>
        <a:p>
          <a:endParaRPr lang="es-ES"/>
        </a:p>
      </dgm:t>
    </dgm:pt>
    <dgm:pt modelId="{9A7A9DA1-69DD-4A61-A2E2-37FB0E124DC8}" type="sibTrans" cxnId="{94BEED2E-8549-45B3-8A27-21536A35C072}">
      <dgm:prSet/>
      <dgm:spPr/>
      <dgm:t>
        <a:bodyPr/>
        <a:lstStyle/>
        <a:p>
          <a:endParaRPr lang="es-ES"/>
        </a:p>
      </dgm:t>
    </dgm:pt>
    <dgm:pt modelId="{F95AA3AA-19ED-47FA-9CAD-551E24977364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Alojamiento del servidor</a:t>
          </a:r>
        </a:p>
      </dgm:t>
    </dgm:pt>
    <dgm:pt modelId="{1776F853-0851-4BAC-97F4-9C4A597F942C}" type="parTrans" cxnId="{B6F9B9AE-B115-4E79-B13D-5844C8FDC3A3}">
      <dgm:prSet/>
      <dgm:spPr/>
      <dgm:t>
        <a:bodyPr/>
        <a:lstStyle/>
        <a:p>
          <a:endParaRPr lang="es-ES"/>
        </a:p>
      </dgm:t>
    </dgm:pt>
    <dgm:pt modelId="{4833081A-EED0-4440-8682-4D00EE4AB718}" type="sibTrans" cxnId="{B6F9B9AE-B115-4E79-B13D-5844C8FDC3A3}">
      <dgm:prSet/>
      <dgm:spPr/>
      <dgm:t>
        <a:bodyPr/>
        <a:lstStyle/>
        <a:p>
          <a:endParaRPr lang="es-ES"/>
        </a:p>
      </dgm:t>
    </dgm:pt>
    <dgm:pt modelId="{95CAA9BF-6749-4877-98C1-BED286E4E90F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Subvención anual</a:t>
          </a:r>
        </a:p>
      </dgm:t>
    </dgm:pt>
    <dgm:pt modelId="{D18E1D5F-F4D4-43CC-8471-2012549A8CA7}" type="parTrans" cxnId="{19BCD6A7-B467-4905-B561-64970860901D}">
      <dgm:prSet/>
      <dgm:spPr/>
      <dgm:t>
        <a:bodyPr/>
        <a:lstStyle/>
        <a:p>
          <a:endParaRPr lang="es-ES"/>
        </a:p>
      </dgm:t>
    </dgm:pt>
    <dgm:pt modelId="{0D135921-0752-423B-B290-2C05541A6742}" type="sibTrans" cxnId="{19BCD6A7-B467-4905-B561-64970860901D}">
      <dgm:prSet/>
      <dgm:spPr/>
      <dgm:t>
        <a:bodyPr/>
        <a:lstStyle/>
        <a:p>
          <a:endParaRPr lang="es-ES"/>
        </a:p>
      </dgm:t>
    </dgm:pt>
    <dgm:pt modelId="{F8330330-821E-409D-8A76-72B2A2404190}">
      <dgm:prSet phldrT="[Texto]" phldr="1"/>
      <dgm:spPr/>
      <dgm:t>
        <a:bodyPr/>
        <a:lstStyle/>
        <a:p>
          <a:endParaRPr lang="es-ES" dirty="0"/>
        </a:p>
      </dgm:t>
    </dgm:pt>
    <dgm:pt modelId="{C2DD96A2-14E0-45BE-8749-ADF1AFBB7226}" type="sibTrans" cxnId="{46C70F93-FCA5-4C7A-B278-F69E8100BBFE}">
      <dgm:prSet/>
      <dgm:spPr/>
      <dgm:t>
        <a:bodyPr/>
        <a:lstStyle/>
        <a:p>
          <a:endParaRPr lang="es-ES"/>
        </a:p>
      </dgm:t>
    </dgm:pt>
    <dgm:pt modelId="{D759C0E6-C57A-497A-B32D-B414CDE4AF58}" type="parTrans" cxnId="{46C70F93-FCA5-4C7A-B278-F69E8100BBFE}">
      <dgm:prSet/>
      <dgm:spPr/>
      <dgm:t>
        <a:bodyPr/>
        <a:lstStyle/>
        <a:p>
          <a:endParaRPr lang="es-ES"/>
        </a:p>
      </dgm:t>
    </dgm:pt>
    <dgm:pt modelId="{4841B981-5AF2-4A7F-91F6-7FCC3B9B56D5}" type="pres">
      <dgm:prSet presAssocID="{18CD68D3-4F75-44DE-BA3C-04F96547075F}" presName="vert0" presStyleCnt="0">
        <dgm:presLayoutVars>
          <dgm:dir/>
          <dgm:animOne val="branch"/>
          <dgm:animLvl val="lvl"/>
        </dgm:presLayoutVars>
      </dgm:prSet>
      <dgm:spPr/>
    </dgm:pt>
    <dgm:pt modelId="{060510B0-E6B0-4458-BBD3-FD96178F22D3}" type="pres">
      <dgm:prSet presAssocID="{F8330330-821E-409D-8A76-72B2A2404190}" presName="thickLine" presStyleLbl="alignNode1" presStyleIdx="0" presStyleCnt="1"/>
      <dgm:spPr/>
    </dgm:pt>
    <dgm:pt modelId="{21E4A3AB-03BF-409F-B0BE-C2FC37B27223}" type="pres">
      <dgm:prSet presAssocID="{F8330330-821E-409D-8A76-72B2A2404190}" presName="horz1" presStyleCnt="0"/>
      <dgm:spPr/>
    </dgm:pt>
    <dgm:pt modelId="{0A37CDE2-BCF5-4D06-86B1-E88CEAAE6B59}" type="pres">
      <dgm:prSet presAssocID="{F8330330-821E-409D-8A76-72B2A2404190}" presName="tx1" presStyleLbl="revTx" presStyleIdx="0" presStyleCnt="4" custScaleX="3510"/>
      <dgm:spPr/>
    </dgm:pt>
    <dgm:pt modelId="{BE34C4F2-8FC4-47C9-B395-4F984A00D016}" type="pres">
      <dgm:prSet presAssocID="{F8330330-821E-409D-8A76-72B2A2404190}" presName="vert1" presStyleCnt="0"/>
      <dgm:spPr/>
    </dgm:pt>
    <dgm:pt modelId="{25D43864-B4C1-4962-BD77-66F29E59BBD0}" type="pres">
      <dgm:prSet presAssocID="{9C84F8F8-F3B3-444A-B5B1-23F69A25EC82}" presName="vertSpace2a" presStyleCnt="0"/>
      <dgm:spPr/>
    </dgm:pt>
    <dgm:pt modelId="{301FBA61-5767-4896-9429-EC98EC243925}" type="pres">
      <dgm:prSet presAssocID="{9C84F8F8-F3B3-444A-B5B1-23F69A25EC82}" presName="horz2" presStyleCnt="0"/>
      <dgm:spPr/>
    </dgm:pt>
    <dgm:pt modelId="{52419870-AC74-4C64-ABA6-0B00D4E3A97F}" type="pres">
      <dgm:prSet presAssocID="{9C84F8F8-F3B3-444A-B5B1-23F69A25EC82}" presName="horzSpace2" presStyleCnt="0"/>
      <dgm:spPr/>
    </dgm:pt>
    <dgm:pt modelId="{CF59FC12-AA15-4365-BBF0-55C3E1DA9B74}" type="pres">
      <dgm:prSet presAssocID="{9C84F8F8-F3B3-444A-B5B1-23F69A25EC82}" presName="tx2" presStyleLbl="revTx" presStyleIdx="1" presStyleCnt="4" custScaleX="127389" custScaleY="90999"/>
      <dgm:spPr/>
    </dgm:pt>
    <dgm:pt modelId="{B0FCEE29-160F-49C8-8A60-34F6320699D0}" type="pres">
      <dgm:prSet presAssocID="{9C84F8F8-F3B3-444A-B5B1-23F69A25EC82}" presName="vert2" presStyleCnt="0"/>
      <dgm:spPr/>
    </dgm:pt>
    <dgm:pt modelId="{A9A185C9-E7BD-4849-9309-ABEC83CD85C0}" type="pres">
      <dgm:prSet presAssocID="{9C84F8F8-F3B3-444A-B5B1-23F69A25EC82}" presName="thinLine2b" presStyleLbl="callout" presStyleIdx="0" presStyleCnt="3"/>
      <dgm:spPr/>
    </dgm:pt>
    <dgm:pt modelId="{1411E423-A354-4BBF-803E-31CB7A64D14A}" type="pres">
      <dgm:prSet presAssocID="{9C84F8F8-F3B3-444A-B5B1-23F69A25EC82}" presName="vertSpace2b" presStyleCnt="0"/>
      <dgm:spPr/>
    </dgm:pt>
    <dgm:pt modelId="{11FCA9CF-BE91-4F64-B1A1-99B82BA8E8FD}" type="pres">
      <dgm:prSet presAssocID="{F95AA3AA-19ED-47FA-9CAD-551E24977364}" presName="horz2" presStyleCnt="0"/>
      <dgm:spPr/>
    </dgm:pt>
    <dgm:pt modelId="{14959085-410F-4C66-B4D0-7A40AE42CD82}" type="pres">
      <dgm:prSet presAssocID="{F95AA3AA-19ED-47FA-9CAD-551E24977364}" presName="horzSpace2" presStyleCnt="0"/>
      <dgm:spPr/>
    </dgm:pt>
    <dgm:pt modelId="{9D7E59C7-8A18-4DDC-B688-23B867745427}" type="pres">
      <dgm:prSet presAssocID="{F95AA3AA-19ED-47FA-9CAD-551E24977364}" presName="tx2" presStyleLbl="revTx" presStyleIdx="2" presStyleCnt="4"/>
      <dgm:spPr/>
    </dgm:pt>
    <dgm:pt modelId="{DECD724E-75AB-4B98-B8F1-DAAFD089AFFC}" type="pres">
      <dgm:prSet presAssocID="{F95AA3AA-19ED-47FA-9CAD-551E24977364}" presName="vert2" presStyleCnt="0"/>
      <dgm:spPr/>
    </dgm:pt>
    <dgm:pt modelId="{A29820D8-132D-4EC6-8020-C2C840D95368}" type="pres">
      <dgm:prSet presAssocID="{F95AA3AA-19ED-47FA-9CAD-551E24977364}" presName="thinLine2b" presStyleLbl="callout" presStyleIdx="1" presStyleCnt="3"/>
      <dgm:spPr/>
    </dgm:pt>
    <dgm:pt modelId="{9733C65B-2798-4E0D-9307-50E4CC8ADAED}" type="pres">
      <dgm:prSet presAssocID="{F95AA3AA-19ED-47FA-9CAD-551E24977364}" presName="vertSpace2b" presStyleCnt="0"/>
      <dgm:spPr/>
    </dgm:pt>
    <dgm:pt modelId="{5F06458C-2A57-4E7F-A8B3-C136BA7CF21A}" type="pres">
      <dgm:prSet presAssocID="{95CAA9BF-6749-4877-98C1-BED286E4E90F}" presName="horz2" presStyleCnt="0"/>
      <dgm:spPr/>
    </dgm:pt>
    <dgm:pt modelId="{BA1B3AB5-2E0D-4C4F-A6E2-A6EDA26CFAE4}" type="pres">
      <dgm:prSet presAssocID="{95CAA9BF-6749-4877-98C1-BED286E4E90F}" presName="horzSpace2" presStyleCnt="0"/>
      <dgm:spPr/>
    </dgm:pt>
    <dgm:pt modelId="{0B5660B8-D62D-4D6C-9375-7DD9884A795B}" type="pres">
      <dgm:prSet presAssocID="{95CAA9BF-6749-4877-98C1-BED286E4E90F}" presName="tx2" presStyleLbl="revTx" presStyleIdx="3" presStyleCnt="4"/>
      <dgm:spPr/>
    </dgm:pt>
    <dgm:pt modelId="{565910D3-C164-48F9-9B02-B83258B1280E}" type="pres">
      <dgm:prSet presAssocID="{95CAA9BF-6749-4877-98C1-BED286E4E90F}" presName="vert2" presStyleCnt="0"/>
      <dgm:spPr/>
    </dgm:pt>
    <dgm:pt modelId="{30271F02-AF7B-41BA-A4E4-990918A698DA}" type="pres">
      <dgm:prSet presAssocID="{95CAA9BF-6749-4877-98C1-BED286E4E90F}" presName="thinLine2b" presStyleLbl="callout" presStyleIdx="2" presStyleCnt="3"/>
      <dgm:spPr/>
    </dgm:pt>
    <dgm:pt modelId="{26D02E76-8553-4B3C-8C59-DA39A82E3B5E}" type="pres">
      <dgm:prSet presAssocID="{95CAA9BF-6749-4877-98C1-BED286E4E90F}" presName="vertSpace2b" presStyleCnt="0"/>
      <dgm:spPr/>
    </dgm:pt>
  </dgm:ptLst>
  <dgm:cxnLst>
    <dgm:cxn modelId="{2A46070E-33C1-4004-BFEC-BFA414EC6D85}" type="presOf" srcId="{9C84F8F8-F3B3-444A-B5B1-23F69A25EC82}" destId="{CF59FC12-AA15-4365-BBF0-55C3E1DA9B74}" srcOrd="0" destOrd="0" presId="urn:microsoft.com/office/officeart/2008/layout/LinedList"/>
    <dgm:cxn modelId="{EB738513-04E1-46B0-AD98-5D74CDA6DB91}" type="presOf" srcId="{F95AA3AA-19ED-47FA-9CAD-551E24977364}" destId="{9D7E59C7-8A18-4DDC-B688-23B867745427}" srcOrd="0" destOrd="0" presId="urn:microsoft.com/office/officeart/2008/layout/LinedList"/>
    <dgm:cxn modelId="{94BEED2E-8549-45B3-8A27-21536A35C072}" srcId="{F8330330-821E-409D-8A76-72B2A2404190}" destId="{9C84F8F8-F3B3-444A-B5B1-23F69A25EC82}" srcOrd="0" destOrd="0" parTransId="{F5A82A61-8BE6-4986-84BF-9A703893FDA5}" sibTransId="{9A7A9DA1-69DD-4A61-A2E2-37FB0E124DC8}"/>
    <dgm:cxn modelId="{A331013D-BC9A-45CD-A578-569D994EA0E6}" type="presOf" srcId="{95CAA9BF-6749-4877-98C1-BED286E4E90F}" destId="{0B5660B8-D62D-4D6C-9375-7DD9884A795B}" srcOrd="0" destOrd="0" presId="urn:microsoft.com/office/officeart/2008/layout/LinedList"/>
    <dgm:cxn modelId="{B3972D46-1208-475F-8A5B-92E60E0C6C1C}" type="presOf" srcId="{F8330330-821E-409D-8A76-72B2A2404190}" destId="{0A37CDE2-BCF5-4D06-86B1-E88CEAAE6B59}" srcOrd="0" destOrd="0" presId="urn:microsoft.com/office/officeart/2008/layout/LinedList"/>
    <dgm:cxn modelId="{46C70F93-FCA5-4C7A-B278-F69E8100BBFE}" srcId="{18CD68D3-4F75-44DE-BA3C-04F96547075F}" destId="{F8330330-821E-409D-8A76-72B2A2404190}" srcOrd="0" destOrd="0" parTransId="{D759C0E6-C57A-497A-B32D-B414CDE4AF58}" sibTransId="{C2DD96A2-14E0-45BE-8749-ADF1AFBB7226}"/>
    <dgm:cxn modelId="{19BCD6A7-B467-4905-B561-64970860901D}" srcId="{F8330330-821E-409D-8A76-72B2A2404190}" destId="{95CAA9BF-6749-4877-98C1-BED286E4E90F}" srcOrd="2" destOrd="0" parTransId="{D18E1D5F-F4D4-43CC-8471-2012549A8CA7}" sibTransId="{0D135921-0752-423B-B290-2C05541A6742}"/>
    <dgm:cxn modelId="{2FEA93AA-8A01-446C-8030-1665BE8D065F}" type="presOf" srcId="{18CD68D3-4F75-44DE-BA3C-04F96547075F}" destId="{4841B981-5AF2-4A7F-91F6-7FCC3B9B56D5}" srcOrd="0" destOrd="0" presId="urn:microsoft.com/office/officeart/2008/layout/LinedList"/>
    <dgm:cxn modelId="{B6F9B9AE-B115-4E79-B13D-5844C8FDC3A3}" srcId="{F8330330-821E-409D-8A76-72B2A2404190}" destId="{F95AA3AA-19ED-47FA-9CAD-551E24977364}" srcOrd="1" destOrd="0" parTransId="{1776F853-0851-4BAC-97F4-9C4A597F942C}" sibTransId="{4833081A-EED0-4440-8682-4D00EE4AB718}"/>
    <dgm:cxn modelId="{3E60F535-1C2A-4FB4-A63E-98DF7B019CD3}" type="presParOf" srcId="{4841B981-5AF2-4A7F-91F6-7FCC3B9B56D5}" destId="{060510B0-E6B0-4458-BBD3-FD96178F22D3}" srcOrd="0" destOrd="0" presId="urn:microsoft.com/office/officeart/2008/layout/LinedList"/>
    <dgm:cxn modelId="{3FF4C86B-74E3-4DE7-BBC8-52AF423FEC92}" type="presParOf" srcId="{4841B981-5AF2-4A7F-91F6-7FCC3B9B56D5}" destId="{21E4A3AB-03BF-409F-B0BE-C2FC37B27223}" srcOrd="1" destOrd="0" presId="urn:microsoft.com/office/officeart/2008/layout/LinedList"/>
    <dgm:cxn modelId="{6F4BC023-F169-4E83-B6C4-14712022C9A4}" type="presParOf" srcId="{21E4A3AB-03BF-409F-B0BE-C2FC37B27223}" destId="{0A37CDE2-BCF5-4D06-86B1-E88CEAAE6B59}" srcOrd="0" destOrd="0" presId="urn:microsoft.com/office/officeart/2008/layout/LinedList"/>
    <dgm:cxn modelId="{5DD8E248-19AF-4A9E-A1BE-33BEACB1CCEF}" type="presParOf" srcId="{21E4A3AB-03BF-409F-B0BE-C2FC37B27223}" destId="{BE34C4F2-8FC4-47C9-B395-4F984A00D016}" srcOrd="1" destOrd="0" presId="urn:microsoft.com/office/officeart/2008/layout/LinedList"/>
    <dgm:cxn modelId="{0B2C754C-D547-4DEC-A936-5A8841B7F844}" type="presParOf" srcId="{BE34C4F2-8FC4-47C9-B395-4F984A00D016}" destId="{25D43864-B4C1-4962-BD77-66F29E59BBD0}" srcOrd="0" destOrd="0" presId="urn:microsoft.com/office/officeart/2008/layout/LinedList"/>
    <dgm:cxn modelId="{CF8EC861-FFEE-4F6B-BFF8-3E3863FAF211}" type="presParOf" srcId="{BE34C4F2-8FC4-47C9-B395-4F984A00D016}" destId="{301FBA61-5767-4896-9429-EC98EC243925}" srcOrd="1" destOrd="0" presId="urn:microsoft.com/office/officeart/2008/layout/LinedList"/>
    <dgm:cxn modelId="{ADE40228-ABC2-4780-AE58-362E58C96371}" type="presParOf" srcId="{301FBA61-5767-4896-9429-EC98EC243925}" destId="{52419870-AC74-4C64-ABA6-0B00D4E3A97F}" srcOrd="0" destOrd="0" presId="urn:microsoft.com/office/officeart/2008/layout/LinedList"/>
    <dgm:cxn modelId="{1D6C83A1-E088-4875-B049-986AFD1D71A1}" type="presParOf" srcId="{301FBA61-5767-4896-9429-EC98EC243925}" destId="{CF59FC12-AA15-4365-BBF0-55C3E1DA9B74}" srcOrd="1" destOrd="0" presId="urn:microsoft.com/office/officeart/2008/layout/LinedList"/>
    <dgm:cxn modelId="{E9FB35CB-0486-4965-8F2B-14B779EA567D}" type="presParOf" srcId="{301FBA61-5767-4896-9429-EC98EC243925}" destId="{B0FCEE29-160F-49C8-8A60-34F6320699D0}" srcOrd="2" destOrd="0" presId="urn:microsoft.com/office/officeart/2008/layout/LinedList"/>
    <dgm:cxn modelId="{734407F2-D355-4B11-BA17-7DC06F815134}" type="presParOf" srcId="{BE34C4F2-8FC4-47C9-B395-4F984A00D016}" destId="{A9A185C9-E7BD-4849-9309-ABEC83CD85C0}" srcOrd="2" destOrd="0" presId="urn:microsoft.com/office/officeart/2008/layout/LinedList"/>
    <dgm:cxn modelId="{E24B8A1B-A84C-45AE-B154-DDE713EA97A6}" type="presParOf" srcId="{BE34C4F2-8FC4-47C9-B395-4F984A00D016}" destId="{1411E423-A354-4BBF-803E-31CB7A64D14A}" srcOrd="3" destOrd="0" presId="urn:microsoft.com/office/officeart/2008/layout/LinedList"/>
    <dgm:cxn modelId="{B8428163-21F4-419A-8784-140F5A2A9D7A}" type="presParOf" srcId="{BE34C4F2-8FC4-47C9-B395-4F984A00D016}" destId="{11FCA9CF-BE91-4F64-B1A1-99B82BA8E8FD}" srcOrd="4" destOrd="0" presId="urn:microsoft.com/office/officeart/2008/layout/LinedList"/>
    <dgm:cxn modelId="{31569F12-0C11-406E-97B0-66FC92C6E52F}" type="presParOf" srcId="{11FCA9CF-BE91-4F64-B1A1-99B82BA8E8FD}" destId="{14959085-410F-4C66-B4D0-7A40AE42CD82}" srcOrd="0" destOrd="0" presId="urn:microsoft.com/office/officeart/2008/layout/LinedList"/>
    <dgm:cxn modelId="{F0A8570C-D100-466D-94A1-70FBD1076B8C}" type="presParOf" srcId="{11FCA9CF-BE91-4F64-B1A1-99B82BA8E8FD}" destId="{9D7E59C7-8A18-4DDC-B688-23B867745427}" srcOrd="1" destOrd="0" presId="urn:microsoft.com/office/officeart/2008/layout/LinedList"/>
    <dgm:cxn modelId="{F5375AF9-2EE0-4552-9ABF-6F35A3966140}" type="presParOf" srcId="{11FCA9CF-BE91-4F64-B1A1-99B82BA8E8FD}" destId="{DECD724E-75AB-4B98-B8F1-DAAFD089AFFC}" srcOrd="2" destOrd="0" presId="urn:microsoft.com/office/officeart/2008/layout/LinedList"/>
    <dgm:cxn modelId="{A95E3CA7-281D-4C75-990A-4B38E93DC20B}" type="presParOf" srcId="{BE34C4F2-8FC4-47C9-B395-4F984A00D016}" destId="{A29820D8-132D-4EC6-8020-C2C840D95368}" srcOrd="5" destOrd="0" presId="urn:microsoft.com/office/officeart/2008/layout/LinedList"/>
    <dgm:cxn modelId="{18DD0EE9-99CB-4127-8D3D-EC473AD5381E}" type="presParOf" srcId="{BE34C4F2-8FC4-47C9-B395-4F984A00D016}" destId="{9733C65B-2798-4E0D-9307-50E4CC8ADAED}" srcOrd="6" destOrd="0" presId="urn:microsoft.com/office/officeart/2008/layout/LinedList"/>
    <dgm:cxn modelId="{A7B873C3-630D-44BF-A347-A9EC140D65B7}" type="presParOf" srcId="{BE34C4F2-8FC4-47C9-B395-4F984A00D016}" destId="{5F06458C-2A57-4E7F-A8B3-C136BA7CF21A}" srcOrd="7" destOrd="0" presId="urn:microsoft.com/office/officeart/2008/layout/LinedList"/>
    <dgm:cxn modelId="{043A5CC7-3198-4FAA-8E8B-F950F91E9960}" type="presParOf" srcId="{5F06458C-2A57-4E7F-A8B3-C136BA7CF21A}" destId="{BA1B3AB5-2E0D-4C4F-A6E2-A6EDA26CFAE4}" srcOrd="0" destOrd="0" presId="urn:microsoft.com/office/officeart/2008/layout/LinedList"/>
    <dgm:cxn modelId="{65B32CF0-1E85-46E3-AE93-2E51F13EECD9}" type="presParOf" srcId="{5F06458C-2A57-4E7F-A8B3-C136BA7CF21A}" destId="{0B5660B8-D62D-4D6C-9375-7DD9884A795B}" srcOrd="1" destOrd="0" presId="urn:microsoft.com/office/officeart/2008/layout/LinedList"/>
    <dgm:cxn modelId="{A6D389CC-DC42-485B-B4D0-EDC76D0AB8CC}" type="presParOf" srcId="{5F06458C-2A57-4E7F-A8B3-C136BA7CF21A}" destId="{565910D3-C164-48F9-9B02-B83258B1280E}" srcOrd="2" destOrd="0" presId="urn:microsoft.com/office/officeart/2008/layout/LinedList"/>
    <dgm:cxn modelId="{234BF542-8255-4E15-AFC4-A360ABE310B8}" type="presParOf" srcId="{BE34C4F2-8FC4-47C9-B395-4F984A00D016}" destId="{30271F02-AF7B-41BA-A4E4-990918A698DA}" srcOrd="8" destOrd="0" presId="urn:microsoft.com/office/officeart/2008/layout/LinedList"/>
    <dgm:cxn modelId="{8E7FADE0-0276-4019-AB38-B43808882713}" type="presParOf" srcId="{BE34C4F2-8FC4-47C9-B395-4F984A00D016}" destId="{26D02E76-8553-4B3C-8C59-DA39A82E3B5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08557-53A9-4BD3-A118-A96232848BFB}">
      <dsp:nvSpPr>
        <dsp:cNvPr id="0" name=""/>
        <dsp:cNvSpPr/>
      </dsp:nvSpPr>
      <dsp:spPr>
        <a:xfrm>
          <a:off x="28" y="628457"/>
          <a:ext cx="2973631" cy="349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6E0402-5352-4E8F-A327-33B8624F2CD2}">
      <dsp:nvSpPr>
        <dsp:cNvPr id="0" name=""/>
        <dsp:cNvSpPr/>
      </dsp:nvSpPr>
      <dsp:spPr>
        <a:xfrm>
          <a:off x="2247927" y="3481354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9E4BF8-6493-49A8-B9A0-65B33C850B2E}">
      <dsp:nvSpPr>
        <dsp:cNvPr id="0" name=""/>
        <dsp:cNvSpPr/>
      </dsp:nvSpPr>
      <dsp:spPr>
        <a:xfrm>
          <a:off x="28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Trebuchet MS" panose="020B0603020202020204" pitchFamily="34" charset="0"/>
            </a:rPr>
            <a:t>Horizonte 2020</a:t>
          </a:r>
        </a:p>
      </dsp:txBody>
      <dsp:txXfrm>
        <a:off x="28" y="0"/>
        <a:ext cx="2973631" cy="628457"/>
      </dsp:txXfrm>
    </dsp:sp>
    <dsp:sp modelId="{3BB49D92-A9CC-4C9B-9D41-A6DB8C0D55BB}">
      <dsp:nvSpPr>
        <dsp:cNvPr id="0" name=""/>
        <dsp:cNvSpPr/>
      </dsp:nvSpPr>
      <dsp:spPr>
        <a:xfrm>
          <a:off x="28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A74DD4-F303-4720-9631-20EF92430AC7}">
      <dsp:nvSpPr>
        <dsp:cNvPr id="0" name=""/>
        <dsp:cNvSpPr/>
      </dsp:nvSpPr>
      <dsp:spPr>
        <a:xfrm>
          <a:off x="208182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rebuchet MS" panose="020B0603020202020204" pitchFamily="34" charset="0"/>
            </a:rPr>
            <a:t>Delincuencia</a:t>
          </a:r>
        </a:p>
      </dsp:txBody>
      <dsp:txXfrm>
        <a:off x="208182" y="1123674"/>
        <a:ext cx="2765476" cy="509203"/>
      </dsp:txXfrm>
    </dsp:sp>
    <dsp:sp modelId="{9262BCD0-7A74-4DC2-9C2B-3FEC2FB4FC41}">
      <dsp:nvSpPr>
        <dsp:cNvPr id="0" name=""/>
        <dsp:cNvSpPr/>
      </dsp:nvSpPr>
      <dsp:spPr>
        <a:xfrm>
          <a:off x="28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C0AA22-C673-403C-B2D1-564157476517}">
      <dsp:nvSpPr>
        <dsp:cNvPr id="0" name=""/>
        <dsp:cNvSpPr/>
      </dsp:nvSpPr>
      <dsp:spPr>
        <a:xfrm>
          <a:off x="208182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rebuchet MS" panose="020B0603020202020204" pitchFamily="34" charset="0"/>
            </a:rPr>
            <a:t>Seguridad cibernética</a:t>
          </a:r>
        </a:p>
      </dsp:txBody>
      <dsp:txXfrm>
        <a:off x="208182" y="1632878"/>
        <a:ext cx="2765476" cy="509203"/>
      </dsp:txXfrm>
    </dsp:sp>
    <dsp:sp modelId="{0594C72F-C32C-493D-8193-A8D3BF25F5F2}">
      <dsp:nvSpPr>
        <dsp:cNvPr id="0" name=""/>
        <dsp:cNvSpPr/>
      </dsp:nvSpPr>
      <dsp:spPr>
        <a:xfrm>
          <a:off x="28" y="2287459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58650-F853-4270-8703-B21CB00E09E5}">
      <dsp:nvSpPr>
        <dsp:cNvPr id="0" name=""/>
        <dsp:cNvSpPr/>
      </dsp:nvSpPr>
      <dsp:spPr>
        <a:xfrm>
          <a:off x="208182" y="2142081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rebuchet MS" panose="020B0603020202020204" pitchFamily="34" charset="0"/>
            </a:rPr>
            <a:t>Mejorar entendimiento social</a:t>
          </a:r>
        </a:p>
      </dsp:txBody>
      <dsp:txXfrm>
        <a:off x="208182" y="2142081"/>
        <a:ext cx="2765476" cy="509203"/>
      </dsp:txXfrm>
    </dsp:sp>
    <dsp:sp modelId="{CF36D93C-64AC-4882-87A2-2153C69CAA57}">
      <dsp:nvSpPr>
        <dsp:cNvPr id="0" name=""/>
        <dsp:cNvSpPr/>
      </dsp:nvSpPr>
      <dsp:spPr>
        <a:xfrm>
          <a:off x="28" y="279666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2045A2-9A3D-4ABA-BF4C-EF87A53FE126}">
      <dsp:nvSpPr>
        <dsp:cNvPr id="0" name=""/>
        <dsp:cNvSpPr/>
      </dsp:nvSpPr>
      <dsp:spPr>
        <a:xfrm>
          <a:off x="208182" y="2651285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rebuchet MS" panose="020B0603020202020204" pitchFamily="34" charset="0"/>
            </a:rPr>
            <a:t>Políticas seguridad EU</a:t>
          </a:r>
        </a:p>
      </dsp:txBody>
      <dsp:txXfrm>
        <a:off x="208182" y="2651285"/>
        <a:ext cx="2765476" cy="509203"/>
      </dsp:txXfrm>
    </dsp:sp>
    <dsp:sp modelId="{22F54208-CBF1-49F8-9B7D-807BBFE12E51}">
      <dsp:nvSpPr>
        <dsp:cNvPr id="0" name=""/>
        <dsp:cNvSpPr/>
      </dsp:nvSpPr>
      <dsp:spPr>
        <a:xfrm>
          <a:off x="3122340" y="628457"/>
          <a:ext cx="2973631" cy="349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E9665B-4013-43C0-9DF8-5E0AAD6D3F38}">
      <dsp:nvSpPr>
        <dsp:cNvPr id="0" name=""/>
        <dsp:cNvSpPr/>
      </dsp:nvSpPr>
      <dsp:spPr>
        <a:xfrm>
          <a:off x="2581320" y="3481354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52C01D-92E8-414B-AA87-5A127D2D57F9}">
      <dsp:nvSpPr>
        <dsp:cNvPr id="0" name=""/>
        <dsp:cNvSpPr/>
      </dsp:nvSpPr>
      <dsp:spPr>
        <a:xfrm>
          <a:off x="3122340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Trebuchet MS" panose="020B0603020202020204" pitchFamily="34" charset="0"/>
            </a:rPr>
            <a:t>Diferencias</a:t>
          </a:r>
        </a:p>
      </dsp:txBody>
      <dsp:txXfrm>
        <a:off x="3122340" y="0"/>
        <a:ext cx="2973631" cy="628457"/>
      </dsp:txXfrm>
    </dsp:sp>
    <dsp:sp modelId="{184ABF13-3D26-4CC1-929D-F59CB3204283}">
      <dsp:nvSpPr>
        <dsp:cNvPr id="0" name=""/>
        <dsp:cNvSpPr/>
      </dsp:nvSpPr>
      <dsp:spPr>
        <a:xfrm>
          <a:off x="3122340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18C033-75A2-4687-9233-65E799A520DA}">
      <dsp:nvSpPr>
        <dsp:cNvPr id="0" name=""/>
        <dsp:cNvSpPr/>
      </dsp:nvSpPr>
      <dsp:spPr>
        <a:xfrm>
          <a:off x="3330494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App </a:t>
          </a:r>
          <a:r>
            <a:rPr lang="es-ES" sz="1300" kern="1200" dirty="0" err="1"/>
            <a:t>Life</a:t>
          </a:r>
          <a:r>
            <a:rPr lang="es-ES" sz="1300" kern="1200" dirty="0"/>
            <a:t> 360, Localizador Familiar</a:t>
          </a:r>
        </a:p>
      </dsp:txBody>
      <dsp:txXfrm>
        <a:off x="3330494" y="1123674"/>
        <a:ext cx="2765476" cy="509203"/>
      </dsp:txXfrm>
    </dsp:sp>
    <dsp:sp modelId="{5ADDD357-5660-4580-8EC9-9CBC797EB8D9}">
      <dsp:nvSpPr>
        <dsp:cNvPr id="0" name=""/>
        <dsp:cNvSpPr/>
      </dsp:nvSpPr>
      <dsp:spPr>
        <a:xfrm>
          <a:off x="3122340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F08D22-9752-4601-963E-D5FB640CE577}">
      <dsp:nvSpPr>
        <dsp:cNvPr id="0" name=""/>
        <dsp:cNvSpPr/>
      </dsp:nvSpPr>
      <dsp:spPr>
        <a:xfrm>
          <a:off x="3330494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App Vigílame – </a:t>
          </a:r>
          <a:r>
            <a:rPr lang="es-ES" sz="1300" kern="1200" dirty="0" err="1"/>
            <a:t>Watch</a:t>
          </a:r>
          <a:r>
            <a:rPr lang="es-ES" sz="1300" kern="1200" dirty="0"/>
            <a:t> </a:t>
          </a:r>
          <a:r>
            <a:rPr lang="es-ES" sz="1300" kern="1200" dirty="0" err="1"/>
            <a:t>Over</a:t>
          </a:r>
          <a:r>
            <a:rPr lang="es-ES" sz="1300" kern="1200" dirty="0"/>
            <a:t> Me</a:t>
          </a:r>
        </a:p>
      </dsp:txBody>
      <dsp:txXfrm>
        <a:off x="3330494" y="1632878"/>
        <a:ext cx="2765476" cy="509203"/>
      </dsp:txXfrm>
    </dsp:sp>
    <dsp:sp modelId="{DC0C5A73-3AAE-44D0-9014-E0556C72E517}">
      <dsp:nvSpPr>
        <dsp:cNvPr id="0" name=""/>
        <dsp:cNvSpPr/>
      </dsp:nvSpPr>
      <dsp:spPr>
        <a:xfrm>
          <a:off x="3122340" y="2287459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1F6977-96C7-419C-B0BA-20F3BDC897A1}">
      <dsp:nvSpPr>
        <dsp:cNvPr id="0" name=""/>
        <dsp:cNvSpPr/>
      </dsp:nvSpPr>
      <dsp:spPr>
        <a:xfrm>
          <a:off x="3330494" y="2142081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App </a:t>
          </a:r>
          <a:r>
            <a:rPr lang="es-ES" sz="1300" kern="1200" dirty="0" err="1"/>
            <a:t>Cerberus</a:t>
          </a:r>
          <a:r>
            <a:rPr lang="es-ES" sz="1300" kern="1200" dirty="0"/>
            <a:t> Anti Robos</a:t>
          </a:r>
        </a:p>
      </dsp:txBody>
      <dsp:txXfrm>
        <a:off x="3330494" y="2142081"/>
        <a:ext cx="2765476" cy="509203"/>
      </dsp:txXfrm>
    </dsp:sp>
    <dsp:sp modelId="{E258FEA2-F731-439F-8C6B-99AF2BBBF19F}">
      <dsp:nvSpPr>
        <dsp:cNvPr id="0" name=""/>
        <dsp:cNvSpPr/>
      </dsp:nvSpPr>
      <dsp:spPr>
        <a:xfrm>
          <a:off x="3122340" y="279666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78620-ED70-47EC-8A87-1E97AC950F5B}">
      <dsp:nvSpPr>
        <dsp:cNvPr id="0" name=""/>
        <dsp:cNvSpPr/>
      </dsp:nvSpPr>
      <dsp:spPr>
        <a:xfrm>
          <a:off x="3330494" y="2651285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App </a:t>
          </a:r>
          <a:r>
            <a:rPr lang="es-ES" sz="1300" kern="1200" dirty="0" err="1"/>
            <a:t>Locker</a:t>
          </a:r>
          <a:endParaRPr lang="es-ES" sz="1300" kern="1200" dirty="0"/>
        </a:p>
      </dsp:txBody>
      <dsp:txXfrm>
        <a:off x="3330494" y="2651285"/>
        <a:ext cx="2765476" cy="5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E57BC-04D3-4156-84FF-52FD8AC55B8C}">
      <dsp:nvSpPr>
        <dsp:cNvPr id="0" name=""/>
        <dsp:cNvSpPr/>
      </dsp:nvSpPr>
      <dsp:spPr>
        <a:xfrm>
          <a:off x="1175986" y="128570"/>
          <a:ext cx="3758649" cy="11745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581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Es posible mejorar el tiempo de respuesta de los servicios de socorro a la hora de actuar en un accidente.</a:t>
          </a:r>
          <a:endParaRPr lang="es-ES" sz="1700" kern="1200" dirty="0"/>
        </a:p>
      </dsp:txBody>
      <dsp:txXfrm>
        <a:off x="1175986" y="128570"/>
        <a:ext cx="3758649" cy="1174577"/>
      </dsp:txXfrm>
    </dsp:sp>
    <dsp:sp modelId="{00919D54-C73D-4692-971F-9FAC128D7245}">
      <dsp:nvSpPr>
        <dsp:cNvPr id="0" name=""/>
        <dsp:cNvSpPr/>
      </dsp:nvSpPr>
      <dsp:spPr>
        <a:xfrm>
          <a:off x="1282231" y="243815"/>
          <a:ext cx="581060" cy="871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CFB37-E7C6-4F15-9138-0C3E7EA14B6E}">
      <dsp:nvSpPr>
        <dsp:cNvPr id="0" name=""/>
        <dsp:cNvSpPr/>
      </dsp:nvSpPr>
      <dsp:spPr>
        <a:xfrm>
          <a:off x="1166007" y="1437572"/>
          <a:ext cx="3758649" cy="11745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581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Mejorar las actuaciones en el ámbito de maltrato de genero.</a:t>
          </a:r>
          <a:endParaRPr lang="es-ES" sz="1700" kern="1200" dirty="0"/>
        </a:p>
      </dsp:txBody>
      <dsp:txXfrm>
        <a:off x="1166007" y="1437572"/>
        <a:ext cx="3758649" cy="1174577"/>
      </dsp:txXfrm>
    </dsp:sp>
    <dsp:sp modelId="{B5ABA8F3-E2F3-4934-AEB0-56276FD0E52E}">
      <dsp:nvSpPr>
        <dsp:cNvPr id="0" name=""/>
        <dsp:cNvSpPr/>
      </dsp:nvSpPr>
      <dsp:spPr>
        <a:xfrm>
          <a:off x="1285213" y="1646098"/>
          <a:ext cx="541142" cy="811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48D5-BBCF-44C1-8E20-9D139FBB3CC3}">
      <dsp:nvSpPr>
        <dsp:cNvPr id="0" name=""/>
        <dsp:cNvSpPr/>
      </dsp:nvSpPr>
      <dsp:spPr>
        <a:xfrm>
          <a:off x="1175727" y="2746574"/>
          <a:ext cx="3758649" cy="11745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581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Prevenir extensión de los incendios ya que se agiliza el tramite del socorro</a:t>
          </a:r>
          <a:endParaRPr lang="es-ES" sz="1700" kern="1200" dirty="0"/>
        </a:p>
      </dsp:txBody>
      <dsp:txXfrm>
        <a:off x="1175727" y="2746574"/>
        <a:ext cx="3758649" cy="1174577"/>
      </dsp:txXfrm>
    </dsp:sp>
    <dsp:sp modelId="{7C5AFAC4-E38D-482D-84C1-607C76F0E086}">
      <dsp:nvSpPr>
        <dsp:cNvPr id="0" name=""/>
        <dsp:cNvSpPr/>
      </dsp:nvSpPr>
      <dsp:spPr>
        <a:xfrm>
          <a:off x="1300225" y="2914820"/>
          <a:ext cx="580024" cy="870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3D6E4-55CF-40D4-B640-8C22517A1AEE}">
      <dsp:nvSpPr>
        <dsp:cNvPr id="0" name=""/>
        <dsp:cNvSpPr/>
      </dsp:nvSpPr>
      <dsp:spPr>
        <a:xfrm rot="2535818">
          <a:off x="1842323" y="2863071"/>
          <a:ext cx="618945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618945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FD4DD-43C2-443D-8A5F-A4745C0CA8E9}">
      <dsp:nvSpPr>
        <dsp:cNvPr id="0" name=""/>
        <dsp:cNvSpPr/>
      </dsp:nvSpPr>
      <dsp:spPr>
        <a:xfrm>
          <a:off x="1922767" y="2001677"/>
          <a:ext cx="698797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698797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F386D-CA6A-468A-A5CD-17B0E6547E3A}">
      <dsp:nvSpPr>
        <dsp:cNvPr id="0" name=""/>
        <dsp:cNvSpPr/>
      </dsp:nvSpPr>
      <dsp:spPr>
        <a:xfrm rot="19064182">
          <a:off x="1842323" y="1140283"/>
          <a:ext cx="618945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618945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E25BD-BF69-4B0B-8250-FCE8C758DB9A}">
      <dsp:nvSpPr>
        <dsp:cNvPr id="0" name=""/>
        <dsp:cNvSpPr/>
      </dsp:nvSpPr>
      <dsp:spPr>
        <a:xfrm>
          <a:off x="588970" y="1478072"/>
          <a:ext cx="1229914" cy="11078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77D7D-AA7B-4464-9434-6AECB030A556}">
      <dsp:nvSpPr>
        <dsp:cNvPr id="0" name=""/>
        <dsp:cNvSpPr/>
      </dsp:nvSpPr>
      <dsp:spPr>
        <a:xfrm>
          <a:off x="2231389" y="970"/>
          <a:ext cx="1149748" cy="1149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Impacto económico</a:t>
          </a:r>
        </a:p>
      </dsp:txBody>
      <dsp:txXfrm>
        <a:off x="2399766" y="169347"/>
        <a:ext cx="812994" cy="812994"/>
      </dsp:txXfrm>
    </dsp:sp>
    <dsp:sp modelId="{B1719F32-6D95-4B5C-AF10-F6487A1D64EF}">
      <dsp:nvSpPr>
        <dsp:cNvPr id="0" name=""/>
        <dsp:cNvSpPr/>
      </dsp:nvSpPr>
      <dsp:spPr>
        <a:xfrm>
          <a:off x="2621565" y="1457125"/>
          <a:ext cx="1149748" cy="1149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Efectividad</a:t>
          </a:r>
        </a:p>
      </dsp:txBody>
      <dsp:txXfrm>
        <a:off x="2789942" y="1625502"/>
        <a:ext cx="812994" cy="812994"/>
      </dsp:txXfrm>
    </dsp:sp>
    <dsp:sp modelId="{5463432B-BD54-4E54-9CF1-419287DF1941}">
      <dsp:nvSpPr>
        <dsp:cNvPr id="0" name=""/>
        <dsp:cNvSpPr/>
      </dsp:nvSpPr>
      <dsp:spPr>
        <a:xfrm>
          <a:off x="2231389" y="2913280"/>
          <a:ext cx="1149748" cy="1149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Reducir víctimas mortales</a:t>
          </a:r>
          <a:endParaRPr lang="es-ES" sz="1200" kern="1200" dirty="0"/>
        </a:p>
      </dsp:txBody>
      <dsp:txXfrm>
        <a:off x="2399766" y="3081657"/>
        <a:ext cx="812994" cy="812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10B0-E6B0-4458-BBD3-FD96178F22D3}">
      <dsp:nvSpPr>
        <dsp:cNvPr id="0" name=""/>
        <dsp:cNvSpPr/>
      </dsp:nvSpPr>
      <dsp:spPr>
        <a:xfrm>
          <a:off x="0" y="1733"/>
          <a:ext cx="6805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7CDE2-BCF5-4D06-86B1-E88CEAAE6B59}">
      <dsp:nvSpPr>
        <dsp:cNvPr id="0" name=""/>
        <dsp:cNvSpPr/>
      </dsp:nvSpPr>
      <dsp:spPr>
        <a:xfrm>
          <a:off x="0" y="1733"/>
          <a:ext cx="46704" cy="354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0" y="1733"/>
        <a:ext cx="46704" cy="3546922"/>
      </dsp:txXfrm>
    </dsp:sp>
    <dsp:sp modelId="{CF59FC12-AA15-4365-BBF0-55C3E1DA9B74}">
      <dsp:nvSpPr>
        <dsp:cNvPr id="0" name=""/>
        <dsp:cNvSpPr/>
      </dsp:nvSpPr>
      <dsp:spPr>
        <a:xfrm>
          <a:off x="146499" y="58712"/>
          <a:ext cx="6653057" cy="103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Puesta a punto y lanzamiento</a:t>
          </a:r>
        </a:p>
      </dsp:txBody>
      <dsp:txXfrm>
        <a:off x="146499" y="58712"/>
        <a:ext cx="6653057" cy="1037013"/>
      </dsp:txXfrm>
    </dsp:sp>
    <dsp:sp modelId="{A9A185C9-E7BD-4849-9309-ABEC83CD85C0}">
      <dsp:nvSpPr>
        <dsp:cNvPr id="0" name=""/>
        <dsp:cNvSpPr/>
      </dsp:nvSpPr>
      <dsp:spPr>
        <a:xfrm>
          <a:off x="46704" y="1095726"/>
          <a:ext cx="5322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E59C7-8A18-4DDC-B688-23B867745427}">
      <dsp:nvSpPr>
        <dsp:cNvPr id="0" name=""/>
        <dsp:cNvSpPr/>
      </dsp:nvSpPr>
      <dsp:spPr>
        <a:xfrm>
          <a:off x="146499" y="1152705"/>
          <a:ext cx="5222630" cy="113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Alojamiento del servidor</a:t>
          </a:r>
        </a:p>
      </dsp:txBody>
      <dsp:txXfrm>
        <a:off x="146499" y="1152705"/>
        <a:ext cx="5222630" cy="1139587"/>
      </dsp:txXfrm>
    </dsp:sp>
    <dsp:sp modelId="{A29820D8-132D-4EC6-8020-C2C840D95368}">
      <dsp:nvSpPr>
        <dsp:cNvPr id="0" name=""/>
        <dsp:cNvSpPr/>
      </dsp:nvSpPr>
      <dsp:spPr>
        <a:xfrm>
          <a:off x="46704" y="2292293"/>
          <a:ext cx="5322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60B8-D62D-4D6C-9375-7DD9884A795B}">
      <dsp:nvSpPr>
        <dsp:cNvPr id="0" name=""/>
        <dsp:cNvSpPr/>
      </dsp:nvSpPr>
      <dsp:spPr>
        <a:xfrm>
          <a:off x="146499" y="2349272"/>
          <a:ext cx="5222630" cy="113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Subvención anual</a:t>
          </a:r>
        </a:p>
      </dsp:txBody>
      <dsp:txXfrm>
        <a:off x="146499" y="2349272"/>
        <a:ext cx="5222630" cy="1139587"/>
      </dsp:txXfrm>
    </dsp:sp>
    <dsp:sp modelId="{30271F02-AF7B-41BA-A4E4-990918A698DA}">
      <dsp:nvSpPr>
        <dsp:cNvPr id="0" name=""/>
        <dsp:cNvSpPr/>
      </dsp:nvSpPr>
      <dsp:spPr>
        <a:xfrm>
          <a:off x="46704" y="3488859"/>
          <a:ext cx="5322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301358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169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169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90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100" dirty="0"/>
              <a:t>COSTES ANUALES DE LOS INCIDENTES COMENTADOS EN LA DIAPO ANTERIOR</a:t>
            </a:r>
          </a:p>
          <a:p>
            <a:r>
              <a:rPr lang="ca-ES" sz="1100" dirty="0"/>
              <a:t>COSTES (EN BENEFICIO) QUE UNA APP PODRÍA SUPONER ANUALMENTE</a:t>
            </a:r>
          </a:p>
          <a:p>
            <a:r>
              <a:rPr lang="ca-ES" sz="1100" dirty="0"/>
              <a:t>REDUCCIÓN DE MUERTES QUE PUEDE SUPONER LA CREACIÓN ESTA APLICACIÓN GRACIAS A SU RAPIDEZ</a:t>
            </a:r>
          </a:p>
        </p:txBody>
      </p:sp>
    </p:spTree>
    <p:extLst>
      <p:ext uri="{BB962C8B-B14F-4D97-AF65-F5344CB8AC3E}">
        <p14:creationId xmlns:p14="http://schemas.microsoft.com/office/powerpoint/2010/main" val="45630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DAR VALORES REALES SOBRE LO QUE PUEDE COSTAR MANTENER UNA MÁQUINA/SERVIDOR DONDE SE ALOJE EL BACKEND DE LA APP</a:t>
            </a:r>
          </a:p>
          <a:p>
            <a:r>
              <a:rPr lang="ca-ES" dirty="0"/>
              <a:t>INTENCIONES -&gt; ACONSEGUIR AFILIACIÓN CON ENTIDADES PÚBLICAS INTERESADAS EN LA SALUD DE LAS PERSONAS (GENERALITAT,..) PARA OBTENER UNA SUBENCIÓN ANUAL.</a:t>
            </a:r>
          </a:p>
          <a:p>
            <a:r>
              <a:rPr lang="ca-ES" dirty="0"/>
              <a:t>VALOR DE ARRANQUE: (</a:t>
            </a:r>
            <a:r>
              <a:rPr lang="ca-ES" dirty="0" err="1"/>
              <a:t>Poner</a:t>
            </a:r>
            <a:r>
              <a:rPr lang="ca-ES" dirty="0"/>
              <a:t> una </a:t>
            </a:r>
            <a:r>
              <a:rPr lang="ca-ES" dirty="0" err="1"/>
              <a:t>cifra</a:t>
            </a:r>
            <a:r>
              <a:rPr lang="ca-ES" dirty="0"/>
              <a:t> </a:t>
            </a:r>
            <a:r>
              <a:rPr lang="ca-ES" dirty="0" err="1"/>
              <a:t>necesaria</a:t>
            </a:r>
            <a:r>
              <a:rPr lang="ca-ES" dirty="0"/>
              <a:t> para </a:t>
            </a:r>
            <a:r>
              <a:rPr lang="ca-ES" dirty="0" err="1"/>
              <a:t>hacer</a:t>
            </a:r>
            <a:r>
              <a:rPr lang="ca-ES" dirty="0"/>
              <a:t> el salto a un </a:t>
            </a:r>
            <a:r>
              <a:rPr lang="ca-ES" dirty="0" err="1"/>
              <a:t>producto</a:t>
            </a:r>
            <a:r>
              <a:rPr lang="ca-ES" dirty="0"/>
              <a:t> </a:t>
            </a:r>
            <a:r>
              <a:rPr lang="ca-ES" dirty="0" err="1"/>
              <a:t>definitivo</a:t>
            </a:r>
            <a:r>
              <a:rPr lang="ca-ES" dirty="0"/>
              <a:t> </a:t>
            </a:r>
            <a:r>
              <a:rPr lang="ca-ES" dirty="0" err="1"/>
              <a:t>apto</a:t>
            </a:r>
            <a:r>
              <a:rPr lang="ca-ES" dirty="0"/>
              <a:t> para el </a:t>
            </a:r>
            <a:r>
              <a:rPr lang="ca-ES" dirty="0" err="1"/>
              <a:t>mercado</a:t>
            </a:r>
            <a:r>
              <a:rPr lang="ca-ES" dirty="0"/>
              <a:t>) EJ: 20.000 €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36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92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80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lo tanto identificamos un problema social en el que todos estamos involucrados y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97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lo tanto identificamos un problema social en el que todos estamos involucrados y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lo tanto identificamos un problema social en el que todos estamos involucrados y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60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HACER ENFASIS QUE A PESAR DE TENER ESTE PROBLEMA GLOBAL Y SOCIAL EXPUESTO POR LOS OBJETIVOS HORIZONTE 2020, NO HAY NINGUNA APP EN EL MERCADO QUE USE LA TECNOLOGÍA PARA ESTE DANDO RESULTADOS RÁPIDOS Y EFICIENTES.</a:t>
            </a:r>
          </a:p>
          <a:p>
            <a:endParaRPr lang="ca-ES" dirty="0"/>
          </a:p>
          <a:p>
            <a:pPr marL="139700" indent="0">
              <a:buNone/>
            </a:pPr>
            <a:endParaRPr lang="ca-ES" dirty="0"/>
          </a:p>
          <a:p>
            <a:r>
              <a:rPr lang="ca-ES" dirty="0"/>
              <a:t>DIFERENCIARNOS DE LO COMÚN Y ENSEÑAR QUIÉN MANDA. PORQUE NOSOTROS Y NO UN EMULADOR DEL ANIMAL CROSSING.</a:t>
            </a:r>
          </a:p>
          <a:p>
            <a:pPr marL="1397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7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12425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26479" y="-21092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752150" y="396739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6928190" y="3419220"/>
            <a:ext cx="2215810" cy="14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Carles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1455091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Arnau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Sarabia</a:t>
            </a:r>
            <a:r>
              <a:rPr lang="en-GB" dirty="0">
                <a:solidFill>
                  <a:schemeClr val="tx1"/>
                </a:solidFill>
              </a:rPr>
              <a:t> 1492826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Agustín</a:t>
            </a:r>
            <a:r>
              <a:rPr lang="en-GB" dirty="0">
                <a:solidFill>
                  <a:schemeClr val="tx1"/>
                </a:solidFill>
              </a:rPr>
              <a:t> Tamayo 1492214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Judith </a:t>
            </a:r>
            <a:r>
              <a:rPr lang="en-GB" dirty="0" err="1">
                <a:solidFill>
                  <a:schemeClr val="tx1"/>
                </a:solidFill>
              </a:rPr>
              <a:t>Bellido</a:t>
            </a:r>
            <a:r>
              <a:rPr lang="en-GB" dirty="0">
                <a:solidFill>
                  <a:schemeClr val="tx1"/>
                </a:solidFill>
              </a:rPr>
              <a:t> 1455984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Angel Sacristan 1457243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Martín </a:t>
            </a:r>
            <a:r>
              <a:rPr lang="en-GB" dirty="0" err="1">
                <a:solidFill>
                  <a:schemeClr val="tx1"/>
                </a:solidFill>
              </a:rPr>
              <a:t>Susin</a:t>
            </a:r>
            <a:r>
              <a:rPr lang="en-GB" dirty="0">
                <a:solidFill>
                  <a:schemeClr val="tx1"/>
                </a:solidFill>
              </a:rPr>
              <a:t> 1492417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Pau </a:t>
            </a:r>
            <a:r>
              <a:rPr lang="en-GB" dirty="0" err="1">
                <a:solidFill>
                  <a:schemeClr val="tx1"/>
                </a:solidFill>
              </a:rPr>
              <a:t>Borda</a:t>
            </a:r>
            <a:r>
              <a:rPr lang="en-GB" dirty="0">
                <a:solidFill>
                  <a:schemeClr val="tx1"/>
                </a:solidFill>
              </a:rPr>
              <a:t> 1458601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Jan </a:t>
            </a:r>
            <a:r>
              <a:rPr lang="en-GB" dirty="0" err="1">
                <a:solidFill>
                  <a:schemeClr val="tx1"/>
                </a:solidFill>
              </a:rPr>
              <a:t>Tugores</a:t>
            </a:r>
            <a:r>
              <a:rPr lang="en-GB" dirty="0">
                <a:solidFill>
                  <a:schemeClr val="tx1"/>
                </a:solidFill>
              </a:rPr>
              <a:t> 1494134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5455C-4D20-4609-888C-C00D9D137EF1}"/>
              </a:ext>
            </a:extLst>
          </p:cNvPr>
          <p:cNvSpPr/>
          <p:nvPr/>
        </p:nvSpPr>
        <p:spPr>
          <a:xfrm>
            <a:off x="310542" y="4678882"/>
            <a:ext cx="8650819" cy="36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357166-9828-4360-A5CC-E6E58027D32A}"/>
              </a:ext>
            </a:extLst>
          </p:cNvPr>
          <p:cNvSpPr/>
          <p:nvPr/>
        </p:nvSpPr>
        <p:spPr>
          <a:xfrm>
            <a:off x="246590" y="639246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8" name="Google Shape;817;p49">
            <a:extLst>
              <a:ext uri="{FF2B5EF4-FFF2-40B4-BE49-F238E27FC236}">
                <a16:creationId xmlns:a16="http://schemas.microsoft.com/office/drawing/2014/main" id="{B4B8B8CD-CB82-45E2-ADE7-12ED4463870D}"/>
              </a:ext>
            </a:extLst>
          </p:cNvPr>
          <p:cNvSpPr txBox="1">
            <a:spLocks/>
          </p:cNvSpPr>
          <p:nvPr/>
        </p:nvSpPr>
        <p:spPr>
          <a:xfrm>
            <a:off x="204469" y="286313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Arquitectura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Equipo</a:t>
            </a:r>
            <a:endParaRPr lang="en-GB" b="1" dirty="0">
              <a:solidFill>
                <a:srgbClr val="EE795B"/>
              </a:solidFill>
            </a:endParaRPr>
          </a:p>
          <a:p>
            <a:r>
              <a:rPr lang="en-GB" b="1" dirty="0">
                <a:solidFill>
                  <a:srgbClr val="EE795B"/>
                </a:solidFill>
              </a:rPr>
              <a:t> </a:t>
            </a:r>
          </a:p>
        </p:txBody>
      </p:sp>
      <p:pic>
        <p:nvPicPr>
          <p:cNvPr id="5" name="Imagen 4" descr="Imagen que contiene competencia de atletismo, tabla&#10;&#10;Descripción generada automáticamente">
            <a:extLst>
              <a:ext uri="{FF2B5EF4-FFF2-40B4-BE49-F238E27FC236}">
                <a16:creationId xmlns:a16="http://schemas.microsoft.com/office/drawing/2014/main" id="{DCB766F6-E6F2-4B45-9E58-6984DD85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78" y="1152950"/>
            <a:ext cx="4892042" cy="35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D9540DB-8117-4CD6-875E-E6F55CD71194}"/>
              </a:ext>
            </a:extLst>
          </p:cNvPr>
          <p:cNvSpPr/>
          <p:nvPr/>
        </p:nvSpPr>
        <p:spPr>
          <a:xfrm>
            <a:off x="311700" y="4709160"/>
            <a:ext cx="8520600" cy="5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1F89D1-62AE-4BDD-AFC7-6A52F5550426}"/>
              </a:ext>
            </a:extLst>
          </p:cNvPr>
          <p:cNvSpPr/>
          <p:nvPr/>
        </p:nvSpPr>
        <p:spPr>
          <a:xfrm>
            <a:off x="163690" y="671120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Google Shape;817;p49">
            <a:extLst>
              <a:ext uri="{FF2B5EF4-FFF2-40B4-BE49-F238E27FC236}">
                <a16:creationId xmlns:a16="http://schemas.microsoft.com/office/drawing/2014/main" id="{1EB2605D-D15B-422E-843D-42BF7A86C309}"/>
              </a:ext>
            </a:extLst>
          </p:cNvPr>
          <p:cNvSpPr txBox="1">
            <a:spLocks/>
          </p:cNvSpPr>
          <p:nvPr/>
        </p:nvSpPr>
        <p:spPr>
          <a:xfrm>
            <a:off x="228800" y="330177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Mock Up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APP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D58D59A-6704-4C6B-A956-FBA98D61FB78}"/>
              </a:ext>
            </a:extLst>
          </p:cNvPr>
          <p:cNvGrpSpPr/>
          <p:nvPr/>
        </p:nvGrpSpPr>
        <p:grpSpPr>
          <a:xfrm>
            <a:off x="2701235" y="982311"/>
            <a:ext cx="3741529" cy="3741529"/>
            <a:chOff x="5486807" y="1047641"/>
            <a:chExt cx="3741529" cy="3741529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A676112-4ECB-4A79-A633-23F8AC23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71"/>
            <a:stretch/>
          </p:blipFill>
          <p:spPr bwMode="auto">
            <a:xfrm>
              <a:off x="6518348" y="1339721"/>
              <a:ext cx="1602248" cy="3132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11B4475-FA4D-41E9-934D-C11354E7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2633" y="4363482"/>
              <a:ext cx="1597963" cy="205418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E4FE9C4-ABC6-48D6-841A-AC446D4F6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807" y="1047641"/>
              <a:ext cx="3741529" cy="374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3A18D6A-BB00-4B0A-9072-3052BC582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767" y="1102754"/>
            <a:ext cx="2568466" cy="36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2716E-6 L -0.29913 0.002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3324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D9540DB-8117-4CD6-875E-E6F55CD71194}"/>
              </a:ext>
            </a:extLst>
          </p:cNvPr>
          <p:cNvSpPr/>
          <p:nvPr/>
        </p:nvSpPr>
        <p:spPr>
          <a:xfrm>
            <a:off x="311700" y="4709160"/>
            <a:ext cx="8520600" cy="5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1F89D1-62AE-4BDD-AFC7-6A52F5550426}"/>
              </a:ext>
            </a:extLst>
          </p:cNvPr>
          <p:cNvSpPr/>
          <p:nvPr/>
        </p:nvSpPr>
        <p:spPr>
          <a:xfrm>
            <a:off x="163690" y="671120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Google Shape;817;p49">
            <a:extLst>
              <a:ext uri="{FF2B5EF4-FFF2-40B4-BE49-F238E27FC236}">
                <a16:creationId xmlns:a16="http://schemas.microsoft.com/office/drawing/2014/main" id="{1EB2605D-D15B-422E-843D-42BF7A86C309}"/>
              </a:ext>
            </a:extLst>
          </p:cNvPr>
          <p:cNvSpPr txBox="1">
            <a:spLocks/>
          </p:cNvSpPr>
          <p:nvPr/>
        </p:nvSpPr>
        <p:spPr>
          <a:xfrm>
            <a:off x="228800" y="330177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Mock Up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APP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D58D59A-6704-4C6B-A956-FBA98D61FB78}"/>
              </a:ext>
            </a:extLst>
          </p:cNvPr>
          <p:cNvGrpSpPr/>
          <p:nvPr/>
        </p:nvGrpSpPr>
        <p:grpSpPr>
          <a:xfrm>
            <a:off x="-192201" y="1056782"/>
            <a:ext cx="3741529" cy="3741529"/>
            <a:chOff x="5486807" y="1047641"/>
            <a:chExt cx="3741529" cy="3741529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A676112-4ECB-4A79-A633-23F8AC23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71"/>
            <a:stretch/>
          </p:blipFill>
          <p:spPr bwMode="auto">
            <a:xfrm>
              <a:off x="6518348" y="1339721"/>
              <a:ext cx="1602248" cy="3132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11B4475-FA4D-41E9-934D-C11354E7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2633" y="4363482"/>
              <a:ext cx="1597963" cy="205418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E4FE9C4-ABC6-48D6-841A-AC446D4F6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807" y="1047641"/>
              <a:ext cx="3741529" cy="374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1E085-FD00-43A6-9F95-80B9E35A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96" y="1154101"/>
            <a:ext cx="1653205" cy="34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F0DF59-0F46-471A-A38E-1C463D45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12" y="1170440"/>
            <a:ext cx="1653205" cy="34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E763FB8-5D5E-4EA4-9B1F-12A463A35A09}"/>
              </a:ext>
            </a:extLst>
          </p:cNvPr>
          <p:cNvSpPr/>
          <p:nvPr/>
        </p:nvSpPr>
        <p:spPr>
          <a:xfrm>
            <a:off x="434300" y="4623708"/>
            <a:ext cx="8516789" cy="443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F753D-08F9-4E9F-AB39-55902B504AFD}"/>
              </a:ext>
            </a:extLst>
          </p:cNvPr>
          <p:cNvSpPr/>
          <p:nvPr/>
        </p:nvSpPr>
        <p:spPr>
          <a:xfrm>
            <a:off x="300270" y="587460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C9CF3-5E1E-47D4-9039-EFE8137FA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6" name="Google Shape;817;p49">
            <a:extLst>
              <a:ext uri="{FF2B5EF4-FFF2-40B4-BE49-F238E27FC236}">
                <a16:creationId xmlns:a16="http://schemas.microsoft.com/office/drawing/2014/main" id="{AFDBBDA7-676C-4314-8823-11C140BE90FB}"/>
              </a:ext>
            </a:extLst>
          </p:cNvPr>
          <p:cNvSpPr txBox="1">
            <a:spLocks/>
          </p:cNvSpPr>
          <p:nvPr/>
        </p:nvSpPr>
        <p:spPr>
          <a:xfrm>
            <a:off x="189100" y="325607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Diseño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Web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25F49E-504C-3E4C-B57C-FC20A186DAE4}"/>
              </a:ext>
            </a:extLst>
          </p:cNvPr>
          <p:cNvSpPr/>
          <p:nvPr/>
        </p:nvSpPr>
        <p:spPr>
          <a:xfrm>
            <a:off x="1538888" y="1170605"/>
            <a:ext cx="5728380" cy="356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E7D18F3-D2E5-9F4A-9A0D-E0FA7A40A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72"/>
          <a:stretch/>
        </p:blipFill>
        <p:spPr>
          <a:xfrm>
            <a:off x="1550463" y="1182181"/>
            <a:ext cx="5705230" cy="2697842"/>
          </a:xfrm>
          <a:prstGeom prst="rect">
            <a:avLst/>
          </a:prstGeom>
        </p:spPr>
      </p:pic>
      <p:pic>
        <p:nvPicPr>
          <p:cNvPr id="15" name="Imagen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D621C49-58F3-1944-A87B-5D2E9A618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03" b="52209"/>
          <a:stretch/>
        </p:blipFill>
        <p:spPr>
          <a:xfrm>
            <a:off x="1553800" y="2792627"/>
            <a:ext cx="5705230" cy="8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9FEE3E4-BEC9-4149-AAD1-F396CC5B53AE}"/>
              </a:ext>
            </a:extLst>
          </p:cNvPr>
          <p:cNvSpPr/>
          <p:nvPr/>
        </p:nvSpPr>
        <p:spPr>
          <a:xfrm>
            <a:off x="434300" y="4592772"/>
            <a:ext cx="8412716" cy="432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30B5D2-3393-4079-BAB5-78A98C99D21E}"/>
              </a:ext>
            </a:extLst>
          </p:cNvPr>
          <p:cNvSpPr/>
          <p:nvPr/>
        </p:nvSpPr>
        <p:spPr>
          <a:xfrm>
            <a:off x="434300" y="624227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425B4AC-17BD-B04F-B841-9F1D5A0C4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8" name="Google Shape;817;p49">
            <a:extLst>
              <a:ext uri="{FF2B5EF4-FFF2-40B4-BE49-F238E27FC236}">
                <a16:creationId xmlns:a16="http://schemas.microsoft.com/office/drawing/2014/main" id="{C20330A4-A617-46D9-8863-2D049EDE2515}"/>
              </a:ext>
            </a:extLst>
          </p:cNvPr>
          <p:cNvSpPr txBox="1">
            <a:spLocks/>
          </p:cNvSpPr>
          <p:nvPr/>
        </p:nvSpPr>
        <p:spPr>
          <a:xfrm>
            <a:off x="228178" y="319626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Beneficios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Sociales</a:t>
            </a:r>
            <a:endParaRPr lang="en-GB" b="1" dirty="0">
              <a:solidFill>
                <a:srgbClr val="EE795B"/>
              </a:solidFill>
            </a:endParaRP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86BAC8E0-349D-42A8-8EF8-98484185B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255565"/>
              </p:ext>
            </p:extLst>
          </p:nvPr>
        </p:nvGraphicFramePr>
        <p:xfrm>
          <a:off x="1534707" y="861252"/>
          <a:ext cx="6074585" cy="404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76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7017E36-079F-48E5-9491-27FC4E62F256}"/>
              </a:ext>
            </a:extLst>
          </p:cNvPr>
          <p:cNvSpPr/>
          <p:nvPr/>
        </p:nvSpPr>
        <p:spPr>
          <a:xfrm>
            <a:off x="181481" y="700427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DC98C3-86B0-42BC-96DB-5C2A6241EFED}"/>
              </a:ext>
            </a:extLst>
          </p:cNvPr>
          <p:cNvSpPr/>
          <p:nvPr/>
        </p:nvSpPr>
        <p:spPr>
          <a:xfrm>
            <a:off x="246590" y="4401094"/>
            <a:ext cx="8650819" cy="620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4E8C24-FDCD-8541-B501-C7C5F629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6" name="Google Shape;817;p49">
            <a:extLst>
              <a:ext uri="{FF2B5EF4-FFF2-40B4-BE49-F238E27FC236}">
                <a16:creationId xmlns:a16="http://schemas.microsoft.com/office/drawing/2014/main" id="{1C60D731-400E-4DB9-A9A7-A3607D825B65}"/>
              </a:ext>
            </a:extLst>
          </p:cNvPr>
          <p:cNvSpPr txBox="1">
            <a:spLocks/>
          </p:cNvSpPr>
          <p:nvPr/>
        </p:nvSpPr>
        <p:spPr>
          <a:xfrm>
            <a:off x="246590" y="347494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Economía</a:t>
            </a:r>
            <a:r>
              <a:rPr lang="en-GB" dirty="0"/>
              <a:t> </a:t>
            </a:r>
            <a:r>
              <a:rPr lang="es-ES" b="1" dirty="0">
                <a:solidFill>
                  <a:srgbClr val="EE795B"/>
                </a:solidFill>
              </a:rPr>
              <a:t>Costes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916BEBA-9A7A-4838-9E3C-44A5E54C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9560"/>
              </p:ext>
            </p:extLst>
          </p:nvPr>
        </p:nvGraphicFramePr>
        <p:xfrm>
          <a:off x="4063160" y="8130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 descr="Imagen que contiene exterior, camino, carretera, avión&#10;&#10;Descripción generada automáticamente">
            <a:extLst>
              <a:ext uri="{FF2B5EF4-FFF2-40B4-BE49-F238E27FC236}">
                <a16:creationId xmlns:a16="http://schemas.microsoft.com/office/drawing/2014/main" id="{6C4DF995-8E6C-46BC-B9B4-614AF698A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00" y="1677533"/>
            <a:ext cx="3802097" cy="233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4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E37C520-5F9E-4FD5-9DEA-040C10F1C398}"/>
              </a:ext>
            </a:extLst>
          </p:cNvPr>
          <p:cNvSpPr/>
          <p:nvPr/>
        </p:nvSpPr>
        <p:spPr>
          <a:xfrm>
            <a:off x="434300" y="4511040"/>
            <a:ext cx="8650819" cy="53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DBE8E9-E3ED-43C4-8028-57F644F86CEE}"/>
              </a:ext>
            </a:extLst>
          </p:cNvPr>
          <p:cNvSpPr/>
          <p:nvPr/>
        </p:nvSpPr>
        <p:spPr>
          <a:xfrm>
            <a:off x="242779" y="587760"/>
            <a:ext cx="8650819" cy="22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1CEB4-836B-4BCB-919C-A0269B37D1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4" name="Google Shape;817;p49">
            <a:extLst>
              <a:ext uri="{FF2B5EF4-FFF2-40B4-BE49-F238E27FC236}">
                <a16:creationId xmlns:a16="http://schemas.microsoft.com/office/drawing/2014/main" id="{722F4454-2105-43D8-8874-645A566CF7B9}"/>
              </a:ext>
            </a:extLst>
          </p:cNvPr>
          <p:cNvSpPr txBox="1">
            <a:spLocks/>
          </p:cNvSpPr>
          <p:nvPr/>
        </p:nvSpPr>
        <p:spPr>
          <a:xfrm>
            <a:off x="246590" y="347494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Costes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Mantenimiento</a:t>
            </a:r>
            <a:endParaRPr lang="en-GB" b="1" dirty="0">
              <a:solidFill>
                <a:srgbClr val="EE795B"/>
              </a:solidFill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83927D0-96A9-4E04-BB6E-477DF176A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258413"/>
              </p:ext>
            </p:extLst>
          </p:nvPr>
        </p:nvGraphicFramePr>
        <p:xfrm>
          <a:off x="242779" y="1073318"/>
          <a:ext cx="6805900" cy="355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55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3;p52">
            <a:extLst>
              <a:ext uri="{FF2B5EF4-FFF2-40B4-BE49-F238E27FC236}">
                <a16:creationId xmlns:a16="http://schemas.microsoft.com/office/drawing/2014/main" id="{B11633A6-AC58-4149-B0D0-9162FFE50504}"/>
              </a:ext>
            </a:extLst>
          </p:cNvPr>
          <p:cNvSpPr txBox="1"/>
          <p:nvPr/>
        </p:nvSpPr>
        <p:spPr>
          <a:xfrm>
            <a:off x="2975025" y="3669650"/>
            <a:ext cx="319395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Google Shape;165;p30">
            <a:extLst>
              <a:ext uri="{FF2B5EF4-FFF2-40B4-BE49-F238E27FC236}">
                <a16:creationId xmlns:a16="http://schemas.microsoft.com/office/drawing/2014/main" id="{AAB5038D-AE6A-49BA-AE5F-3602456386BD}"/>
              </a:ext>
            </a:extLst>
          </p:cNvPr>
          <p:cNvSpPr/>
          <p:nvPr/>
        </p:nvSpPr>
        <p:spPr>
          <a:xfrm>
            <a:off x="3752150" y="3890421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¿PREGUNTAS?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9297515-ADE6-B147-B9CF-4E6B503014CD}"/>
              </a:ext>
            </a:extLst>
          </p:cNvPr>
          <p:cNvSpPr/>
          <p:nvPr/>
        </p:nvSpPr>
        <p:spPr>
          <a:xfrm>
            <a:off x="-705976" y="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Google Shape;817;p49">
            <a:extLst>
              <a:ext uri="{FF2B5EF4-FFF2-40B4-BE49-F238E27FC236}">
                <a16:creationId xmlns:a16="http://schemas.microsoft.com/office/drawing/2014/main" id="{2905F440-4CED-9547-A562-B50DF065B979}"/>
              </a:ext>
            </a:extLst>
          </p:cNvPr>
          <p:cNvSpPr txBox="1">
            <a:spLocks/>
          </p:cNvSpPr>
          <p:nvPr/>
        </p:nvSpPr>
        <p:spPr>
          <a:xfrm>
            <a:off x="258360" y="352883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800" dirty="0">
                <a:solidFill>
                  <a:schemeClr val="tx1"/>
                </a:solidFill>
                <a:latin typeface="Trebuchet MS" panose="020B0703020202090204" pitchFamily="34" charset="0"/>
              </a:rPr>
              <a:t>Índice del</a:t>
            </a:r>
            <a:r>
              <a:rPr lang="es-ES_tradnl" dirty="0"/>
              <a:t> </a:t>
            </a:r>
            <a:r>
              <a:rPr lang="es-ES_tradnl" sz="2800" b="1" dirty="0">
                <a:solidFill>
                  <a:srgbClr val="EE795B"/>
                </a:solidFill>
                <a:latin typeface="Trebuchet MS" panose="020B0703020202090204" pitchFamily="34" charset="0"/>
              </a:rPr>
              <a:t> Proyecto</a:t>
            </a:r>
            <a:endParaRPr lang="es-ES_tradnl" b="1" dirty="0">
              <a:solidFill>
                <a:srgbClr val="EE795B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27D6C-216E-6E42-BAB9-9C193E580916}"/>
              </a:ext>
            </a:extLst>
          </p:cNvPr>
          <p:cNvSpPr txBox="1"/>
          <p:nvPr/>
        </p:nvSpPr>
        <p:spPr>
          <a:xfrm>
            <a:off x="2267208" y="1171366"/>
            <a:ext cx="4208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¿Qué es </a:t>
            </a:r>
            <a:r>
              <a:rPr lang="es-ES" sz="1800" dirty="0" err="1"/>
              <a:t>SHiFT</a:t>
            </a:r>
            <a:r>
              <a:rPr lang="es-ES" sz="1800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Mercado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Arquitectura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 err="1"/>
              <a:t>Mock</a:t>
            </a:r>
            <a:r>
              <a:rPr lang="es-ES" sz="1800" dirty="0"/>
              <a:t> Up y Web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Beneficios sociales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Costes</a:t>
            </a:r>
          </a:p>
          <a:p>
            <a:pPr marL="342900" indent="-3429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6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>
            <a:extLst>
              <a:ext uri="{FF2B5EF4-FFF2-40B4-BE49-F238E27FC236}">
                <a16:creationId xmlns:a16="http://schemas.microsoft.com/office/drawing/2014/main" id="{030344DC-5372-40FA-97D3-8758CDB55D90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201639" y="282571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Anteriormente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SHiFT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19" name="Google Shape;819;p49"/>
          <p:cNvSpPr txBox="1"/>
          <p:nvPr/>
        </p:nvSpPr>
        <p:spPr>
          <a:xfrm>
            <a:off x="3234016" y="947146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760389" y="3814384"/>
            <a:ext cx="4074047" cy="772544"/>
            <a:chOff x="1861003" y="3723031"/>
            <a:chExt cx="4074047" cy="772544"/>
          </a:xfrm>
        </p:grpSpPr>
        <p:sp>
          <p:nvSpPr>
            <p:cNvPr id="831" name="Google Shape;831;p49"/>
            <p:cNvSpPr txBox="1"/>
            <p:nvPr/>
          </p:nvSpPr>
          <p:spPr>
            <a:xfrm>
              <a:off x="1861003" y="3723031"/>
              <a:ext cx="1912211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Agresiones</a:t>
              </a:r>
              <a:r>
                <a:rPr lang="en-GB" b="1" u="sng" dirty="0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Sexuales</a:t>
              </a:r>
              <a:endParaRPr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2" name="Google Shape;832;p49"/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" name="Google Shape;831;p49">
            <a:extLst>
              <a:ext uri="{FF2B5EF4-FFF2-40B4-BE49-F238E27FC236}">
                <a16:creationId xmlns:a16="http://schemas.microsoft.com/office/drawing/2014/main" id="{BC13A7FD-761F-4A88-81C2-DAD2BD09B982}"/>
              </a:ext>
            </a:extLst>
          </p:cNvPr>
          <p:cNvSpPr txBox="1"/>
          <p:nvPr/>
        </p:nvSpPr>
        <p:spPr>
          <a:xfrm>
            <a:off x="3615894" y="3821679"/>
            <a:ext cx="1912211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Criminalidad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831;p49">
            <a:extLst>
              <a:ext uri="{FF2B5EF4-FFF2-40B4-BE49-F238E27FC236}">
                <a16:creationId xmlns:a16="http://schemas.microsoft.com/office/drawing/2014/main" id="{A56CAD4D-5DF3-1841-8E3A-2B7BB14B6664}"/>
              </a:ext>
            </a:extLst>
          </p:cNvPr>
          <p:cNvSpPr txBox="1"/>
          <p:nvPr/>
        </p:nvSpPr>
        <p:spPr>
          <a:xfrm>
            <a:off x="6203540" y="3821679"/>
            <a:ext cx="2217629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Incendios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domésticos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827;p49">
            <a:extLst>
              <a:ext uri="{FF2B5EF4-FFF2-40B4-BE49-F238E27FC236}">
                <a16:creationId xmlns:a16="http://schemas.microsoft.com/office/drawing/2014/main" id="{A7150C4E-D040-4C4C-AA79-52528E598F9F}"/>
              </a:ext>
            </a:extLst>
          </p:cNvPr>
          <p:cNvSpPr txBox="1"/>
          <p:nvPr/>
        </p:nvSpPr>
        <p:spPr>
          <a:xfrm>
            <a:off x="4185499" y="2800353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22;p49">
            <a:extLst>
              <a:ext uri="{FF2B5EF4-FFF2-40B4-BE49-F238E27FC236}">
                <a16:creationId xmlns:a16="http://schemas.microsoft.com/office/drawing/2014/main" id="{A470737F-F9F3-42F6-8570-10BF82B448D4}"/>
              </a:ext>
            </a:extLst>
          </p:cNvPr>
          <p:cNvSpPr/>
          <p:nvPr/>
        </p:nvSpPr>
        <p:spPr>
          <a:xfrm>
            <a:off x="3493782" y="1523536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2" name="Google Shape;890;p52">
            <a:extLst>
              <a:ext uri="{FF2B5EF4-FFF2-40B4-BE49-F238E27FC236}">
                <a16:creationId xmlns:a16="http://schemas.microsoft.com/office/drawing/2014/main" id="{EB621025-2C2E-44AA-8003-B5B69C92E16F}"/>
              </a:ext>
            </a:extLst>
          </p:cNvPr>
          <p:cNvSpPr/>
          <p:nvPr/>
        </p:nvSpPr>
        <p:spPr>
          <a:xfrm>
            <a:off x="3444727" y="1474481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0F1CD7FB-21A1-497F-87C6-9E0196B78367}"/>
              </a:ext>
            </a:extLst>
          </p:cNvPr>
          <p:cNvSpPr/>
          <p:nvPr/>
        </p:nvSpPr>
        <p:spPr>
          <a:xfrm>
            <a:off x="3546375" y="157612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3200" b="1" dirty="0"/>
              <a:t>4,3%</a:t>
            </a:r>
          </a:p>
        </p:txBody>
      </p:sp>
      <p:sp>
        <p:nvSpPr>
          <p:cNvPr id="34" name="Google Shape;827;p49">
            <a:extLst>
              <a:ext uri="{FF2B5EF4-FFF2-40B4-BE49-F238E27FC236}">
                <a16:creationId xmlns:a16="http://schemas.microsoft.com/office/drawing/2014/main" id="{2254F63C-BB8C-442B-8911-5BE41FE5B415}"/>
              </a:ext>
            </a:extLst>
          </p:cNvPr>
          <p:cNvSpPr txBox="1"/>
          <p:nvPr/>
        </p:nvSpPr>
        <p:spPr>
          <a:xfrm>
            <a:off x="6971485" y="2800353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7F536C26-55F4-4072-BBAC-550577082B8E}"/>
              </a:ext>
            </a:extLst>
          </p:cNvPr>
          <p:cNvSpPr/>
          <p:nvPr/>
        </p:nvSpPr>
        <p:spPr>
          <a:xfrm>
            <a:off x="6279768" y="1523536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" name="Google Shape;890;p52">
            <a:extLst>
              <a:ext uri="{FF2B5EF4-FFF2-40B4-BE49-F238E27FC236}">
                <a16:creationId xmlns:a16="http://schemas.microsoft.com/office/drawing/2014/main" id="{652DAF1E-48C7-48EB-ACAA-1EDE78FCEB04}"/>
              </a:ext>
            </a:extLst>
          </p:cNvPr>
          <p:cNvSpPr/>
          <p:nvPr/>
        </p:nvSpPr>
        <p:spPr>
          <a:xfrm>
            <a:off x="6230713" y="1474481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822;p49">
            <a:extLst>
              <a:ext uri="{FF2B5EF4-FFF2-40B4-BE49-F238E27FC236}">
                <a16:creationId xmlns:a16="http://schemas.microsoft.com/office/drawing/2014/main" id="{285A7344-D120-4A9A-A6A8-47F3F18EDC47}"/>
              </a:ext>
            </a:extLst>
          </p:cNvPr>
          <p:cNvSpPr/>
          <p:nvPr/>
        </p:nvSpPr>
        <p:spPr>
          <a:xfrm>
            <a:off x="6332361" y="157612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3200" b="1" dirty="0"/>
              <a:t>123</a:t>
            </a:r>
          </a:p>
        </p:txBody>
      </p:sp>
      <p:sp>
        <p:nvSpPr>
          <p:cNvPr id="43" name="Google Shape;827;p49">
            <a:extLst>
              <a:ext uri="{FF2B5EF4-FFF2-40B4-BE49-F238E27FC236}">
                <a16:creationId xmlns:a16="http://schemas.microsoft.com/office/drawing/2014/main" id="{BB08BE40-F366-4C9E-B3E6-A4ED4371E207}"/>
              </a:ext>
            </a:extLst>
          </p:cNvPr>
          <p:cNvSpPr txBox="1"/>
          <p:nvPr/>
        </p:nvSpPr>
        <p:spPr>
          <a:xfrm>
            <a:off x="1399513" y="2800353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44" name="Google Shape;822;p49">
            <a:extLst>
              <a:ext uri="{FF2B5EF4-FFF2-40B4-BE49-F238E27FC236}">
                <a16:creationId xmlns:a16="http://schemas.microsoft.com/office/drawing/2014/main" id="{14F928FE-7B3F-4BC1-98DC-D91BDAC2477E}"/>
              </a:ext>
            </a:extLst>
          </p:cNvPr>
          <p:cNvSpPr/>
          <p:nvPr/>
        </p:nvSpPr>
        <p:spPr>
          <a:xfrm>
            <a:off x="707796" y="1523536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" name="Google Shape;890;p52">
            <a:extLst>
              <a:ext uri="{FF2B5EF4-FFF2-40B4-BE49-F238E27FC236}">
                <a16:creationId xmlns:a16="http://schemas.microsoft.com/office/drawing/2014/main" id="{38347E4B-9AAC-43FE-8C54-24D068F5413E}"/>
              </a:ext>
            </a:extLst>
          </p:cNvPr>
          <p:cNvSpPr/>
          <p:nvPr/>
        </p:nvSpPr>
        <p:spPr>
          <a:xfrm>
            <a:off x="658741" y="1474481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822;p49">
            <a:extLst>
              <a:ext uri="{FF2B5EF4-FFF2-40B4-BE49-F238E27FC236}">
                <a16:creationId xmlns:a16="http://schemas.microsoft.com/office/drawing/2014/main" id="{1F07CF04-6D13-4294-ABA6-5E91831D03CA}"/>
              </a:ext>
            </a:extLst>
          </p:cNvPr>
          <p:cNvSpPr/>
          <p:nvPr/>
        </p:nvSpPr>
        <p:spPr>
          <a:xfrm>
            <a:off x="760389" y="157612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3200" b="1" dirty="0"/>
              <a:t>18,8%</a:t>
            </a:r>
          </a:p>
        </p:txBody>
      </p:sp>
    </p:spTree>
    <p:extLst>
      <p:ext uri="{BB962C8B-B14F-4D97-AF65-F5344CB8AC3E}">
        <p14:creationId xmlns:p14="http://schemas.microsoft.com/office/powerpoint/2010/main" val="30720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>
            <a:extLst>
              <a:ext uri="{FF2B5EF4-FFF2-40B4-BE49-F238E27FC236}">
                <a16:creationId xmlns:a16="http://schemas.microsoft.com/office/drawing/2014/main" id="{349A8D42-253E-4D0C-BE35-7603301FF656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201640" y="326216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819" name="Google Shape;819;p49"/>
          <p:cNvSpPr txBox="1"/>
          <p:nvPr/>
        </p:nvSpPr>
        <p:spPr>
          <a:xfrm>
            <a:off x="3237613" y="923895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1695913" y="4267984"/>
            <a:ext cx="3036875" cy="316500"/>
            <a:chOff x="2898175" y="4179075"/>
            <a:chExt cx="3036875" cy="316500"/>
          </a:xfrm>
        </p:grpSpPr>
        <p:sp>
          <p:nvSpPr>
            <p:cNvPr id="832" name="Google Shape;832;p49"/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" name="Google Shape;827;p49">
            <a:extLst>
              <a:ext uri="{FF2B5EF4-FFF2-40B4-BE49-F238E27FC236}">
                <a16:creationId xmlns:a16="http://schemas.microsoft.com/office/drawing/2014/main" id="{9F6C409B-B9DA-6B4A-9329-471E4B910879}"/>
              </a:ext>
            </a:extLst>
          </p:cNvPr>
          <p:cNvSpPr txBox="1"/>
          <p:nvPr/>
        </p:nvSpPr>
        <p:spPr>
          <a:xfrm>
            <a:off x="4239210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8" name="Google Shape;822;p49">
            <a:extLst>
              <a:ext uri="{FF2B5EF4-FFF2-40B4-BE49-F238E27FC236}">
                <a16:creationId xmlns:a16="http://schemas.microsoft.com/office/drawing/2014/main" id="{A23BC4EA-B5A4-F143-B270-E270D9F9CA7E}"/>
              </a:ext>
            </a:extLst>
          </p:cNvPr>
          <p:cNvSpPr/>
          <p:nvPr/>
        </p:nvSpPr>
        <p:spPr>
          <a:xfrm>
            <a:off x="3547493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" name="Google Shape;890;p52">
            <a:extLst>
              <a:ext uri="{FF2B5EF4-FFF2-40B4-BE49-F238E27FC236}">
                <a16:creationId xmlns:a16="http://schemas.microsoft.com/office/drawing/2014/main" id="{7E4C09DB-E0D5-7641-BB9E-F78C9F927AC4}"/>
              </a:ext>
            </a:extLst>
          </p:cNvPr>
          <p:cNvSpPr/>
          <p:nvPr/>
        </p:nvSpPr>
        <p:spPr>
          <a:xfrm>
            <a:off x="3498438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822;p49">
            <a:extLst>
              <a:ext uri="{FF2B5EF4-FFF2-40B4-BE49-F238E27FC236}">
                <a16:creationId xmlns:a16="http://schemas.microsoft.com/office/drawing/2014/main" id="{F0587CAD-958A-4F4D-8AE0-111375E41CFD}"/>
              </a:ext>
            </a:extLst>
          </p:cNvPr>
          <p:cNvSpPr/>
          <p:nvPr/>
        </p:nvSpPr>
        <p:spPr>
          <a:xfrm>
            <a:off x="3600086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29740</a:t>
            </a:r>
          </a:p>
        </p:txBody>
      </p:sp>
      <p:sp>
        <p:nvSpPr>
          <p:cNvPr id="36" name="Google Shape;827;p49">
            <a:extLst>
              <a:ext uri="{FF2B5EF4-FFF2-40B4-BE49-F238E27FC236}">
                <a16:creationId xmlns:a16="http://schemas.microsoft.com/office/drawing/2014/main" id="{9F990DF2-38FA-194B-8EAE-BBD4164E8B91}"/>
              </a:ext>
            </a:extLst>
          </p:cNvPr>
          <p:cNvSpPr txBox="1"/>
          <p:nvPr/>
        </p:nvSpPr>
        <p:spPr>
          <a:xfrm>
            <a:off x="7025196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7" name="Google Shape;822;p49">
            <a:extLst>
              <a:ext uri="{FF2B5EF4-FFF2-40B4-BE49-F238E27FC236}">
                <a16:creationId xmlns:a16="http://schemas.microsoft.com/office/drawing/2014/main" id="{8A0E9712-CEC2-A94B-B955-127CC33416BB}"/>
              </a:ext>
            </a:extLst>
          </p:cNvPr>
          <p:cNvSpPr/>
          <p:nvPr/>
        </p:nvSpPr>
        <p:spPr>
          <a:xfrm>
            <a:off x="6333479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8" name="Google Shape;890;p52">
            <a:extLst>
              <a:ext uri="{FF2B5EF4-FFF2-40B4-BE49-F238E27FC236}">
                <a16:creationId xmlns:a16="http://schemas.microsoft.com/office/drawing/2014/main" id="{64C794F9-F773-E942-BDF9-2864260F9E94}"/>
              </a:ext>
            </a:extLst>
          </p:cNvPr>
          <p:cNvSpPr/>
          <p:nvPr/>
        </p:nvSpPr>
        <p:spPr>
          <a:xfrm>
            <a:off x="6284424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822;p49">
            <a:extLst>
              <a:ext uri="{FF2B5EF4-FFF2-40B4-BE49-F238E27FC236}">
                <a16:creationId xmlns:a16="http://schemas.microsoft.com/office/drawing/2014/main" id="{3EF4E08E-DFC6-7F4A-B9EC-3B2ED6FB3E5F}"/>
              </a:ext>
            </a:extLst>
          </p:cNvPr>
          <p:cNvSpPr/>
          <p:nvPr/>
        </p:nvSpPr>
        <p:spPr>
          <a:xfrm>
            <a:off x="6386072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974</a:t>
            </a:r>
            <a:endParaRPr sz="3200" b="1" dirty="0"/>
          </a:p>
        </p:txBody>
      </p:sp>
      <p:sp>
        <p:nvSpPr>
          <p:cNvPr id="20" name="Google Shape;827;p49">
            <a:extLst>
              <a:ext uri="{FF2B5EF4-FFF2-40B4-BE49-F238E27FC236}">
                <a16:creationId xmlns:a16="http://schemas.microsoft.com/office/drawing/2014/main" id="{ABDCAAA7-E403-4BFE-9C42-810DDCC72DFC}"/>
              </a:ext>
            </a:extLst>
          </p:cNvPr>
          <p:cNvSpPr txBox="1"/>
          <p:nvPr/>
        </p:nvSpPr>
        <p:spPr>
          <a:xfrm>
            <a:off x="1453224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1" name="Google Shape;822;p49">
            <a:extLst>
              <a:ext uri="{FF2B5EF4-FFF2-40B4-BE49-F238E27FC236}">
                <a16:creationId xmlns:a16="http://schemas.microsoft.com/office/drawing/2014/main" id="{08060AA6-468C-4ED4-8AA5-F9C392C5C12C}"/>
              </a:ext>
            </a:extLst>
          </p:cNvPr>
          <p:cNvSpPr/>
          <p:nvPr/>
        </p:nvSpPr>
        <p:spPr>
          <a:xfrm>
            <a:off x="761507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2" name="Google Shape;890;p52">
            <a:extLst>
              <a:ext uri="{FF2B5EF4-FFF2-40B4-BE49-F238E27FC236}">
                <a16:creationId xmlns:a16="http://schemas.microsoft.com/office/drawing/2014/main" id="{E9E0D43F-98EB-4AC1-AE89-FD091B892439}"/>
              </a:ext>
            </a:extLst>
          </p:cNvPr>
          <p:cNvSpPr/>
          <p:nvPr/>
        </p:nvSpPr>
        <p:spPr>
          <a:xfrm>
            <a:off x="712452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822;p49">
            <a:extLst>
              <a:ext uri="{FF2B5EF4-FFF2-40B4-BE49-F238E27FC236}">
                <a16:creationId xmlns:a16="http://schemas.microsoft.com/office/drawing/2014/main" id="{0CEFB6BF-DF56-4C02-99BE-9EFC1E9B1DAB}"/>
              </a:ext>
            </a:extLst>
          </p:cNvPr>
          <p:cNvSpPr/>
          <p:nvPr/>
        </p:nvSpPr>
        <p:spPr>
          <a:xfrm>
            <a:off x="814100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73%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42039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>
            <a:extLst>
              <a:ext uri="{FF2B5EF4-FFF2-40B4-BE49-F238E27FC236}">
                <a16:creationId xmlns:a16="http://schemas.microsoft.com/office/drawing/2014/main" id="{A51BAE77-83B6-4B15-B8D2-DEF36A1D7635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201640" y="336117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819" name="Google Shape;819;p49"/>
          <p:cNvSpPr txBox="1"/>
          <p:nvPr/>
        </p:nvSpPr>
        <p:spPr>
          <a:xfrm>
            <a:off x="3234017" y="933796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229035" y="3858965"/>
            <a:ext cx="4503753" cy="725519"/>
            <a:chOff x="1431297" y="3770056"/>
            <a:chExt cx="4503753" cy="725519"/>
          </a:xfrm>
        </p:grpSpPr>
        <p:sp>
          <p:nvSpPr>
            <p:cNvPr id="831" name="Google Shape;831;p49"/>
            <p:cNvSpPr txBox="1"/>
            <p:nvPr/>
          </p:nvSpPr>
          <p:spPr>
            <a:xfrm>
              <a:off x="1431297" y="3770056"/>
              <a:ext cx="3008578" cy="437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u="sng" dirty="0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Accidentes de tráfico en vías Interurbanas</a:t>
              </a:r>
            </a:p>
          </p:txBody>
        </p:sp>
        <p:sp>
          <p:nvSpPr>
            <p:cNvPr id="832" name="Google Shape;832;p49"/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" name="Google Shape;831;p49">
            <a:extLst>
              <a:ext uri="{FF2B5EF4-FFF2-40B4-BE49-F238E27FC236}">
                <a16:creationId xmlns:a16="http://schemas.microsoft.com/office/drawing/2014/main" id="{BC13A7FD-761F-4A88-81C2-DAD2BD09B982}"/>
              </a:ext>
            </a:extLst>
          </p:cNvPr>
          <p:cNvSpPr txBox="1"/>
          <p:nvPr/>
        </p:nvSpPr>
        <p:spPr>
          <a:xfrm>
            <a:off x="3237613" y="3919447"/>
            <a:ext cx="247126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Denuncias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activas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gente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Perdida</a:t>
            </a:r>
          </a:p>
        </p:txBody>
      </p:sp>
      <p:sp>
        <p:nvSpPr>
          <p:cNvPr id="22" name="Google Shape;831;p49">
            <a:extLst>
              <a:ext uri="{FF2B5EF4-FFF2-40B4-BE49-F238E27FC236}">
                <a16:creationId xmlns:a16="http://schemas.microsoft.com/office/drawing/2014/main" id="{A56CAD4D-5DF3-1841-8E3A-2B7BB14B6664}"/>
              </a:ext>
            </a:extLst>
          </p:cNvPr>
          <p:cNvSpPr txBox="1"/>
          <p:nvPr/>
        </p:nvSpPr>
        <p:spPr>
          <a:xfrm>
            <a:off x="6045750" y="3919447"/>
            <a:ext cx="2671706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Rescates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de accidents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Montaña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827;p49">
            <a:extLst>
              <a:ext uri="{FF2B5EF4-FFF2-40B4-BE49-F238E27FC236}">
                <a16:creationId xmlns:a16="http://schemas.microsoft.com/office/drawing/2014/main" id="{66F9ED68-E873-4B8A-96B5-C55567D2F7BF}"/>
              </a:ext>
            </a:extLst>
          </p:cNvPr>
          <p:cNvSpPr txBox="1"/>
          <p:nvPr/>
        </p:nvSpPr>
        <p:spPr>
          <a:xfrm>
            <a:off x="4239210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22;p49">
            <a:extLst>
              <a:ext uri="{FF2B5EF4-FFF2-40B4-BE49-F238E27FC236}">
                <a16:creationId xmlns:a16="http://schemas.microsoft.com/office/drawing/2014/main" id="{1723C72B-A2FD-4C0E-B15C-5E917603E643}"/>
              </a:ext>
            </a:extLst>
          </p:cNvPr>
          <p:cNvSpPr/>
          <p:nvPr/>
        </p:nvSpPr>
        <p:spPr>
          <a:xfrm>
            <a:off x="3547493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2" name="Google Shape;890;p52">
            <a:extLst>
              <a:ext uri="{FF2B5EF4-FFF2-40B4-BE49-F238E27FC236}">
                <a16:creationId xmlns:a16="http://schemas.microsoft.com/office/drawing/2014/main" id="{683EAF5A-E9C2-4946-A704-9AC371855ECE}"/>
              </a:ext>
            </a:extLst>
          </p:cNvPr>
          <p:cNvSpPr/>
          <p:nvPr/>
        </p:nvSpPr>
        <p:spPr>
          <a:xfrm>
            <a:off x="3498438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190DC120-9FE2-479F-9346-E53AB03E76D3}"/>
              </a:ext>
            </a:extLst>
          </p:cNvPr>
          <p:cNvSpPr/>
          <p:nvPr/>
        </p:nvSpPr>
        <p:spPr>
          <a:xfrm>
            <a:off x="3600086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29740</a:t>
            </a:r>
          </a:p>
        </p:txBody>
      </p:sp>
      <p:sp>
        <p:nvSpPr>
          <p:cNvPr id="34" name="Google Shape;827;p49">
            <a:extLst>
              <a:ext uri="{FF2B5EF4-FFF2-40B4-BE49-F238E27FC236}">
                <a16:creationId xmlns:a16="http://schemas.microsoft.com/office/drawing/2014/main" id="{64712084-EDF0-46FB-930F-7D11632725FC}"/>
              </a:ext>
            </a:extLst>
          </p:cNvPr>
          <p:cNvSpPr txBox="1"/>
          <p:nvPr/>
        </p:nvSpPr>
        <p:spPr>
          <a:xfrm>
            <a:off x="7025196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0EA83F08-0231-4D63-9115-47045CB5850B}"/>
              </a:ext>
            </a:extLst>
          </p:cNvPr>
          <p:cNvSpPr/>
          <p:nvPr/>
        </p:nvSpPr>
        <p:spPr>
          <a:xfrm>
            <a:off x="6333479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" name="Google Shape;890;p52">
            <a:extLst>
              <a:ext uri="{FF2B5EF4-FFF2-40B4-BE49-F238E27FC236}">
                <a16:creationId xmlns:a16="http://schemas.microsoft.com/office/drawing/2014/main" id="{3B100865-2554-44B2-A218-B9BADBD08D1E}"/>
              </a:ext>
            </a:extLst>
          </p:cNvPr>
          <p:cNvSpPr/>
          <p:nvPr/>
        </p:nvSpPr>
        <p:spPr>
          <a:xfrm>
            <a:off x="6284424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822;p49">
            <a:extLst>
              <a:ext uri="{FF2B5EF4-FFF2-40B4-BE49-F238E27FC236}">
                <a16:creationId xmlns:a16="http://schemas.microsoft.com/office/drawing/2014/main" id="{40D46592-C762-44BC-B150-C919EB3D567D}"/>
              </a:ext>
            </a:extLst>
          </p:cNvPr>
          <p:cNvSpPr/>
          <p:nvPr/>
        </p:nvSpPr>
        <p:spPr>
          <a:xfrm>
            <a:off x="6386072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974</a:t>
            </a:r>
            <a:endParaRPr sz="3200" b="1" dirty="0"/>
          </a:p>
        </p:txBody>
      </p:sp>
      <p:sp>
        <p:nvSpPr>
          <p:cNvPr id="43" name="Google Shape;827;p49">
            <a:extLst>
              <a:ext uri="{FF2B5EF4-FFF2-40B4-BE49-F238E27FC236}">
                <a16:creationId xmlns:a16="http://schemas.microsoft.com/office/drawing/2014/main" id="{A32EB32E-6C3D-4FAA-BC9C-E5E1C8507046}"/>
              </a:ext>
            </a:extLst>
          </p:cNvPr>
          <p:cNvSpPr txBox="1"/>
          <p:nvPr/>
        </p:nvSpPr>
        <p:spPr>
          <a:xfrm>
            <a:off x="1453224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44" name="Google Shape;822;p49">
            <a:extLst>
              <a:ext uri="{FF2B5EF4-FFF2-40B4-BE49-F238E27FC236}">
                <a16:creationId xmlns:a16="http://schemas.microsoft.com/office/drawing/2014/main" id="{58616FDF-BC73-4181-8579-4BD25ABF6FE6}"/>
              </a:ext>
            </a:extLst>
          </p:cNvPr>
          <p:cNvSpPr/>
          <p:nvPr/>
        </p:nvSpPr>
        <p:spPr>
          <a:xfrm>
            <a:off x="761507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" name="Google Shape;890;p52">
            <a:extLst>
              <a:ext uri="{FF2B5EF4-FFF2-40B4-BE49-F238E27FC236}">
                <a16:creationId xmlns:a16="http://schemas.microsoft.com/office/drawing/2014/main" id="{130993C5-FA3D-4009-A36C-9965713E8BDA}"/>
              </a:ext>
            </a:extLst>
          </p:cNvPr>
          <p:cNvSpPr/>
          <p:nvPr/>
        </p:nvSpPr>
        <p:spPr>
          <a:xfrm>
            <a:off x="712452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822;p49">
            <a:extLst>
              <a:ext uri="{FF2B5EF4-FFF2-40B4-BE49-F238E27FC236}">
                <a16:creationId xmlns:a16="http://schemas.microsoft.com/office/drawing/2014/main" id="{24A6B978-07B3-4B9C-B4FA-96144D16D5DE}"/>
              </a:ext>
            </a:extLst>
          </p:cNvPr>
          <p:cNvSpPr/>
          <p:nvPr/>
        </p:nvSpPr>
        <p:spPr>
          <a:xfrm>
            <a:off x="814100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73%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5992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5F67912-7A47-0D4B-AC1A-BDC4ABFCAEA5}"/>
              </a:ext>
            </a:extLst>
          </p:cNvPr>
          <p:cNvSpPr/>
          <p:nvPr/>
        </p:nvSpPr>
        <p:spPr>
          <a:xfrm>
            <a:off x="11480" y="126569"/>
            <a:ext cx="9144000" cy="483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102F6-7C9F-9E4A-9537-5ECDF5A2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15" y="338469"/>
            <a:ext cx="8520600" cy="465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565726-86C8-B443-AEB0-B9E2EA12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04" y="679300"/>
            <a:ext cx="3580990" cy="35809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71B19A-18E0-214F-ACDF-CCC9A5F8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21" y="1264881"/>
            <a:ext cx="213384" cy="2629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A3F309-4272-1143-A507-5CBD40FF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263" y="1264881"/>
            <a:ext cx="213384" cy="2629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C623BA-EA00-AD4B-901B-C81503E9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15" y="1264881"/>
            <a:ext cx="213384" cy="2629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F683E6B-FD6B-BF4D-8FAF-3F58A7F8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61" y="1264882"/>
            <a:ext cx="213384" cy="2629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85C62AA-B185-494B-8F13-3074061F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6280" y="2796637"/>
            <a:ext cx="880474" cy="9103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5D991C-78C7-4A46-97E6-F781A72EB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" y="1285335"/>
            <a:ext cx="1286415" cy="128641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8B95BEA-0933-5A4B-B278-8D4917AD7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689" y="1186360"/>
            <a:ext cx="1397335" cy="139733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CAB4BAA-4CA4-184B-A127-3BBB5A125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7485" y="1169256"/>
            <a:ext cx="1397336" cy="139733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481D623-FAA0-5F40-91CA-52B0E446A0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210" y="1247777"/>
            <a:ext cx="1335918" cy="133591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1BDFACC-CA09-EE48-8F78-017357D328F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920" t="10439"/>
          <a:stretch/>
        </p:blipFill>
        <p:spPr>
          <a:xfrm>
            <a:off x="7347698" y="5248405"/>
            <a:ext cx="1790495" cy="90009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81C5CCA-3AA1-B947-A403-A0BD312EF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631" t="7374" r="8527" b="15339"/>
          <a:stretch/>
        </p:blipFill>
        <p:spPr>
          <a:xfrm>
            <a:off x="-2430049" y="2796637"/>
            <a:ext cx="2141950" cy="123674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D6F8877-0D44-FC45-9AB3-9F993BFB93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679" y="2284544"/>
            <a:ext cx="1955625" cy="18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19753E-6 C 0.22084 -0.02839 0.44167 -0.05709 0.53559 -0.01605 C 0.62934 0.0247 0.46354 0.18858 0.5632 0.24537 C 0.66268 0.30247 1.13334 0.32531 1.13334 0.32562 L 1.13334 0.32531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67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0.02253 L 0.475 -0.022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9 0.03487 L -0.38941 -0.2657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-150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154424-78F1-4F69-A7DA-3F6210434B00}"/>
              </a:ext>
            </a:extLst>
          </p:cNvPr>
          <p:cNvSpPr/>
          <p:nvPr/>
        </p:nvSpPr>
        <p:spPr>
          <a:xfrm flipH="1">
            <a:off x="362631" y="4630430"/>
            <a:ext cx="8450956" cy="364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1F5EFD-8999-4413-900F-B893922103D0}"/>
              </a:ext>
            </a:extLst>
          </p:cNvPr>
          <p:cNvSpPr/>
          <p:nvPr/>
        </p:nvSpPr>
        <p:spPr>
          <a:xfrm flipH="1">
            <a:off x="217915" y="702154"/>
            <a:ext cx="8708170" cy="17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24D41-2C9E-4418-9500-668D483817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4F8623-ED79-4B84-8811-3248DA8D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15" y="338469"/>
            <a:ext cx="8520600" cy="465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Mercado</a:t>
            </a:r>
            <a:endParaRPr lang="es-ES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C193F71-D0D2-44A6-9736-1B0E85454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151681"/>
              </p:ext>
            </p:extLst>
          </p:nvPr>
        </p:nvGraphicFramePr>
        <p:xfrm>
          <a:off x="1524000" y="930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4D0BB677-2810-44B0-8E78-8AC4177733D8}"/>
              </a:ext>
            </a:extLst>
          </p:cNvPr>
          <p:cNvSpPr/>
          <p:nvPr/>
        </p:nvSpPr>
        <p:spPr>
          <a:xfrm flipH="1">
            <a:off x="537891" y="4345250"/>
            <a:ext cx="8450956" cy="364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3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A96B57-D075-4673-891C-06A7E045C02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92850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260638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6128426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449553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XAMARIN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12525" y="1387409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APP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Multiplataforma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3264375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Application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BBDD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Google Shape;359;p37">
            <a:extLst>
              <a:ext uri="{FF2B5EF4-FFF2-40B4-BE49-F238E27FC236}">
                <a16:creationId xmlns:a16="http://schemas.microsoft.com/office/drawing/2014/main" id="{BB47C209-D9F6-45F1-B4BB-3351BEB145B8}"/>
              </a:ext>
            </a:extLst>
          </p:cNvPr>
          <p:cNvSpPr txBox="1"/>
          <p:nvPr/>
        </p:nvSpPr>
        <p:spPr>
          <a:xfrm>
            <a:off x="3327688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APACHE + UBUNTU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1" name="Google Shape;359;p37">
            <a:extLst>
              <a:ext uri="{FF2B5EF4-FFF2-40B4-BE49-F238E27FC236}">
                <a16:creationId xmlns:a16="http://schemas.microsoft.com/office/drawing/2014/main" id="{3F11917A-6004-4DF1-9B6E-CF015ACD38B6}"/>
              </a:ext>
            </a:extLst>
          </p:cNvPr>
          <p:cNvSpPr txBox="1"/>
          <p:nvPr/>
        </p:nvSpPr>
        <p:spPr>
          <a:xfrm>
            <a:off x="6152600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MYSQL</a:t>
            </a:r>
            <a:endParaRPr sz="9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38F2C8-1570-7741-8DE6-FA05853D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2" y="2056882"/>
            <a:ext cx="2354751" cy="9800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691E1-B78C-0B4A-8716-827A86DA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86" y="1930644"/>
            <a:ext cx="2345991" cy="1231645"/>
          </a:xfrm>
          <a:prstGeom prst="rect">
            <a:avLst/>
          </a:prstGeom>
        </p:spPr>
      </p:pic>
      <p:pic>
        <p:nvPicPr>
          <p:cNvPr id="1026" name="Picture 2" descr="MySQL COUNT(): Obtener el número de resultados de una sentencia SELECT">
            <a:extLst>
              <a:ext uri="{FF2B5EF4-FFF2-40B4-BE49-F238E27FC236}">
                <a16:creationId xmlns:a16="http://schemas.microsoft.com/office/drawing/2014/main" id="{65CFADE9-5A5F-47EF-9B6A-50818C99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45" y="1974701"/>
            <a:ext cx="1852942" cy="11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817;p49">
            <a:extLst>
              <a:ext uri="{FF2B5EF4-FFF2-40B4-BE49-F238E27FC236}">
                <a16:creationId xmlns:a16="http://schemas.microsoft.com/office/drawing/2014/main" id="{DF3C8A92-E9B3-4849-99D9-3CD799A56861}"/>
              </a:ext>
            </a:extLst>
          </p:cNvPr>
          <p:cNvSpPr txBox="1">
            <a:spLocks/>
          </p:cNvSpPr>
          <p:nvPr/>
        </p:nvSpPr>
        <p:spPr>
          <a:xfrm>
            <a:off x="190700" y="318934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Arquitectura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Sistema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9060223-F181-4ED5-ABB8-2D29FB9260B8}"/>
              </a:ext>
            </a:extLst>
          </p:cNvPr>
          <p:cNvSpPr/>
          <p:nvPr/>
        </p:nvSpPr>
        <p:spPr>
          <a:xfrm flipH="1">
            <a:off x="189100" y="655550"/>
            <a:ext cx="8765800" cy="272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244317-7527-6144-BD75-881AA02F754E}"/>
              </a:ext>
            </a:extLst>
          </p:cNvPr>
          <p:cNvSpPr/>
          <p:nvPr/>
        </p:nvSpPr>
        <p:spPr>
          <a:xfrm>
            <a:off x="178676" y="3867807"/>
            <a:ext cx="8531024" cy="116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930C59-72D9-7A46-A0FB-CB7D8F75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58" y="205637"/>
            <a:ext cx="6530471" cy="47322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5272545-4A0F-3E4F-A53C-C90E4CF63429}"/>
              </a:ext>
            </a:extLst>
          </p:cNvPr>
          <p:cNvSpPr/>
          <p:nvPr/>
        </p:nvSpPr>
        <p:spPr>
          <a:xfrm>
            <a:off x="434300" y="1368890"/>
            <a:ext cx="2942908" cy="8487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Aplicación móvil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004DE40-DA0A-C84D-91AC-BEFA1A77BE48}"/>
              </a:ext>
            </a:extLst>
          </p:cNvPr>
          <p:cNvSpPr/>
          <p:nvPr/>
        </p:nvSpPr>
        <p:spPr>
          <a:xfrm>
            <a:off x="434300" y="2519989"/>
            <a:ext cx="2942908" cy="8487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Pagina web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DF74F7-BAB4-9F45-B0C5-6BAFC9F2BFD0}"/>
              </a:ext>
            </a:extLst>
          </p:cNvPr>
          <p:cNvSpPr/>
          <p:nvPr/>
        </p:nvSpPr>
        <p:spPr>
          <a:xfrm>
            <a:off x="434300" y="3744478"/>
            <a:ext cx="2942908" cy="8487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11" name="Google Shape;817;p49">
            <a:extLst>
              <a:ext uri="{FF2B5EF4-FFF2-40B4-BE49-F238E27FC236}">
                <a16:creationId xmlns:a16="http://schemas.microsoft.com/office/drawing/2014/main" id="{585D1E88-106C-4A78-B6CF-8BCFBEE49EA6}"/>
              </a:ext>
            </a:extLst>
          </p:cNvPr>
          <p:cNvSpPr txBox="1">
            <a:spLocks/>
          </p:cNvSpPr>
          <p:nvPr/>
        </p:nvSpPr>
        <p:spPr>
          <a:xfrm>
            <a:off x="189100" y="325607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Arquitectura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Sistema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3812223-2178-4996-9269-1828243E0EBE}"/>
              </a:ext>
            </a:extLst>
          </p:cNvPr>
          <p:cNvSpPr/>
          <p:nvPr/>
        </p:nvSpPr>
        <p:spPr>
          <a:xfrm flipH="1">
            <a:off x="434300" y="884035"/>
            <a:ext cx="2686444" cy="20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4188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525</Words>
  <Application>Microsoft Office PowerPoint</Application>
  <PresentationFormat>Presentación en pantalla (16:9)</PresentationFormat>
  <Paragraphs>119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Simple Light</vt:lpstr>
      <vt:lpstr>Presentación de PowerPoint</vt:lpstr>
      <vt:lpstr>Presentación de PowerPoint</vt:lpstr>
      <vt:lpstr>Anteriormente SHiFT</vt:lpstr>
      <vt:lpstr>Estado Actual</vt:lpstr>
      <vt:lpstr>Estado Actual</vt:lpstr>
      <vt:lpstr>Estado Actual</vt:lpstr>
      <vt:lpstr>Estado Mercado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Milanes Horno</dc:creator>
  <cp:lastModifiedBy>Jan Tugores Castells</cp:lastModifiedBy>
  <cp:revision>74</cp:revision>
  <dcterms:modified xsi:type="dcterms:W3CDTF">2020-05-12T16:42:35Z</dcterms:modified>
</cp:coreProperties>
</file>