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5" r:id="rId1"/>
  </p:sldMasterIdLst>
  <p:notesMasterIdLst>
    <p:notesMasterId r:id="rId19"/>
  </p:notesMasterIdLst>
  <p:sldIdLst>
    <p:sldId id="256" r:id="rId2"/>
    <p:sldId id="292" r:id="rId3"/>
    <p:sldId id="285" r:id="rId4"/>
    <p:sldId id="284" r:id="rId5"/>
    <p:sldId id="259" r:id="rId6"/>
    <p:sldId id="289" r:id="rId7"/>
    <p:sldId id="290" r:id="rId8"/>
    <p:sldId id="287" r:id="rId9"/>
    <p:sldId id="263" r:id="rId10"/>
    <p:sldId id="298" r:id="rId11"/>
    <p:sldId id="272" r:id="rId12"/>
    <p:sldId id="294" r:id="rId13"/>
    <p:sldId id="295" r:id="rId14"/>
    <p:sldId id="296" r:id="rId15"/>
    <p:sldId id="297" r:id="rId16"/>
    <p:sldId id="293" r:id="rId17"/>
    <p:sldId id="29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rebuchet MS" panose="020B070302020209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3422" autoAdjust="0"/>
  </p:normalViewPr>
  <p:slideViewPr>
    <p:cSldViewPr snapToGrid="0">
      <p:cViewPr varScale="1">
        <p:scale>
          <a:sx n="106" d="100"/>
          <a:sy n="106" d="100"/>
        </p:scale>
        <p:origin x="1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511EC-6D0B-944C-BF52-D3372C7DBE75}" type="doc">
      <dgm:prSet loTypeId="urn:microsoft.com/office/officeart/2005/8/layout/arrow2" loCatId="" qsTypeId="urn:microsoft.com/office/officeart/2005/8/quickstyle/simple3" qsCatId="simple" csTypeId="urn:microsoft.com/office/officeart/2005/8/colors/accent1_2" csCatId="accent1" phldr="1"/>
      <dgm:spPr/>
    </dgm:pt>
    <dgm:pt modelId="{6958C897-08DD-4241-8E18-03BDE19540AB}">
      <dgm:prSet phldrT="[Texto]"/>
      <dgm:spPr/>
      <dgm:t>
        <a:bodyPr/>
        <a:lstStyle/>
        <a:p>
          <a:r>
            <a:rPr lang="es-ES" dirty="0"/>
            <a:t>Fase de diseño</a:t>
          </a:r>
        </a:p>
      </dgm:t>
    </dgm:pt>
    <dgm:pt modelId="{48B6B17E-2D75-C346-B3DA-1CFC040F4E5D}" type="parTrans" cxnId="{DE2D397B-7A7D-FD4A-B29A-F965761E0D79}">
      <dgm:prSet/>
      <dgm:spPr/>
      <dgm:t>
        <a:bodyPr/>
        <a:lstStyle/>
        <a:p>
          <a:endParaRPr lang="es-ES"/>
        </a:p>
      </dgm:t>
    </dgm:pt>
    <dgm:pt modelId="{BE036EA1-CCDD-5F44-9E8D-F305624D374D}" type="sibTrans" cxnId="{DE2D397B-7A7D-FD4A-B29A-F965761E0D79}">
      <dgm:prSet/>
      <dgm:spPr/>
      <dgm:t>
        <a:bodyPr/>
        <a:lstStyle/>
        <a:p>
          <a:endParaRPr lang="es-ES"/>
        </a:p>
      </dgm:t>
    </dgm:pt>
    <dgm:pt modelId="{C373033F-40CC-FD47-88E6-F73F4A80765A}">
      <dgm:prSet phldrT="[Texto]"/>
      <dgm:spPr/>
      <dgm:t>
        <a:bodyPr/>
        <a:lstStyle/>
        <a:p>
          <a:r>
            <a:rPr lang="es-ES" dirty="0"/>
            <a:t>Fase de implementación</a:t>
          </a:r>
        </a:p>
      </dgm:t>
    </dgm:pt>
    <dgm:pt modelId="{DC1833F1-91CD-B444-932C-2BEC26484746}" type="parTrans" cxnId="{8ED2FBC7-F758-EB43-9729-9358F09665F4}">
      <dgm:prSet/>
      <dgm:spPr/>
      <dgm:t>
        <a:bodyPr/>
        <a:lstStyle/>
        <a:p>
          <a:endParaRPr lang="es-ES"/>
        </a:p>
      </dgm:t>
    </dgm:pt>
    <dgm:pt modelId="{67BB6D20-0F66-014F-8738-7C6E508A3C7C}" type="sibTrans" cxnId="{8ED2FBC7-F758-EB43-9729-9358F09665F4}">
      <dgm:prSet/>
      <dgm:spPr/>
      <dgm:t>
        <a:bodyPr/>
        <a:lstStyle/>
        <a:p>
          <a:endParaRPr lang="es-ES"/>
        </a:p>
      </dgm:t>
    </dgm:pt>
    <dgm:pt modelId="{DEA9C971-6E1E-8D4B-BA41-C7140D703045}">
      <dgm:prSet/>
      <dgm:spPr/>
      <dgm:t>
        <a:bodyPr/>
        <a:lstStyle/>
        <a:p>
          <a:r>
            <a:rPr lang="es-ES" dirty="0"/>
            <a:t>Fase de validación</a:t>
          </a:r>
        </a:p>
      </dgm:t>
    </dgm:pt>
    <dgm:pt modelId="{4128228C-A442-A747-BEF4-C96F9E88FAE3}" type="parTrans" cxnId="{91329E42-9425-094F-B3C2-B67EA6C341D2}">
      <dgm:prSet/>
      <dgm:spPr/>
      <dgm:t>
        <a:bodyPr/>
        <a:lstStyle/>
        <a:p>
          <a:endParaRPr lang="es-ES"/>
        </a:p>
      </dgm:t>
    </dgm:pt>
    <dgm:pt modelId="{CA5BD3A4-7224-DC40-A03A-968490BBAB2F}" type="sibTrans" cxnId="{91329E42-9425-094F-B3C2-B67EA6C341D2}">
      <dgm:prSet/>
      <dgm:spPr/>
      <dgm:t>
        <a:bodyPr/>
        <a:lstStyle/>
        <a:p>
          <a:endParaRPr lang="es-ES"/>
        </a:p>
      </dgm:t>
    </dgm:pt>
    <dgm:pt modelId="{83F0C730-4D6C-E444-AF7B-33BC44649568}" type="pres">
      <dgm:prSet presAssocID="{A5B511EC-6D0B-944C-BF52-D3372C7DBE75}" presName="arrowDiagram" presStyleCnt="0">
        <dgm:presLayoutVars>
          <dgm:chMax val="5"/>
          <dgm:dir/>
          <dgm:resizeHandles val="exact"/>
        </dgm:presLayoutVars>
      </dgm:prSet>
      <dgm:spPr/>
    </dgm:pt>
    <dgm:pt modelId="{57253EE3-09D5-6044-9C77-AE1B73EF098A}" type="pres">
      <dgm:prSet presAssocID="{A5B511EC-6D0B-944C-BF52-D3372C7DBE75}" presName="arrow" presStyleLbl="bgShp" presStyleIdx="0" presStyleCnt="1"/>
      <dgm:spPr/>
    </dgm:pt>
    <dgm:pt modelId="{A1E316A1-679C-7C4C-8B80-E0A04A6CAD4D}" type="pres">
      <dgm:prSet presAssocID="{A5B511EC-6D0B-944C-BF52-D3372C7DBE75}" presName="arrowDiagram3" presStyleCnt="0"/>
      <dgm:spPr/>
    </dgm:pt>
    <dgm:pt modelId="{4343C916-0D5D-9F4A-A2D0-12E9FD8DC739}" type="pres">
      <dgm:prSet presAssocID="{6958C897-08DD-4241-8E18-03BDE19540AB}" presName="bullet3a" presStyleLbl="node1" presStyleIdx="0" presStyleCnt="3"/>
      <dgm:spPr/>
    </dgm:pt>
    <dgm:pt modelId="{4726DDC6-A11C-3547-B471-153D9AC1D974}" type="pres">
      <dgm:prSet presAssocID="{6958C897-08DD-4241-8E18-03BDE19540AB}" presName="textBox3a" presStyleLbl="revTx" presStyleIdx="0" presStyleCnt="3">
        <dgm:presLayoutVars>
          <dgm:bulletEnabled val="1"/>
        </dgm:presLayoutVars>
      </dgm:prSet>
      <dgm:spPr/>
    </dgm:pt>
    <dgm:pt modelId="{16BCD2D8-48BA-F84C-A393-24DE398B0FCB}" type="pres">
      <dgm:prSet presAssocID="{C373033F-40CC-FD47-88E6-F73F4A80765A}" presName="bullet3b" presStyleLbl="node1" presStyleIdx="1" presStyleCnt="3"/>
      <dgm:spPr/>
    </dgm:pt>
    <dgm:pt modelId="{A8543325-D30D-854A-96E7-E1824D1A136D}" type="pres">
      <dgm:prSet presAssocID="{C373033F-40CC-FD47-88E6-F73F4A80765A}" presName="textBox3b" presStyleLbl="revTx" presStyleIdx="1" presStyleCnt="3">
        <dgm:presLayoutVars>
          <dgm:bulletEnabled val="1"/>
        </dgm:presLayoutVars>
      </dgm:prSet>
      <dgm:spPr/>
    </dgm:pt>
    <dgm:pt modelId="{03355D5D-8705-E842-A777-ADCAF2A4C857}" type="pres">
      <dgm:prSet presAssocID="{DEA9C971-6E1E-8D4B-BA41-C7140D703045}" presName="bullet3c" presStyleLbl="node1" presStyleIdx="2" presStyleCnt="3"/>
      <dgm:spPr/>
    </dgm:pt>
    <dgm:pt modelId="{E595B9FA-44F0-674B-BF58-3DF1F399864F}" type="pres">
      <dgm:prSet presAssocID="{DEA9C971-6E1E-8D4B-BA41-C7140D703045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15265D09-8E3D-2241-9B2F-48349AA28995}" type="presOf" srcId="{C373033F-40CC-FD47-88E6-F73F4A80765A}" destId="{A8543325-D30D-854A-96E7-E1824D1A136D}" srcOrd="0" destOrd="0" presId="urn:microsoft.com/office/officeart/2005/8/layout/arrow2"/>
    <dgm:cxn modelId="{91329E42-9425-094F-B3C2-B67EA6C341D2}" srcId="{A5B511EC-6D0B-944C-BF52-D3372C7DBE75}" destId="{DEA9C971-6E1E-8D4B-BA41-C7140D703045}" srcOrd="2" destOrd="0" parTransId="{4128228C-A442-A747-BEF4-C96F9E88FAE3}" sibTransId="{CA5BD3A4-7224-DC40-A03A-968490BBAB2F}"/>
    <dgm:cxn modelId="{DE2D397B-7A7D-FD4A-B29A-F965761E0D79}" srcId="{A5B511EC-6D0B-944C-BF52-D3372C7DBE75}" destId="{6958C897-08DD-4241-8E18-03BDE19540AB}" srcOrd="0" destOrd="0" parTransId="{48B6B17E-2D75-C346-B3DA-1CFC040F4E5D}" sibTransId="{BE036EA1-CCDD-5F44-9E8D-F305624D374D}"/>
    <dgm:cxn modelId="{7DBA1E7C-956D-334D-95D8-01DF0E7F8C73}" type="presOf" srcId="{A5B511EC-6D0B-944C-BF52-D3372C7DBE75}" destId="{83F0C730-4D6C-E444-AF7B-33BC44649568}" srcOrd="0" destOrd="0" presId="urn:microsoft.com/office/officeart/2005/8/layout/arrow2"/>
    <dgm:cxn modelId="{6E180181-6236-0243-AE8E-68B176402654}" type="presOf" srcId="{DEA9C971-6E1E-8D4B-BA41-C7140D703045}" destId="{E595B9FA-44F0-674B-BF58-3DF1F399864F}" srcOrd="0" destOrd="0" presId="urn:microsoft.com/office/officeart/2005/8/layout/arrow2"/>
    <dgm:cxn modelId="{878B09B2-9E70-CB4E-A31D-3A48775B9601}" type="presOf" srcId="{6958C897-08DD-4241-8E18-03BDE19540AB}" destId="{4726DDC6-A11C-3547-B471-153D9AC1D974}" srcOrd="0" destOrd="0" presId="urn:microsoft.com/office/officeart/2005/8/layout/arrow2"/>
    <dgm:cxn modelId="{8ED2FBC7-F758-EB43-9729-9358F09665F4}" srcId="{A5B511EC-6D0B-944C-BF52-D3372C7DBE75}" destId="{C373033F-40CC-FD47-88E6-F73F4A80765A}" srcOrd="1" destOrd="0" parTransId="{DC1833F1-91CD-B444-932C-2BEC26484746}" sibTransId="{67BB6D20-0F66-014F-8738-7C6E508A3C7C}"/>
    <dgm:cxn modelId="{B9C0A7EF-0152-6144-8D62-538B32C0E118}" type="presParOf" srcId="{83F0C730-4D6C-E444-AF7B-33BC44649568}" destId="{57253EE3-09D5-6044-9C77-AE1B73EF098A}" srcOrd="0" destOrd="0" presId="urn:microsoft.com/office/officeart/2005/8/layout/arrow2"/>
    <dgm:cxn modelId="{5B98A561-5B40-604D-9BFE-59F2487BCD95}" type="presParOf" srcId="{83F0C730-4D6C-E444-AF7B-33BC44649568}" destId="{A1E316A1-679C-7C4C-8B80-E0A04A6CAD4D}" srcOrd="1" destOrd="0" presId="urn:microsoft.com/office/officeart/2005/8/layout/arrow2"/>
    <dgm:cxn modelId="{336476EF-1ADC-534C-8D13-6910D713C548}" type="presParOf" srcId="{A1E316A1-679C-7C4C-8B80-E0A04A6CAD4D}" destId="{4343C916-0D5D-9F4A-A2D0-12E9FD8DC739}" srcOrd="0" destOrd="0" presId="urn:microsoft.com/office/officeart/2005/8/layout/arrow2"/>
    <dgm:cxn modelId="{1381C416-AF8F-3E44-BFB7-6940BFD3D846}" type="presParOf" srcId="{A1E316A1-679C-7C4C-8B80-E0A04A6CAD4D}" destId="{4726DDC6-A11C-3547-B471-153D9AC1D974}" srcOrd="1" destOrd="0" presId="urn:microsoft.com/office/officeart/2005/8/layout/arrow2"/>
    <dgm:cxn modelId="{BD859704-A220-1542-98AD-D4BC5FFF743C}" type="presParOf" srcId="{A1E316A1-679C-7C4C-8B80-E0A04A6CAD4D}" destId="{16BCD2D8-48BA-F84C-A393-24DE398B0FCB}" srcOrd="2" destOrd="0" presId="urn:microsoft.com/office/officeart/2005/8/layout/arrow2"/>
    <dgm:cxn modelId="{A0AFD135-630B-424E-8459-C0A7C8E97157}" type="presParOf" srcId="{A1E316A1-679C-7C4C-8B80-E0A04A6CAD4D}" destId="{A8543325-D30D-854A-96E7-E1824D1A136D}" srcOrd="3" destOrd="0" presId="urn:microsoft.com/office/officeart/2005/8/layout/arrow2"/>
    <dgm:cxn modelId="{3E86E133-11BB-044D-97C6-011CEBC61F07}" type="presParOf" srcId="{A1E316A1-679C-7C4C-8B80-E0A04A6CAD4D}" destId="{03355D5D-8705-E842-A777-ADCAF2A4C857}" srcOrd="4" destOrd="0" presId="urn:microsoft.com/office/officeart/2005/8/layout/arrow2"/>
    <dgm:cxn modelId="{8F48B2F6-518A-6445-A0F4-63E3163683AD}" type="presParOf" srcId="{A1E316A1-679C-7C4C-8B80-E0A04A6CAD4D}" destId="{E595B9FA-44F0-674B-BF58-3DF1F399864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53EE3-09D5-6044-9C77-AE1B73EF098A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343C916-0D5D-9F4A-A2D0-12E9FD8DC739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726DDC6-A11C-3547-B471-153D9AC1D974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Fase de diseño</a:t>
          </a:r>
        </a:p>
      </dsp:txBody>
      <dsp:txXfrm>
        <a:off x="853440" y="2835910"/>
        <a:ext cx="1420368" cy="1101090"/>
      </dsp:txXfrm>
    </dsp:sp>
    <dsp:sp modelId="{16BCD2D8-48BA-F84C-A393-24DE398B0FCB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8543325-D30D-854A-96E7-E1824D1A136D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Fase de implementación</a:t>
          </a:r>
        </a:p>
      </dsp:txBody>
      <dsp:txXfrm>
        <a:off x="2316480" y="1864359"/>
        <a:ext cx="1463040" cy="2072640"/>
      </dsp:txXfrm>
    </dsp:sp>
    <dsp:sp modelId="{03355D5D-8705-E842-A777-ADCAF2A4C857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95B9FA-44F0-674B-BF58-3DF1F399864F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Fase de validación</a:t>
          </a:r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  <p:extLst>
      <p:ext uri="{BB962C8B-B14F-4D97-AF65-F5344CB8AC3E}">
        <p14:creationId xmlns:p14="http://schemas.microsoft.com/office/powerpoint/2010/main" val="3013583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  <p:extLst>
      <p:ext uri="{BB962C8B-B14F-4D97-AF65-F5344CB8AC3E}">
        <p14:creationId xmlns:p14="http://schemas.microsoft.com/office/powerpoint/2010/main" val="124253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  <p:extLst>
      <p:ext uri="{BB962C8B-B14F-4D97-AF65-F5344CB8AC3E}">
        <p14:creationId xmlns:p14="http://schemas.microsoft.com/office/powerpoint/2010/main" val="405573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  <p:extLst>
      <p:ext uri="{BB962C8B-B14F-4D97-AF65-F5344CB8AC3E}">
        <p14:creationId xmlns:p14="http://schemas.microsoft.com/office/powerpoint/2010/main" val="1048985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c4147e5ba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c4147e5ba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BASE: Diseñar la aplicación MÓVIL y WEB + BBDD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OBJETIVO: Poder alertar a la web app indicando datos como la posición actual en tiempo real + nombre usuario + generar id </a:t>
            </a:r>
            <a:r>
              <a:rPr lang="es-ES" dirty="0" err="1"/>
              <a:t>warning</a:t>
            </a:r>
            <a:r>
              <a:rPr lang="es-ES" dirty="0"/>
              <a:t> único</a:t>
            </a:r>
          </a:p>
        </p:txBody>
      </p:sp>
    </p:spTree>
    <p:extLst>
      <p:ext uri="{BB962C8B-B14F-4D97-AF65-F5344CB8AC3E}">
        <p14:creationId xmlns:p14="http://schemas.microsoft.com/office/powerpoint/2010/main" val="595370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929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Alguien sabe qué son estas cifras?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84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c4288774f_1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c4288774f_1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Por lo tanto identificamos un problema social en el que todos estamos involucrados y 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15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Kw</a:t>
            </a:r>
            <a:r>
              <a:rPr lang="es-ES" dirty="0"/>
              <a:t> AYUDA -&gt; Palabra/conjunto de palabras configuradas para pedir ayuda mediante voz (así el agresor no sabe si realmente hay alguien cerca)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-&gt; Es una </a:t>
            </a:r>
            <a:r>
              <a:rPr lang="es-ES" dirty="0" err="1"/>
              <a:t>SecretKeyWord</a:t>
            </a:r>
            <a:r>
              <a:rPr lang="es-ES" dirty="0"/>
              <a:t> para evitar que terceros la activen haciendo la gracia -&gt; Por lo tanto es como una contraseña</a:t>
            </a:r>
          </a:p>
        </p:txBody>
      </p:sp>
    </p:spTree>
    <p:extLst>
      <p:ext uri="{BB962C8B-B14F-4D97-AF65-F5344CB8AC3E}">
        <p14:creationId xmlns:p14="http://schemas.microsoft.com/office/powerpoint/2010/main" val="2646155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Una vez activada, generamos una alerta a la policía transmitiendo nuestra posición en tiempo real -&gt; La policía tendrá una web </a:t>
            </a:r>
            <a:r>
              <a:rPr lang="es-ES" dirty="0" err="1"/>
              <a:t>application</a:t>
            </a:r>
            <a:r>
              <a:rPr lang="es-ES" dirty="0"/>
              <a:t> abierta a la cual nuestra app establecerá conexión a través de un puerto en constante escucha.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-&gt; Si alguien quiere trolear, entonces será pillado ya que se tendrá su posición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-&gt; Una vez la alarma es activada, no se desactiva hasta introducir de forma manual una contraseña establecida y el móvil queda bloqueado.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	-&gt; Robo: El atracador deberá deshacerse del teléfono y por lo tanto no valdrá la pena realizar el acto (no hay beneficio)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					-&gt; Persecución: Constante seguimiento de las posiciones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LAMENTABLEMENTE, NO PODEMOS REALIZAR UN RASTREO DEL AGRESOR SIN SU CONSENTIMIENTO EXPLÍCITO, ILEGAL.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PERO SI QUE PODEMOS HACER: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Gracias a los </a:t>
            </a:r>
            <a:r>
              <a:rPr lang="es-ES" dirty="0" err="1"/>
              <a:t>beacons</a:t>
            </a:r>
            <a:r>
              <a:rPr lang="es-ES" dirty="0"/>
              <a:t> -&gt; PODEMOS OBTENER INFORMACIÓN CLAVE ACERCA DEL AGRESOR!!!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-&gt; La aplicación realizará un rastreo de dispositivos cercanos (</a:t>
            </a:r>
            <a:r>
              <a:rPr lang="es-ES" dirty="0" err="1"/>
              <a:t>Nearby</a:t>
            </a:r>
            <a:r>
              <a:rPr lang="es-ES" dirty="0"/>
              <a:t> </a:t>
            </a:r>
            <a:r>
              <a:rPr lang="es-ES" dirty="0" err="1"/>
              <a:t>devices</a:t>
            </a:r>
            <a:r>
              <a:rPr lang="es-ES" dirty="0"/>
              <a:t>) para obtener información a 200 metros.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			-&gt; Gracias a la MAC incluida en los </a:t>
            </a:r>
            <a:r>
              <a:rPr lang="es-ES" dirty="0" err="1"/>
              <a:t>beacons</a:t>
            </a:r>
            <a:r>
              <a:rPr lang="es-ES" dirty="0"/>
              <a:t> _&gt; Tenemos un punto de inicio para buscar al delincuente.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090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c3e5f58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c3e5f58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policía tiene la Clave de Desactivación -&gt; Para verificar que el poseedor del móvil es su dueño (así si se roba se </a:t>
            </a:r>
            <a:r>
              <a:rPr lang="es-ES" dirty="0" err="1"/>
              <a:t>coje</a:t>
            </a:r>
            <a:r>
              <a:rPr lang="es-ES" dirty="0"/>
              <a:t> al atracador)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</a:t>
            </a:r>
            <a:r>
              <a:rPr lang="es-ES" dirty="0" err="1"/>
              <a:t>intertaran</a:t>
            </a:r>
            <a:r>
              <a:rPr lang="es-ES" dirty="0"/>
              <a:t> los </a:t>
            </a:r>
            <a:r>
              <a:rPr lang="es-ES" dirty="0" err="1"/>
              <a:t>Beacons</a:t>
            </a:r>
            <a:r>
              <a:rPr lang="es-ES" dirty="0"/>
              <a:t> detectados en un BBDD junto al ID del </a:t>
            </a:r>
            <a:r>
              <a:rPr lang="es-ES" dirty="0" err="1"/>
              <a:t>warning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FUTURO: Avisar a gente con </a:t>
            </a:r>
            <a:r>
              <a:rPr lang="es-ES" dirty="0" err="1"/>
              <a:t>SHiFT</a:t>
            </a:r>
            <a:r>
              <a:rPr lang="es-ES" dirty="0"/>
              <a:t> instalado para socorrer !!! (transmisión de posición actual)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89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c4147e5ba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c4147e5ba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97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34300" y="4733625"/>
            <a:ext cx="3642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3F3F3"/>
                </a:solidFill>
              </a:defRPr>
            </a:lvl1pPr>
            <a:lvl2pPr lvl="1" rtl="0">
              <a:buNone/>
              <a:defRPr sz="900">
                <a:solidFill>
                  <a:srgbClr val="F3F3F3"/>
                </a:solidFill>
              </a:defRPr>
            </a:lvl2pPr>
            <a:lvl3pPr lvl="2" rtl="0">
              <a:buNone/>
              <a:defRPr sz="900">
                <a:solidFill>
                  <a:srgbClr val="F3F3F3"/>
                </a:solidFill>
              </a:defRPr>
            </a:lvl3pPr>
            <a:lvl4pPr lvl="3" rtl="0">
              <a:buNone/>
              <a:defRPr sz="900">
                <a:solidFill>
                  <a:srgbClr val="F3F3F3"/>
                </a:solidFill>
              </a:defRPr>
            </a:lvl4pPr>
            <a:lvl5pPr lvl="4" rtl="0">
              <a:buNone/>
              <a:defRPr sz="900">
                <a:solidFill>
                  <a:srgbClr val="F3F3F3"/>
                </a:solidFill>
              </a:defRPr>
            </a:lvl5pPr>
            <a:lvl6pPr lvl="5" rtl="0">
              <a:buNone/>
              <a:defRPr sz="900">
                <a:solidFill>
                  <a:srgbClr val="F3F3F3"/>
                </a:solidFill>
              </a:defRPr>
            </a:lvl6pPr>
            <a:lvl7pPr lvl="6" rtl="0">
              <a:buNone/>
              <a:defRPr sz="900">
                <a:solidFill>
                  <a:srgbClr val="F3F3F3"/>
                </a:solidFill>
              </a:defRPr>
            </a:lvl7pPr>
            <a:lvl8pPr lvl="7" rtl="0">
              <a:buNone/>
              <a:defRPr sz="900">
                <a:solidFill>
                  <a:srgbClr val="F3F3F3"/>
                </a:solidFill>
              </a:defRPr>
            </a:lvl8pPr>
            <a:lvl9pPr lvl="8" rtl="0">
              <a:buNone/>
              <a:defRPr sz="900">
                <a:solidFill>
                  <a:srgbClr val="F3F3F3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" name="Google Shape;22;p4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3;p4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6"/>
          <p:cNvCxnSpPr/>
          <p:nvPr/>
        </p:nvCxnSpPr>
        <p:spPr>
          <a:xfrm>
            <a:off x="431850" y="4741853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431850" y="751750"/>
            <a:ext cx="828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1" name="Google Shape;41;p6">
            <a:hlinkClick r:id="" action="ppaction://hlinkshowjump?jump=previousslide"/>
          </p:cNvPr>
          <p:cNvSpPr/>
          <p:nvPr/>
        </p:nvSpPr>
        <p:spPr>
          <a:xfrm rot="2700000">
            <a:off x="851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34306" y="4736375"/>
            <a:ext cx="379800" cy="1746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>
            <a:hlinkClick r:id="" action="ppaction://hlinkshowjump?jump=nextslide"/>
          </p:cNvPr>
          <p:cNvSpPr/>
          <p:nvPr/>
        </p:nvSpPr>
        <p:spPr>
          <a:xfrm rot="-8100000">
            <a:off x="8631683" y="4815273"/>
            <a:ext cx="84853" cy="84853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</a:defRPr>
            </a:lvl1pPr>
            <a:lvl2pPr lvl="1" rtl="0">
              <a:buNone/>
              <a:defRPr sz="900">
                <a:solidFill>
                  <a:srgbClr val="FFFFFF"/>
                </a:solidFill>
              </a:defRPr>
            </a:lvl2pPr>
            <a:lvl3pPr lvl="2" rtl="0">
              <a:buNone/>
              <a:defRPr sz="900">
                <a:solidFill>
                  <a:srgbClr val="FFFFFF"/>
                </a:solidFill>
              </a:defRPr>
            </a:lvl3pPr>
            <a:lvl4pPr lvl="3" rtl="0">
              <a:buNone/>
              <a:defRPr sz="900">
                <a:solidFill>
                  <a:srgbClr val="FFFFFF"/>
                </a:solidFill>
              </a:defRPr>
            </a:lvl4pPr>
            <a:lvl5pPr lvl="4" rtl="0">
              <a:buNone/>
              <a:defRPr sz="900">
                <a:solidFill>
                  <a:srgbClr val="FFFFFF"/>
                </a:solidFill>
              </a:defRPr>
            </a:lvl5pPr>
            <a:lvl6pPr lvl="5" rtl="0">
              <a:buNone/>
              <a:defRPr sz="900">
                <a:solidFill>
                  <a:srgbClr val="FFFFFF"/>
                </a:solidFill>
              </a:defRPr>
            </a:lvl6pPr>
            <a:lvl7pPr lvl="6" rtl="0">
              <a:buNone/>
              <a:defRPr sz="900">
                <a:solidFill>
                  <a:srgbClr val="FFFFFF"/>
                </a:solidFill>
              </a:defRPr>
            </a:lvl7pPr>
            <a:lvl8pPr lvl="7" rtl="0">
              <a:buNone/>
              <a:defRPr sz="900">
                <a:solidFill>
                  <a:srgbClr val="FFFFFF"/>
                </a:solidFill>
              </a:defRPr>
            </a:lvl8pPr>
            <a:lvl9pPr lvl="8" rtl="0">
              <a:buNone/>
              <a:defRPr sz="9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6903186" y="4685184"/>
            <a:ext cx="15327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6C5C5"/>
                </a:solidFill>
              </a:rPr>
              <a:t>www.companyname.com</a:t>
            </a:r>
            <a:endParaRPr sz="900">
              <a:solidFill>
                <a:srgbClr val="C6C5C5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2225" y="4703625"/>
            <a:ext cx="3963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dk2"/>
                </a:solidFill>
              </a:defRPr>
            </a:lvl1pPr>
            <a:lvl2pPr lvl="1" algn="ctr">
              <a:buNone/>
              <a:defRPr sz="1000">
                <a:solidFill>
                  <a:schemeClr val="dk2"/>
                </a:solidFill>
              </a:defRPr>
            </a:lvl2pPr>
            <a:lvl3pPr lvl="2" algn="ctr">
              <a:buNone/>
              <a:defRPr sz="1000">
                <a:solidFill>
                  <a:schemeClr val="dk2"/>
                </a:solidFill>
              </a:defRPr>
            </a:lvl3pPr>
            <a:lvl4pPr lvl="3" algn="ctr">
              <a:buNone/>
              <a:defRPr sz="1000">
                <a:solidFill>
                  <a:schemeClr val="dk2"/>
                </a:solidFill>
              </a:defRPr>
            </a:lvl4pPr>
            <a:lvl5pPr lvl="4" algn="ctr">
              <a:buNone/>
              <a:defRPr sz="1000">
                <a:solidFill>
                  <a:schemeClr val="dk2"/>
                </a:solidFill>
              </a:defRPr>
            </a:lvl5pPr>
            <a:lvl6pPr lvl="5" algn="ctr">
              <a:buNone/>
              <a:defRPr sz="1000">
                <a:solidFill>
                  <a:schemeClr val="dk2"/>
                </a:solidFill>
              </a:defRPr>
            </a:lvl6pPr>
            <a:lvl7pPr lvl="6" algn="ctr">
              <a:buNone/>
              <a:defRPr sz="1000">
                <a:solidFill>
                  <a:schemeClr val="dk2"/>
                </a:solidFill>
              </a:defRPr>
            </a:lvl7pPr>
            <a:lvl8pPr lvl="7" algn="ctr">
              <a:buNone/>
              <a:defRPr sz="1000">
                <a:solidFill>
                  <a:schemeClr val="dk2"/>
                </a:solidFill>
              </a:defRPr>
            </a:lvl8pPr>
            <a:lvl9pPr lvl="8" algn="ct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706165" y="-11186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3752150" y="3967395"/>
            <a:ext cx="1673400" cy="393900"/>
          </a:xfrm>
          <a:prstGeom prst="roundRect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START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5832087" y="3419220"/>
            <a:ext cx="3456292" cy="149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Carles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Milanés</a:t>
            </a:r>
            <a:r>
              <a:rPr lang="en-GB" dirty="0">
                <a:solidFill>
                  <a:schemeClr val="tx1"/>
                </a:solidFill>
              </a:rPr>
              <a:t> 1455091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Arnau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Sarabia</a:t>
            </a:r>
            <a:r>
              <a:rPr lang="en-GB" dirty="0">
                <a:solidFill>
                  <a:schemeClr val="tx1"/>
                </a:solidFill>
              </a:rPr>
              <a:t> 1492826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chemeClr val="tx1"/>
                </a:solidFill>
              </a:rPr>
              <a:t>Agustín</a:t>
            </a:r>
            <a:r>
              <a:rPr lang="en-GB" dirty="0">
                <a:solidFill>
                  <a:schemeClr val="tx1"/>
                </a:solidFill>
              </a:rPr>
              <a:t> Tamayo 1492214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Judith </a:t>
            </a:r>
            <a:r>
              <a:rPr lang="en-GB" dirty="0" err="1">
                <a:solidFill>
                  <a:schemeClr val="tx1"/>
                </a:solidFill>
              </a:rPr>
              <a:t>Bellido</a:t>
            </a:r>
            <a:r>
              <a:rPr lang="en-GB" dirty="0">
                <a:solidFill>
                  <a:schemeClr val="tx1"/>
                </a:solidFill>
              </a:rPr>
              <a:t> 1455984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Angel Sacristan 1457243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Martín </a:t>
            </a:r>
            <a:r>
              <a:rPr lang="en-GB" dirty="0" err="1">
                <a:solidFill>
                  <a:schemeClr val="tx1"/>
                </a:solidFill>
              </a:rPr>
              <a:t>Susin</a:t>
            </a:r>
            <a:r>
              <a:rPr lang="en-GB" dirty="0">
                <a:solidFill>
                  <a:schemeClr val="tx1"/>
                </a:solidFill>
              </a:rPr>
              <a:t> 1492417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Pau </a:t>
            </a:r>
            <a:r>
              <a:rPr lang="en-GB" dirty="0" err="1">
                <a:solidFill>
                  <a:schemeClr val="tx1"/>
                </a:solidFill>
              </a:rPr>
              <a:t>Borda</a:t>
            </a:r>
            <a:r>
              <a:rPr lang="en-GB" dirty="0">
                <a:solidFill>
                  <a:schemeClr val="tx1"/>
                </a:solidFill>
              </a:rPr>
              <a:t> 1458601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</a:rPr>
              <a:t>Jan </a:t>
            </a:r>
            <a:r>
              <a:rPr lang="en-GB" dirty="0" err="1">
                <a:solidFill>
                  <a:schemeClr val="tx1"/>
                </a:solidFill>
              </a:rPr>
              <a:t>Tugores</a:t>
            </a:r>
            <a:r>
              <a:rPr lang="en-GB" dirty="0">
                <a:solidFill>
                  <a:schemeClr val="tx1"/>
                </a:solidFill>
              </a:rPr>
              <a:t> 1494134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5A96B57-D075-4673-891C-06A7E045C02E}"/>
              </a:ext>
            </a:extLst>
          </p:cNvPr>
          <p:cNvSpPr/>
          <p:nvPr/>
        </p:nvSpPr>
        <p:spPr>
          <a:xfrm>
            <a:off x="-505558" y="-322805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Evolución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del Proyecto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FACF5CE-B80A-3541-A886-E4BB5AC209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46760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105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77AA4BF-A14F-3F46-9720-C9011F8BBC07}"/>
              </a:ext>
            </a:extLst>
          </p:cNvPr>
          <p:cNvSpPr/>
          <p:nvPr/>
        </p:nvSpPr>
        <p:spPr>
          <a:xfrm>
            <a:off x="-315235" y="-227458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17" name="Google Shape;717;p4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/>
              <a:t>Planificación</a:t>
            </a:r>
            <a:r>
              <a:rPr lang="en-GB" dirty="0"/>
              <a:t> del </a:t>
            </a:r>
            <a:r>
              <a:rPr lang="en-GB" b="1" dirty="0">
                <a:solidFill>
                  <a:srgbClr val="EE795B"/>
                </a:solidFill>
              </a:rPr>
              <a:t>Proyecto</a:t>
            </a:r>
            <a:endParaRPr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37" name="Google Shape;353;p37">
            <a:extLst>
              <a:ext uri="{FF2B5EF4-FFF2-40B4-BE49-F238E27FC236}">
                <a16:creationId xmlns:a16="http://schemas.microsoft.com/office/drawing/2014/main" id="{65D73711-A5B2-D541-8381-BA9B97F79466}"/>
              </a:ext>
            </a:extLst>
          </p:cNvPr>
          <p:cNvSpPr/>
          <p:nvPr/>
        </p:nvSpPr>
        <p:spPr>
          <a:xfrm>
            <a:off x="5123919" y="1892143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53;p37">
            <a:extLst>
              <a:ext uri="{FF2B5EF4-FFF2-40B4-BE49-F238E27FC236}">
                <a16:creationId xmlns:a16="http://schemas.microsoft.com/office/drawing/2014/main" id="{F8D8AF43-9399-8D40-B8CF-4B39DE139FFC}"/>
              </a:ext>
            </a:extLst>
          </p:cNvPr>
          <p:cNvSpPr/>
          <p:nvPr/>
        </p:nvSpPr>
        <p:spPr>
          <a:xfrm>
            <a:off x="1701859" y="1898799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ADDE5C-3D6A-1A4D-9E95-83E2A625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865" y="2015361"/>
            <a:ext cx="2277272" cy="13338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F01C85-184C-AD4C-96A6-3E5D083CC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335" y="2125340"/>
            <a:ext cx="2004967" cy="1113871"/>
          </a:xfrm>
          <a:prstGeom prst="rect">
            <a:avLst/>
          </a:prstGeom>
        </p:spPr>
      </p:pic>
      <p:sp>
        <p:nvSpPr>
          <p:cNvPr id="38" name="Google Shape;362;p37">
            <a:extLst>
              <a:ext uri="{FF2B5EF4-FFF2-40B4-BE49-F238E27FC236}">
                <a16:creationId xmlns:a16="http://schemas.microsoft.com/office/drawing/2014/main" id="{DB53B2DA-0C97-8249-827C-29AAEF8B8737}"/>
              </a:ext>
            </a:extLst>
          </p:cNvPr>
          <p:cNvSpPr txBox="1"/>
          <p:nvPr/>
        </p:nvSpPr>
        <p:spPr>
          <a:xfrm>
            <a:off x="1650251" y="1463880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Organización</a:t>
            </a: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tareas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" name="Google Shape;362;p37">
            <a:extLst>
              <a:ext uri="{FF2B5EF4-FFF2-40B4-BE49-F238E27FC236}">
                <a16:creationId xmlns:a16="http://schemas.microsoft.com/office/drawing/2014/main" id="{686FCD74-A080-724C-AE58-59FB035D59CC}"/>
              </a:ext>
            </a:extLst>
          </p:cNvPr>
          <p:cNvSpPr txBox="1"/>
          <p:nvPr/>
        </p:nvSpPr>
        <p:spPr>
          <a:xfrm>
            <a:off x="5023880" y="1463880"/>
            <a:ext cx="2787875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Organización</a:t>
            </a: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ficheros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359;p37">
            <a:extLst>
              <a:ext uri="{FF2B5EF4-FFF2-40B4-BE49-F238E27FC236}">
                <a16:creationId xmlns:a16="http://schemas.microsoft.com/office/drawing/2014/main" id="{9D79790E-7BAB-C046-BE86-C9F75AA375BE}"/>
              </a:ext>
            </a:extLst>
          </p:cNvPr>
          <p:cNvSpPr txBox="1"/>
          <p:nvPr/>
        </p:nvSpPr>
        <p:spPr>
          <a:xfrm>
            <a:off x="1650251" y="3154340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JIRASOFTWARE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43" name="Google Shape;359;p37">
            <a:extLst>
              <a:ext uri="{FF2B5EF4-FFF2-40B4-BE49-F238E27FC236}">
                <a16:creationId xmlns:a16="http://schemas.microsoft.com/office/drawing/2014/main" id="{9FEFCBE9-B3B5-5140-BBD8-0C662C1DF070}"/>
              </a:ext>
            </a:extLst>
          </p:cNvPr>
          <p:cNvSpPr txBox="1"/>
          <p:nvPr/>
        </p:nvSpPr>
        <p:spPr>
          <a:xfrm>
            <a:off x="5163219" y="3154340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BITBUCKET</a:t>
            </a:r>
            <a:endParaRPr sz="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77AA4BF-A14F-3F46-9720-C9011F8BBC07}"/>
              </a:ext>
            </a:extLst>
          </p:cNvPr>
          <p:cNvSpPr/>
          <p:nvPr/>
        </p:nvSpPr>
        <p:spPr>
          <a:xfrm>
            <a:off x="-610115" y="-18564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17" name="Google Shape;717;p4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División del </a:t>
            </a:r>
            <a:r>
              <a:rPr lang="en-GB" b="1" dirty="0" err="1">
                <a:solidFill>
                  <a:srgbClr val="EE795B"/>
                </a:solidFill>
              </a:rPr>
              <a:t>Equipo</a:t>
            </a:r>
            <a:endParaRPr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09700F-B6DE-9949-941E-9AD93110D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221" y="1078641"/>
            <a:ext cx="4307462" cy="34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77AA4BF-A14F-3F46-9720-C9011F8BBC07}"/>
              </a:ext>
            </a:extLst>
          </p:cNvPr>
          <p:cNvSpPr/>
          <p:nvPr/>
        </p:nvSpPr>
        <p:spPr>
          <a:xfrm>
            <a:off x="-610115" y="-18564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17" name="Google Shape;717;p4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División del </a:t>
            </a:r>
            <a:r>
              <a:rPr lang="en-GB" b="1" dirty="0" err="1">
                <a:solidFill>
                  <a:srgbClr val="EE795B"/>
                </a:solidFill>
              </a:rPr>
              <a:t>Equipo</a:t>
            </a:r>
            <a:endParaRPr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5C8E28-EE1C-C04E-9196-5518A2061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795" y="1224104"/>
            <a:ext cx="5269293" cy="32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1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77AA4BF-A14F-3F46-9720-C9011F8BBC07}"/>
              </a:ext>
            </a:extLst>
          </p:cNvPr>
          <p:cNvSpPr/>
          <p:nvPr/>
        </p:nvSpPr>
        <p:spPr>
          <a:xfrm>
            <a:off x="-505558" y="-262482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F93CFF-01AE-EF4C-956F-F5C172C7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579" y="1062004"/>
            <a:ext cx="6046076" cy="35873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2635F57-35B3-1C4E-A018-74C415F65673}"/>
              </a:ext>
            </a:extLst>
          </p:cNvPr>
          <p:cNvSpPr txBox="1"/>
          <p:nvPr/>
        </p:nvSpPr>
        <p:spPr>
          <a:xfrm>
            <a:off x="3751812" y="30272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Comunicadores</a:t>
            </a:r>
            <a:endParaRPr lang="es-ES" dirty="0"/>
          </a:p>
        </p:txBody>
      </p:sp>
      <p:sp>
        <p:nvSpPr>
          <p:cNvPr id="19" name="Google Shape;717;p46">
            <a:extLst>
              <a:ext uri="{FF2B5EF4-FFF2-40B4-BE49-F238E27FC236}">
                <a16:creationId xmlns:a16="http://schemas.microsoft.com/office/drawing/2014/main" id="{CEACC3AF-59BE-AC4F-ADBD-506CF7362532}"/>
              </a:ext>
            </a:extLst>
          </p:cNvPr>
          <p:cNvSpPr txBox="1">
            <a:spLocks/>
          </p:cNvSpPr>
          <p:nvPr/>
        </p:nvSpPr>
        <p:spPr>
          <a:xfrm>
            <a:off x="434300" y="294975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División del </a:t>
            </a:r>
            <a:r>
              <a:rPr lang="en-GB" b="1" dirty="0" err="1">
                <a:solidFill>
                  <a:srgbClr val="EE795B"/>
                </a:solidFill>
              </a:rPr>
              <a:t>Equipo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9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6959B600-0D70-C64A-AAD2-99C85B14EB28}"/>
              </a:ext>
            </a:extLst>
          </p:cNvPr>
          <p:cNvSpPr/>
          <p:nvPr/>
        </p:nvSpPr>
        <p:spPr>
          <a:xfrm>
            <a:off x="-718196" y="-460776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19" name="Google Shape;717;p46">
            <a:extLst>
              <a:ext uri="{FF2B5EF4-FFF2-40B4-BE49-F238E27FC236}">
                <a16:creationId xmlns:a16="http://schemas.microsoft.com/office/drawing/2014/main" id="{CEACC3AF-59BE-AC4F-ADBD-506CF7362532}"/>
              </a:ext>
            </a:extLst>
          </p:cNvPr>
          <p:cNvSpPr txBox="1">
            <a:spLocks/>
          </p:cNvSpPr>
          <p:nvPr/>
        </p:nvSpPr>
        <p:spPr>
          <a:xfrm>
            <a:off x="434300" y="294975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2800"/>
              <a:buFont typeface="Trebuchet MS"/>
              <a:buNone/>
              <a:defRPr sz="2800" b="0" i="0" u="none" strike="noStrike" cap="none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Estado </a:t>
            </a:r>
            <a:r>
              <a:rPr lang="en-GB" b="1" dirty="0" err="1">
                <a:solidFill>
                  <a:srgbClr val="EE795B"/>
                </a:solidFill>
              </a:rPr>
              <a:t>Futuro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2AB62F-B973-CD47-89FB-611E5DFD5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49" y="1425922"/>
            <a:ext cx="2051333" cy="20513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1015FA-E9E3-EF4C-ADC1-927886656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3338" y="1425922"/>
            <a:ext cx="2522484" cy="2522484"/>
          </a:xfrm>
          <a:prstGeom prst="rect">
            <a:avLst/>
          </a:prstGeom>
        </p:spPr>
      </p:pic>
      <p:sp>
        <p:nvSpPr>
          <p:cNvPr id="11" name="Google Shape;362;p37">
            <a:extLst>
              <a:ext uri="{FF2B5EF4-FFF2-40B4-BE49-F238E27FC236}">
                <a16:creationId xmlns:a16="http://schemas.microsoft.com/office/drawing/2014/main" id="{5FE9D7C5-6DFD-A349-A677-8900E8D91BED}"/>
              </a:ext>
            </a:extLst>
          </p:cNvPr>
          <p:cNvSpPr txBox="1"/>
          <p:nvPr/>
        </p:nvSpPr>
        <p:spPr>
          <a:xfrm>
            <a:off x="832165" y="947827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Mockup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Google Shape;362;p37">
            <a:extLst>
              <a:ext uri="{FF2B5EF4-FFF2-40B4-BE49-F238E27FC236}">
                <a16:creationId xmlns:a16="http://schemas.microsoft.com/office/drawing/2014/main" id="{07E3E9AC-957E-C548-9A36-5231E380ADD0}"/>
              </a:ext>
            </a:extLst>
          </p:cNvPr>
          <p:cNvSpPr txBox="1"/>
          <p:nvPr/>
        </p:nvSpPr>
        <p:spPr>
          <a:xfrm>
            <a:off x="5302596" y="947827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Beacons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17514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5E0ECA3-7B6B-4C2D-98D6-B9112859BE23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717" name="Google Shape;717;p46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Desarrollo del </a:t>
            </a:r>
            <a:r>
              <a:rPr lang="en-GB" b="1" dirty="0">
                <a:solidFill>
                  <a:srgbClr val="EE795B"/>
                </a:solidFill>
              </a:rPr>
              <a:t>Proyecto</a:t>
            </a:r>
            <a:endParaRPr dirty="0"/>
          </a:p>
        </p:txBody>
      </p:sp>
      <p:sp>
        <p:nvSpPr>
          <p:cNvPr id="718" name="Google Shape;718;p46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sp>
        <p:nvSpPr>
          <p:cNvPr id="720" name="Google Shape;720;p46"/>
          <p:cNvSpPr/>
          <p:nvPr/>
        </p:nvSpPr>
        <p:spPr>
          <a:xfrm>
            <a:off x="992700" y="3175575"/>
            <a:ext cx="2485080" cy="465551"/>
          </a:xfrm>
          <a:prstGeom prst="chevron">
            <a:avLst>
              <a:gd name="adj" fmla="val 50000"/>
            </a:avLst>
          </a:prstGeom>
          <a:solidFill>
            <a:srgbClr val="D8D8D8">
              <a:alpha val="78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434343"/>
                </a:solidFill>
              </a:rPr>
              <a:t>APP MÓVIL + WEB</a:t>
            </a:r>
          </a:p>
        </p:txBody>
      </p:sp>
      <p:sp>
        <p:nvSpPr>
          <p:cNvPr id="723" name="Google Shape;723;p46"/>
          <p:cNvSpPr/>
          <p:nvPr/>
        </p:nvSpPr>
        <p:spPr>
          <a:xfrm>
            <a:off x="3329459" y="3175574"/>
            <a:ext cx="2485080" cy="489641"/>
          </a:xfrm>
          <a:prstGeom prst="chevron">
            <a:avLst>
              <a:gd name="adj" fmla="val 50000"/>
            </a:avLst>
          </a:prstGeom>
          <a:solidFill>
            <a:srgbClr val="56657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ALERTA + POSICIÓN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726" name="Google Shape;726;p46"/>
          <p:cNvSpPr/>
          <p:nvPr/>
        </p:nvSpPr>
        <p:spPr>
          <a:xfrm>
            <a:off x="5666220" y="3175575"/>
            <a:ext cx="2485078" cy="489636"/>
          </a:xfrm>
          <a:prstGeom prst="chevron">
            <a:avLst>
              <a:gd name="adj" fmla="val 50000"/>
            </a:avLst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BEACONS + BBDD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728" name="Google Shape;728;p46"/>
          <p:cNvGrpSpPr/>
          <p:nvPr/>
        </p:nvGrpSpPr>
        <p:grpSpPr>
          <a:xfrm>
            <a:off x="6469791" y="1670266"/>
            <a:ext cx="528498" cy="291369"/>
            <a:chOff x="5667375" y="2360613"/>
            <a:chExt cx="4765538" cy="2627312"/>
          </a:xfrm>
        </p:grpSpPr>
        <p:sp>
          <p:nvSpPr>
            <p:cNvPr id="729" name="Google Shape;729;p46"/>
            <p:cNvSpPr/>
            <p:nvPr/>
          </p:nvSpPr>
          <p:spPr>
            <a:xfrm>
              <a:off x="9172575" y="2643188"/>
              <a:ext cx="897000" cy="89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8070" y="637"/>
                  </a:lnTo>
                  <a:lnTo>
                    <a:pt x="76035" y="2123"/>
                  </a:lnTo>
                  <a:lnTo>
                    <a:pt x="83362" y="4672"/>
                  </a:lnTo>
                  <a:lnTo>
                    <a:pt x="90371" y="8176"/>
                  </a:lnTo>
                  <a:lnTo>
                    <a:pt x="96743" y="12637"/>
                  </a:lnTo>
                  <a:lnTo>
                    <a:pt x="102371" y="17628"/>
                  </a:lnTo>
                  <a:lnTo>
                    <a:pt x="107575" y="23469"/>
                  </a:lnTo>
                  <a:lnTo>
                    <a:pt x="111823" y="29628"/>
                  </a:lnTo>
                  <a:lnTo>
                    <a:pt x="115327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327" y="83362"/>
                  </a:lnTo>
                  <a:lnTo>
                    <a:pt x="111823" y="90159"/>
                  </a:lnTo>
                  <a:lnTo>
                    <a:pt x="107575" y="96530"/>
                  </a:lnTo>
                  <a:lnTo>
                    <a:pt x="102371" y="102371"/>
                  </a:lnTo>
                  <a:lnTo>
                    <a:pt x="96743" y="107362"/>
                  </a:lnTo>
                  <a:lnTo>
                    <a:pt x="90371" y="111610"/>
                  </a:lnTo>
                  <a:lnTo>
                    <a:pt x="83362" y="115115"/>
                  </a:lnTo>
                  <a:lnTo>
                    <a:pt x="76035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4070" y="117876"/>
                  </a:lnTo>
                  <a:lnTo>
                    <a:pt x="36743" y="115115"/>
                  </a:lnTo>
                  <a:lnTo>
                    <a:pt x="29840" y="111610"/>
                  </a:lnTo>
                  <a:lnTo>
                    <a:pt x="23469" y="107362"/>
                  </a:lnTo>
                  <a:lnTo>
                    <a:pt x="17628" y="102371"/>
                  </a:lnTo>
                  <a:lnTo>
                    <a:pt x="12637" y="96530"/>
                  </a:lnTo>
                  <a:lnTo>
                    <a:pt x="8283" y="90159"/>
                  </a:lnTo>
                  <a:lnTo>
                    <a:pt x="4884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884" y="36637"/>
                  </a:lnTo>
                  <a:lnTo>
                    <a:pt x="8283" y="29628"/>
                  </a:lnTo>
                  <a:lnTo>
                    <a:pt x="12637" y="23469"/>
                  </a:lnTo>
                  <a:lnTo>
                    <a:pt x="17628" y="17628"/>
                  </a:lnTo>
                  <a:lnTo>
                    <a:pt x="23469" y="12637"/>
                  </a:lnTo>
                  <a:lnTo>
                    <a:pt x="29840" y="8176"/>
                  </a:lnTo>
                  <a:lnTo>
                    <a:pt x="36743" y="4672"/>
                  </a:lnTo>
                  <a:lnTo>
                    <a:pt x="44070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6"/>
            <p:cNvSpPr/>
            <p:nvPr/>
          </p:nvSpPr>
          <p:spPr>
            <a:xfrm>
              <a:off x="6032500" y="2643188"/>
              <a:ext cx="895200" cy="895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8070" y="637"/>
                  </a:lnTo>
                  <a:lnTo>
                    <a:pt x="75823" y="2123"/>
                  </a:lnTo>
                  <a:lnTo>
                    <a:pt x="83150" y="4672"/>
                  </a:lnTo>
                  <a:lnTo>
                    <a:pt x="90159" y="8176"/>
                  </a:lnTo>
                  <a:lnTo>
                    <a:pt x="96530" y="12637"/>
                  </a:lnTo>
                  <a:lnTo>
                    <a:pt x="102371" y="17628"/>
                  </a:lnTo>
                  <a:lnTo>
                    <a:pt x="107362" y="23469"/>
                  </a:lnTo>
                  <a:lnTo>
                    <a:pt x="111610" y="29628"/>
                  </a:lnTo>
                  <a:lnTo>
                    <a:pt x="115115" y="36637"/>
                  </a:lnTo>
                  <a:lnTo>
                    <a:pt x="117876" y="44176"/>
                  </a:lnTo>
                  <a:lnTo>
                    <a:pt x="119362" y="51823"/>
                  </a:lnTo>
                  <a:lnTo>
                    <a:pt x="120000" y="60000"/>
                  </a:lnTo>
                  <a:lnTo>
                    <a:pt x="119362" y="68070"/>
                  </a:lnTo>
                  <a:lnTo>
                    <a:pt x="117876" y="75823"/>
                  </a:lnTo>
                  <a:lnTo>
                    <a:pt x="115115" y="83362"/>
                  </a:lnTo>
                  <a:lnTo>
                    <a:pt x="111610" y="90159"/>
                  </a:lnTo>
                  <a:lnTo>
                    <a:pt x="107362" y="96530"/>
                  </a:lnTo>
                  <a:lnTo>
                    <a:pt x="102371" y="102371"/>
                  </a:lnTo>
                  <a:lnTo>
                    <a:pt x="96530" y="107362"/>
                  </a:lnTo>
                  <a:lnTo>
                    <a:pt x="90159" y="111610"/>
                  </a:lnTo>
                  <a:lnTo>
                    <a:pt x="83150" y="115115"/>
                  </a:lnTo>
                  <a:lnTo>
                    <a:pt x="75823" y="117876"/>
                  </a:lnTo>
                  <a:lnTo>
                    <a:pt x="68070" y="119362"/>
                  </a:lnTo>
                  <a:lnTo>
                    <a:pt x="60000" y="120000"/>
                  </a:lnTo>
                  <a:lnTo>
                    <a:pt x="51823" y="119362"/>
                  </a:lnTo>
                  <a:lnTo>
                    <a:pt x="43964" y="117876"/>
                  </a:lnTo>
                  <a:lnTo>
                    <a:pt x="36530" y="115115"/>
                  </a:lnTo>
                  <a:lnTo>
                    <a:pt x="29628" y="111610"/>
                  </a:lnTo>
                  <a:lnTo>
                    <a:pt x="23256" y="107362"/>
                  </a:lnTo>
                  <a:lnTo>
                    <a:pt x="17628" y="102371"/>
                  </a:lnTo>
                  <a:lnTo>
                    <a:pt x="12424" y="96530"/>
                  </a:lnTo>
                  <a:lnTo>
                    <a:pt x="8176" y="90159"/>
                  </a:lnTo>
                  <a:lnTo>
                    <a:pt x="4672" y="83362"/>
                  </a:lnTo>
                  <a:lnTo>
                    <a:pt x="2123" y="75823"/>
                  </a:lnTo>
                  <a:lnTo>
                    <a:pt x="637" y="68070"/>
                  </a:lnTo>
                  <a:lnTo>
                    <a:pt x="0" y="60000"/>
                  </a:lnTo>
                  <a:lnTo>
                    <a:pt x="637" y="51823"/>
                  </a:lnTo>
                  <a:lnTo>
                    <a:pt x="2123" y="44176"/>
                  </a:lnTo>
                  <a:lnTo>
                    <a:pt x="4672" y="36637"/>
                  </a:lnTo>
                  <a:lnTo>
                    <a:pt x="8176" y="29628"/>
                  </a:lnTo>
                  <a:lnTo>
                    <a:pt x="12424" y="23469"/>
                  </a:lnTo>
                  <a:lnTo>
                    <a:pt x="17628" y="17628"/>
                  </a:lnTo>
                  <a:lnTo>
                    <a:pt x="23256" y="12637"/>
                  </a:lnTo>
                  <a:lnTo>
                    <a:pt x="29628" y="8176"/>
                  </a:lnTo>
                  <a:lnTo>
                    <a:pt x="36530" y="4672"/>
                  </a:lnTo>
                  <a:lnTo>
                    <a:pt x="43964" y="2123"/>
                  </a:lnTo>
                  <a:lnTo>
                    <a:pt x="51823" y="637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9091613" y="3843338"/>
              <a:ext cx="1341300" cy="8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7332" y="0"/>
                  </a:moveTo>
                  <a:lnTo>
                    <a:pt x="54855" y="703"/>
                  </a:lnTo>
                  <a:lnTo>
                    <a:pt x="61951" y="2578"/>
                  </a:lnTo>
                  <a:lnTo>
                    <a:pt x="68905" y="5507"/>
                  </a:lnTo>
                  <a:lnTo>
                    <a:pt x="75647" y="9609"/>
                  </a:lnTo>
                  <a:lnTo>
                    <a:pt x="81963" y="14531"/>
                  </a:lnTo>
                  <a:lnTo>
                    <a:pt x="87924" y="20507"/>
                  </a:lnTo>
                  <a:lnTo>
                    <a:pt x="93601" y="27539"/>
                  </a:lnTo>
                  <a:lnTo>
                    <a:pt x="98639" y="35273"/>
                  </a:lnTo>
                  <a:lnTo>
                    <a:pt x="103465" y="43710"/>
                  </a:lnTo>
                  <a:lnTo>
                    <a:pt x="107581" y="52968"/>
                  </a:lnTo>
                  <a:lnTo>
                    <a:pt x="111200" y="62812"/>
                  </a:lnTo>
                  <a:lnTo>
                    <a:pt x="114322" y="73242"/>
                  </a:lnTo>
                  <a:lnTo>
                    <a:pt x="116735" y="84375"/>
                  </a:lnTo>
                  <a:lnTo>
                    <a:pt x="118580" y="95859"/>
                  </a:lnTo>
                  <a:lnTo>
                    <a:pt x="119574" y="107812"/>
                  </a:lnTo>
                  <a:lnTo>
                    <a:pt x="120000" y="120000"/>
                  </a:lnTo>
                  <a:lnTo>
                    <a:pt x="29379" y="120000"/>
                  </a:lnTo>
                  <a:lnTo>
                    <a:pt x="26895" y="105703"/>
                  </a:lnTo>
                  <a:lnTo>
                    <a:pt x="23914" y="91757"/>
                  </a:lnTo>
                  <a:lnTo>
                    <a:pt x="20295" y="78398"/>
                  </a:lnTo>
                  <a:lnTo>
                    <a:pt x="16037" y="65156"/>
                  </a:lnTo>
                  <a:lnTo>
                    <a:pt x="11283" y="52500"/>
                  </a:lnTo>
                  <a:lnTo>
                    <a:pt x="5960" y="40546"/>
                  </a:lnTo>
                  <a:lnTo>
                    <a:pt x="0" y="29062"/>
                  </a:lnTo>
                  <a:lnTo>
                    <a:pt x="5677" y="21796"/>
                  </a:lnTo>
                  <a:lnTo>
                    <a:pt x="11780" y="15351"/>
                  </a:lnTo>
                  <a:lnTo>
                    <a:pt x="18379" y="10078"/>
                  </a:lnTo>
                  <a:lnTo>
                    <a:pt x="25050" y="5742"/>
                  </a:lnTo>
                  <a:lnTo>
                    <a:pt x="32359" y="2812"/>
                  </a:lnTo>
                  <a:lnTo>
                    <a:pt x="39668" y="820"/>
                  </a:lnTo>
                  <a:lnTo>
                    <a:pt x="47332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6945313" y="3883025"/>
              <a:ext cx="2209800" cy="1104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5431" y="603"/>
                  </a:lnTo>
                  <a:lnTo>
                    <a:pt x="70775" y="2068"/>
                  </a:lnTo>
                  <a:lnTo>
                    <a:pt x="75948" y="4396"/>
                  </a:lnTo>
                  <a:lnTo>
                    <a:pt x="80905" y="7586"/>
                  </a:lnTo>
                  <a:lnTo>
                    <a:pt x="85689" y="11637"/>
                  </a:lnTo>
                  <a:lnTo>
                    <a:pt x="90258" y="16465"/>
                  </a:lnTo>
                  <a:lnTo>
                    <a:pt x="94568" y="21982"/>
                  </a:lnTo>
                  <a:lnTo>
                    <a:pt x="98663" y="28275"/>
                  </a:lnTo>
                  <a:lnTo>
                    <a:pt x="102413" y="35172"/>
                  </a:lnTo>
                  <a:lnTo>
                    <a:pt x="105862" y="42672"/>
                  </a:lnTo>
                  <a:lnTo>
                    <a:pt x="109008" y="50862"/>
                  </a:lnTo>
                  <a:lnTo>
                    <a:pt x="111767" y="59482"/>
                  </a:lnTo>
                  <a:lnTo>
                    <a:pt x="114181" y="68620"/>
                  </a:lnTo>
                  <a:lnTo>
                    <a:pt x="116250" y="78189"/>
                  </a:lnTo>
                  <a:lnTo>
                    <a:pt x="117801" y="88103"/>
                  </a:lnTo>
                  <a:lnTo>
                    <a:pt x="119008" y="98448"/>
                  </a:lnTo>
                  <a:lnTo>
                    <a:pt x="119698" y="108965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344" y="108965"/>
                  </a:lnTo>
                  <a:lnTo>
                    <a:pt x="1034" y="98448"/>
                  </a:lnTo>
                  <a:lnTo>
                    <a:pt x="2198" y="88103"/>
                  </a:lnTo>
                  <a:lnTo>
                    <a:pt x="3793" y="78189"/>
                  </a:lnTo>
                  <a:lnTo>
                    <a:pt x="5818" y="68620"/>
                  </a:lnTo>
                  <a:lnTo>
                    <a:pt x="8275" y="59482"/>
                  </a:lnTo>
                  <a:lnTo>
                    <a:pt x="11034" y="50862"/>
                  </a:lnTo>
                  <a:lnTo>
                    <a:pt x="14137" y="42672"/>
                  </a:lnTo>
                  <a:lnTo>
                    <a:pt x="17629" y="35172"/>
                  </a:lnTo>
                  <a:lnTo>
                    <a:pt x="21379" y="28275"/>
                  </a:lnTo>
                  <a:lnTo>
                    <a:pt x="25474" y="21982"/>
                  </a:lnTo>
                  <a:lnTo>
                    <a:pt x="29784" y="16465"/>
                  </a:lnTo>
                  <a:lnTo>
                    <a:pt x="34353" y="11637"/>
                  </a:lnTo>
                  <a:lnTo>
                    <a:pt x="39137" y="7586"/>
                  </a:lnTo>
                  <a:lnTo>
                    <a:pt x="44094" y="4396"/>
                  </a:lnTo>
                  <a:lnTo>
                    <a:pt x="49267" y="2068"/>
                  </a:lnTo>
                  <a:lnTo>
                    <a:pt x="54525" y="603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6"/>
            <p:cNvSpPr/>
            <p:nvPr/>
          </p:nvSpPr>
          <p:spPr>
            <a:xfrm>
              <a:off x="5667375" y="3843338"/>
              <a:ext cx="1341300" cy="81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2667" y="0"/>
                  </a:moveTo>
                  <a:lnTo>
                    <a:pt x="80260" y="820"/>
                  </a:lnTo>
                  <a:lnTo>
                    <a:pt x="87640" y="2812"/>
                  </a:lnTo>
                  <a:lnTo>
                    <a:pt x="94736" y="5742"/>
                  </a:lnTo>
                  <a:lnTo>
                    <a:pt x="101620" y="10078"/>
                  </a:lnTo>
                  <a:lnTo>
                    <a:pt x="108219" y="15351"/>
                  </a:lnTo>
                  <a:lnTo>
                    <a:pt x="114251" y="21796"/>
                  </a:lnTo>
                  <a:lnTo>
                    <a:pt x="120000" y="29062"/>
                  </a:lnTo>
                  <a:lnTo>
                    <a:pt x="114039" y="40546"/>
                  </a:lnTo>
                  <a:lnTo>
                    <a:pt x="108716" y="52500"/>
                  </a:lnTo>
                  <a:lnTo>
                    <a:pt x="103962" y="65156"/>
                  </a:lnTo>
                  <a:lnTo>
                    <a:pt x="99704" y="78398"/>
                  </a:lnTo>
                  <a:lnTo>
                    <a:pt x="96085" y="91757"/>
                  </a:lnTo>
                  <a:lnTo>
                    <a:pt x="93104" y="105703"/>
                  </a:lnTo>
                  <a:lnTo>
                    <a:pt x="90620" y="120000"/>
                  </a:lnTo>
                  <a:lnTo>
                    <a:pt x="0" y="120000"/>
                  </a:lnTo>
                  <a:lnTo>
                    <a:pt x="354" y="107812"/>
                  </a:lnTo>
                  <a:lnTo>
                    <a:pt x="1419" y="95859"/>
                  </a:lnTo>
                  <a:lnTo>
                    <a:pt x="3264" y="84375"/>
                  </a:lnTo>
                  <a:lnTo>
                    <a:pt x="5677" y="73242"/>
                  </a:lnTo>
                  <a:lnTo>
                    <a:pt x="8799" y="62812"/>
                  </a:lnTo>
                  <a:lnTo>
                    <a:pt x="12418" y="52968"/>
                  </a:lnTo>
                  <a:lnTo>
                    <a:pt x="16534" y="43710"/>
                  </a:lnTo>
                  <a:lnTo>
                    <a:pt x="21360" y="35273"/>
                  </a:lnTo>
                  <a:lnTo>
                    <a:pt x="26398" y="27539"/>
                  </a:lnTo>
                  <a:lnTo>
                    <a:pt x="32075" y="20507"/>
                  </a:lnTo>
                  <a:lnTo>
                    <a:pt x="38036" y="14531"/>
                  </a:lnTo>
                  <a:lnTo>
                    <a:pt x="44352" y="9609"/>
                  </a:lnTo>
                  <a:lnTo>
                    <a:pt x="51094" y="5507"/>
                  </a:lnTo>
                  <a:lnTo>
                    <a:pt x="57906" y="2578"/>
                  </a:lnTo>
                  <a:lnTo>
                    <a:pt x="65144" y="703"/>
                  </a:lnTo>
                  <a:lnTo>
                    <a:pt x="72667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46"/>
            <p:cNvSpPr/>
            <p:nvPr/>
          </p:nvSpPr>
          <p:spPr>
            <a:xfrm>
              <a:off x="7442200" y="2360613"/>
              <a:ext cx="1217700" cy="121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7040" y="468"/>
                  </a:lnTo>
                  <a:lnTo>
                    <a:pt x="73846" y="1562"/>
                  </a:lnTo>
                  <a:lnTo>
                    <a:pt x="80260" y="3593"/>
                  </a:lnTo>
                  <a:lnTo>
                    <a:pt x="86362" y="6093"/>
                  </a:lnTo>
                  <a:lnTo>
                    <a:pt x="92229" y="9375"/>
                  </a:lnTo>
                  <a:lnTo>
                    <a:pt x="97470" y="13281"/>
                  </a:lnTo>
                  <a:lnTo>
                    <a:pt x="102477" y="17656"/>
                  </a:lnTo>
                  <a:lnTo>
                    <a:pt x="106936" y="22500"/>
                  </a:lnTo>
                  <a:lnTo>
                    <a:pt x="110769" y="27890"/>
                  </a:lnTo>
                  <a:lnTo>
                    <a:pt x="113898" y="33593"/>
                  </a:lnTo>
                  <a:lnTo>
                    <a:pt x="116636" y="39687"/>
                  </a:lnTo>
                  <a:lnTo>
                    <a:pt x="118435" y="46250"/>
                  </a:lnTo>
                  <a:lnTo>
                    <a:pt x="119608" y="52968"/>
                  </a:lnTo>
                  <a:lnTo>
                    <a:pt x="120000" y="60078"/>
                  </a:lnTo>
                  <a:lnTo>
                    <a:pt x="119608" y="67031"/>
                  </a:lnTo>
                  <a:lnTo>
                    <a:pt x="118435" y="73750"/>
                  </a:lnTo>
                  <a:lnTo>
                    <a:pt x="116636" y="80234"/>
                  </a:lnTo>
                  <a:lnTo>
                    <a:pt x="113898" y="86406"/>
                  </a:lnTo>
                  <a:lnTo>
                    <a:pt x="110769" y="92109"/>
                  </a:lnTo>
                  <a:lnTo>
                    <a:pt x="106936" y="97500"/>
                  </a:lnTo>
                  <a:lnTo>
                    <a:pt x="102477" y="102343"/>
                  </a:lnTo>
                  <a:lnTo>
                    <a:pt x="97470" y="106718"/>
                  </a:lnTo>
                  <a:lnTo>
                    <a:pt x="92229" y="110546"/>
                  </a:lnTo>
                  <a:lnTo>
                    <a:pt x="86362" y="113828"/>
                  </a:lnTo>
                  <a:lnTo>
                    <a:pt x="80260" y="116406"/>
                  </a:lnTo>
                  <a:lnTo>
                    <a:pt x="73846" y="118437"/>
                  </a:lnTo>
                  <a:lnTo>
                    <a:pt x="67040" y="119531"/>
                  </a:lnTo>
                  <a:lnTo>
                    <a:pt x="60000" y="120000"/>
                  </a:lnTo>
                  <a:lnTo>
                    <a:pt x="53037" y="119531"/>
                  </a:lnTo>
                  <a:lnTo>
                    <a:pt x="46232" y="118437"/>
                  </a:lnTo>
                  <a:lnTo>
                    <a:pt x="39817" y="116406"/>
                  </a:lnTo>
                  <a:lnTo>
                    <a:pt x="33637" y="113828"/>
                  </a:lnTo>
                  <a:lnTo>
                    <a:pt x="27848" y="110546"/>
                  </a:lnTo>
                  <a:lnTo>
                    <a:pt x="22372" y="106718"/>
                  </a:lnTo>
                  <a:lnTo>
                    <a:pt x="17522" y="102343"/>
                  </a:lnTo>
                  <a:lnTo>
                    <a:pt x="13142" y="97500"/>
                  </a:lnTo>
                  <a:lnTo>
                    <a:pt x="9308" y="92109"/>
                  </a:lnTo>
                  <a:lnTo>
                    <a:pt x="6179" y="86406"/>
                  </a:lnTo>
                  <a:lnTo>
                    <a:pt x="3441" y="80234"/>
                  </a:lnTo>
                  <a:lnTo>
                    <a:pt x="1564" y="73750"/>
                  </a:lnTo>
                  <a:lnTo>
                    <a:pt x="469" y="67031"/>
                  </a:lnTo>
                  <a:lnTo>
                    <a:pt x="0" y="60078"/>
                  </a:lnTo>
                  <a:lnTo>
                    <a:pt x="469" y="52968"/>
                  </a:lnTo>
                  <a:lnTo>
                    <a:pt x="1564" y="46250"/>
                  </a:lnTo>
                  <a:lnTo>
                    <a:pt x="3441" y="39687"/>
                  </a:lnTo>
                  <a:lnTo>
                    <a:pt x="6179" y="33593"/>
                  </a:lnTo>
                  <a:lnTo>
                    <a:pt x="9308" y="27890"/>
                  </a:lnTo>
                  <a:lnTo>
                    <a:pt x="13142" y="22500"/>
                  </a:lnTo>
                  <a:lnTo>
                    <a:pt x="17522" y="17656"/>
                  </a:lnTo>
                  <a:lnTo>
                    <a:pt x="22372" y="13281"/>
                  </a:lnTo>
                  <a:lnTo>
                    <a:pt x="27848" y="9375"/>
                  </a:lnTo>
                  <a:lnTo>
                    <a:pt x="33637" y="6093"/>
                  </a:lnTo>
                  <a:lnTo>
                    <a:pt x="39817" y="3593"/>
                  </a:lnTo>
                  <a:lnTo>
                    <a:pt x="46232" y="1562"/>
                  </a:lnTo>
                  <a:lnTo>
                    <a:pt x="53037" y="468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EE7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46"/>
          <p:cNvGrpSpPr/>
          <p:nvPr/>
        </p:nvGrpSpPr>
        <p:grpSpPr>
          <a:xfrm>
            <a:off x="4299177" y="1643380"/>
            <a:ext cx="451337" cy="325116"/>
            <a:chOff x="1446213" y="968375"/>
            <a:chExt cx="3411463" cy="2457413"/>
          </a:xfrm>
        </p:grpSpPr>
        <p:sp>
          <p:nvSpPr>
            <p:cNvPr id="736" name="Google Shape;736;p46"/>
            <p:cNvSpPr/>
            <p:nvPr/>
          </p:nvSpPr>
          <p:spPr>
            <a:xfrm>
              <a:off x="3595688" y="1165225"/>
              <a:ext cx="897000" cy="89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6902" y="424"/>
                  </a:lnTo>
                  <a:lnTo>
                    <a:pt x="73699" y="1591"/>
                  </a:lnTo>
                  <a:lnTo>
                    <a:pt x="80176" y="3607"/>
                  </a:lnTo>
                  <a:lnTo>
                    <a:pt x="86336" y="6047"/>
                  </a:lnTo>
                  <a:lnTo>
                    <a:pt x="92176" y="9336"/>
                  </a:lnTo>
                  <a:lnTo>
                    <a:pt x="97592" y="13156"/>
                  </a:lnTo>
                  <a:lnTo>
                    <a:pt x="102371" y="17506"/>
                  </a:lnTo>
                  <a:lnTo>
                    <a:pt x="106831" y="22493"/>
                  </a:lnTo>
                  <a:lnTo>
                    <a:pt x="110761" y="27798"/>
                  </a:lnTo>
                  <a:lnTo>
                    <a:pt x="113946" y="33633"/>
                  </a:lnTo>
                  <a:lnTo>
                    <a:pt x="116495" y="39681"/>
                  </a:lnTo>
                  <a:lnTo>
                    <a:pt x="118513" y="46153"/>
                  </a:lnTo>
                  <a:lnTo>
                    <a:pt x="119575" y="52944"/>
                  </a:lnTo>
                  <a:lnTo>
                    <a:pt x="120000" y="59840"/>
                  </a:lnTo>
                  <a:lnTo>
                    <a:pt x="119575" y="66949"/>
                  </a:lnTo>
                  <a:lnTo>
                    <a:pt x="118513" y="73740"/>
                  </a:lnTo>
                  <a:lnTo>
                    <a:pt x="116495" y="80212"/>
                  </a:lnTo>
                  <a:lnTo>
                    <a:pt x="113946" y="86366"/>
                  </a:lnTo>
                  <a:lnTo>
                    <a:pt x="110761" y="92095"/>
                  </a:lnTo>
                  <a:lnTo>
                    <a:pt x="106831" y="97400"/>
                  </a:lnTo>
                  <a:lnTo>
                    <a:pt x="102371" y="102387"/>
                  </a:lnTo>
                  <a:lnTo>
                    <a:pt x="97592" y="106843"/>
                  </a:lnTo>
                  <a:lnTo>
                    <a:pt x="92176" y="110557"/>
                  </a:lnTo>
                  <a:lnTo>
                    <a:pt x="86336" y="113846"/>
                  </a:lnTo>
                  <a:lnTo>
                    <a:pt x="80176" y="116392"/>
                  </a:lnTo>
                  <a:lnTo>
                    <a:pt x="73699" y="118302"/>
                  </a:lnTo>
                  <a:lnTo>
                    <a:pt x="66902" y="119575"/>
                  </a:lnTo>
                  <a:lnTo>
                    <a:pt x="60000" y="120000"/>
                  </a:lnTo>
                  <a:lnTo>
                    <a:pt x="52884" y="119575"/>
                  </a:lnTo>
                  <a:lnTo>
                    <a:pt x="46300" y="118302"/>
                  </a:lnTo>
                  <a:lnTo>
                    <a:pt x="39716" y="116392"/>
                  </a:lnTo>
                  <a:lnTo>
                    <a:pt x="33451" y="113846"/>
                  </a:lnTo>
                  <a:lnTo>
                    <a:pt x="27823" y="110557"/>
                  </a:lnTo>
                  <a:lnTo>
                    <a:pt x="22407" y="106843"/>
                  </a:lnTo>
                  <a:lnTo>
                    <a:pt x="17522" y="102387"/>
                  </a:lnTo>
                  <a:lnTo>
                    <a:pt x="13168" y="97400"/>
                  </a:lnTo>
                  <a:lnTo>
                    <a:pt x="9238" y="92095"/>
                  </a:lnTo>
                  <a:lnTo>
                    <a:pt x="6053" y="86366"/>
                  </a:lnTo>
                  <a:lnTo>
                    <a:pt x="3398" y="80212"/>
                  </a:lnTo>
                  <a:lnTo>
                    <a:pt x="1486" y="73740"/>
                  </a:lnTo>
                  <a:lnTo>
                    <a:pt x="318" y="66949"/>
                  </a:lnTo>
                  <a:lnTo>
                    <a:pt x="0" y="59840"/>
                  </a:lnTo>
                  <a:lnTo>
                    <a:pt x="318" y="52944"/>
                  </a:lnTo>
                  <a:lnTo>
                    <a:pt x="1486" y="46153"/>
                  </a:lnTo>
                  <a:lnTo>
                    <a:pt x="3398" y="39681"/>
                  </a:lnTo>
                  <a:lnTo>
                    <a:pt x="6053" y="33633"/>
                  </a:lnTo>
                  <a:lnTo>
                    <a:pt x="9238" y="27798"/>
                  </a:lnTo>
                  <a:lnTo>
                    <a:pt x="13168" y="22493"/>
                  </a:lnTo>
                  <a:lnTo>
                    <a:pt x="17522" y="17506"/>
                  </a:lnTo>
                  <a:lnTo>
                    <a:pt x="22407" y="13156"/>
                  </a:lnTo>
                  <a:lnTo>
                    <a:pt x="27823" y="9336"/>
                  </a:lnTo>
                  <a:lnTo>
                    <a:pt x="33451" y="6047"/>
                  </a:lnTo>
                  <a:lnTo>
                    <a:pt x="39716" y="3607"/>
                  </a:lnTo>
                  <a:lnTo>
                    <a:pt x="46300" y="1591"/>
                  </a:lnTo>
                  <a:lnTo>
                    <a:pt x="52884" y="424"/>
                  </a:lnTo>
                  <a:lnTo>
                    <a:pt x="60000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6"/>
            <p:cNvSpPr/>
            <p:nvPr/>
          </p:nvSpPr>
          <p:spPr>
            <a:xfrm>
              <a:off x="1446213" y="2401888"/>
              <a:ext cx="2047800" cy="10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6"/>
            <p:cNvSpPr/>
            <p:nvPr/>
          </p:nvSpPr>
          <p:spPr>
            <a:xfrm>
              <a:off x="3495676" y="2366963"/>
              <a:ext cx="1362000" cy="81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321" y="0"/>
                  </a:moveTo>
                  <a:lnTo>
                    <a:pt x="54545" y="468"/>
                  </a:lnTo>
                  <a:lnTo>
                    <a:pt x="60559" y="1640"/>
                  </a:lnTo>
                  <a:lnTo>
                    <a:pt x="66363" y="3867"/>
                  </a:lnTo>
                  <a:lnTo>
                    <a:pt x="72027" y="6679"/>
                  </a:lnTo>
                  <a:lnTo>
                    <a:pt x="77552" y="10429"/>
                  </a:lnTo>
                  <a:lnTo>
                    <a:pt x="82797" y="14882"/>
                  </a:lnTo>
                  <a:lnTo>
                    <a:pt x="87762" y="19921"/>
                  </a:lnTo>
                  <a:lnTo>
                    <a:pt x="92517" y="25546"/>
                  </a:lnTo>
                  <a:lnTo>
                    <a:pt x="96853" y="31757"/>
                  </a:lnTo>
                  <a:lnTo>
                    <a:pt x="100979" y="38671"/>
                  </a:lnTo>
                  <a:lnTo>
                    <a:pt x="104755" y="46054"/>
                  </a:lnTo>
                  <a:lnTo>
                    <a:pt x="108111" y="53906"/>
                  </a:lnTo>
                  <a:lnTo>
                    <a:pt x="111118" y="62226"/>
                  </a:lnTo>
                  <a:lnTo>
                    <a:pt x="113776" y="71132"/>
                  </a:lnTo>
                  <a:lnTo>
                    <a:pt x="115944" y="80273"/>
                  </a:lnTo>
                  <a:lnTo>
                    <a:pt x="117692" y="89765"/>
                  </a:lnTo>
                  <a:lnTo>
                    <a:pt x="118951" y="99492"/>
                  </a:lnTo>
                  <a:lnTo>
                    <a:pt x="119720" y="109570"/>
                  </a:lnTo>
                  <a:lnTo>
                    <a:pt x="120000" y="120000"/>
                  </a:lnTo>
                  <a:lnTo>
                    <a:pt x="24825" y="120000"/>
                  </a:lnTo>
                  <a:lnTo>
                    <a:pt x="23216" y="107929"/>
                  </a:lnTo>
                  <a:lnTo>
                    <a:pt x="21188" y="95976"/>
                  </a:lnTo>
                  <a:lnTo>
                    <a:pt x="18741" y="84492"/>
                  </a:lnTo>
                  <a:lnTo>
                    <a:pt x="15804" y="73242"/>
                  </a:lnTo>
                  <a:lnTo>
                    <a:pt x="12447" y="62226"/>
                  </a:lnTo>
                  <a:lnTo>
                    <a:pt x="8671" y="51562"/>
                  </a:lnTo>
                  <a:lnTo>
                    <a:pt x="4545" y="41250"/>
                  </a:lnTo>
                  <a:lnTo>
                    <a:pt x="0" y="31523"/>
                  </a:lnTo>
                  <a:lnTo>
                    <a:pt x="4405" y="25195"/>
                  </a:lnTo>
                  <a:lnTo>
                    <a:pt x="9020" y="19570"/>
                  </a:lnTo>
                  <a:lnTo>
                    <a:pt x="13986" y="14648"/>
                  </a:lnTo>
                  <a:lnTo>
                    <a:pt x="19300" y="10195"/>
                  </a:lnTo>
                  <a:lnTo>
                    <a:pt x="24685" y="6679"/>
                  </a:lnTo>
                  <a:lnTo>
                    <a:pt x="30349" y="3867"/>
                  </a:lnTo>
                  <a:lnTo>
                    <a:pt x="36153" y="1640"/>
                  </a:lnTo>
                  <a:lnTo>
                    <a:pt x="42167" y="468"/>
                  </a:lnTo>
                  <a:lnTo>
                    <a:pt x="48321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46"/>
            <p:cNvSpPr/>
            <p:nvPr/>
          </p:nvSpPr>
          <p:spPr>
            <a:xfrm>
              <a:off x="1905001" y="968375"/>
              <a:ext cx="1130400" cy="112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5665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46"/>
          <p:cNvGrpSpPr/>
          <p:nvPr/>
        </p:nvGrpSpPr>
        <p:grpSpPr>
          <a:xfrm>
            <a:off x="2105269" y="1659241"/>
            <a:ext cx="244507" cy="293415"/>
            <a:chOff x="1446213" y="968375"/>
            <a:chExt cx="2047800" cy="2457413"/>
          </a:xfrm>
        </p:grpSpPr>
        <p:sp>
          <p:nvSpPr>
            <p:cNvPr id="741" name="Google Shape;741;p46"/>
            <p:cNvSpPr/>
            <p:nvPr/>
          </p:nvSpPr>
          <p:spPr>
            <a:xfrm>
              <a:off x="1446213" y="2401888"/>
              <a:ext cx="2047800" cy="10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23" y="0"/>
                  </a:moveTo>
                  <a:lnTo>
                    <a:pt x="64719" y="372"/>
                  </a:lnTo>
                  <a:lnTo>
                    <a:pt x="69275" y="1488"/>
                  </a:lnTo>
                  <a:lnTo>
                    <a:pt x="73738" y="3162"/>
                  </a:lnTo>
                  <a:lnTo>
                    <a:pt x="78109" y="5581"/>
                  </a:lnTo>
                  <a:lnTo>
                    <a:pt x="82293" y="8651"/>
                  </a:lnTo>
                  <a:lnTo>
                    <a:pt x="86385" y="12279"/>
                  </a:lnTo>
                  <a:lnTo>
                    <a:pt x="90244" y="16372"/>
                  </a:lnTo>
                  <a:lnTo>
                    <a:pt x="94010" y="21116"/>
                  </a:lnTo>
                  <a:lnTo>
                    <a:pt x="97543" y="26325"/>
                  </a:lnTo>
                  <a:lnTo>
                    <a:pt x="100798" y="32186"/>
                  </a:lnTo>
                  <a:lnTo>
                    <a:pt x="103959" y="38418"/>
                  </a:lnTo>
                  <a:lnTo>
                    <a:pt x="106842" y="45023"/>
                  </a:lnTo>
                  <a:lnTo>
                    <a:pt x="109445" y="52093"/>
                  </a:lnTo>
                  <a:lnTo>
                    <a:pt x="111817" y="59441"/>
                  </a:lnTo>
                  <a:lnTo>
                    <a:pt x="113909" y="67255"/>
                  </a:lnTo>
                  <a:lnTo>
                    <a:pt x="115676" y="75348"/>
                  </a:lnTo>
                  <a:lnTo>
                    <a:pt x="117210" y="83720"/>
                  </a:lnTo>
                  <a:lnTo>
                    <a:pt x="118419" y="92465"/>
                  </a:lnTo>
                  <a:lnTo>
                    <a:pt x="119256" y="101488"/>
                  </a:lnTo>
                  <a:lnTo>
                    <a:pt x="119814" y="110697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185" y="110697"/>
                  </a:lnTo>
                  <a:lnTo>
                    <a:pt x="743" y="101488"/>
                  </a:lnTo>
                  <a:lnTo>
                    <a:pt x="1580" y="92465"/>
                  </a:lnTo>
                  <a:lnTo>
                    <a:pt x="2789" y="83720"/>
                  </a:lnTo>
                  <a:lnTo>
                    <a:pt x="4323" y="75348"/>
                  </a:lnTo>
                  <a:lnTo>
                    <a:pt x="6090" y="67255"/>
                  </a:lnTo>
                  <a:lnTo>
                    <a:pt x="8182" y="59441"/>
                  </a:lnTo>
                  <a:lnTo>
                    <a:pt x="10554" y="52093"/>
                  </a:lnTo>
                  <a:lnTo>
                    <a:pt x="13157" y="45023"/>
                  </a:lnTo>
                  <a:lnTo>
                    <a:pt x="16040" y="38418"/>
                  </a:lnTo>
                  <a:lnTo>
                    <a:pt x="19201" y="32186"/>
                  </a:lnTo>
                  <a:lnTo>
                    <a:pt x="22456" y="26325"/>
                  </a:lnTo>
                  <a:lnTo>
                    <a:pt x="25989" y="21116"/>
                  </a:lnTo>
                  <a:lnTo>
                    <a:pt x="29755" y="16372"/>
                  </a:lnTo>
                  <a:lnTo>
                    <a:pt x="33614" y="12279"/>
                  </a:lnTo>
                  <a:lnTo>
                    <a:pt x="37706" y="8651"/>
                  </a:lnTo>
                  <a:lnTo>
                    <a:pt x="41890" y="5581"/>
                  </a:lnTo>
                  <a:lnTo>
                    <a:pt x="46261" y="3162"/>
                  </a:lnTo>
                  <a:lnTo>
                    <a:pt x="50724" y="1488"/>
                  </a:lnTo>
                  <a:lnTo>
                    <a:pt x="55280" y="372"/>
                  </a:lnTo>
                  <a:lnTo>
                    <a:pt x="60023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905001" y="968375"/>
              <a:ext cx="1130400" cy="112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42" y="0"/>
                  </a:moveTo>
                  <a:lnTo>
                    <a:pt x="66105" y="337"/>
                  </a:lnTo>
                  <a:lnTo>
                    <a:pt x="72000" y="1180"/>
                  </a:lnTo>
                  <a:lnTo>
                    <a:pt x="77894" y="2698"/>
                  </a:lnTo>
                  <a:lnTo>
                    <a:pt x="83368" y="4722"/>
                  </a:lnTo>
                  <a:lnTo>
                    <a:pt x="88505" y="7252"/>
                  </a:lnTo>
                  <a:lnTo>
                    <a:pt x="93473" y="10203"/>
                  </a:lnTo>
                  <a:lnTo>
                    <a:pt x="98105" y="13745"/>
                  </a:lnTo>
                  <a:lnTo>
                    <a:pt x="102400" y="17624"/>
                  </a:lnTo>
                  <a:lnTo>
                    <a:pt x="106189" y="21841"/>
                  </a:lnTo>
                  <a:lnTo>
                    <a:pt x="109726" y="26479"/>
                  </a:lnTo>
                  <a:lnTo>
                    <a:pt x="112673" y="31454"/>
                  </a:lnTo>
                  <a:lnTo>
                    <a:pt x="115200" y="36598"/>
                  </a:lnTo>
                  <a:lnTo>
                    <a:pt x="117221" y="42080"/>
                  </a:lnTo>
                  <a:lnTo>
                    <a:pt x="118736" y="47983"/>
                  </a:lnTo>
                  <a:lnTo>
                    <a:pt x="119663" y="53886"/>
                  </a:lnTo>
                  <a:lnTo>
                    <a:pt x="120000" y="59957"/>
                  </a:lnTo>
                  <a:lnTo>
                    <a:pt x="119663" y="66113"/>
                  </a:lnTo>
                  <a:lnTo>
                    <a:pt x="118736" y="72016"/>
                  </a:lnTo>
                  <a:lnTo>
                    <a:pt x="117221" y="77835"/>
                  </a:lnTo>
                  <a:lnTo>
                    <a:pt x="115200" y="83401"/>
                  </a:lnTo>
                  <a:lnTo>
                    <a:pt x="112673" y="88545"/>
                  </a:lnTo>
                  <a:lnTo>
                    <a:pt x="109726" y="93520"/>
                  </a:lnTo>
                  <a:lnTo>
                    <a:pt x="106189" y="98074"/>
                  </a:lnTo>
                  <a:lnTo>
                    <a:pt x="102400" y="102375"/>
                  </a:lnTo>
                  <a:lnTo>
                    <a:pt x="98105" y="106254"/>
                  </a:lnTo>
                  <a:lnTo>
                    <a:pt x="93473" y="109796"/>
                  </a:lnTo>
                  <a:lnTo>
                    <a:pt x="88505" y="112747"/>
                  </a:lnTo>
                  <a:lnTo>
                    <a:pt x="83368" y="115277"/>
                  </a:lnTo>
                  <a:lnTo>
                    <a:pt x="77894" y="117217"/>
                  </a:lnTo>
                  <a:lnTo>
                    <a:pt x="72000" y="118819"/>
                  </a:lnTo>
                  <a:lnTo>
                    <a:pt x="66105" y="119662"/>
                  </a:lnTo>
                  <a:lnTo>
                    <a:pt x="60042" y="120000"/>
                  </a:lnTo>
                  <a:lnTo>
                    <a:pt x="53894" y="119662"/>
                  </a:lnTo>
                  <a:lnTo>
                    <a:pt x="47915" y="118819"/>
                  </a:lnTo>
                  <a:lnTo>
                    <a:pt x="42105" y="117217"/>
                  </a:lnTo>
                  <a:lnTo>
                    <a:pt x="36631" y="115277"/>
                  </a:lnTo>
                  <a:lnTo>
                    <a:pt x="31494" y="112747"/>
                  </a:lnTo>
                  <a:lnTo>
                    <a:pt x="26526" y="109796"/>
                  </a:lnTo>
                  <a:lnTo>
                    <a:pt x="21894" y="106254"/>
                  </a:lnTo>
                  <a:lnTo>
                    <a:pt x="17600" y="102375"/>
                  </a:lnTo>
                  <a:lnTo>
                    <a:pt x="13726" y="98074"/>
                  </a:lnTo>
                  <a:lnTo>
                    <a:pt x="10273" y="93520"/>
                  </a:lnTo>
                  <a:lnTo>
                    <a:pt x="7242" y="88545"/>
                  </a:lnTo>
                  <a:lnTo>
                    <a:pt x="4715" y="83401"/>
                  </a:lnTo>
                  <a:lnTo>
                    <a:pt x="2778" y="77835"/>
                  </a:lnTo>
                  <a:lnTo>
                    <a:pt x="1263" y="72016"/>
                  </a:lnTo>
                  <a:lnTo>
                    <a:pt x="336" y="66113"/>
                  </a:lnTo>
                  <a:lnTo>
                    <a:pt x="0" y="59957"/>
                  </a:lnTo>
                  <a:lnTo>
                    <a:pt x="336" y="53886"/>
                  </a:lnTo>
                  <a:lnTo>
                    <a:pt x="1263" y="47983"/>
                  </a:lnTo>
                  <a:lnTo>
                    <a:pt x="2778" y="42080"/>
                  </a:lnTo>
                  <a:lnTo>
                    <a:pt x="4715" y="36598"/>
                  </a:lnTo>
                  <a:lnTo>
                    <a:pt x="7242" y="31454"/>
                  </a:lnTo>
                  <a:lnTo>
                    <a:pt x="10273" y="26479"/>
                  </a:lnTo>
                  <a:lnTo>
                    <a:pt x="13726" y="21841"/>
                  </a:lnTo>
                  <a:lnTo>
                    <a:pt x="17600" y="17624"/>
                  </a:lnTo>
                  <a:lnTo>
                    <a:pt x="21894" y="13745"/>
                  </a:lnTo>
                  <a:lnTo>
                    <a:pt x="26526" y="10203"/>
                  </a:lnTo>
                  <a:lnTo>
                    <a:pt x="31494" y="7252"/>
                  </a:lnTo>
                  <a:lnTo>
                    <a:pt x="36631" y="4722"/>
                  </a:lnTo>
                  <a:lnTo>
                    <a:pt x="42105" y="2698"/>
                  </a:lnTo>
                  <a:lnTo>
                    <a:pt x="47915" y="1180"/>
                  </a:lnTo>
                  <a:lnTo>
                    <a:pt x="53894" y="337"/>
                  </a:lnTo>
                  <a:lnTo>
                    <a:pt x="60042" y="0"/>
                  </a:lnTo>
                  <a:close/>
                </a:path>
              </a:pathLst>
            </a:custGeom>
            <a:solidFill>
              <a:srgbClr val="D8D8D8">
                <a:alpha val="780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3" name="Google Shape;743;p46"/>
          <p:cNvCxnSpPr/>
          <p:nvPr/>
        </p:nvCxnSpPr>
        <p:spPr>
          <a:xfrm>
            <a:off x="1003975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4" name="Google Shape;744;p46"/>
          <p:cNvCxnSpPr/>
          <p:nvPr/>
        </p:nvCxnSpPr>
        <p:spPr>
          <a:xfrm>
            <a:off x="3353850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56657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5" name="Google Shape;745;p46"/>
          <p:cNvCxnSpPr/>
          <p:nvPr/>
        </p:nvCxnSpPr>
        <p:spPr>
          <a:xfrm>
            <a:off x="5696425" y="2124325"/>
            <a:ext cx="2240700" cy="0"/>
          </a:xfrm>
          <a:prstGeom prst="straightConnector1">
            <a:avLst/>
          </a:prstGeom>
          <a:noFill/>
          <a:ln w="19050" cap="flat" cmpd="sng">
            <a:solidFill>
              <a:srgbClr val="EE795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6" name="Google Shape;746;p46"/>
          <p:cNvSpPr txBox="1"/>
          <p:nvPr/>
        </p:nvSpPr>
        <p:spPr>
          <a:xfrm>
            <a:off x="1246975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/>
                </a:solidFill>
              </a:rPr>
              <a:t>BASE</a:t>
            </a:r>
            <a:endParaRPr sz="3200" b="1" dirty="0">
              <a:solidFill>
                <a:schemeClr val="tx1"/>
              </a:solidFill>
            </a:endParaRPr>
          </a:p>
        </p:txBody>
      </p:sp>
      <p:sp>
        <p:nvSpPr>
          <p:cNvPr id="747" name="Google Shape;747;p46"/>
          <p:cNvSpPr txBox="1"/>
          <p:nvPr/>
        </p:nvSpPr>
        <p:spPr>
          <a:xfrm>
            <a:off x="3569588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</a:rPr>
              <a:t>OBJETIVO</a:t>
            </a:r>
            <a:endParaRPr sz="2400" b="1" dirty="0">
              <a:solidFill>
                <a:schemeClr val="tx1"/>
              </a:solidFill>
            </a:endParaRPr>
          </a:p>
        </p:txBody>
      </p:sp>
      <p:sp>
        <p:nvSpPr>
          <p:cNvPr id="748" name="Google Shape;748;p46"/>
          <p:cNvSpPr txBox="1"/>
          <p:nvPr/>
        </p:nvSpPr>
        <p:spPr>
          <a:xfrm>
            <a:off x="5892200" y="2417158"/>
            <a:ext cx="17547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tx1"/>
                </a:solidFill>
              </a:rPr>
              <a:t>IDEAL</a:t>
            </a:r>
            <a:endParaRPr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610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B8B997-61B6-46DA-A51E-3AFA4877C3CA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64" name="Google Shape;164;p30"/>
          <p:cNvSpPr txBox="1"/>
          <p:nvPr/>
        </p:nvSpPr>
        <p:spPr>
          <a:xfrm>
            <a:off x="2500350" y="1304625"/>
            <a:ext cx="41433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400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endParaRPr sz="9400" b="1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266" name="Picture 2" descr="Resultado de imagen de wifi signals">
            <a:extLst>
              <a:ext uri="{FF2B5EF4-FFF2-40B4-BE49-F238E27FC236}">
                <a16:creationId xmlns:a16="http://schemas.microsoft.com/office/drawing/2014/main" id="{53C25871-D185-40DD-A1E4-33B1CECCB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79" y="1253079"/>
            <a:ext cx="675542" cy="67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3;p52">
            <a:extLst>
              <a:ext uri="{FF2B5EF4-FFF2-40B4-BE49-F238E27FC236}">
                <a16:creationId xmlns:a16="http://schemas.microsoft.com/office/drawing/2014/main" id="{B11633A6-AC58-4149-B0D0-9162FFE50504}"/>
              </a:ext>
            </a:extLst>
          </p:cNvPr>
          <p:cNvSpPr txBox="1"/>
          <p:nvPr/>
        </p:nvSpPr>
        <p:spPr>
          <a:xfrm>
            <a:off x="2975025" y="3669650"/>
            <a:ext cx="3193950" cy="5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000" b="1" dirty="0">
                <a:solidFill>
                  <a:schemeClr val="tx1"/>
                </a:solidFill>
              </a:rPr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24112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9297515-ADE6-B147-B9CF-4E6B503014CD}"/>
              </a:ext>
            </a:extLst>
          </p:cNvPr>
          <p:cNvSpPr/>
          <p:nvPr/>
        </p:nvSpPr>
        <p:spPr>
          <a:xfrm>
            <a:off x="-705976" y="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845B398-D6EE-9145-9768-A398176890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4" name="Google Shape;817;p49">
            <a:extLst>
              <a:ext uri="{FF2B5EF4-FFF2-40B4-BE49-F238E27FC236}">
                <a16:creationId xmlns:a16="http://schemas.microsoft.com/office/drawing/2014/main" id="{2905F440-4CED-9547-A562-B50DF065B979}"/>
              </a:ext>
            </a:extLst>
          </p:cNvPr>
          <p:cNvSpPr txBox="1">
            <a:spLocks/>
          </p:cNvSpPr>
          <p:nvPr/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 err="1">
                <a:solidFill>
                  <a:schemeClr val="tx1"/>
                </a:solidFill>
                <a:latin typeface="Trebuchet MS" panose="020B0703020202090204" pitchFamily="34" charset="0"/>
              </a:rPr>
              <a:t>Índice</a:t>
            </a:r>
            <a:r>
              <a:rPr lang="en-GB" sz="2800" dirty="0">
                <a:solidFill>
                  <a:schemeClr val="tx1"/>
                </a:solidFill>
                <a:latin typeface="Trebuchet MS" panose="020B0703020202090204" pitchFamily="34" charset="0"/>
              </a:rPr>
              <a:t> del</a:t>
            </a:r>
            <a:r>
              <a:rPr lang="en-GB" dirty="0"/>
              <a:t> </a:t>
            </a:r>
            <a:r>
              <a:rPr lang="en-GB" sz="2800" b="1" dirty="0">
                <a:solidFill>
                  <a:srgbClr val="EE795B"/>
                </a:solidFill>
                <a:latin typeface="Trebuchet MS" panose="020B0703020202090204" pitchFamily="34" charset="0"/>
              </a:rPr>
              <a:t> Proyecto</a:t>
            </a:r>
            <a:endParaRPr lang="en-GB" b="1" dirty="0">
              <a:solidFill>
                <a:srgbClr val="EE795B"/>
              </a:solidFill>
              <a:latin typeface="Trebuchet MS" panose="020B070302020209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3C27D6C-216E-6E42-BAB9-9C193E580916}"/>
              </a:ext>
            </a:extLst>
          </p:cNvPr>
          <p:cNvSpPr txBox="1"/>
          <p:nvPr/>
        </p:nvSpPr>
        <p:spPr>
          <a:xfrm>
            <a:off x="2267210" y="1277655"/>
            <a:ext cx="420874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Qué es </a:t>
            </a:r>
            <a:r>
              <a:rPr lang="es-ES" sz="1800" dirty="0" err="1"/>
              <a:t>SHiFT</a:t>
            </a:r>
            <a:endParaRPr lang="es-ES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Contextualización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Herramientas de desarrollo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" sz="1800" dirty="0"/>
              <a:t>Desarrollo</a:t>
            </a:r>
          </a:p>
          <a:p>
            <a:pPr lvl="2">
              <a:lnSpc>
                <a:spcPct val="150000"/>
              </a:lnSpc>
            </a:pPr>
            <a:r>
              <a:rPr lang="es-ES" sz="1800" dirty="0"/>
              <a:t>        4.1. Planificación</a:t>
            </a:r>
          </a:p>
          <a:p>
            <a:pPr lvl="2">
              <a:lnSpc>
                <a:spcPct val="150000"/>
              </a:lnSpc>
            </a:pPr>
            <a:r>
              <a:rPr lang="es-ES" sz="1800" dirty="0"/>
              <a:t>        4.2. División del equipo</a:t>
            </a:r>
          </a:p>
          <a:p>
            <a:pPr lvl="2">
              <a:lnSpc>
                <a:spcPct val="150000"/>
              </a:lnSpc>
            </a:pPr>
            <a:r>
              <a:rPr lang="es-ES" sz="1800" dirty="0"/>
              <a:t>        4.3. Estado futuro</a:t>
            </a:r>
          </a:p>
          <a:p>
            <a:pPr marL="342900" indent="-342900"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161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B988CFDA-37F6-B448-8407-DAF8B9B6BC6D}"/>
              </a:ext>
            </a:extLst>
          </p:cNvPr>
          <p:cNvSpPr/>
          <p:nvPr/>
        </p:nvSpPr>
        <p:spPr>
          <a:xfrm>
            <a:off x="-706165" y="-11186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693642" y="1517637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827" name="Google Shape;827;p49"/>
          <p:cNvSpPr txBox="1"/>
          <p:nvPr/>
        </p:nvSpPr>
        <p:spPr>
          <a:xfrm>
            <a:off x="4108962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0" name="Google Shape;890;p52">
            <a:extLst>
              <a:ext uri="{FF2B5EF4-FFF2-40B4-BE49-F238E27FC236}">
                <a16:creationId xmlns:a16="http://schemas.microsoft.com/office/drawing/2014/main" id="{DD6E17A8-5290-4BD0-A60B-0FF2569A0F90}"/>
              </a:ext>
            </a:extLst>
          </p:cNvPr>
          <p:cNvSpPr/>
          <p:nvPr/>
        </p:nvSpPr>
        <p:spPr>
          <a:xfrm>
            <a:off x="624200" y="1467105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22;p49">
            <a:extLst>
              <a:ext uri="{FF2B5EF4-FFF2-40B4-BE49-F238E27FC236}">
                <a16:creationId xmlns:a16="http://schemas.microsoft.com/office/drawing/2014/main" id="{DA877C3A-3704-4854-886B-776411F9D984}"/>
              </a:ext>
            </a:extLst>
          </p:cNvPr>
          <p:cNvSpPr/>
          <p:nvPr/>
        </p:nvSpPr>
        <p:spPr>
          <a:xfrm>
            <a:off x="746235" y="1547933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18,8%</a:t>
            </a:r>
            <a:endParaRPr sz="3200" b="1" dirty="0"/>
          </a:p>
        </p:txBody>
      </p:sp>
      <p:sp>
        <p:nvSpPr>
          <p:cNvPr id="33" name="Google Shape;822;p49">
            <a:extLst>
              <a:ext uri="{FF2B5EF4-FFF2-40B4-BE49-F238E27FC236}">
                <a16:creationId xmlns:a16="http://schemas.microsoft.com/office/drawing/2014/main" id="{32E78282-D497-4938-AE5F-E2EDE6CB924F}"/>
              </a:ext>
            </a:extLst>
          </p:cNvPr>
          <p:cNvSpPr/>
          <p:nvPr/>
        </p:nvSpPr>
        <p:spPr>
          <a:xfrm>
            <a:off x="3417245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4" name="Google Shape;890;p52">
            <a:extLst>
              <a:ext uri="{FF2B5EF4-FFF2-40B4-BE49-F238E27FC236}">
                <a16:creationId xmlns:a16="http://schemas.microsoft.com/office/drawing/2014/main" id="{34B64ADC-5107-4382-88CC-927B2314B47C}"/>
              </a:ext>
            </a:extLst>
          </p:cNvPr>
          <p:cNvSpPr/>
          <p:nvPr/>
        </p:nvSpPr>
        <p:spPr>
          <a:xfrm>
            <a:off x="3368190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822;p49">
            <a:extLst>
              <a:ext uri="{FF2B5EF4-FFF2-40B4-BE49-F238E27FC236}">
                <a16:creationId xmlns:a16="http://schemas.microsoft.com/office/drawing/2014/main" id="{559AB746-A14D-4217-9FAF-74AADFE80E16}"/>
              </a:ext>
            </a:extLst>
          </p:cNvPr>
          <p:cNvSpPr/>
          <p:nvPr/>
        </p:nvSpPr>
        <p:spPr>
          <a:xfrm>
            <a:off x="3469838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4,3%</a:t>
            </a:r>
            <a:endParaRPr sz="3200" b="1" dirty="0"/>
          </a:p>
        </p:txBody>
      </p:sp>
      <p:sp>
        <p:nvSpPr>
          <p:cNvPr id="14" name="Google Shape;827;p49">
            <a:extLst>
              <a:ext uri="{FF2B5EF4-FFF2-40B4-BE49-F238E27FC236}">
                <a16:creationId xmlns:a16="http://schemas.microsoft.com/office/drawing/2014/main" id="{52B66A4D-5A68-9B40-8F50-3EE6E12A5006}"/>
              </a:ext>
            </a:extLst>
          </p:cNvPr>
          <p:cNvSpPr txBox="1"/>
          <p:nvPr/>
        </p:nvSpPr>
        <p:spPr>
          <a:xfrm>
            <a:off x="7028626" y="2813859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15" name="Google Shape;822;p49">
            <a:extLst>
              <a:ext uri="{FF2B5EF4-FFF2-40B4-BE49-F238E27FC236}">
                <a16:creationId xmlns:a16="http://schemas.microsoft.com/office/drawing/2014/main" id="{C948CB6D-615A-0E45-814A-8E2EF712C0F4}"/>
              </a:ext>
            </a:extLst>
          </p:cNvPr>
          <p:cNvSpPr/>
          <p:nvPr/>
        </p:nvSpPr>
        <p:spPr>
          <a:xfrm>
            <a:off x="6336909" y="1537042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16" name="Google Shape;890;p52">
            <a:extLst>
              <a:ext uri="{FF2B5EF4-FFF2-40B4-BE49-F238E27FC236}">
                <a16:creationId xmlns:a16="http://schemas.microsoft.com/office/drawing/2014/main" id="{D8A9744A-4D84-9B45-AB09-97A94B9CEA89}"/>
              </a:ext>
            </a:extLst>
          </p:cNvPr>
          <p:cNvSpPr/>
          <p:nvPr/>
        </p:nvSpPr>
        <p:spPr>
          <a:xfrm>
            <a:off x="6287854" y="1487987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22;p49">
            <a:extLst>
              <a:ext uri="{FF2B5EF4-FFF2-40B4-BE49-F238E27FC236}">
                <a16:creationId xmlns:a16="http://schemas.microsoft.com/office/drawing/2014/main" id="{B2D5D356-7F66-8D42-B8D8-D5A48CFCCEE2}"/>
              </a:ext>
            </a:extLst>
          </p:cNvPr>
          <p:cNvSpPr/>
          <p:nvPr/>
        </p:nvSpPr>
        <p:spPr>
          <a:xfrm>
            <a:off x="6389502" y="1589635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123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99248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">
            <a:extLst>
              <a:ext uri="{FF2B5EF4-FFF2-40B4-BE49-F238E27FC236}">
                <a16:creationId xmlns:a16="http://schemas.microsoft.com/office/drawing/2014/main" id="{309EF70E-E0BF-CA45-99D6-57D0473C8AB3}"/>
              </a:ext>
            </a:extLst>
          </p:cNvPr>
          <p:cNvSpPr/>
          <p:nvPr/>
        </p:nvSpPr>
        <p:spPr>
          <a:xfrm>
            <a:off x="-706165" y="-111860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17" name="Google Shape;817;p49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>
                <a:solidFill>
                  <a:schemeClr val="tx1"/>
                </a:solidFill>
              </a:rPr>
              <a:t>Estado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Actual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818" name="Google Shape;818;p49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819" name="Google Shape;819;p49"/>
          <p:cNvSpPr txBox="1"/>
          <p:nvPr/>
        </p:nvSpPr>
        <p:spPr>
          <a:xfrm>
            <a:off x="3012929" y="935596"/>
            <a:ext cx="2675965" cy="4156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sng" dirty="0">
                <a:solidFill>
                  <a:schemeClr val="tx1"/>
                </a:solidFill>
              </a:rPr>
              <a:t>ESPAÑA - 2019</a:t>
            </a:r>
            <a:endParaRPr sz="2400" b="1" u="sng" dirty="0">
              <a:solidFill>
                <a:schemeClr val="tx1"/>
              </a:solidFill>
            </a:endParaRPr>
          </a:p>
        </p:txBody>
      </p:sp>
      <p:grpSp>
        <p:nvGrpSpPr>
          <p:cNvPr id="830" name="Google Shape;830;p49"/>
          <p:cNvGrpSpPr/>
          <p:nvPr/>
        </p:nvGrpSpPr>
        <p:grpSpPr>
          <a:xfrm>
            <a:off x="658741" y="3811940"/>
            <a:ext cx="4074047" cy="772544"/>
            <a:chOff x="1861003" y="3723031"/>
            <a:chExt cx="4074047" cy="772544"/>
          </a:xfrm>
        </p:grpSpPr>
        <p:sp>
          <p:nvSpPr>
            <p:cNvPr id="831" name="Google Shape;831;p49"/>
            <p:cNvSpPr txBox="1"/>
            <p:nvPr/>
          </p:nvSpPr>
          <p:spPr>
            <a:xfrm>
              <a:off x="1861003" y="3723031"/>
              <a:ext cx="1912211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Agresiones</a:t>
              </a:r>
              <a:r>
                <a:rPr lang="en-GB" b="1" u="sng" dirty="0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r>
                <a:rPr lang="en-GB" b="1" u="sng" dirty="0" err="1">
                  <a:solidFill>
                    <a:schemeClr val="tx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Sexuales</a:t>
              </a:r>
              <a:endParaRPr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2" name="Google Shape;832;p49"/>
            <p:cNvSpPr txBox="1"/>
            <p:nvPr/>
          </p:nvSpPr>
          <p:spPr>
            <a:xfrm>
              <a:off x="2898175" y="4179075"/>
              <a:ext cx="15417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33" name="Google Shape;833;p49"/>
            <p:cNvSpPr txBox="1"/>
            <p:nvPr/>
          </p:nvSpPr>
          <p:spPr>
            <a:xfrm>
              <a:off x="4503150" y="4179075"/>
              <a:ext cx="1431900" cy="31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" name="Google Shape;831;p49">
            <a:extLst>
              <a:ext uri="{FF2B5EF4-FFF2-40B4-BE49-F238E27FC236}">
                <a16:creationId xmlns:a16="http://schemas.microsoft.com/office/drawing/2014/main" id="{BC13A7FD-761F-4A88-81C2-DAD2BD09B982}"/>
              </a:ext>
            </a:extLst>
          </p:cNvPr>
          <p:cNvSpPr txBox="1"/>
          <p:nvPr/>
        </p:nvSpPr>
        <p:spPr>
          <a:xfrm>
            <a:off x="3505834" y="3821679"/>
            <a:ext cx="1912211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Criminalidad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Google Shape;831;p49">
            <a:extLst>
              <a:ext uri="{FF2B5EF4-FFF2-40B4-BE49-F238E27FC236}">
                <a16:creationId xmlns:a16="http://schemas.microsoft.com/office/drawing/2014/main" id="{A56CAD4D-5DF3-1841-8E3A-2B7BB14B6664}"/>
              </a:ext>
            </a:extLst>
          </p:cNvPr>
          <p:cNvSpPr txBox="1"/>
          <p:nvPr/>
        </p:nvSpPr>
        <p:spPr>
          <a:xfrm>
            <a:off x="6272789" y="3821679"/>
            <a:ext cx="2217629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Incendios</a:t>
            </a:r>
            <a:r>
              <a:rPr lang="en-GB" b="1" u="sng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b="1" u="sng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domésticos</a:t>
            </a:r>
            <a:endParaRPr u="sng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Google Shape;822;p49">
            <a:extLst>
              <a:ext uri="{FF2B5EF4-FFF2-40B4-BE49-F238E27FC236}">
                <a16:creationId xmlns:a16="http://schemas.microsoft.com/office/drawing/2014/main" id="{AA36EED1-7B07-8145-8C55-CB34362074E6}"/>
              </a:ext>
            </a:extLst>
          </p:cNvPr>
          <p:cNvSpPr/>
          <p:nvPr/>
        </p:nvSpPr>
        <p:spPr>
          <a:xfrm>
            <a:off x="693642" y="1517637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5" name="Google Shape;827;p49">
            <a:extLst>
              <a:ext uri="{FF2B5EF4-FFF2-40B4-BE49-F238E27FC236}">
                <a16:creationId xmlns:a16="http://schemas.microsoft.com/office/drawing/2014/main" id="{9F6C409B-B9DA-6B4A-9329-471E4B910879}"/>
              </a:ext>
            </a:extLst>
          </p:cNvPr>
          <p:cNvSpPr txBox="1"/>
          <p:nvPr/>
        </p:nvSpPr>
        <p:spPr>
          <a:xfrm>
            <a:off x="4108962" y="2782228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26" name="Google Shape;890;p52">
            <a:extLst>
              <a:ext uri="{FF2B5EF4-FFF2-40B4-BE49-F238E27FC236}">
                <a16:creationId xmlns:a16="http://schemas.microsoft.com/office/drawing/2014/main" id="{395441FB-33CE-CC48-A4CC-BD9D588CE2F0}"/>
              </a:ext>
            </a:extLst>
          </p:cNvPr>
          <p:cNvSpPr/>
          <p:nvPr/>
        </p:nvSpPr>
        <p:spPr>
          <a:xfrm>
            <a:off x="624200" y="1467105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822;p49">
            <a:extLst>
              <a:ext uri="{FF2B5EF4-FFF2-40B4-BE49-F238E27FC236}">
                <a16:creationId xmlns:a16="http://schemas.microsoft.com/office/drawing/2014/main" id="{0A7AFA3C-44D1-8D45-B4F3-2588CEA129C8}"/>
              </a:ext>
            </a:extLst>
          </p:cNvPr>
          <p:cNvSpPr/>
          <p:nvPr/>
        </p:nvSpPr>
        <p:spPr>
          <a:xfrm>
            <a:off x="746235" y="1547933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18,8%</a:t>
            </a:r>
            <a:endParaRPr sz="3200" b="1" dirty="0"/>
          </a:p>
        </p:txBody>
      </p:sp>
      <p:sp>
        <p:nvSpPr>
          <p:cNvPr id="28" name="Google Shape;822;p49">
            <a:extLst>
              <a:ext uri="{FF2B5EF4-FFF2-40B4-BE49-F238E27FC236}">
                <a16:creationId xmlns:a16="http://schemas.microsoft.com/office/drawing/2014/main" id="{A23BC4EA-B5A4-F143-B270-E270D9F9CA7E}"/>
              </a:ext>
            </a:extLst>
          </p:cNvPr>
          <p:cNvSpPr/>
          <p:nvPr/>
        </p:nvSpPr>
        <p:spPr>
          <a:xfrm>
            <a:off x="3417245" y="1505411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29" name="Google Shape;890;p52">
            <a:extLst>
              <a:ext uri="{FF2B5EF4-FFF2-40B4-BE49-F238E27FC236}">
                <a16:creationId xmlns:a16="http://schemas.microsoft.com/office/drawing/2014/main" id="{7E4C09DB-E0D5-7641-BB9E-F78C9F927AC4}"/>
              </a:ext>
            </a:extLst>
          </p:cNvPr>
          <p:cNvSpPr/>
          <p:nvPr/>
        </p:nvSpPr>
        <p:spPr>
          <a:xfrm>
            <a:off x="3368190" y="1456356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822;p49">
            <a:extLst>
              <a:ext uri="{FF2B5EF4-FFF2-40B4-BE49-F238E27FC236}">
                <a16:creationId xmlns:a16="http://schemas.microsoft.com/office/drawing/2014/main" id="{F0587CAD-958A-4F4D-8AE0-111375E41CFD}"/>
              </a:ext>
            </a:extLst>
          </p:cNvPr>
          <p:cNvSpPr/>
          <p:nvPr/>
        </p:nvSpPr>
        <p:spPr>
          <a:xfrm>
            <a:off x="3469838" y="1558004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4,3%</a:t>
            </a:r>
            <a:endParaRPr sz="3200" b="1" dirty="0"/>
          </a:p>
        </p:txBody>
      </p:sp>
      <p:sp>
        <p:nvSpPr>
          <p:cNvPr id="36" name="Google Shape;827;p49">
            <a:extLst>
              <a:ext uri="{FF2B5EF4-FFF2-40B4-BE49-F238E27FC236}">
                <a16:creationId xmlns:a16="http://schemas.microsoft.com/office/drawing/2014/main" id="{9F990DF2-38FA-194B-8EAE-BBD4164E8B91}"/>
              </a:ext>
            </a:extLst>
          </p:cNvPr>
          <p:cNvSpPr txBox="1"/>
          <p:nvPr/>
        </p:nvSpPr>
        <p:spPr>
          <a:xfrm>
            <a:off x="7028626" y="2813859"/>
            <a:ext cx="4839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FFFFFF"/>
                </a:solidFill>
              </a:rPr>
              <a:t>9M</a:t>
            </a:r>
            <a:endParaRPr sz="1300" dirty="0">
              <a:solidFill>
                <a:srgbClr val="FFFFFF"/>
              </a:solidFill>
            </a:endParaRPr>
          </a:p>
        </p:txBody>
      </p:sp>
      <p:sp>
        <p:nvSpPr>
          <p:cNvPr id="37" name="Google Shape;822;p49">
            <a:extLst>
              <a:ext uri="{FF2B5EF4-FFF2-40B4-BE49-F238E27FC236}">
                <a16:creationId xmlns:a16="http://schemas.microsoft.com/office/drawing/2014/main" id="{8A0E9712-CEC2-A94B-B955-127CC33416BB}"/>
              </a:ext>
            </a:extLst>
          </p:cNvPr>
          <p:cNvSpPr/>
          <p:nvPr/>
        </p:nvSpPr>
        <p:spPr>
          <a:xfrm>
            <a:off x="6336909" y="1537042"/>
            <a:ext cx="2089391" cy="2089391"/>
          </a:xfrm>
          <a:prstGeom prst="ellipse">
            <a:avLst/>
          </a:prstGeom>
          <a:solidFill>
            <a:srgbClr val="EE79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38" name="Google Shape;890;p52">
            <a:extLst>
              <a:ext uri="{FF2B5EF4-FFF2-40B4-BE49-F238E27FC236}">
                <a16:creationId xmlns:a16="http://schemas.microsoft.com/office/drawing/2014/main" id="{64C794F9-F773-E942-BDF9-2864260F9E94}"/>
              </a:ext>
            </a:extLst>
          </p:cNvPr>
          <p:cNvSpPr/>
          <p:nvPr/>
        </p:nvSpPr>
        <p:spPr>
          <a:xfrm>
            <a:off x="6287854" y="1487987"/>
            <a:ext cx="2190456" cy="2190456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822;p49">
            <a:extLst>
              <a:ext uri="{FF2B5EF4-FFF2-40B4-BE49-F238E27FC236}">
                <a16:creationId xmlns:a16="http://schemas.microsoft.com/office/drawing/2014/main" id="{3EF4E08E-DFC6-7F4A-B9EC-3B2ED6FB3E5F}"/>
              </a:ext>
            </a:extLst>
          </p:cNvPr>
          <p:cNvSpPr/>
          <p:nvPr/>
        </p:nvSpPr>
        <p:spPr>
          <a:xfrm>
            <a:off x="6389502" y="1589635"/>
            <a:ext cx="1984204" cy="198420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/>
              <a:t>123</a:t>
            </a:r>
            <a:endParaRPr sz="3200" b="1" dirty="0"/>
          </a:p>
        </p:txBody>
      </p:sp>
    </p:spTree>
    <p:extLst>
      <p:ext uri="{BB962C8B-B14F-4D97-AF65-F5344CB8AC3E}">
        <p14:creationId xmlns:p14="http://schemas.microsoft.com/office/powerpoint/2010/main" val="314484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C85C298-E40F-4AF1-9632-41E42D9DB7CB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Problemática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Social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02" y="218833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1559937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C9D3F1C-460D-4B9C-AEB6-7F42048DA17E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49" y="220345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2758679" y="2896326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  <p:pic>
        <p:nvPicPr>
          <p:cNvPr id="2062" name="Picture 14" descr="Resultado de imagen de DIBUJO PELIGRO">
            <a:extLst>
              <a:ext uri="{FF2B5EF4-FFF2-40B4-BE49-F238E27FC236}">
                <a16:creationId xmlns:a16="http://schemas.microsoft.com/office/drawing/2014/main" id="{C5483EDA-B524-44FB-8618-A19A589C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397" y="1391969"/>
            <a:ext cx="776568" cy="77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641654-AA56-4F36-B92E-51752E6C55DB}"/>
              </a:ext>
            </a:extLst>
          </p:cNvPr>
          <p:cNvSpPr/>
          <p:nvPr/>
        </p:nvSpPr>
        <p:spPr>
          <a:xfrm>
            <a:off x="6044180" y="1665352"/>
            <a:ext cx="1439107" cy="554268"/>
          </a:xfrm>
          <a:prstGeom prst="wedgeRoundRectCallout">
            <a:avLst>
              <a:gd name="adj1" fmla="val -53131"/>
              <a:gd name="adj2" fmla="val 705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“X” AYUDA</a:t>
            </a:r>
          </a:p>
        </p:txBody>
      </p:sp>
      <p:pic>
        <p:nvPicPr>
          <p:cNvPr id="15" name="Picture 14" descr="Resultado de imagen de DIBUJO PELIGRO">
            <a:extLst>
              <a:ext uri="{FF2B5EF4-FFF2-40B4-BE49-F238E27FC236}">
                <a16:creationId xmlns:a16="http://schemas.microsoft.com/office/drawing/2014/main" id="{80B79439-1811-4E87-83AC-13F3D3E63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8" y="1259415"/>
            <a:ext cx="999539" cy="9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251;p33">
            <a:extLst>
              <a:ext uri="{FF2B5EF4-FFF2-40B4-BE49-F238E27FC236}">
                <a16:creationId xmlns:a16="http://schemas.microsoft.com/office/drawing/2014/main" id="{99D1BFC6-DBD5-4C6F-831C-0B9B12A8D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Problemática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Social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761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CF72A86-C33D-4F71-8BD2-5FB1225AF37C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2060" name="Picture 12" descr="Resultado de imagen de silueta persona dibujo">
            <a:extLst>
              <a:ext uri="{FF2B5EF4-FFF2-40B4-BE49-F238E27FC236}">
                <a16:creationId xmlns:a16="http://schemas.microsoft.com/office/drawing/2014/main" id="{4E4045B7-CEEE-485F-8B39-5B0D88F5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4" y="219169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Resultado de imagen de silueta persona dibujo">
            <a:extLst>
              <a:ext uri="{FF2B5EF4-FFF2-40B4-BE49-F238E27FC236}">
                <a16:creationId xmlns:a16="http://schemas.microsoft.com/office/drawing/2014/main" id="{ECFF34E1-9932-4B47-90C4-684F878E4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49" y="2203452"/>
            <a:ext cx="542937" cy="7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Google Shape;252;p33">
            <a:extLst>
              <a:ext uri="{FF2B5EF4-FFF2-40B4-BE49-F238E27FC236}">
                <a16:creationId xmlns:a16="http://schemas.microsoft.com/office/drawing/2014/main" id="{20AAA608-B8D6-43FD-A72B-FCE31526F99B}"/>
              </a:ext>
            </a:extLst>
          </p:cNvPr>
          <p:cNvSpPr txBox="1"/>
          <p:nvPr/>
        </p:nvSpPr>
        <p:spPr>
          <a:xfrm>
            <a:off x="5129772" y="2878018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A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28" name="Google Shape;252;p33">
            <a:extLst>
              <a:ext uri="{FF2B5EF4-FFF2-40B4-BE49-F238E27FC236}">
                <a16:creationId xmlns:a16="http://schemas.microsoft.com/office/drawing/2014/main" id="{FC543EAB-EAFC-46F5-8BF3-7006DD1AFAF5}"/>
              </a:ext>
            </a:extLst>
          </p:cNvPr>
          <p:cNvSpPr txBox="1"/>
          <p:nvPr/>
        </p:nvSpPr>
        <p:spPr>
          <a:xfrm>
            <a:off x="2758679" y="2896326"/>
            <a:ext cx="1546411" cy="147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000" b="1" dirty="0">
                <a:solidFill>
                  <a:schemeClr val="tx1"/>
                </a:solidFill>
              </a:rPr>
              <a:t>INDIVIDUO B</a:t>
            </a:r>
            <a:endParaRPr sz="1000" b="1" dirty="0">
              <a:solidFill>
                <a:schemeClr val="tx1"/>
              </a:solidFill>
            </a:endParaRPr>
          </a:p>
        </p:txBody>
      </p:sp>
      <p:pic>
        <p:nvPicPr>
          <p:cNvPr id="2062" name="Picture 14" descr="Resultado de imagen de DIBUJO PELIGRO">
            <a:extLst>
              <a:ext uri="{FF2B5EF4-FFF2-40B4-BE49-F238E27FC236}">
                <a16:creationId xmlns:a16="http://schemas.microsoft.com/office/drawing/2014/main" id="{C5483EDA-B524-44FB-8618-A19A589C8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28" y="1259415"/>
            <a:ext cx="999539" cy="99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254;p33">
            <a:extLst>
              <a:ext uri="{FF2B5EF4-FFF2-40B4-BE49-F238E27FC236}">
                <a16:creationId xmlns:a16="http://schemas.microsoft.com/office/drawing/2014/main" id="{64C5DA75-582D-460B-A11D-E301DE48E943}"/>
              </a:ext>
            </a:extLst>
          </p:cNvPr>
          <p:cNvSpPr/>
          <p:nvPr/>
        </p:nvSpPr>
        <p:spPr>
          <a:xfrm>
            <a:off x="917054" y="84826"/>
            <a:ext cx="4992928" cy="4992928"/>
          </a:xfrm>
          <a:prstGeom prst="ellipse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54;p33">
            <a:extLst>
              <a:ext uri="{FF2B5EF4-FFF2-40B4-BE49-F238E27FC236}">
                <a16:creationId xmlns:a16="http://schemas.microsoft.com/office/drawing/2014/main" id="{73880653-6E26-4262-92A8-E51BE67EFE45}"/>
              </a:ext>
            </a:extLst>
          </p:cNvPr>
          <p:cNvSpPr/>
          <p:nvPr/>
        </p:nvSpPr>
        <p:spPr>
          <a:xfrm>
            <a:off x="3276248" y="84826"/>
            <a:ext cx="4992928" cy="4992928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9641654-AA56-4F36-B92E-51752E6C55DB}"/>
              </a:ext>
            </a:extLst>
          </p:cNvPr>
          <p:cNvSpPr/>
          <p:nvPr/>
        </p:nvSpPr>
        <p:spPr>
          <a:xfrm>
            <a:off x="6044180" y="1665352"/>
            <a:ext cx="1439107" cy="554268"/>
          </a:xfrm>
          <a:prstGeom prst="wedgeRoundRectCallout">
            <a:avLst>
              <a:gd name="adj1" fmla="val -53131"/>
              <a:gd name="adj2" fmla="val 7053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a-ES" dirty="0"/>
              <a:t>“X” AYUDA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7F6E7A-1C4B-46C4-998B-5A5CE02CAF96}"/>
              </a:ext>
            </a:extLst>
          </p:cNvPr>
          <p:cNvSpPr/>
          <p:nvPr/>
        </p:nvSpPr>
        <p:spPr>
          <a:xfrm>
            <a:off x="3707328" y="3384315"/>
            <a:ext cx="17293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/>
              <a:t>BEACONS</a:t>
            </a:r>
          </a:p>
        </p:txBody>
      </p:sp>
      <p:grpSp>
        <p:nvGrpSpPr>
          <p:cNvPr id="12" name="Google Shape;264;p33">
            <a:extLst>
              <a:ext uri="{FF2B5EF4-FFF2-40B4-BE49-F238E27FC236}">
                <a16:creationId xmlns:a16="http://schemas.microsoft.com/office/drawing/2014/main" id="{5E29780F-861A-4ABA-A715-C5E9A16E23E7}"/>
              </a:ext>
            </a:extLst>
          </p:cNvPr>
          <p:cNvGrpSpPr/>
          <p:nvPr/>
        </p:nvGrpSpPr>
        <p:grpSpPr>
          <a:xfrm>
            <a:off x="3486711" y="3377875"/>
            <a:ext cx="2186616" cy="236670"/>
            <a:chOff x="3577363" y="2417431"/>
            <a:chExt cx="1742608" cy="180763"/>
          </a:xfrm>
        </p:grpSpPr>
        <p:sp>
          <p:nvSpPr>
            <p:cNvPr id="13" name="Google Shape;265;p33">
              <a:extLst>
                <a:ext uri="{FF2B5EF4-FFF2-40B4-BE49-F238E27FC236}">
                  <a16:creationId xmlns:a16="http://schemas.microsoft.com/office/drawing/2014/main" id="{C10ED32D-380E-4A6D-86E8-22F2651579CF}"/>
                </a:ext>
              </a:extLst>
            </p:cNvPr>
            <p:cNvSpPr/>
            <p:nvPr/>
          </p:nvSpPr>
          <p:spPr>
            <a:xfrm rot="10800000">
              <a:off x="3577363" y="2417431"/>
              <a:ext cx="168000" cy="1746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566579">
                <a:alpha val="9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6;p33">
              <a:extLst>
                <a:ext uri="{FF2B5EF4-FFF2-40B4-BE49-F238E27FC236}">
                  <a16:creationId xmlns:a16="http://schemas.microsoft.com/office/drawing/2014/main" id="{3247BB68-AB39-45AA-9BD6-221FDBF17BD5}"/>
                </a:ext>
              </a:extLst>
            </p:cNvPr>
            <p:cNvSpPr/>
            <p:nvPr/>
          </p:nvSpPr>
          <p:spPr>
            <a:xfrm>
              <a:off x="5151971" y="2423594"/>
              <a:ext cx="168000" cy="174600"/>
            </a:xfrm>
            <a:prstGeom prst="stripedRightArrow">
              <a:avLst>
                <a:gd name="adj1" fmla="val 50000"/>
                <a:gd name="adj2" fmla="val 50000"/>
              </a:avLst>
            </a:prstGeom>
            <a:solidFill>
              <a:srgbClr val="C6C5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478;p39">
            <a:extLst>
              <a:ext uri="{FF2B5EF4-FFF2-40B4-BE49-F238E27FC236}">
                <a16:creationId xmlns:a16="http://schemas.microsoft.com/office/drawing/2014/main" id="{0E614521-1FAB-48D5-9FF9-EDE12878857F}"/>
              </a:ext>
            </a:extLst>
          </p:cNvPr>
          <p:cNvSpPr/>
          <p:nvPr/>
        </p:nvSpPr>
        <p:spPr>
          <a:xfrm>
            <a:off x="5501244" y="2631519"/>
            <a:ext cx="148999" cy="25570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87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475FA40-24FE-4FB9-92EE-85F30C8B9778}"/>
              </a:ext>
            </a:extLst>
          </p:cNvPr>
          <p:cNvSpPr/>
          <p:nvPr/>
        </p:nvSpPr>
        <p:spPr>
          <a:xfrm>
            <a:off x="-767180" y="-85076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7" name="Picture 12" descr="Resultado de imagen de silueta persona dibujo">
            <a:extLst>
              <a:ext uri="{FF2B5EF4-FFF2-40B4-BE49-F238E27FC236}">
                <a16:creationId xmlns:a16="http://schemas.microsoft.com/office/drawing/2014/main" id="{8AF78936-0597-4F85-919F-A6B029E5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88" y="1830103"/>
            <a:ext cx="1145281" cy="16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52;p33">
            <a:extLst>
              <a:ext uri="{FF2B5EF4-FFF2-40B4-BE49-F238E27FC236}">
                <a16:creationId xmlns:a16="http://schemas.microsoft.com/office/drawing/2014/main" id="{D6517CD4-B637-4BCC-8AA9-494D98BC203E}"/>
              </a:ext>
            </a:extLst>
          </p:cNvPr>
          <p:cNvSpPr txBox="1"/>
          <p:nvPr/>
        </p:nvSpPr>
        <p:spPr>
          <a:xfrm>
            <a:off x="814100" y="3378802"/>
            <a:ext cx="2000790" cy="1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INDIVIDUO A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9" name="Google Shape;254;p33">
            <a:extLst>
              <a:ext uri="{FF2B5EF4-FFF2-40B4-BE49-F238E27FC236}">
                <a16:creationId xmlns:a16="http://schemas.microsoft.com/office/drawing/2014/main" id="{8DCF11E5-95E6-4ED4-9DB6-CDD5A2D3C6FE}"/>
              </a:ext>
            </a:extLst>
          </p:cNvPr>
          <p:cNvSpPr/>
          <p:nvPr/>
        </p:nvSpPr>
        <p:spPr>
          <a:xfrm>
            <a:off x="341925" y="1342656"/>
            <a:ext cx="2730208" cy="2730208"/>
          </a:xfrm>
          <a:prstGeom prst="ellipse">
            <a:avLst/>
          </a:prstGeom>
          <a:noFill/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B050"/>
              </a:solidFill>
            </a:endParaRPr>
          </a:p>
        </p:txBody>
      </p:sp>
      <p:sp>
        <p:nvSpPr>
          <p:cNvPr id="12" name="Google Shape;478;p39">
            <a:extLst>
              <a:ext uri="{FF2B5EF4-FFF2-40B4-BE49-F238E27FC236}">
                <a16:creationId xmlns:a16="http://schemas.microsoft.com/office/drawing/2014/main" id="{D7BDEA3E-9DD7-44AA-BF51-D5E924B8D261}"/>
              </a:ext>
            </a:extLst>
          </p:cNvPr>
          <p:cNvSpPr/>
          <p:nvPr/>
        </p:nvSpPr>
        <p:spPr>
          <a:xfrm>
            <a:off x="2121575" y="2531155"/>
            <a:ext cx="316188" cy="54262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8227" y="107867"/>
                </a:moveTo>
                <a:lnTo>
                  <a:pt x="46909" y="107972"/>
                </a:lnTo>
                <a:lnTo>
                  <a:pt x="45651" y="108216"/>
                </a:lnTo>
                <a:lnTo>
                  <a:pt x="44573" y="108599"/>
                </a:lnTo>
                <a:lnTo>
                  <a:pt x="43674" y="109157"/>
                </a:lnTo>
                <a:lnTo>
                  <a:pt x="43015" y="109750"/>
                </a:lnTo>
                <a:lnTo>
                  <a:pt x="42596" y="110447"/>
                </a:lnTo>
                <a:lnTo>
                  <a:pt x="42416" y="111214"/>
                </a:lnTo>
                <a:lnTo>
                  <a:pt x="42596" y="111981"/>
                </a:lnTo>
                <a:lnTo>
                  <a:pt x="43015" y="112678"/>
                </a:lnTo>
                <a:lnTo>
                  <a:pt x="43674" y="113306"/>
                </a:lnTo>
                <a:lnTo>
                  <a:pt x="44573" y="113829"/>
                </a:lnTo>
                <a:lnTo>
                  <a:pt x="45651" y="114212"/>
                </a:lnTo>
                <a:lnTo>
                  <a:pt x="46909" y="114456"/>
                </a:lnTo>
                <a:lnTo>
                  <a:pt x="48227" y="114561"/>
                </a:lnTo>
                <a:lnTo>
                  <a:pt x="69495" y="114561"/>
                </a:lnTo>
                <a:lnTo>
                  <a:pt x="70813" y="114456"/>
                </a:lnTo>
                <a:lnTo>
                  <a:pt x="72011" y="114212"/>
                </a:lnTo>
                <a:lnTo>
                  <a:pt x="73090" y="113829"/>
                </a:lnTo>
                <a:lnTo>
                  <a:pt x="73989" y="113306"/>
                </a:lnTo>
                <a:lnTo>
                  <a:pt x="74648" y="112678"/>
                </a:lnTo>
                <a:lnTo>
                  <a:pt x="75127" y="111981"/>
                </a:lnTo>
                <a:lnTo>
                  <a:pt x="75247" y="111214"/>
                </a:lnTo>
                <a:lnTo>
                  <a:pt x="75127" y="110447"/>
                </a:lnTo>
                <a:lnTo>
                  <a:pt x="74648" y="109750"/>
                </a:lnTo>
                <a:lnTo>
                  <a:pt x="73989" y="109157"/>
                </a:lnTo>
                <a:lnTo>
                  <a:pt x="73090" y="108599"/>
                </a:lnTo>
                <a:lnTo>
                  <a:pt x="72011" y="108216"/>
                </a:lnTo>
                <a:lnTo>
                  <a:pt x="70813" y="107972"/>
                </a:lnTo>
                <a:lnTo>
                  <a:pt x="69495" y="107867"/>
                </a:lnTo>
                <a:lnTo>
                  <a:pt x="48227" y="107867"/>
                </a:lnTo>
                <a:close/>
                <a:moveTo>
                  <a:pt x="17433" y="17571"/>
                </a:moveTo>
                <a:lnTo>
                  <a:pt x="16175" y="17675"/>
                </a:lnTo>
                <a:lnTo>
                  <a:pt x="14977" y="17919"/>
                </a:lnTo>
                <a:lnTo>
                  <a:pt x="13899" y="18303"/>
                </a:lnTo>
                <a:lnTo>
                  <a:pt x="13060" y="18826"/>
                </a:lnTo>
                <a:lnTo>
                  <a:pt x="12341" y="19418"/>
                </a:lnTo>
                <a:lnTo>
                  <a:pt x="11922" y="20116"/>
                </a:lnTo>
                <a:lnTo>
                  <a:pt x="11802" y="20883"/>
                </a:lnTo>
                <a:lnTo>
                  <a:pt x="11802" y="99116"/>
                </a:lnTo>
                <a:lnTo>
                  <a:pt x="11922" y="99883"/>
                </a:lnTo>
                <a:lnTo>
                  <a:pt x="12341" y="100546"/>
                </a:lnTo>
                <a:lnTo>
                  <a:pt x="13060" y="101173"/>
                </a:lnTo>
                <a:lnTo>
                  <a:pt x="13899" y="101696"/>
                </a:lnTo>
                <a:lnTo>
                  <a:pt x="14977" y="102080"/>
                </a:lnTo>
                <a:lnTo>
                  <a:pt x="16175" y="102359"/>
                </a:lnTo>
                <a:lnTo>
                  <a:pt x="17433" y="102428"/>
                </a:lnTo>
                <a:lnTo>
                  <a:pt x="102506" y="102428"/>
                </a:lnTo>
                <a:lnTo>
                  <a:pt x="103824" y="102359"/>
                </a:lnTo>
                <a:lnTo>
                  <a:pt x="105022" y="102080"/>
                </a:lnTo>
                <a:lnTo>
                  <a:pt x="106040" y="101696"/>
                </a:lnTo>
                <a:lnTo>
                  <a:pt x="106939" y="101173"/>
                </a:lnTo>
                <a:lnTo>
                  <a:pt x="107658" y="100546"/>
                </a:lnTo>
                <a:lnTo>
                  <a:pt x="108077" y="99883"/>
                </a:lnTo>
                <a:lnTo>
                  <a:pt x="108197" y="99116"/>
                </a:lnTo>
                <a:lnTo>
                  <a:pt x="108197" y="20883"/>
                </a:lnTo>
                <a:lnTo>
                  <a:pt x="108077" y="20116"/>
                </a:lnTo>
                <a:lnTo>
                  <a:pt x="107658" y="19418"/>
                </a:lnTo>
                <a:lnTo>
                  <a:pt x="106939" y="18826"/>
                </a:lnTo>
                <a:lnTo>
                  <a:pt x="106040" y="18303"/>
                </a:lnTo>
                <a:lnTo>
                  <a:pt x="105022" y="17919"/>
                </a:lnTo>
                <a:lnTo>
                  <a:pt x="103824" y="17675"/>
                </a:lnTo>
                <a:lnTo>
                  <a:pt x="102506" y="17571"/>
                </a:lnTo>
                <a:lnTo>
                  <a:pt x="17433" y="17571"/>
                </a:lnTo>
                <a:close/>
                <a:moveTo>
                  <a:pt x="22166" y="0"/>
                </a:moveTo>
                <a:lnTo>
                  <a:pt x="97833" y="0"/>
                </a:lnTo>
                <a:lnTo>
                  <a:pt x="100589" y="104"/>
                </a:lnTo>
                <a:lnTo>
                  <a:pt x="103285" y="418"/>
                </a:lnTo>
                <a:lnTo>
                  <a:pt x="105801" y="871"/>
                </a:lnTo>
                <a:lnTo>
                  <a:pt x="108257" y="1499"/>
                </a:lnTo>
                <a:lnTo>
                  <a:pt x="110474" y="2300"/>
                </a:lnTo>
                <a:lnTo>
                  <a:pt x="112511" y="3242"/>
                </a:lnTo>
                <a:lnTo>
                  <a:pt x="114428" y="4357"/>
                </a:lnTo>
                <a:lnTo>
                  <a:pt x="116045" y="5543"/>
                </a:lnTo>
                <a:lnTo>
                  <a:pt x="117423" y="6868"/>
                </a:lnTo>
                <a:lnTo>
                  <a:pt x="118502" y="8262"/>
                </a:lnTo>
                <a:lnTo>
                  <a:pt x="119281" y="9761"/>
                </a:lnTo>
                <a:lnTo>
                  <a:pt x="119880" y="11295"/>
                </a:lnTo>
                <a:lnTo>
                  <a:pt x="120000" y="12899"/>
                </a:lnTo>
                <a:lnTo>
                  <a:pt x="120000" y="107065"/>
                </a:lnTo>
                <a:lnTo>
                  <a:pt x="119880" y="108669"/>
                </a:lnTo>
                <a:lnTo>
                  <a:pt x="119281" y="110238"/>
                </a:lnTo>
                <a:lnTo>
                  <a:pt x="118502" y="111737"/>
                </a:lnTo>
                <a:lnTo>
                  <a:pt x="117423" y="113131"/>
                </a:lnTo>
                <a:lnTo>
                  <a:pt x="116045" y="114421"/>
                </a:lnTo>
                <a:lnTo>
                  <a:pt x="114428" y="115642"/>
                </a:lnTo>
                <a:lnTo>
                  <a:pt x="112511" y="116687"/>
                </a:lnTo>
                <a:lnTo>
                  <a:pt x="110474" y="117664"/>
                </a:lnTo>
                <a:lnTo>
                  <a:pt x="108257" y="118466"/>
                </a:lnTo>
                <a:lnTo>
                  <a:pt x="105801" y="119093"/>
                </a:lnTo>
                <a:lnTo>
                  <a:pt x="103285" y="119581"/>
                </a:lnTo>
                <a:lnTo>
                  <a:pt x="100589" y="119860"/>
                </a:lnTo>
                <a:lnTo>
                  <a:pt x="97833" y="119999"/>
                </a:lnTo>
                <a:lnTo>
                  <a:pt x="22166" y="119999"/>
                </a:lnTo>
                <a:lnTo>
                  <a:pt x="19410" y="119860"/>
                </a:lnTo>
                <a:lnTo>
                  <a:pt x="16714" y="119581"/>
                </a:lnTo>
                <a:lnTo>
                  <a:pt x="14138" y="119093"/>
                </a:lnTo>
                <a:lnTo>
                  <a:pt x="11802" y="118466"/>
                </a:lnTo>
                <a:lnTo>
                  <a:pt x="9525" y="117664"/>
                </a:lnTo>
                <a:lnTo>
                  <a:pt x="7428" y="116687"/>
                </a:lnTo>
                <a:lnTo>
                  <a:pt x="5631" y="115642"/>
                </a:lnTo>
                <a:lnTo>
                  <a:pt x="4013" y="114421"/>
                </a:lnTo>
                <a:lnTo>
                  <a:pt x="2636" y="113131"/>
                </a:lnTo>
                <a:lnTo>
                  <a:pt x="1497" y="111737"/>
                </a:lnTo>
                <a:lnTo>
                  <a:pt x="659" y="110238"/>
                </a:lnTo>
                <a:lnTo>
                  <a:pt x="179" y="108669"/>
                </a:lnTo>
                <a:lnTo>
                  <a:pt x="0" y="107065"/>
                </a:lnTo>
                <a:lnTo>
                  <a:pt x="0" y="12899"/>
                </a:lnTo>
                <a:lnTo>
                  <a:pt x="179" y="11295"/>
                </a:lnTo>
                <a:lnTo>
                  <a:pt x="659" y="9726"/>
                </a:lnTo>
                <a:lnTo>
                  <a:pt x="1497" y="8262"/>
                </a:lnTo>
                <a:lnTo>
                  <a:pt x="2636" y="6833"/>
                </a:lnTo>
                <a:lnTo>
                  <a:pt x="4013" y="5543"/>
                </a:lnTo>
                <a:lnTo>
                  <a:pt x="5631" y="4357"/>
                </a:lnTo>
                <a:lnTo>
                  <a:pt x="7428" y="3242"/>
                </a:lnTo>
                <a:lnTo>
                  <a:pt x="9525" y="2300"/>
                </a:lnTo>
                <a:lnTo>
                  <a:pt x="11802" y="1499"/>
                </a:lnTo>
                <a:lnTo>
                  <a:pt x="14138" y="871"/>
                </a:lnTo>
                <a:lnTo>
                  <a:pt x="16714" y="418"/>
                </a:lnTo>
                <a:lnTo>
                  <a:pt x="19410" y="69"/>
                </a:lnTo>
                <a:lnTo>
                  <a:pt x="22166" y="0"/>
                </a:lnTo>
                <a:close/>
              </a:path>
            </a:pathLst>
          </a:custGeom>
          <a:solidFill>
            <a:srgbClr val="5665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5BC729-5ECB-4F19-893C-E68EA813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38" y="492245"/>
            <a:ext cx="1242938" cy="3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52;p33">
            <a:extLst>
              <a:ext uri="{FF2B5EF4-FFF2-40B4-BE49-F238E27FC236}">
                <a16:creationId xmlns:a16="http://schemas.microsoft.com/office/drawing/2014/main" id="{5AD29E7A-F3F5-4809-9BC3-C515194DDC88}"/>
              </a:ext>
            </a:extLst>
          </p:cNvPr>
          <p:cNvSpPr txBox="1"/>
          <p:nvPr/>
        </p:nvSpPr>
        <p:spPr>
          <a:xfrm>
            <a:off x="5800507" y="460825"/>
            <a:ext cx="2785758" cy="14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b="1" dirty="0">
                <a:solidFill>
                  <a:schemeClr val="tx1"/>
                </a:solidFill>
              </a:rPr>
              <a:t>www.shift.es/city/town</a:t>
            </a:r>
            <a:endParaRPr b="1" dirty="0">
              <a:solidFill>
                <a:schemeClr val="tx1"/>
              </a:solidFill>
            </a:endParaRPr>
          </a:p>
        </p:txBody>
      </p:sp>
      <p:pic>
        <p:nvPicPr>
          <p:cNvPr id="5124" name="Picture 4" descr="Resultado de imagen de maps">
            <a:extLst>
              <a:ext uri="{FF2B5EF4-FFF2-40B4-BE49-F238E27FC236}">
                <a16:creationId xmlns:a16="http://schemas.microsoft.com/office/drawing/2014/main" id="{50EC7439-C5D5-4D51-869A-CB3B45B0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252" y="926589"/>
            <a:ext cx="2012680" cy="14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252;p33">
            <a:extLst>
              <a:ext uri="{FF2B5EF4-FFF2-40B4-BE49-F238E27FC236}">
                <a16:creationId xmlns:a16="http://schemas.microsoft.com/office/drawing/2014/main" id="{6BC6C93C-C325-4B45-8E86-6DF91E722DD0}"/>
              </a:ext>
            </a:extLst>
          </p:cNvPr>
          <p:cNvSpPr txBox="1"/>
          <p:nvPr/>
        </p:nvSpPr>
        <p:spPr>
          <a:xfrm>
            <a:off x="6769263" y="1234174"/>
            <a:ext cx="5520699" cy="8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b="1" dirty="0">
                <a:solidFill>
                  <a:schemeClr val="tx1"/>
                </a:solidFill>
              </a:rPr>
              <a:t>- Warning ID</a:t>
            </a:r>
            <a:br>
              <a:rPr lang="en-GB" b="1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- </a:t>
            </a:r>
            <a:r>
              <a:rPr lang="en-GB" b="1" dirty="0" err="1">
                <a:solidFill>
                  <a:schemeClr val="tx1"/>
                </a:solidFill>
              </a:rPr>
              <a:t>Nombre</a:t>
            </a:r>
            <a:r>
              <a:rPr lang="en-GB" b="1" dirty="0">
                <a:solidFill>
                  <a:schemeClr val="tx1"/>
                </a:solidFill>
              </a:rPr>
              <a:t> Persona </a:t>
            </a:r>
            <a:br>
              <a:rPr lang="en-GB" sz="1600" b="1" dirty="0">
                <a:solidFill>
                  <a:schemeClr val="tx1"/>
                </a:solidFill>
              </a:rPr>
            </a:b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5128" name="Picture 8" descr="Resultado de imagen de databse picture png">
            <a:extLst>
              <a:ext uri="{FF2B5EF4-FFF2-40B4-BE49-F238E27FC236}">
                <a16:creationId xmlns:a16="http://schemas.microsoft.com/office/drawing/2014/main" id="{35C3799A-C600-4BBC-8C5A-427714A62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905" y="2877015"/>
            <a:ext cx="1403373" cy="14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252;p33">
            <a:extLst>
              <a:ext uri="{FF2B5EF4-FFF2-40B4-BE49-F238E27FC236}">
                <a16:creationId xmlns:a16="http://schemas.microsoft.com/office/drawing/2014/main" id="{8A933127-EBCF-4AB0-BE71-3368756A5353}"/>
              </a:ext>
            </a:extLst>
          </p:cNvPr>
          <p:cNvSpPr txBox="1"/>
          <p:nvPr/>
        </p:nvSpPr>
        <p:spPr>
          <a:xfrm>
            <a:off x="5320044" y="4164457"/>
            <a:ext cx="1286234" cy="10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800" b="1" dirty="0">
                <a:solidFill>
                  <a:schemeClr val="tx1"/>
                </a:solidFill>
              </a:rPr>
              <a:t>BBDD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B0C0D-174C-43F8-9E7D-E1D0A5B6F819}"/>
              </a:ext>
            </a:extLst>
          </p:cNvPr>
          <p:cNvSpPr/>
          <p:nvPr/>
        </p:nvSpPr>
        <p:spPr>
          <a:xfrm>
            <a:off x="5039919" y="3018609"/>
            <a:ext cx="1729344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2000" dirty="0"/>
              <a:t>BEACONS</a:t>
            </a:r>
          </a:p>
        </p:txBody>
      </p:sp>
      <p:sp>
        <p:nvSpPr>
          <p:cNvPr id="28" name="Google Shape;440;p39">
            <a:extLst>
              <a:ext uri="{FF2B5EF4-FFF2-40B4-BE49-F238E27FC236}">
                <a16:creationId xmlns:a16="http://schemas.microsoft.com/office/drawing/2014/main" id="{A0CA2401-F83E-49BD-8F2D-39784885B220}"/>
              </a:ext>
            </a:extLst>
          </p:cNvPr>
          <p:cNvSpPr/>
          <p:nvPr/>
        </p:nvSpPr>
        <p:spPr>
          <a:xfrm rot="10800000">
            <a:off x="3151087" y="1628275"/>
            <a:ext cx="1438497" cy="35843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Google Shape;440;p39">
            <a:extLst>
              <a:ext uri="{FF2B5EF4-FFF2-40B4-BE49-F238E27FC236}">
                <a16:creationId xmlns:a16="http://schemas.microsoft.com/office/drawing/2014/main" id="{7B46662A-E07A-440A-8B30-33911E979F73}"/>
              </a:ext>
            </a:extLst>
          </p:cNvPr>
          <p:cNvSpPr/>
          <p:nvPr/>
        </p:nvSpPr>
        <p:spPr>
          <a:xfrm rot="10800000">
            <a:off x="3151087" y="3489818"/>
            <a:ext cx="1438497" cy="35843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251;p33">
            <a:extLst>
              <a:ext uri="{FF2B5EF4-FFF2-40B4-BE49-F238E27FC236}">
                <a16:creationId xmlns:a16="http://schemas.microsoft.com/office/drawing/2014/main" id="{D3793384-1CA2-442D-B79C-287DE5F7A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 err="1">
                <a:solidFill>
                  <a:schemeClr val="tx1"/>
                </a:solidFill>
              </a:rPr>
              <a:t>Flujo</a:t>
            </a:r>
            <a:r>
              <a:rPr lang="en-GB" dirty="0">
                <a:solidFill>
                  <a:schemeClr val="tx1"/>
                </a:solidFill>
              </a:rPr>
              <a:t> de</a:t>
            </a:r>
            <a:r>
              <a:rPr lang="en-GB" dirty="0"/>
              <a:t> </a:t>
            </a:r>
            <a:r>
              <a:rPr lang="en-GB" b="1" dirty="0" err="1">
                <a:solidFill>
                  <a:srgbClr val="EE795B"/>
                </a:solidFill>
              </a:rPr>
              <a:t>Información</a:t>
            </a:r>
            <a:endParaRPr b="1" dirty="0">
              <a:solidFill>
                <a:srgbClr val="EE795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252;p33">
            <a:extLst>
              <a:ext uri="{FF2B5EF4-FFF2-40B4-BE49-F238E27FC236}">
                <a16:creationId xmlns:a16="http://schemas.microsoft.com/office/drawing/2014/main" id="{348E79A2-E244-49C7-9A44-5BE21C8AA2B0}"/>
              </a:ext>
            </a:extLst>
          </p:cNvPr>
          <p:cNvSpPr txBox="1"/>
          <p:nvPr/>
        </p:nvSpPr>
        <p:spPr>
          <a:xfrm>
            <a:off x="3178248" y="3664061"/>
            <a:ext cx="2000790" cy="13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P: YYYY</a:t>
            </a:r>
            <a:endParaRPr sz="16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0CC660-B8CB-4EF6-82EA-F38C42E64F66}"/>
              </a:ext>
            </a:extLst>
          </p:cNvPr>
          <p:cNvSpPr/>
          <p:nvPr/>
        </p:nvSpPr>
        <p:spPr>
          <a:xfrm>
            <a:off x="3151086" y="1392287"/>
            <a:ext cx="1159292" cy="3790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5100" lvl="0">
              <a:lnSpc>
                <a:spcPct val="130000"/>
              </a:lnSpc>
              <a:buClr>
                <a:srgbClr val="999999"/>
              </a:buClr>
              <a:buSzPts val="1000"/>
            </a:pPr>
            <a:r>
              <a:rPr lang="en-GB" sz="1600" b="1" dirty="0">
                <a:solidFill>
                  <a:schemeClr val="tx1"/>
                </a:solidFill>
              </a:rPr>
              <a:t>P: XXXX</a:t>
            </a:r>
          </a:p>
        </p:txBody>
      </p:sp>
    </p:spTree>
    <p:extLst>
      <p:ext uri="{BB962C8B-B14F-4D97-AF65-F5344CB8AC3E}">
        <p14:creationId xmlns:p14="http://schemas.microsoft.com/office/powerpoint/2010/main" val="233691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5A96B57-D075-4673-891C-06A7E045C02E}"/>
              </a:ext>
            </a:extLst>
          </p:cNvPr>
          <p:cNvSpPr/>
          <p:nvPr/>
        </p:nvSpPr>
        <p:spPr>
          <a:xfrm>
            <a:off x="-800100" y="-422031"/>
            <a:ext cx="10155115" cy="620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Herramientas</a:t>
            </a:r>
            <a:r>
              <a:rPr lang="en-GB" dirty="0"/>
              <a:t> </a:t>
            </a:r>
            <a:r>
              <a:rPr lang="en-GB" b="1" dirty="0">
                <a:solidFill>
                  <a:srgbClr val="EE795B"/>
                </a:solidFill>
              </a:rPr>
              <a:t>de </a:t>
            </a:r>
            <a:r>
              <a:rPr lang="en-GB" b="1" dirty="0" err="1">
                <a:solidFill>
                  <a:srgbClr val="EE795B"/>
                </a:solidFill>
              </a:rPr>
              <a:t>Desarrollo</a:t>
            </a:r>
            <a:endParaRPr b="1" dirty="0">
              <a:solidFill>
                <a:srgbClr val="EE795B"/>
              </a:solidFill>
            </a:endParaRPr>
          </a:p>
        </p:txBody>
      </p:sp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434300" y="4736375"/>
            <a:ext cx="379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353" name="Google Shape;353;p37"/>
          <p:cNvSpPr/>
          <p:nvPr/>
        </p:nvSpPr>
        <p:spPr>
          <a:xfrm>
            <a:off x="392850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7"/>
          <p:cNvSpPr/>
          <p:nvPr/>
        </p:nvSpPr>
        <p:spPr>
          <a:xfrm>
            <a:off x="3260638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7"/>
          <p:cNvSpPr/>
          <p:nvPr/>
        </p:nvSpPr>
        <p:spPr>
          <a:xfrm>
            <a:off x="6128426" y="1847434"/>
            <a:ext cx="2587800" cy="1498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7"/>
          <p:cNvSpPr txBox="1"/>
          <p:nvPr/>
        </p:nvSpPr>
        <p:spPr>
          <a:xfrm>
            <a:off x="449553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XAMARIN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412525" y="1387409"/>
            <a:ext cx="25485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APP </a:t>
            </a:r>
            <a:r>
              <a:rPr lang="en-GB" sz="1750" dirty="0" err="1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Multiplataforma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37"/>
          <p:cNvSpPr txBox="1"/>
          <p:nvPr/>
        </p:nvSpPr>
        <p:spPr>
          <a:xfrm>
            <a:off x="3264375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WEB Application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4" name="Google Shape;364;p37"/>
          <p:cNvSpPr txBox="1"/>
          <p:nvPr/>
        </p:nvSpPr>
        <p:spPr>
          <a:xfrm>
            <a:off x="6123500" y="1387409"/>
            <a:ext cx="25878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BBDD</a:t>
            </a:r>
            <a:endParaRPr sz="1850" dirty="0">
              <a:solidFill>
                <a:schemeClr val="tx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50" name="Picture 10" descr="Resultado de imagen de mysqladmin png">
            <a:extLst>
              <a:ext uri="{FF2B5EF4-FFF2-40B4-BE49-F238E27FC236}">
                <a16:creationId xmlns:a16="http://schemas.microsoft.com/office/drawing/2014/main" id="{D1DBC9DC-FEE9-4AA2-871E-F22D40157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7" y="1909155"/>
            <a:ext cx="1771406" cy="125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Google Shape;359;p37">
            <a:extLst>
              <a:ext uri="{FF2B5EF4-FFF2-40B4-BE49-F238E27FC236}">
                <a16:creationId xmlns:a16="http://schemas.microsoft.com/office/drawing/2014/main" id="{BB47C209-D9F6-45F1-B4BB-3351BEB145B8}"/>
              </a:ext>
            </a:extLst>
          </p:cNvPr>
          <p:cNvSpPr txBox="1"/>
          <p:nvPr/>
        </p:nvSpPr>
        <p:spPr>
          <a:xfrm>
            <a:off x="3327688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APACHE + UBUNTU</a:t>
            </a:r>
            <a:endParaRPr sz="900" b="1" dirty="0">
              <a:solidFill>
                <a:schemeClr val="tx1"/>
              </a:solidFill>
            </a:endParaRPr>
          </a:p>
        </p:txBody>
      </p:sp>
      <p:sp>
        <p:nvSpPr>
          <p:cNvPr id="31" name="Google Shape;359;p37">
            <a:extLst>
              <a:ext uri="{FF2B5EF4-FFF2-40B4-BE49-F238E27FC236}">
                <a16:creationId xmlns:a16="http://schemas.microsoft.com/office/drawing/2014/main" id="{3F11917A-6004-4DF1-9B6E-CF015ACD38B6}"/>
              </a:ext>
            </a:extLst>
          </p:cNvPr>
          <p:cNvSpPr txBox="1"/>
          <p:nvPr/>
        </p:nvSpPr>
        <p:spPr>
          <a:xfrm>
            <a:off x="6152600" y="3036894"/>
            <a:ext cx="2548500" cy="9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</a:rPr>
              <a:t>PHPMYADMIN</a:t>
            </a:r>
            <a:endParaRPr sz="900" b="1" dirty="0">
              <a:solidFill>
                <a:schemeClr val="tx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38F2C8-1570-7741-8DE6-FA05853D7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2" y="2056882"/>
            <a:ext cx="2354751" cy="9800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D4691E1-B78C-0B4A-8716-827A86DAE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3486" y="1930644"/>
            <a:ext cx="2345991" cy="1231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588</Words>
  <Application>Microsoft Macintosh PowerPoint</Application>
  <PresentationFormat>Presentación en pantalla (16:9)</PresentationFormat>
  <Paragraphs>131</Paragraphs>
  <Slides>17</Slides>
  <Notes>16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Trebuchet MS</vt:lpstr>
      <vt:lpstr>Calibri</vt:lpstr>
      <vt:lpstr>Arial</vt:lpstr>
      <vt:lpstr>Simple Light</vt:lpstr>
      <vt:lpstr>Presentación de PowerPoint</vt:lpstr>
      <vt:lpstr>Presentación de PowerPoint</vt:lpstr>
      <vt:lpstr>Estado Actual</vt:lpstr>
      <vt:lpstr>Estado Actual</vt:lpstr>
      <vt:lpstr>Problemática Social</vt:lpstr>
      <vt:lpstr>Problemática Social</vt:lpstr>
      <vt:lpstr>Presentación de PowerPoint</vt:lpstr>
      <vt:lpstr>Flujo de Información</vt:lpstr>
      <vt:lpstr>Herramientas de Desarrollo</vt:lpstr>
      <vt:lpstr>Evolución del Proyecto</vt:lpstr>
      <vt:lpstr>Planificación del Proyecto</vt:lpstr>
      <vt:lpstr>División del Equipo</vt:lpstr>
      <vt:lpstr>División del Equipo</vt:lpstr>
      <vt:lpstr>Presentación de PowerPoint</vt:lpstr>
      <vt:lpstr>Presentación de PowerPoint</vt:lpstr>
      <vt:lpstr>Desarrollo del Proyecto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Carles Milanes Horno</dc:creator>
  <cp:lastModifiedBy>Agustin Tamayo Quiñones</cp:lastModifiedBy>
  <cp:revision>31</cp:revision>
  <dcterms:modified xsi:type="dcterms:W3CDTF">2020-03-10T21:07:27Z</dcterms:modified>
</cp:coreProperties>
</file>