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C9D192-14B2-4679-8AA0-1193B5B05C10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43417E4-3119-495C-BEC6-92FFAC9E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8077200" cy="1673352"/>
          </a:xfrm>
        </p:spPr>
        <p:txBody>
          <a:bodyPr>
            <a:noAutofit/>
          </a:bodyPr>
          <a:lstStyle/>
          <a:p>
            <a:r>
              <a:rPr lang="en-US" sz="6000" dirty="0" smtClean="0"/>
              <a:t>APPRAISAL TRACKER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76800"/>
            <a:ext cx="49530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BY:</a:t>
            </a:r>
          </a:p>
          <a:p>
            <a:r>
              <a:rPr lang="en-US" sz="2800" dirty="0" smtClean="0"/>
              <a:t>Sonam  Nigam rit2012065</a:t>
            </a:r>
          </a:p>
          <a:p>
            <a:r>
              <a:rPr lang="en-US" sz="2800" dirty="0" smtClean="0"/>
              <a:t>Angel  Tiwari rit2012038</a:t>
            </a:r>
          </a:p>
          <a:p>
            <a:r>
              <a:rPr lang="en-US" sz="2800" dirty="0" smtClean="0"/>
              <a:t>Akansha  Gupta rit2012033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762000"/>
            <a:ext cx="57150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</a:t>
            </a:r>
            <a:r>
              <a:rPr lang="en-US" sz="10700" dirty="0" smtClean="0"/>
              <a:t>THE                           END</a:t>
            </a:r>
            <a:endParaRPr lang="en-US" sz="107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of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appraisal tracker system is used to track performance of individual which is rated by himself and superior of organization.</a:t>
            </a:r>
          </a:p>
          <a:p>
            <a:r>
              <a:rPr lang="en-US" dirty="0" smtClean="0"/>
              <a:t> Performance rating is done based on  </a:t>
            </a:r>
            <a:r>
              <a:rPr lang="en-US" dirty="0" err="1" smtClean="0"/>
              <a:t>behaviour</a:t>
            </a:r>
            <a:r>
              <a:rPr lang="en-US" dirty="0" smtClean="0"/>
              <a:t>, punctuality and obedience.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Technologies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>
              <a:buNone/>
            </a:pPr>
            <a:r>
              <a:rPr lang="en-US" dirty="0" smtClean="0"/>
              <a:t>            GUI (java)</a:t>
            </a:r>
          </a:p>
          <a:p>
            <a:r>
              <a:rPr lang="en-US" dirty="0" smtClean="0"/>
              <a:t>BACK END</a:t>
            </a:r>
          </a:p>
          <a:p>
            <a:pPr>
              <a:buNone/>
            </a:pPr>
            <a:r>
              <a:rPr lang="en-US" dirty="0" smtClean="0"/>
              <a:t>            ORACLE            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 R DIAGRAM</a:t>
            </a:r>
            <a:endParaRPr lang="en-US" dirty="0"/>
          </a:p>
        </p:txBody>
      </p:sp>
      <p:pic>
        <p:nvPicPr>
          <p:cNvPr id="3074" name="Picture 2" descr="C:\Users\DEEL\Desktop\10156873_10201680854322686_1778870555_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1524001"/>
            <a:ext cx="7620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098" name="Picture 2" descr="C:\Users\DEEL\Desktop\10268138_10201680929844574_339117159_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19400" y="1447800"/>
            <a:ext cx="3792141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ADMIN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or modify or delete new performance measures.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system should allow administrator to control all the activities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SUPERIOR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superior should be able to rate the individual working for him.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once a rating is done an automatic mail is sent to the individual about his rating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Individual rates himself.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JDBC drivers</a:t>
            </a:r>
          </a:p>
          <a:p>
            <a:r>
              <a:rPr lang="en-US" dirty="0" smtClean="0"/>
              <a:t>Register JDBC drivers</a:t>
            </a:r>
          </a:p>
          <a:p>
            <a:r>
              <a:rPr lang="en-US" dirty="0" smtClean="0"/>
              <a:t>Database URL formulations</a:t>
            </a:r>
          </a:p>
          <a:p>
            <a:r>
              <a:rPr lang="en-US" dirty="0" smtClean="0"/>
              <a:t>Create connection objects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 descr="C:\Users\DEEL\Desktop\10262640_725958820760274_1900650086_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8014" y="1774825"/>
            <a:ext cx="8227971" cy="462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 connection</a:t>
            </a:r>
            <a:endParaRPr lang="en-US" dirty="0"/>
          </a:p>
        </p:txBody>
      </p:sp>
      <p:pic>
        <p:nvPicPr>
          <p:cNvPr id="2050" name="Picture 2" descr="C:\Users\DEEL\Desktop\10262392_725959524093537_411299044_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50083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</TotalTime>
  <Words>149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APPRAISAL TRACKER</vt:lpstr>
      <vt:lpstr>Abstract of project</vt:lpstr>
      <vt:lpstr>Specific Technologies</vt:lpstr>
      <vt:lpstr> E R DIAGRAM</vt:lpstr>
      <vt:lpstr>SCHEMA</vt:lpstr>
      <vt:lpstr>Functional Components</vt:lpstr>
      <vt:lpstr>CONNECTIVITY</vt:lpstr>
      <vt:lpstr>RATING </vt:lpstr>
      <vt:lpstr>JDBC  connection</vt:lpstr>
      <vt:lpstr>          THE                          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APPRAISAL TRACKER</dc:title>
  <dc:creator>akansha</dc:creator>
  <cp:lastModifiedBy>sonam-pc</cp:lastModifiedBy>
  <cp:revision>3</cp:revision>
  <dcterms:created xsi:type="dcterms:W3CDTF">2014-04-16T17:45:18Z</dcterms:created>
  <dcterms:modified xsi:type="dcterms:W3CDTF">2014-04-16T20:01:39Z</dcterms:modified>
</cp:coreProperties>
</file>