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861D-4E15-4F57-86FB-A14A7C58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7E99E-376F-482F-B8C6-8319D454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F113-1D98-4703-AD07-4DF19DE8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A500-5FEA-4FF2-8814-335399C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60BF-ED69-4B5E-BD86-08D9B58F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9FB7-95E5-46EE-8842-B267097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6FFD-E1DA-4959-BAAE-2E211D9F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878F-9905-4E0F-AE46-89DAD961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425-1266-4A2B-A327-50A42550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3563-D9EC-43D4-AEE1-06C516F4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F0121-FD0E-4DED-8F92-ADEC81DE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2E55F-06B8-49AD-82BB-1B5DE27B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12FE-107C-4474-A4A0-42346F32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97C5-266E-47B3-AAE3-B345247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9E9D-CD8E-477D-902C-8CD38B7D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4E2C-5D10-4A50-8E14-1A006DE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D83C-74D7-483C-807C-1666CEE1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63C5-386F-4C12-A894-36ED4F5B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E47C-C3B9-400A-A92C-25A50565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F781-103C-45BD-AB34-2B41C50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886D-14E8-455A-B517-2154E31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926-B04A-42AA-8578-9ADD2CC2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3601-DBC2-4E5F-944E-DB2B4DFD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EEB1-EAC1-4D99-A54D-62C0D559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B7A0-F7F5-4D5A-BE2F-D44C573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EC9-1F4C-4AC4-9338-3A5EA6D1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DA8-46D0-4442-9CA7-F0E6B3B0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52B7-65CC-4C06-8DA2-9B250428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1527-0CFA-4C52-A795-84B2DF5C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EC36-547E-4DCD-BC81-99ACEEAF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3189-84E1-4681-8A35-C220986B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B41-E098-4F57-9224-98363A7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88CA-C7BB-4E57-ADA1-2878E894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08F8-704F-48E9-A0C4-40F04413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ED4D3-3017-4491-B949-7797CFD8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D9E8-21EF-4365-98CB-4180062DA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F4005-5541-4234-8BAF-F8509AAC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ED608-B022-4947-A0B1-2A9499D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1ED2C-5FCF-4F3D-9CB8-A212A84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5AF4-1509-487E-90D5-19137BE2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B04D3-597E-4FB8-8091-87BA191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C1BFB-54D8-4997-AB18-83D84C6E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6AFDA-1FD7-40EE-8CC2-FC8E4A9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23314-9BF6-4D3E-B50E-1A171B0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4B76A-415D-4781-8838-2B8FC0BE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263D-4DF1-4ACD-AEFC-BE98073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F4B-92E9-4797-9834-4E116334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A0D0-FBA0-43A7-BBB4-C870339B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02FB7-DE90-460F-93AD-61570F4D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543F-EA09-423D-9A24-C3B6FA3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4759-26EF-45FC-9956-70053EE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75C2-8781-4890-AC3A-E0487151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806E-CC75-4E06-A395-3373D1F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DABBC-9BBF-4AD2-9F8C-BFA0E9B5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373B1-DBDD-42DB-BB68-D836C7F8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86EC-092A-41E5-91FD-3C53299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A368-D282-4C84-B61C-D53424E3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3DA6-A09D-4059-A2A3-AD2E0493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25F8-8585-40BC-9B9A-D9E90FE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370F-8430-43A2-8A65-77A97435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B038-7099-45B4-A5C0-325B1D86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EE71-3916-405C-A148-FBA17ECE0B4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F1D4-812E-4870-8366-2DAEE3DA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D161-45CA-4546-AF8B-13E4DE337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CF1-5496-4C18-AD31-37224587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7090-BAED-4C08-8C72-9D7652FC2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062A-B107-4705-85F1-3A55E1139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A3078-D863-4579-BEED-18D2D06E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7" y="406450"/>
            <a:ext cx="3638472" cy="307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8B5EE-BB7B-4E7F-A30E-5D918E2E4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48" y="406450"/>
            <a:ext cx="3669391" cy="3096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70263-16FE-4B02-96D3-A72A59D6AD19}"/>
              </a:ext>
            </a:extLst>
          </p:cNvPr>
          <p:cNvSpPr txBox="1"/>
          <p:nvPr/>
        </p:nvSpPr>
        <p:spPr>
          <a:xfrm>
            <a:off x="349064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D847C-3CAF-4DB3-874B-58A9307E3D03}"/>
              </a:ext>
            </a:extLst>
          </p:cNvPr>
          <p:cNvSpPr txBox="1"/>
          <p:nvPr/>
        </p:nvSpPr>
        <p:spPr>
          <a:xfrm>
            <a:off x="3828470" y="-1167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B2988-663A-45F8-82A0-1130847A7C34}"/>
              </a:ext>
            </a:extLst>
          </p:cNvPr>
          <p:cNvSpPr txBox="1"/>
          <p:nvPr/>
        </p:nvSpPr>
        <p:spPr>
          <a:xfrm>
            <a:off x="1367493" y="-11677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391-CA4A-4039-9BD7-414202D1F16C}"/>
              </a:ext>
            </a:extLst>
          </p:cNvPr>
          <p:cNvSpPr txBox="1"/>
          <p:nvPr/>
        </p:nvSpPr>
        <p:spPr>
          <a:xfrm>
            <a:off x="4876410" y="-11677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6047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DBCD6-3259-426E-8451-40922F148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r="51626"/>
          <a:stretch/>
        </p:blipFill>
        <p:spPr>
          <a:xfrm>
            <a:off x="1290552" y="0"/>
            <a:ext cx="3364960" cy="329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BC8F0-25F6-4715-BCB1-CD5918E70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51302"/>
          <a:stretch/>
        </p:blipFill>
        <p:spPr>
          <a:xfrm>
            <a:off x="4655512" y="0"/>
            <a:ext cx="3438950" cy="32952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50A07F-2EDF-4455-9EF1-EAA57F5FC6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8" r="7586"/>
          <a:stretch/>
        </p:blipFill>
        <p:spPr>
          <a:xfrm>
            <a:off x="4802689" y="3562784"/>
            <a:ext cx="3291773" cy="329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397AF-DAA0-47DD-BE9A-3492D396F830}"/>
              </a:ext>
            </a:extLst>
          </p:cNvPr>
          <p:cNvSpPr txBox="1"/>
          <p:nvPr/>
        </p:nvSpPr>
        <p:spPr>
          <a:xfrm>
            <a:off x="1098031" y="-4801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A9F9-D0BE-4DD9-8F8A-185B83CBC63F}"/>
              </a:ext>
            </a:extLst>
          </p:cNvPr>
          <p:cNvSpPr txBox="1"/>
          <p:nvPr/>
        </p:nvSpPr>
        <p:spPr>
          <a:xfrm>
            <a:off x="4655512" y="-4801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741B4-D469-450A-B0D3-FE311A19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5" r="6581"/>
          <a:stretch/>
        </p:blipFill>
        <p:spPr>
          <a:xfrm>
            <a:off x="1296333" y="3539556"/>
            <a:ext cx="3459403" cy="329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31D33-EB0B-47D5-8664-BD706A71CCAD}"/>
              </a:ext>
            </a:extLst>
          </p:cNvPr>
          <p:cNvSpPr txBox="1"/>
          <p:nvPr/>
        </p:nvSpPr>
        <p:spPr>
          <a:xfrm>
            <a:off x="2472957" y="-48019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7CFC-D213-41B1-84B5-67A2FBC13B9A}"/>
              </a:ext>
            </a:extLst>
          </p:cNvPr>
          <p:cNvSpPr txBox="1"/>
          <p:nvPr/>
        </p:nvSpPr>
        <p:spPr>
          <a:xfrm>
            <a:off x="5764440" y="-48019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0D532-F256-4F05-BC3D-78D8C1D973B0}"/>
              </a:ext>
            </a:extLst>
          </p:cNvPr>
          <p:cNvSpPr txBox="1"/>
          <p:nvPr/>
        </p:nvSpPr>
        <p:spPr>
          <a:xfrm>
            <a:off x="5409212" y="-10716"/>
            <a:ext cx="2418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CB835-7F69-486A-A352-64E801787593}"/>
              </a:ext>
            </a:extLst>
          </p:cNvPr>
          <p:cNvSpPr txBox="1"/>
          <p:nvPr/>
        </p:nvSpPr>
        <p:spPr>
          <a:xfrm>
            <a:off x="1993178" y="-10716"/>
            <a:ext cx="2418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67348-5268-4E4D-893C-A28EEC53D16D}"/>
              </a:ext>
            </a:extLst>
          </p:cNvPr>
          <p:cNvSpPr txBox="1"/>
          <p:nvPr/>
        </p:nvSpPr>
        <p:spPr>
          <a:xfrm>
            <a:off x="5264471" y="3527495"/>
            <a:ext cx="30038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log10(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A4D60-39F0-4387-964E-9A9C0E1A1250}"/>
              </a:ext>
            </a:extLst>
          </p:cNvPr>
          <p:cNvSpPr txBox="1"/>
          <p:nvPr/>
        </p:nvSpPr>
        <p:spPr>
          <a:xfrm>
            <a:off x="5252114" y="3513798"/>
            <a:ext cx="3063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BB427-C91F-41F7-8752-A0CAECE167F8}"/>
              </a:ext>
            </a:extLst>
          </p:cNvPr>
          <p:cNvSpPr txBox="1"/>
          <p:nvPr/>
        </p:nvSpPr>
        <p:spPr>
          <a:xfrm>
            <a:off x="1844616" y="3501441"/>
            <a:ext cx="30631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Log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10C1D-DA0F-4812-A598-43B0B9FC0274}"/>
              </a:ext>
            </a:extLst>
          </p:cNvPr>
          <p:cNvSpPr/>
          <p:nvPr/>
        </p:nvSpPr>
        <p:spPr>
          <a:xfrm rot="16200000">
            <a:off x="4234910" y="1394863"/>
            <a:ext cx="10917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96F82-3B7F-43CB-9D29-2A4D20F04C36}"/>
              </a:ext>
            </a:extLst>
          </p:cNvPr>
          <p:cNvSpPr/>
          <p:nvPr/>
        </p:nvSpPr>
        <p:spPr>
          <a:xfrm rot="16200000">
            <a:off x="820674" y="1449530"/>
            <a:ext cx="109170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059E4C-4A6F-418D-840E-0592506CB496}"/>
              </a:ext>
            </a:extLst>
          </p:cNvPr>
          <p:cNvSpPr/>
          <p:nvPr/>
        </p:nvSpPr>
        <p:spPr>
          <a:xfrm rot="16200000">
            <a:off x="622870" y="4883505"/>
            <a:ext cx="164314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A6B52-9516-4CE3-93AC-C43CDBDF29EF}"/>
              </a:ext>
            </a:extLst>
          </p:cNvPr>
          <p:cNvSpPr/>
          <p:nvPr/>
        </p:nvSpPr>
        <p:spPr>
          <a:xfrm rot="16200000">
            <a:off x="4135007" y="4883505"/>
            <a:ext cx="164314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NumVoxels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69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F280-6ACC-4C85-921A-1E130985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52251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902232" y="306272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D8074-9F7D-48AF-8865-D3026C0EE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>
          <a:xfrm>
            <a:off x="6966858" y="0"/>
            <a:ext cx="47897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735491" y="306271"/>
            <a:ext cx="6607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517190" y="-1169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260675" y="-116922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4251092" y="-13296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867754" y="-11692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034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C76181-F7CC-4904-8378-CCD9CE4B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6" y="79656"/>
            <a:ext cx="6622777" cy="5208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CF7B2C-62C4-4720-9ADD-1F41DC257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5479" r="8232" b="6729"/>
          <a:stretch/>
        </p:blipFill>
        <p:spPr>
          <a:xfrm>
            <a:off x="6868886" y="406298"/>
            <a:ext cx="5323114" cy="447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86EBF-FA6C-4D3D-AA3A-DCCC2BD1CE48}"/>
              </a:ext>
            </a:extLst>
          </p:cNvPr>
          <p:cNvSpPr txBox="1"/>
          <p:nvPr/>
        </p:nvSpPr>
        <p:spPr>
          <a:xfrm>
            <a:off x="1014959" y="-4646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59BB4-8BB3-44D1-92A0-E6611CC278CD}"/>
              </a:ext>
            </a:extLst>
          </p:cNvPr>
          <p:cNvSpPr txBox="1"/>
          <p:nvPr/>
        </p:nvSpPr>
        <p:spPr>
          <a:xfrm>
            <a:off x="6825247" y="-46468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7BC6D-0569-4E59-BDC4-E80BBCEEB617}"/>
              </a:ext>
            </a:extLst>
          </p:cNvPr>
          <p:cNvSpPr txBox="1"/>
          <p:nvPr/>
        </p:nvSpPr>
        <p:spPr>
          <a:xfrm>
            <a:off x="3199818" y="-46468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C5D84-C5C0-42F0-A05F-622C5BE1F2CD}"/>
              </a:ext>
            </a:extLst>
          </p:cNvPr>
          <p:cNvSpPr txBox="1"/>
          <p:nvPr/>
        </p:nvSpPr>
        <p:spPr>
          <a:xfrm>
            <a:off x="8867754" y="-46468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25404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781D0-D581-46C2-8D4C-F53977C5A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1"/>
          <a:stretch/>
        </p:blipFill>
        <p:spPr>
          <a:xfrm>
            <a:off x="4784269" y="48986"/>
            <a:ext cx="3677305" cy="3092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F89D9-D544-4768-9861-9BA7B6795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9"/>
          <a:stretch/>
        </p:blipFill>
        <p:spPr>
          <a:xfrm>
            <a:off x="5247787" y="3299295"/>
            <a:ext cx="3680313" cy="311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278D0D-8C1F-441A-B60C-B3D67C9DB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r="51161"/>
          <a:stretch/>
        </p:blipFill>
        <p:spPr>
          <a:xfrm>
            <a:off x="1706381" y="57107"/>
            <a:ext cx="3239174" cy="3092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0B36E-11C6-40E4-9B30-C327D1C5C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r="3716"/>
          <a:stretch/>
        </p:blipFill>
        <p:spPr>
          <a:xfrm>
            <a:off x="1731781" y="3299295"/>
            <a:ext cx="3437119" cy="3051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C546B-CD3C-4B3D-BC7D-88EFAAC7C6FD}"/>
              </a:ext>
            </a:extLst>
          </p:cNvPr>
          <p:cNvSpPr txBox="1"/>
          <p:nvPr/>
        </p:nvSpPr>
        <p:spPr>
          <a:xfrm>
            <a:off x="1739085" y="-38809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9900E-F534-4EAA-A287-58610B50E1CF}"/>
              </a:ext>
            </a:extLst>
          </p:cNvPr>
          <p:cNvSpPr txBox="1"/>
          <p:nvPr/>
        </p:nvSpPr>
        <p:spPr>
          <a:xfrm>
            <a:off x="5055266" y="-3902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DCF5D-5B87-4C84-9C72-8DF1792D1D5E}"/>
              </a:ext>
            </a:extLst>
          </p:cNvPr>
          <p:cNvSpPr txBox="1"/>
          <p:nvPr/>
        </p:nvSpPr>
        <p:spPr>
          <a:xfrm>
            <a:off x="2796511" y="-34723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3493E-A4E2-44F7-94DE-B029AC58CEB5}"/>
              </a:ext>
            </a:extLst>
          </p:cNvPr>
          <p:cNvSpPr txBox="1"/>
          <p:nvPr/>
        </p:nvSpPr>
        <p:spPr>
          <a:xfrm>
            <a:off x="6164194" y="-396220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104206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74EB0F-A7F4-4030-9CB9-362F39EB0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7" y="0"/>
            <a:ext cx="522514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D024D-0585-4043-8D36-631CEDA5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44" y="0"/>
            <a:ext cx="52251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3225B-DEF9-46F7-8B7D-1FF8E5CF73C3}"/>
              </a:ext>
            </a:extLst>
          </p:cNvPr>
          <p:cNvSpPr txBox="1"/>
          <p:nvPr/>
        </p:nvSpPr>
        <p:spPr>
          <a:xfrm>
            <a:off x="2902232" y="306272"/>
            <a:ext cx="82105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(quantile)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C578E-8ADC-4848-BE31-46069194E647}"/>
              </a:ext>
            </a:extLst>
          </p:cNvPr>
          <p:cNvSpPr txBox="1"/>
          <p:nvPr/>
        </p:nvSpPr>
        <p:spPr>
          <a:xfrm>
            <a:off x="7735491" y="306271"/>
            <a:ext cx="82105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(quantile)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3795C-FF60-4D65-A2E1-860860FC2B3C}"/>
              </a:ext>
            </a:extLst>
          </p:cNvPr>
          <p:cNvSpPr txBox="1"/>
          <p:nvPr/>
        </p:nvSpPr>
        <p:spPr>
          <a:xfrm>
            <a:off x="2517190" y="-1169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D73D-C192-4225-AD4A-5DF0A7509DE0}"/>
              </a:ext>
            </a:extLst>
          </p:cNvPr>
          <p:cNvSpPr txBox="1"/>
          <p:nvPr/>
        </p:nvSpPr>
        <p:spPr>
          <a:xfrm>
            <a:off x="7260675" y="-116922"/>
            <a:ext cx="3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EC289-8AE6-4E95-8FB6-07E4C6758B07}"/>
              </a:ext>
            </a:extLst>
          </p:cNvPr>
          <p:cNvSpPr txBox="1"/>
          <p:nvPr/>
        </p:nvSpPr>
        <p:spPr>
          <a:xfrm>
            <a:off x="4251092" y="-132967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C8196-479D-4CD6-B6E0-71C13AA1C05C}"/>
              </a:ext>
            </a:extLst>
          </p:cNvPr>
          <p:cNvSpPr txBox="1"/>
          <p:nvPr/>
        </p:nvSpPr>
        <p:spPr>
          <a:xfrm>
            <a:off x="8867754" y="-116922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</p:spTree>
    <p:extLst>
      <p:ext uri="{BB962C8B-B14F-4D97-AF65-F5344CB8AC3E}">
        <p14:creationId xmlns:p14="http://schemas.microsoft.com/office/powerpoint/2010/main" val="8690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F970B-5C6A-4A06-AAE1-326D63ACF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35723" r="64496" b="36604"/>
          <a:stretch/>
        </p:blipFill>
        <p:spPr>
          <a:xfrm>
            <a:off x="1197966" y="546744"/>
            <a:ext cx="3457626" cy="275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948D1-CC4D-41BE-A46B-12BAE62DA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3162" r="5197" b="53865"/>
          <a:stretch/>
        </p:blipFill>
        <p:spPr>
          <a:xfrm>
            <a:off x="4655591" y="430834"/>
            <a:ext cx="6793728" cy="2756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FA435-BA43-4CF2-BB26-B2E4D77EEC45}"/>
              </a:ext>
            </a:extLst>
          </p:cNvPr>
          <p:cNvSpPr txBox="1"/>
          <p:nvPr/>
        </p:nvSpPr>
        <p:spPr>
          <a:xfrm>
            <a:off x="1263914" y="166904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DEC45-C63E-493C-B878-C9ABDD613D6A}"/>
              </a:ext>
            </a:extLst>
          </p:cNvPr>
          <p:cNvSpPr txBox="1"/>
          <p:nvPr/>
        </p:nvSpPr>
        <p:spPr>
          <a:xfrm>
            <a:off x="1741477" y="379976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DWD classification for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microCT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7DA02-CA34-416B-BCFF-BBA5792E7B82}"/>
              </a:ext>
            </a:extLst>
          </p:cNvPr>
          <p:cNvSpPr txBox="1"/>
          <p:nvPr/>
        </p:nvSpPr>
        <p:spPr>
          <a:xfrm>
            <a:off x="4580286" y="179696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15C76-2B31-4832-BA9F-DC3AD249EC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34742" r="64229" b="36526"/>
          <a:stretch/>
        </p:blipFill>
        <p:spPr>
          <a:xfrm>
            <a:off x="1251247" y="3826043"/>
            <a:ext cx="3412192" cy="28580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00B93D-EA82-48B4-8BCF-BAABC61EA7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3970" r="4893" b="49330"/>
          <a:stretch/>
        </p:blipFill>
        <p:spPr>
          <a:xfrm>
            <a:off x="4748464" y="3831961"/>
            <a:ext cx="6700856" cy="3016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3EC5C5-C06C-4DC1-B86D-2AB17EEA522C}"/>
              </a:ext>
            </a:extLst>
          </p:cNvPr>
          <p:cNvSpPr txBox="1"/>
          <p:nvPr/>
        </p:nvSpPr>
        <p:spPr>
          <a:xfrm>
            <a:off x="1708987" y="3669871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DWD classification for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-CBCT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4AAFA-BF1D-4CF7-BE48-4FEED19E1264}"/>
              </a:ext>
            </a:extLst>
          </p:cNvPr>
          <p:cNvSpPr txBox="1"/>
          <p:nvPr/>
        </p:nvSpPr>
        <p:spPr>
          <a:xfrm>
            <a:off x="1263914" y="3442172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3B467-4E26-46A2-9714-820D574115EE}"/>
              </a:ext>
            </a:extLst>
          </p:cNvPr>
          <p:cNvSpPr txBox="1"/>
          <p:nvPr/>
        </p:nvSpPr>
        <p:spPr>
          <a:xfrm>
            <a:off x="4585983" y="3429293"/>
            <a:ext cx="307539" cy="5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2602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86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Huang</dc:creator>
  <cp:lastModifiedBy>Angel Huang</cp:lastModifiedBy>
  <cp:revision>19</cp:revision>
  <dcterms:created xsi:type="dcterms:W3CDTF">2021-03-01T13:24:23Z</dcterms:created>
  <dcterms:modified xsi:type="dcterms:W3CDTF">2021-03-04T19:06:46Z</dcterms:modified>
</cp:coreProperties>
</file>