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0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1861D-4E15-4F57-86FB-A14A7C58F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E7E99E-376F-482F-B8C6-8319D454B2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BF113-1D98-4703-AD07-4DF19DE8E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EE71-3916-405C-A148-FBA17ECE0B4F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1A500-5FEA-4FF2-8814-335399C46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460BF-ED69-4B5E-BD86-08D9B58F0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6CF1-5496-4C18-AD31-37224587A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67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89FB7-95E5-46EE-8842-B26709778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2D6FFD-E1DA-4959-BAAE-2E211D9F3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5878F-9905-4E0F-AE46-89DAD9617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EE71-3916-405C-A148-FBA17ECE0B4F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09425-1266-4A2B-A327-50A42550C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63563-D9EC-43D4-AEE1-06C516F46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6CF1-5496-4C18-AD31-37224587A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6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CF0121-FD0E-4DED-8F92-ADEC81DE94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52E55F-06B8-49AD-82BB-1B5DE27B7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612FE-107C-4474-A4A0-42346F326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EE71-3916-405C-A148-FBA17ECE0B4F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D97C5-266E-47B3-AAE3-B3452479B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E9E9D-CD8E-477D-902C-8CD38B7DD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6CF1-5496-4C18-AD31-37224587A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10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04E2C-5D10-4A50-8E14-1A006DE00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0D83C-74D7-483C-807C-1666CEE15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D63C5-386F-4C12-A894-36ED4F5BA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EE71-3916-405C-A148-FBA17ECE0B4F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2E47C-C3B9-400A-A92C-25A50565A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1F781-103C-45BD-AB34-2B41C50EA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6CF1-5496-4C18-AD31-37224587A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12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9886D-14E8-455A-B517-2154E3186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C2926-B04A-42AA-8578-9ADD2CC2E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F3601-DBC2-4E5F-944E-DB2B4DFD9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EE71-3916-405C-A148-FBA17ECE0B4F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8EEB1-EAC1-4D99-A54D-62C0D5599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AB7A0-F7F5-4D5A-BE2F-D44C5730A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6CF1-5496-4C18-AD31-37224587A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452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97EC9-1F4C-4AC4-9338-3A5EA6D13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06DA8-46D0-4442-9CA7-F0E6B3B091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D952B7-65CC-4C06-8DA2-9B2504288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6B1527-0CFA-4C52-A795-84B2DF5C3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EE71-3916-405C-A148-FBA17ECE0B4F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D4EC36-547E-4DCD-BC81-99ACEEAF8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33189-84E1-4681-8A35-C220986B7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6CF1-5496-4C18-AD31-37224587A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727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F3B41-E098-4F57-9224-98363A772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B88CA-C7BB-4E57-ADA1-2878E8943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508F8-704F-48E9-A0C4-40F044134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EED4D3-3017-4491-B949-7797CFD835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82D9E8-21EF-4365-98CB-4180062DAD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EF4005-5541-4234-8BAF-F8509AAC8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EE71-3916-405C-A148-FBA17ECE0B4F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AED608-B022-4947-A0B1-2A9499DAE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E1ED2C-5FCF-4F3D-9CB8-A212A8418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6CF1-5496-4C18-AD31-37224587A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44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15AF4-1509-487E-90D5-19137BE27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2B04D3-597E-4FB8-8091-87BA1917A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EE71-3916-405C-A148-FBA17ECE0B4F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6C1BFB-54D8-4997-AB18-83D84C6E5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E6AFDA-1FD7-40EE-8CC2-FC8E4A9B3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6CF1-5496-4C18-AD31-37224587A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11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B23314-9BF6-4D3E-B50E-1A171B042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EE71-3916-405C-A148-FBA17ECE0B4F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54B76A-415D-4781-8838-2B8FC0BE4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16263D-4DF1-4ACD-AEFC-BE9807397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6CF1-5496-4C18-AD31-37224587A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79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40F4B-92E9-4797-9834-4E116334A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2A0D0-FBA0-43A7-BBB4-C870339B9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202FB7-DE90-460F-93AD-61570F4D7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9543F-EA09-423D-9A24-C3B6FA32B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EE71-3916-405C-A148-FBA17ECE0B4F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94759-26EF-45FC-9956-70053EE29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675C2-8781-4890-AC3A-E04871510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6CF1-5496-4C18-AD31-37224587A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8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5806E-CC75-4E06-A395-3373D1F2F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4DABBC-9BBF-4AD2-9F8C-BFA0E9B599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373B1-DBDD-42DB-BB68-D836C7F8B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86EC-092A-41E5-91FD-3C53299C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EE71-3916-405C-A148-FBA17ECE0B4F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6A368-D282-4C84-B61C-D53424E39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03DA6-A09D-4059-A2A3-AD2E0493C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6CF1-5496-4C18-AD31-37224587A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14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B125F8-8585-40BC-9B9A-D9E90FE30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1370F-8430-43A2-8A65-77A974352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FB038-7099-45B4-A5C0-325B1D8602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8EE71-3916-405C-A148-FBA17ECE0B4F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7F1D4-812E-4870-8366-2DAEE3DA2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ED161-45CA-4546-AF8B-13E4DE3377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56CF1-5496-4C18-AD31-37224587A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8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67090-BAED-4C08-8C72-9D7652FC2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7F062A-B107-4705-85F1-3A55E11392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178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EFA3078-D863-4579-BEED-18D2D06E3A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27" y="406450"/>
            <a:ext cx="3638472" cy="30708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558B5EE-BB7B-4E7F-A30E-5D918E2E46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548" y="406450"/>
            <a:ext cx="3669391" cy="30969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470263-16FE-4B02-96D3-A72A59D6AD19}"/>
              </a:ext>
            </a:extLst>
          </p:cNvPr>
          <p:cNvSpPr txBox="1"/>
          <p:nvPr/>
        </p:nvSpPr>
        <p:spPr>
          <a:xfrm>
            <a:off x="349064" y="-11677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8D847C-3CAF-4DB3-874B-58A9307E3D03}"/>
              </a:ext>
            </a:extLst>
          </p:cNvPr>
          <p:cNvSpPr txBox="1"/>
          <p:nvPr/>
        </p:nvSpPr>
        <p:spPr>
          <a:xfrm>
            <a:off x="3828470" y="-11677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7B2988-663A-45F8-82A0-1130847A7C34}"/>
              </a:ext>
            </a:extLst>
          </p:cNvPr>
          <p:cNvSpPr txBox="1"/>
          <p:nvPr/>
        </p:nvSpPr>
        <p:spPr>
          <a:xfrm>
            <a:off x="1367493" y="-116770"/>
            <a:ext cx="1544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MicroCT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7A6391-CA4A-4039-9BD7-414202D1F16C}"/>
              </a:ext>
            </a:extLst>
          </p:cNvPr>
          <p:cNvSpPr txBox="1"/>
          <p:nvPr/>
        </p:nvSpPr>
        <p:spPr>
          <a:xfrm>
            <a:off x="4876410" y="-116770"/>
            <a:ext cx="1662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-CBCT</a:t>
            </a:r>
          </a:p>
        </p:txBody>
      </p:sp>
    </p:spTree>
    <p:extLst>
      <p:ext uri="{BB962C8B-B14F-4D97-AF65-F5344CB8AC3E}">
        <p14:creationId xmlns:p14="http://schemas.microsoft.com/office/powerpoint/2010/main" val="604718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1DBCD6-3259-426E-8451-40922F1480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26"/>
          <a:stretch/>
        </p:blipFill>
        <p:spPr>
          <a:xfrm>
            <a:off x="878231" y="0"/>
            <a:ext cx="3777281" cy="32952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FBC8F0-25F6-4715-BCB1-CD5918E70A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7" r="51302"/>
          <a:stretch/>
        </p:blipFill>
        <p:spPr>
          <a:xfrm>
            <a:off x="4655512" y="0"/>
            <a:ext cx="3438950" cy="329521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A50A07F-2EDF-4455-9EF1-EAA57F5FC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231" y="3562784"/>
            <a:ext cx="7808570" cy="32952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3397AF-DAA0-47DD-BE9A-3492D396F830}"/>
              </a:ext>
            </a:extLst>
          </p:cNvPr>
          <p:cNvSpPr txBox="1"/>
          <p:nvPr/>
        </p:nvSpPr>
        <p:spPr>
          <a:xfrm>
            <a:off x="1098031" y="-52105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34A9F9-D0BE-4DD9-8F8A-185B83CBC63F}"/>
              </a:ext>
            </a:extLst>
          </p:cNvPr>
          <p:cNvSpPr txBox="1"/>
          <p:nvPr/>
        </p:nvSpPr>
        <p:spPr>
          <a:xfrm>
            <a:off x="4655512" y="-52322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7741B4-D469-450A-B0D3-FE311A19A2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16" r="9119"/>
          <a:stretch/>
        </p:blipFill>
        <p:spPr>
          <a:xfrm>
            <a:off x="1296333" y="3513798"/>
            <a:ext cx="3261205" cy="32952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A31D33-EB0B-47D5-8664-BD706A71CCAD}"/>
              </a:ext>
            </a:extLst>
          </p:cNvPr>
          <p:cNvSpPr txBox="1"/>
          <p:nvPr/>
        </p:nvSpPr>
        <p:spPr>
          <a:xfrm>
            <a:off x="2472957" y="-480192"/>
            <a:ext cx="1544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MicroCT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0A7CFC-D213-41B1-84B5-67A2FBC13B9A}"/>
              </a:ext>
            </a:extLst>
          </p:cNvPr>
          <p:cNvSpPr txBox="1"/>
          <p:nvPr/>
        </p:nvSpPr>
        <p:spPr>
          <a:xfrm>
            <a:off x="5764440" y="-529178"/>
            <a:ext cx="1662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-CBCT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20D532-F256-4F05-BC3D-78D8C1D973B0}"/>
              </a:ext>
            </a:extLst>
          </p:cNvPr>
          <p:cNvSpPr txBox="1"/>
          <p:nvPr/>
        </p:nvSpPr>
        <p:spPr>
          <a:xfrm>
            <a:off x="5409212" y="2163"/>
            <a:ext cx="241873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Distribution of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NumVoxels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ECB835-7F69-486A-A352-64E801787593}"/>
              </a:ext>
            </a:extLst>
          </p:cNvPr>
          <p:cNvSpPr txBox="1"/>
          <p:nvPr/>
        </p:nvSpPr>
        <p:spPr>
          <a:xfrm>
            <a:off x="1993178" y="-7306"/>
            <a:ext cx="241873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Distribution of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NumVoxels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567348-5268-4E4D-893C-A28EEC53D16D}"/>
              </a:ext>
            </a:extLst>
          </p:cNvPr>
          <p:cNvSpPr txBox="1"/>
          <p:nvPr/>
        </p:nvSpPr>
        <p:spPr>
          <a:xfrm>
            <a:off x="5264471" y="3527495"/>
            <a:ext cx="300383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Distribution of log10(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NumVoxels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1A4D60-39F0-4387-964E-9A9C0E1A1250}"/>
              </a:ext>
            </a:extLst>
          </p:cNvPr>
          <p:cNvSpPr txBox="1"/>
          <p:nvPr/>
        </p:nvSpPr>
        <p:spPr>
          <a:xfrm>
            <a:off x="5252114" y="3513798"/>
            <a:ext cx="306314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Distribution of Log</a:t>
            </a:r>
            <a:r>
              <a:rPr lang="en-US" sz="1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NumVoxels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EBB427-C91F-41F7-8752-A0CAECE167F8}"/>
              </a:ext>
            </a:extLst>
          </p:cNvPr>
          <p:cNvSpPr txBox="1"/>
          <p:nvPr/>
        </p:nvSpPr>
        <p:spPr>
          <a:xfrm>
            <a:off x="1844616" y="3501441"/>
            <a:ext cx="306314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Distribution of Log</a:t>
            </a:r>
            <a:r>
              <a:rPr lang="en-US" sz="1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NumVoxels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410C1D-DA0F-4812-A598-43B0B9FC0274}"/>
              </a:ext>
            </a:extLst>
          </p:cNvPr>
          <p:cNvSpPr/>
          <p:nvPr/>
        </p:nvSpPr>
        <p:spPr>
          <a:xfrm rot="16200000">
            <a:off x="4234910" y="1394863"/>
            <a:ext cx="1091709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NumVoxels</a:t>
            </a:r>
            <a:endParaRPr lang="en-US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D96F82-3B7F-43CB-9D29-2A4D20F04C36}"/>
              </a:ext>
            </a:extLst>
          </p:cNvPr>
          <p:cNvSpPr/>
          <p:nvPr/>
        </p:nvSpPr>
        <p:spPr>
          <a:xfrm rot="16200000">
            <a:off x="820674" y="1449530"/>
            <a:ext cx="1091709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NumVoxels</a:t>
            </a:r>
            <a:endParaRPr lang="en-US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059E4C-4A6F-418D-840E-0592506CB496}"/>
              </a:ext>
            </a:extLst>
          </p:cNvPr>
          <p:cNvSpPr/>
          <p:nvPr/>
        </p:nvSpPr>
        <p:spPr>
          <a:xfrm rot="16200000">
            <a:off x="622870" y="4883505"/>
            <a:ext cx="1643142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n-US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NumVoxels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9A6B52-9516-4CE3-93AC-C43CDBDF29EF}"/>
              </a:ext>
            </a:extLst>
          </p:cNvPr>
          <p:cNvSpPr/>
          <p:nvPr/>
        </p:nvSpPr>
        <p:spPr>
          <a:xfrm rot="16200000">
            <a:off x="4135007" y="4883505"/>
            <a:ext cx="1643142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n-US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NumVoxels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39697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24F280-6ACC-4C85-921A-1E1309859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599" y="0"/>
            <a:ext cx="5225143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43225B-DEF9-46F7-8B7D-1FF8E5CF73C3}"/>
              </a:ext>
            </a:extLst>
          </p:cNvPr>
          <p:cNvSpPr txBox="1"/>
          <p:nvPr/>
        </p:nvSpPr>
        <p:spPr>
          <a:xfrm>
            <a:off x="2902232" y="306272"/>
            <a:ext cx="660758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n-US" sz="7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(data)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0D8074-9F7D-48AF-8865-D3026C0EEA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33"/>
          <a:stretch/>
        </p:blipFill>
        <p:spPr>
          <a:xfrm>
            <a:off x="6966858" y="0"/>
            <a:ext cx="4789714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7C578E-8ADC-4848-BE31-46069194E647}"/>
              </a:ext>
            </a:extLst>
          </p:cNvPr>
          <p:cNvSpPr txBox="1"/>
          <p:nvPr/>
        </p:nvSpPr>
        <p:spPr>
          <a:xfrm>
            <a:off x="7735491" y="306271"/>
            <a:ext cx="660758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n-US" sz="7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(data)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13795C-FF60-4D65-A2E1-860860FC2B3C}"/>
              </a:ext>
            </a:extLst>
          </p:cNvPr>
          <p:cNvSpPr txBox="1"/>
          <p:nvPr/>
        </p:nvSpPr>
        <p:spPr>
          <a:xfrm>
            <a:off x="2517190" y="-116922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1ED73D-C192-4225-AD4A-5DF0A7509DE0}"/>
              </a:ext>
            </a:extLst>
          </p:cNvPr>
          <p:cNvSpPr txBox="1"/>
          <p:nvPr/>
        </p:nvSpPr>
        <p:spPr>
          <a:xfrm>
            <a:off x="7260675" y="-116922"/>
            <a:ext cx="380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9EC289-8AE6-4E95-8FB6-07E4C6758B07}"/>
              </a:ext>
            </a:extLst>
          </p:cNvPr>
          <p:cNvSpPr txBox="1"/>
          <p:nvPr/>
        </p:nvSpPr>
        <p:spPr>
          <a:xfrm>
            <a:off x="4251092" y="-132967"/>
            <a:ext cx="1544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MicroCT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8C8196-479D-4CD6-B6E0-71C13AA1C05C}"/>
              </a:ext>
            </a:extLst>
          </p:cNvPr>
          <p:cNvSpPr txBox="1"/>
          <p:nvPr/>
        </p:nvSpPr>
        <p:spPr>
          <a:xfrm>
            <a:off x="8867754" y="-116922"/>
            <a:ext cx="1662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-CBCT</a:t>
            </a:r>
          </a:p>
        </p:txBody>
      </p:sp>
    </p:spTree>
    <p:extLst>
      <p:ext uri="{BB962C8B-B14F-4D97-AF65-F5344CB8AC3E}">
        <p14:creationId xmlns:p14="http://schemas.microsoft.com/office/powerpoint/2010/main" val="103463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4C76181-F7CC-4904-8378-CCD9CE4B3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76" y="79656"/>
            <a:ext cx="6622777" cy="520881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ECF7B2C-62C4-4720-9ADD-1F41DC257B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15" t="5479" r="8232" b="6729"/>
          <a:stretch/>
        </p:blipFill>
        <p:spPr>
          <a:xfrm>
            <a:off x="6868886" y="406298"/>
            <a:ext cx="5323114" cy="44740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086EBF-FA6C-4D3D-AA3A-DCCC2BD1CE48}"/>
              </a:ext>
            </a:extLst>
          </p:cNvPr>
          <p:cNvSpPr txBox="1"/>
          <p:nvPr/>
        </p:nvSpPr>
        <p:spPr>
          <a:xfrm>
            <a:off x="1014959" y="-46468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959BB4-8BB3-44D1-92A0-E6611CC278CD}"/>
              </a:ext>
            </a:extLst>
          </p:cNvPr>
          <p:cNvSpPr txBox="1"/>
          <p:nvPr/>
        </p:nvSpPr>
        <p:spPr>
          <a:xfrm>
            <a:off x="6825247" y="-46468"/>
            <a:ext cx="380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C7BC6D-0569-4E59-BDC4-E80BBCEEB617}"/>
              </a:ext>
            </a:extLst>
          </p:cNvPr>
          <p:cNvSpPr txBox="1"/>
          <p:nvPr/>
        </p:nvSpPr>
        <p:spPr>
          <a:xfrm>
            <a:off x="3199818" y="-46468"/>
            <a:ext cx="1544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MicroCT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4C5D84-C5C0-42F0-A05F-622C5BE1F2CD}"/>
              </a:ext>
            </a:extLst>
          </p:cNvPr>
          <p:cNvSpPr txBox="1"/>
          <p:nvPr/>
        </p:nvSpPr>
        <p:spPr>
          <a:xfrm>
            <a:off x="8867754" y="-46468"/>
            <a:ext cx="1662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-CBCT</a:t>
            </a:r>
          </a:p>
        </p:txBody>
      </p:sp>
    </p:spTree>
    <p:extLst>
      <p:ext uri="{BB962C8B-B14F-4D97-AF65-F5344CB8AC3E}">
        <p14:creationId xmlns:p14="http://schemas.microsoft.com/office/powerpoint/2010/main" val="254045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</TotalTime>
  <Words>58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 Huang</dc:creator>
  <cp:lastModifiedBy>Angel Huang</cp:lastModifiedBy>
  <cp:revision>9</cp:revision>
  <dcterms:created xsi:type="dcterms:W3CDTF">2021-03-01T13:24:23Z</dcterms:created>
  <dcterms:modified xsi:type="dcterms:W3CDTF">2021-03-04T03:33:09Z</dcterms:modified>
</cp:coreProperties>
</file>