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861D-4E15-4F57-86FB-A14A7C58F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7E99E-376F-482F-B8C6-8319D454B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BF113-1D98-4703-AD07-4DF19DE8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1A500-5FEA-4FF2-8814-335399C4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460BF-ED69-4B5E-BD86-08D9B58F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6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9FB7-95E5-46EE-8842-B2670977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D6FFD-E1DA-4959-BAAE-2E211D9F3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5878F-9905-4E0F-AE46-89DAD961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09425-1266-4A2B-A327-50A42550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63563-D9EC-43D4-AEE1-06C516F4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CF0121-FD0E-4DED-8F92-ADEC81DE9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2E55F-06B8-49AD-82BB-1B5DE27B7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612FE-107C-4474-A4A0-42346F326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D97C5-266E-47B3-AAE3-B3452479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E9E9D-CD8E-477D-902C-8CD38B7D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1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4E2C-5D10-4A50-8E14-1A006DE0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0D83C-74D7-483C-807C-1666CEE15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D63C5-386F-4C12-A894-36ED4F5B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2E47C-C3B9-400A-A92C-25A50565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1F781-103C-45BD-AB34-2B41C50E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1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886D-14E8-455A-B517-2154E318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C2926-B04A-42AA-8578-9ADD2CC2E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F3601-DBC2-4E5F-944E-DB2B4DFD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8EEB1-EAC1-4D99-A54D-62C0D559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AB7A0-F7F5-4D5A-BE2F-D44C5730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5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7EC9-1F4C-4AC4-9338-3A5EA6D1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06DA8-46D0-4442-9CA7-F0E6B3B09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952B7-65CC-4C06-8DA2-9B2504288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B1527-0CFA-4C52-A795-84B2DF5C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4EC36-547E-4DCD-BC81-99ACEEAF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33189-84E1-4681-8A35-C220986B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2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3B41-E098-4F57-9224-98363A77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B88CA-C7BB-4E57-ADA1-2878E8943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508F8-704F-48E9-A0C4-40F044134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ED4D3-3017-4491-B949-7797CFD83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2D9E8-21EF-4365-98CB-4180062DA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F4005-5541-4234-8BAF-F8509AAC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ED608-B022-4947-A0B1-2A9499DA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E1ED2C-5FCF-4F3D-9CB8-A212A841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4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5AF4-1509-487E-90D5-19137BE2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2B04D3-597E-4FB8-8091-87BA1917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C1BFB-54D8-4997-AB18-83D84C6E5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6AFDA-1FD7-40EE-8CC2-FC8E4A9B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1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23314-9BF6-4D3E-B50E-1A171B04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4B76A-415D-4781-8838-2B8FC0BE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6263D-4DF1-4ACD-AEFC-BE980739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7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0F4B-92E9-4797-9834-4E116334A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2A0D0-FBA0-43A7-BBB4-C870339B9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02FB7-DE90-460F-93AD-61570F4D7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9543F-EA09-423D-9A24-C3B6FA32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94759-26EF-45FC-9956-70053EE2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675C2-8781-4890-AC3A-E0487151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8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806E-CC75-4E06-A395-3373D1F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4DABBC-9BBF-4AD2-9F8C-BFA0E9B59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373B1-DBDD-42DB-BB68-D836C7F8B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86EC-092A-41E5-91FD-3C53299C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A368-D282-4C84-B61C-D53424E3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03DA6-A09D-4059-A2A3-AD2E0493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1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125F8-8585-40BC-9B9A-D9E90FE3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1370F-8430-43A2-8A65-77A974352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FB038-7099-45B4-A5C0-325B1D860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8EE71-3916-405C-A148-FBA17ECE0B4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7F1D4-812E-4870-8366-2DAEE3DA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ED161-45CA-4546-AF8B-13E4DE337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8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7090-BAED-4C08-8C72-9D7652FC2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F062A-B107-4705-85F1-3A55E1139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7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FA3078-D863-4579-BEED-18D2D06E3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27" y="406450"/>
            <a:ext cx="3638472" cy="30708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58B5EE-BB7B-4E7F-A30E-5D918E2E4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548" y="406450"/>
            <a:ext cx="3669391" cy="30969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470263-16FE-4B02-96D3-A72A59D6AD19}"/>
              </a:ext>
            </a:extLst>
          </p:cNvPr>
          <p:cNvSpPr txBox="1"/>
          <p:nvPr/>
        </p:nvSpPr>
        <p:spPr>
          <a:xfrm>
            <a:off x="349064" y="-11677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8D847C-3CAF-4DB3-874B-58A9307E3D03}"/>
              </a:ext>
            </a:extLst>
          </p:cNvPr>
          <p:cNvSpPr txBox="1"/>
          <p:nvPr/>
        </p:nvSpPr>
        <p:spPr>
          <a:xfrm>
            <a:off x="3828470" y="-11677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B2988-663A-45F8-82A0-1130847A7C34}"/>
              </a:ext>
            </a:extLst>
          </p:cNvPr>
          <p:cNvSpPr txBox="1"/>
          <p:nvPr/>
        </p:nvSpPr>
        <p:spPr>
          <a:xfrm>
            <a:off x="1367493" y="-116770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MicroCT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A6391-CA4A-4039-9BD7-414202D1F16C}"/>
              </a:ext>
            </a:extLst>
          </p:cNvPr>
          <p:cNvSpPr txBox="1"/>
          <p:nvPr/>
        </p:nvSpPr>
        <p:spPr>
          <a:xfrm>
            <a:off x="4876410" y="-116770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-CBCT</a:t>
            </a:r>
          </a:p>
        </p:txBody>
      </p:sp>
    </p:spTree>
    <p:extLst>
      <p:ext uri="{BB962C8B-B14F-4D97-AF65-F5344CB8AC3E}">
        <p14:creationId xmlns:p14="http://schemas.microsoft.com/office/powerpoint/2010/main" val="60471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1DBCD6-3259-426E-8451-40922F1480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6"/>
          <a:stretch/>
        </p:blipFill>
        <p:spPr>
          <a:xfrm>
            <a:off x="878231" y="0"/>
            <a:ext cx="3777281" cy="3295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FBC8F0-25F6-4715-BCB1-CD5918E70A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7" r="51302"/>
          <a:stretch/>
        </p:blipFill>
        <p:spPr>
          <a:xfrm>
            <a:off x="4655512" y="0"/>
            <a:ext cx="3438950" cy="329521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A50A07F-2EDF-4455-9EF1-EAA57F5FC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31" y="3562784"/>
            <a:ext cx="7808570" cy="32952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3397AF-DAA0-47DD-BE9A-3492D396F830}"/>
              </a:ext>
            </a:extLst>
          </p:cNvPr>
          <p:cNvSpPr txBox="1"/>
          <p:nvPr/>
        </p:nvSpPr>
        <p:spPr>
          <a:xfrm>
            <a:off x="1098031" y="-52105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4A9F9-D0BE-4DD9-8F8A-185B83CBC63F}"/>
              </a:ext>
            </a:extLst>
          </p:cNvPr>
          <p:cNvSpPr txBox="1"/>
          <p:nvPr/>
        </p:nvSpPr>
        <p:spPr>
          <a:xfrm>
            <a:off x="4655512" y="-52322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7741B4-D469-450A-B0D3-FE311A19A2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6" r="9119"/>
          <a:stretch/>
        </p:blipFill>
        <p:spPr>
          <a:xfrm>
            <a:off x="1296333" y="3513798"/>
            <a:ext cx="3261205" cy="32952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A31D33-EB0B-47D5-8664-BD706A71CCAD}"/>
              </a:ext>
            </a:extLst>
          </p:cNvPr>
          <p:cNvSpPr txBox="1"/>
          <p:nvPr/>
        </p:nvSpPr>
        <p:spPr>
          <a:xfrm>
            <a:off x="2472957" y="-480192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MicroCT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0A7CFC-D213-41B1-84B5-67A2FBC13B9A}"/>
              </a:ext>
            </a:extLst>
          </p:cNvPr>
          <p:cNvSpPr txBox="1"/>
          <p:nvPr/>
        </p:nvSpPr>
        <p:spPr>
          <a:xfrm>
            <a:off x="5764440" y="-529178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-CBCT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20D532-F256-4F05-BC3D-78D8C1D973B0}"/>
              </a:ext>
            </a:extLst>
          </p:cNvPr>
          <p:cNvSpPr txBox="1"/>
          <p:nvPr/>
        </p:nvSpPr>
        <p:spPr>
          <a:xfrm>
            <a:off x="5409212" y="2163"/>
            <a:ext cx="2418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Distribution of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NumVoxels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ECB835-7F69-486A-A352-64E801787593}"/>
              </a:ext>
            </a:extLst>
          </p:cNvPr>
          <p:cNvSpPr txBox="1"/>
          <p:nvPr/>
        </p:nvSpPr>
        <p:spPr>
          <a:xfrm>
            <a:off x="1993178" y="-7306"/>
            <a:ext cx="2418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Distribution of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NumVoxels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567348-5268-4E4D-893C-A28EEC53D16D}"/>
              </a:ext>
            </a:extLst>
          </p:cNvPr>
          <p:cNvSpPr txBox="1"/>
          <p:nvPr/>
        </p:nvSpPr>
        <p:spPr>
          <a:xfrm>
            <a:off x="5264471" y="3527495"/>
            <a:ext cx="300383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Distribution of log10(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NumVoxels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1A4D60-39F0-4387-964E-9A9C0E1A1250}"/>
              </a:ext>
            </a:extLst>
          </p:cNvPr>
          <p:cNvSpPr txBox="1"/>
          <p:nvPr/>
        </p:nvSpPr>
        <p:spPr>
          <a:xfrm>
            <a:off x="5252114" y="3513798"/>
            <a:ext cx="306314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Distribution of Log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NumVoxels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EBB427-C91F-41F7-8752-A0CAECE167F8}"/>
              </a:ext>
            </a:extLst>
          </p:cNvPr>
          <p:cNvSpPr txBox="1"/>
          <p:nvPr/>
        </p:nvSpPr>
        <p:spPr>
          <a:xfrm>
            <a:off x="1844616" y="3501441"/>
            <a:ext cx="306314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Distribution of Log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NumVoxels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410C1D-DA0F-4812-A598-43B0B9FC0274}"/>
              </a:ext>
            </a:extLst>
          </p:cNvPr>
          <p:cNvSpPr/>
          <p:nvPr/>
        </p:nvSpPr>
        <p:spPr>
          <a:xfrm rot="16200000">
            <a:off x="4234910" y="1394863"/>
            <a:ext cx="109170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NumVoxels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96F82-3B7F-43CB-9D29-2A4D20F04C36}"/>
              </a:ext>
            </a:extLst>
          </p:cNvPr>
          <p:cNvSpPr/>
          <p:nvPr/>
        </p:nvSpPr>
        <p:spPr>
          <a:xfrm rot="16200000">
            <a:off x="820674" y="1449530"/>
            <a:ext cx="109170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NumVoxels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059E4C-4A6F-418D-840E-0592506CB496}"/>
              </a:ext>
            </a:extLst>
          </p:cNvPr>
          <p:cNvSpPr/>
          <p:nvPr/>
        </p:nvSpPr>
        <p:spPr>
          <a:xfrm rot="16200000">
            <a:off x="622870" y="4883505"/>
            <a:ext cx="1643142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NumVoxels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9A6B52-9516-4CE3-93AC-C43CDBDF29EF}"/>
              </a:ext>
            </a:extLst>
          </p:cNvPr>
          <p:cNvSpPr/>
          <p:nvPr/>
        </p:nvSpPr>
        <p:spPr>
          <a:xfrm rot="16200000">
            <a:off x="4135007" y="4883505"/>
            <a:ext cx="1643142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NumVoxels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969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24F280-6ACC-4C85-921A-1E1309859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9" y="0"/>
            <a:ext cx="522514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43225B-DEF9-46F7-8B7D-1FF8E5CF73C3}"/>
              </a:ext>
            </a:extLst>
          </p:cNvPr>
          <p:cNvSpPr txBox="1"/>
          <p:nvPr/>
        </p:nvSpPr>
        <p:spPr>
          <a:xfrm>
            <a:off x="2902232" y="306272"/>
            <a:ext cx="660758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(data)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0D8074-9F7D-48AF-8865-D3026C0EEA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3"/>
          <a:stretch/>
        </p:blipFill>
        <p:spPr>
          <a:xfrm>
            <a:off x="6966858" y="0"/>
            <a:ext cx="4789714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7C578E-8ADC-4848-BE31-46069194E647}"/>
              </a:ext>
            </a:extLst>
          </p:cNvPr>
          <p:cNvSpPr txBox="1"/>
          <p:nvPr/>
        </p:nvSpPr>
        <p:spPr>
          <a:xfrm>
            <a:off x="7735491" y="306271"/>
            <a:ext cx="660758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(data)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3795C-FF60-4D65-A2E1-860860FC2B3C}"/>
              </a:ext>
            </a:extLst>
          </p:cNvPr>
          <p:cNvSpPr txBox="1"/>
          <p:nvPr/>
        </p:nvSpPr>
        <p:spPr>
          <a:xfrm>
            <a:off x="2517190" y="-11692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1ED73D-C192-4225-AD4A-5DF0A7509DE0}"/>
              </a:ext>
            </a:extLst>
          </p:cNvPr>
          <p:cNvSpPr txBox="1"/>
          <p:nvPr/>
        </p:nvSpPr>
        <p:spPr>
          <a:xfrm>
            <a:off x="7260675" y="-116922"/>
            <a:ext cx="380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EC289-8AE6-4E95-8FB6-07E4C6758B07}"/>
              </a:ext>
            </a:extLst>
          </p:cNvPr>
          <p:cNvSpPr txBox="1"/>
          <p:nvPr/>
        </p:nvSpPr>
        <p:spPr>
          <a:xfrm>
            <a:off x="4251092" y="-132967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MicroCT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8C8196-479D-4CD6-B6E0-71C13AA1C05C}"/>
              </a:ext>
            </a:extLst>
          </p:cNvPr>
          <p:cNvSpPr txBox="1"/>
          <p:nvPr/>
        </p:nvSpPr>
        <p:spPr>
          <a:xfrm>
            <a:off x="8867754" y="-116922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-CBCT</a:t>
            </a:r>
          </a:p>
        </p:txBody>
      </p:sp>
    </p:spTree>
    <p:extLst>
      <p:ext uri="{BB962C8B-B14F-4D97-AF65-F5344CB8AC3E}">
        <p14:creationId xmlns:p14="http://schemas.microsoft.com/office/powerpoint/2010/main" val="10346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4C76181-F7CC-4904-8378-CCD9CE4B3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76" y="79656"/>
            <a:ext cx="6622777" cy="52088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ECF7B2C-62C4-4720-9ADD-1F41DC257B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5" t="5479" r="8232" b="6729"/>
          <a:stretch/>
        </p:blipFill>
        <p:spPr>
          <a:xfrm>
            <a:off x="6868886" y="406298"/>
            <a:ext cx="5323114" cy="4474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086EBF-FA6C-4D3D-AA3A-DCCC2BD1CE48}"/>
              </a:ext>
            </a:extLst>
          </p:cNvPr>
          <p:cNvSpPr txBox="1"/>
          <p:nvPr/>
        </p:nvSpPr>
        <p:spPr>
          <a:xfrm>
            <a:off x="1014959" y="-4646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59BB4-8BB3-44D1-92A0-E6611CC278CD}"/>
              </a:ext>
            </a:extLst>
          </p:cNvPr>
          <p:cNvSpPr txBox="1"/>
          <p:nvPr/>
        </p:nvSpPr>
        <p:spPr>
          <a:xfrm>
            <a:off x="6825247" y="-46468"/>
            <a:ext cx="380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C7BC6D-0569-4E59-BDC4-E80BBCEEB617}"/>
              </a:ext>
            </a:extLst>
          </p:cNvPr>
          <p:cNvSpPr txBox="1"/>
          <p:nvPr/>
        </p:nvSpPr>
        <p:spPr>
          <a:xfrm>
            <a:off x="3199818" y="-46468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MicroCT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C5D84-C5C0-42F0-A05F-622C5BE1F2CD}"/>
              </a:ext>
            </a:extLst>
          </p:cNvPr>
          <p:cNvSpPr txBox="1"/>
          <p:nvPr/>
        </p:nvSpPr>
        <p:spPr>
          <a:xfrm>
            <a:off x="8867754" y="-46468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-CBCT</a:t>
            </a:r>
          </a:p>
        </p:txBody>
      </p:sp>
    </p:spTree>
    <p:extLst>
      <p:ext uri="{BB962C8B-B14F-4D97-AF65-F5344CB8AC3E}">
        <p14:creationId xmlns:p14="http://schemas.microsoft.com/office/powerpoint/2010/main" val="254045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6781D0-D581-46C2-8D4C-F53977C5A2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21"/>
          <a:stretch/>
        </p:blipFill>
        <p:spPr>
          <a:xfrm>
            <a:off x="4784269" y="48986"/>
            <a:ext cx="3677305" cy="30925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1F89D9-D544-4768-9861-9BA7B67959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89"/>
          <a:stretch/>
        </p:blipFill>
        <p:spPr>
          <a:xfrm>
            <a:off x="5247787" y="3299295"/>
            <a:ext cx="3680313" cy="31117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278D0D-8C1F-441A-B60C-B3D67C9DB4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9" r="51161"/>
          <a:stretch/>
        </p:blipFill>
        <p:spPr>
          <a:xfrm>
            <a:off x="1706381" y="57107"/>
            <a:ext cx="3239174" cy="3092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C0B36E-11C6-40E4-9B30-C327D1C5C9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50" r="3716"/>
          <a:stretch/>
        </p:blipFill>
        <p:spPr>
          <a:xfrm>
            <a:off x="1731781" y="3299295"/>
            <a:ext cx="3437119" cy="3051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1C546B-CD3C-4B3D-BC7D-88EFAAC7C6FD}"/>
              </a:ext>
            </a:extLst>
          </p:cNvPr>
          <p:cNvSpPr txBox="1"/>
          <p:nvPr/>
        </p:nvSpPr>
        <p:spPr>
          <a:xfrm>
            <a:off x="1739085" y="-38809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9900E-F534-4EAA-A287-58610B50E1CF}"/>
              </a:ext>
            </a:extLst>
          </p:cNvPr>
          <p:cNvSpPr txBox="1"/>
          <p:nvPr/>
        </p:nvSpPr>
        <p:spPr>
          <a:xfrm>
            <a:off x="5055266" y="-39026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DDCF5D-5B87-4C84-9C72-8DF1792D1D5E}"/>
              </a:ext>
            </a:extLst>
          </p:cNvPr>
          <p:cNvSpPr txBox="1"/>
          <p:nvPr/>
        </p:nvSpPr>
        <p:spPr>
          <a:xfrm>
            <a:off x="2796511" y="-347234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MicroCT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13493E-A4E2-44F7-94DE-B029AC58CEB5}"/>
              </a:ext>
            </a:extLst>
          </p:cNvPr>
          <p:cNvSpPr txBox="1"/>
          <p:nvPr/>
        </p:nvSpPr>
        <p:spPr>
          <a:xfrm>
            <a:off x="6164194" y="-396220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-CBCT</a:t>
            </a:r>
          </a:p>
        </p:txBody>
      </p:sp>
    </p:spTree>
    <p:extLst>
      <p:ext uri="{BB962C8B-B14F-4D97-AF65-F5344CB8AC3E}">
        <p14:creationId xmlns:p14="http://schemas.microsoft.com/office/powerpoint/2010/main" val="104206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474EB0F-A7F4-4030-9CB9-362F39EB0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57" y="0"/>
            <a:ext cx="5225143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3D024D-0585-4043-8D36-631CEDA55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144" y="0"/>
            <a:ext cx="522514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43225B-DEF9-46F7-8B7D-1FF8E5CF73C3}"/>
              </a:ext>
            </a:extLst>
          </p:cNvPr>
          <p:cNvSpPr txBox="1"/>
          <p:nvPr/>
        </p:nvSpPr>
        <p:spPr>
          <a:xfrm>
            <a:off x="2902232" y="306272"/>
            <a:ext cx="821059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(quantile)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7C578E-8ADC-4848-BE31-46069194E647}"/>
              </a:ext>
            </a:extLst>
          </p:cNvPr>
          <p:cNvSpPr txBox="1"/>
          <p:nvPr/>
        </p:nvSpPr>
        <p:spPr>
          <a:xfrm>
            <a:off x="7735491" y="306271"/>
            <a:ext cx="821059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(quantile)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3795C-FF60-4D65-A2E1-860860FC2B3C}"/>
              </a:ext>
            </a:extLst>
          </p:cNvPr>
          <p:cNvSpPr txBox="1"/>
          <p:nvPr/>
        </p:nvSpPr>
        <p:spPr>
          <a:xfrm>
            <a:off x="2517190" y="-11692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1ED73D-C192-4225-AD4A-5DF0A7509DE0}"/>
              </a:ext>
            </a:extLst>
          </p:cNvPr>
          <p:cNvSpPr txBox="1"/>
          <p:nvPr/>
        </p:nvSpPr>
        <p:spPr>
          <a:xfrm>
            <a:off x="7260675" y="-116922"/>
            <a:ext cx="380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EC289-8AE6-4E95-8FB6-07E4C6758B07}"/>
              </a:ext>
            </a:extLst>
          </p:cNvPr>
          <p:cNvSpPr txBox="1"/>
          <p:nvPr/>
        </p:nvSpPr>
        <p:spPr>
          <a:xfrm>
            <a:off x="4251092" y="-132967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MicroCT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8C8196-479D-4CD6-B6E0-71C13AA1C05C}"/>
              </a:ext>
            </a:extLst>
          </p:cNvPr>
          <p:cNvSpPr txBox="1"/>
          <p:nvPr/>
        </p:nvSpPr>
        <p:spPr>
          <a:xfrm>
            <a:off x="8867754" y="-116922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-CBCT</a:t>
            </a:r>
          </a:p>
        </p:txBody>
      </p:sp>
    </p:spTree>
    <p:extLst>
      <p:ext uri="{BB962C8B-B14F-4D97-AF65-F5344CB8AC3E}">
        <p14:creationId xmlns:p14="http://schemas.microsoft.com/office/powerpoint/2010/main" val="86906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9F970B-5C6A-4A06-AAE1-326D63ACF7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" t="35723" r="64496" b="36604"/>
          <a:stretch/>
        </p:blipFill>
        <p:spPr>
          <a:xfrm>
            <a:off x="1197966" y="546744"/>
            <a:ext cx="3457626" cy="2756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9948D1-CC4D-41BE-A46B-12BAE62DA7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1" t="3162" r="5197" b="53865"/>
          <a:stretch/>
        </p:blipFill>
        <p:spPr>
          <a:xfrm>
            <a:off x="4655591" y="430834"/>
            <a:ext cx="6793728" cy="27560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BFA435-BA43-4CF2-BB26-B2E4D77EEC45}"/>
              </a:ext>
            </a:extLst>
          </p:cNvPr>
          <p:cNvSpPr txBox="1"/>
          <p:nvPr/>
        </p:nvSpPr>
        <p:spPr>
          <a:xfrm>
            <a:off x="1263914" y="166904"/>
            <a:ext cx="307539" cy="518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DEC45-C63E-493C-B878-C9ABDD613D6A}"/>
              </a:ext>
            </a:extLst>
          </p:cNvPr>
          <p:cNvSpPr txBox="1"/>
          <p:nvPr/>
        </p:nvSpPr>
        <p:spPr>
          <a:xfrm>
            <a:off x="1741477" y="379976"/>
            <a:ext cx="2861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DWD classification for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microCT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57DA02-CA34-416B-BCFF-BBA5792E7B82}"/>
              </a:ext>
            </a:extLst>
          </p:cNvPr>
          <p:cNvSpPr txBox="1"/>
          <p:nvPr/>
        </p:nvSpPr>
        <p:spPr>
          <a:xfrm>
            <a:off x="4580286" y="179696"/>
            <a:ext cx="307539" cy="518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015C76-2B31-4832-BA9F-DC3AD249EC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2" t="34742" r="64229" b="36526"/>
          <a:stretch/>
        </p:blipFill>
        <p:spPr>
          <a:xfrm>
            <a:off x="1251247" y="3826043"/>
            <a:ext cx="3412192" cy="28580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00B93D-EA82-48B4-8BCF-BAABC61EA7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4" t="3970" r="4893" b="49330"/>
          <a:stretch/>
        </p:blipFill>
        <p:spPr>
          <a:xfrm>
            <a:off x="4748464" y="3831961"/>
            <a:ext cx="6700856" cy="30166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3EC5C5-C06C-4DC1-B86D-2AB17EEA522C}"/>
              </a:ext>
            </a:extLst>
          </p:cNvPr>
          <p:cNvSpPr txBox="1"/>
          <p:nvPr/>
        </p:nvSpPr>
        <p:spPr>
          <a:xfrm>
            <a:off x="1708987" y="3669871"/>
            <a:ext cx="2871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DWD classification for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-CBCT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C4AAFA-BF1D-4CF7-BE48-4FEED19E1264}"/>
              </a:ext>
            </a:extLst>
          </p:cNvPr>
          <p:cNvSpPr txBox="1"/>
          <p:nvPr/>
        </p:nvSpPr>
        <p:spPr>
          <a:xfrm>
            <a:off x="1263914" y="3442172"/>
            <a:ext cx="307539" cy="518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B3B467-4E26-46A2-9714-820D574115EE}"/>
              </a:ext>
            </a:extLst>
          </p:cNvPr>
          <p:cNvSpPr txBox="1"/>
          <p:nvPr/>
        </p:nvSpPr>
        <p:spPr>
          <a:xfrm>
            <a:off x="4585983" y="3429293"/>
            <a:ext cx="307539" cy="518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926021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86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Huang</dc:creator>
  <cp:lastModifiedBy>Angel Huang</cp:lastModifiedBy>
  <cp:revision>16</cp:revision>
  <dcterms:created xsi:type="dcterms:W3CDTF">2021-03-01T13:24:23Z</dcterms:created>
  <dcterms:modified xsi:type="dcterms:W3CDTF">2021-03-04T15:19:01Z</dcterms:modified>
</cp:coreProperties>
</file>