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61D-4E15-4F57-86FB-A14A7C58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E99E-376F-482F-B8C6-8319D454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F113-1D98-4703-AD07-4DF19DE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A500-5FEA-4FF2-8814-335399C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60BF-ED69-4B5E-BD86-08D9B58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9FB7-95E5-46EE-8842-B267097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6FFD-E1DA-4959-BAAE-2E211D9F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878F-9905-4E0F-AE46-89DAD961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425-1266-4A2B-A327-50A42550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3563-D9EC-43D4-AEE1-06C516F4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0121-FD0E-4DED-8F92-ADEC81DE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55F-06B8-49AD-82BB-1B5DE27B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12FE-107C-4474-A4A0-42346F3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7C5-266E-47B3-AAE3-B345247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9E9D-CD8E-477D-902C-8CD38B7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E2C-5D10-4A50-8E14-1A006DE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D83C-74D7-483C-807C-1666CEE1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3C5-386F-4C12-A894-36ED4F5B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E47C-C3B9-400A-A92C-25A50565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F781-103C-45BD-AB34-2B41C50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86D-14E8-455A-B517-2154E31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926-B04A-42AA-8578-9ADD2CC2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3601-DBC2-4E5F-944E-DB2B4DFD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EEB1-EAC1-4D99-A54D-62C0D559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7A0-F7F5-4D5A-BE2F-D44C573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EC9-1F4C-4AC4-9338-3A5EA6D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DA8-46D0-4442-9CA7-F0E6B3B0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52B7-65CC-4C06-8DA2-9B250428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1527-0CFA-4C52-A795-84B2DF5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EC36-547E-4DCD-BC81-99ACEEA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3189-84E1-4681-8A35-C220986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B41-E098-4F57-9224-98363A7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8CA-C7BB-4E57-ADA1-2878E894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08F8-704F-48E9-A0C4-40F04413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D4D3-3017-4491-B949-7797CFD8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D9E8-21EF-4365-98CB-4180062DA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4005-5541-4234-8BAF-F8509AA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ED608-B022-4947-A0B1-2A9499D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ED2C-5FCF-4F3D-9CB8-A212A84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5AF4-1509-487E-90D5-19137BE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04D3-597E-4FB8-8091-87BA191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1BFB-54D8-4997-AB18-83D84C6E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6AFDA-1FD7-40EE-8CC2-FC8E4A9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23314-9BF6-4D3E-B50E-1A171B0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B76A-415D-4781-8838-2B8FC0B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263D-4DF1-4ACD-AEFC-BE98073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4B-92E9-4797-9834-4E116334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A0D0-FBA0-43A7-BBB4-C870339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2FB7-DE90-460F-93AD-61570F4D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543F-EA09-423D-9A24-C3B6FA3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4759-26EF-45FC-9956-70053EE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75C2-8781-4890-AC3A-E0487151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806E-CC75-4E06-A395-3373D1F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DABBC-9BBF-4AD2-9F8C-BFA0E9B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73B1-DBDD-42DB-BB68-D836C7F8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6EC-092A-41E5-91FD-3C53299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A368-D282-4C84-B61C-D53424E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3DA6-A09D-4059-A2A3-AD2E049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25F8-8585-40BC-9B9A-D9E90FE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370F-8430-43A2-8A65-77A9743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38-7099-45B4-A5C0-325B1D86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F1D4-812E-4870-8366-2DAEE3DA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D161-45CA-4546-AF8B-13E4DE337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7090-BAED-4C08-8C72-9D7652FC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62A-B107-4705-85F1-3A55E1139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A3078-D863-4579-BEED-18D2D06E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7" y="406450"/>
            <a:ext cx="3638472" cy="307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8B5EE-BB7B-4E7F-A30E-5D918E2E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8" y="406450"/>
            <a:ext cx="3669391" cy="3096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70263-16FE-4B02-96D3-A72A59D6AD19}"/>
              </a:ext>
            </a:extLst>
          </p:cNvPr>
          <p:cNvSpPr txBox="1"/>
          <p:nvPr/>
        </p:nvSpPr>
        <p:spPr>
          <a:xfrm>
            <a:off x="349064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847C-3CAF-4DB3-874B-58A9307E3D03}"/>
              </a:ext>
            </a:extLst>
          </p:cNvPr>
          <p:cNvSpPr txBox="1"/>
          <p:nvPr/>
        </p:nvSpPr>
        <p:spPr>
          <a:xfrm>
            <a:off x="3828470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2988-663A-45F8-82A0-1130847A7C34}"/>
              </a:ext>
            </a:extLst>
          </p:cNvPr>
          <p:cNvSpPr txBox="1"/>
          <p:nvPr/>
        </p:nvSpPr>
        <p:spPr>
          <a:xfrm>
            <a:off x="1367493" y="-11677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391-CA4A-4039-9BD7-414202D1F16C}"/>
              </a:ext>
            </a:extLst>
          </p:cNvPr>
          <p:cNvSpPr txBox="1"/>
          <p:nvPr/>
        </p:nvSpPr>
        <p:spPr>
          <a:xfrm>
            <a:off x="4876410" y="-11677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6047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BC8F0-25F6-4715-BCB1-CD5918E70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51302"/>
          <a:stretch/>
        </p:blipFill>
        <p:spPr>
          <a:xfrm>
            <a:off x="4655512" y="0"/>
            <a:ext cx="3438950" cy="32952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50A07F-2EDF-4455-9EF1-EAA57F5F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3562784"/>
            <a:ext cx="7808570" cy="3295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1DBCD6-3259-426E-8451-40922F148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6"/>
          <a:stretch/>
        </p:blipFill>
        <p:spPr>
          <a:xfrm>
            <a:off x="878231" y="0"/>
            <a:ext cx="3777281" cy="329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97AF-DAA0-47DD-BE9A-3492D396F830}"/>
              </a:ext>
            </a:extLst>
          </p:cNvPr>
          <p:cNvSpPr txBox="1"/>
          <p:nvPr/>
        </p:nvSpPr>
        <p:spPr>
          <a:xfrm>
            <a:off x="1098031" y="-5210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A9F9-D0BE-4DD9-8F8A-185B83CBC63F}"/>
              </a:ext>
            </a:extLst>
          </p:cNvPr>
          <p:cNvSpPr txBox="1"/>
          <p:nvPr/>
        </p:nvSpPr>
        <p:spPr>
          <a:xfrm>
            <a:off x="4655512" y="-52322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741B4-D469-450A-B0D3-FE311A19A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6" r="9119"/>
          <a:stretch/>
        </p:blipFill>
        <p:spPr>
          <a:xfrm>
            <a:off x="1296333" y="3513798"/>
            <a:ext cx="3261205" cy="329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31D33-EB0B-47D5-8664-BD706A71CCAD}"/>
              </a:ext>
            </a:extLst>
          </p:cNvPr>
          <p:cNvSpPr txBox="1"/>
          <p:nvPr/>
        </p:nvSpPr>
        <p:spPr>
          <a:xfrm>
            <a:off x="2472957" y="-4801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7CFC-D213-41B1-84B5-67A2FBC13B9A}"/>
              </a:ext>
            </a:extLst>
          </p:cNvPr>
          <p:cNvSpPr txBox="1"/>
          <p:nvPr/>
        </p:nvSpPr>
        <p:spPr>
          <a:xfrm>
            <a:off x="5764440" y="-52917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53969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F280-6ACC-4C85-921A-1E130985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8074-9F7D-48AF-8865-D3026C0EE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>
          <a:xfrm>
            <a:off x="6966858" y="0"/>
            <a:ext cx="47897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34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Huang</dc:creator>
  <cp:lastModifiedBy>Angel Huang</cp:lastModifiedBy>
  <cp:revision>6</cp:revision>
  <dcterms:created xsi:type="dcterms:W3CDTF">2021-03-01T13:24:23Z</dcterms:created>
  <dcterms:modified xsi:type="dcterms:W3CDTF">2021-03-03T23:35:30Z</dcterms:modified>
</cp:coreProperties>
</file>