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40" r:id="rId3"/>
    <p:sldId id="304" r:id="rId4"/>
    <p:sldId id="305" r:id="rId5"/>
    <p:sldId id="306" r:id="rId6"/>
    <p:sldId id="315" r:id="rId7"/>
    <p:sldId id="323" r:id="rId8"/>
    <p:sldId id="341" r:id="rId9"/>
    <p:sldId id="284" r:id="rId10"/>
    <p:sldId id="285" r:id="rId11"/>
    <p:sldId id="324" r:id="rId12"/>
    <p:sldId id="325" r:id="rId13"/>
    <p:sldId id="326" r:id="rId14"/>
    <p:sldId id="327" r:id="rId15"/>
    <p:sldId id="328" r:id="rId16"/>
    <p:sldId id="329" r:id="rId17"/>
    <p:sldId id="314" r:id="rId18"/>
    <p:sldId id="292" r:id="rId19"/>
    <p:sldId id="282" r:id="rId20"/>
    <p:sldId id="300" r:id="rId21"/>
    <p:sldId id="330" r:id="rId22"/>
    <p:sldId id="337" r:id="rId23"/>
    <p:sldId id="338" r:id="rId24"/>
    <p:sldId id="339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 autoAdjust="0"/>
    <p:restoredTop sz="90924"/>
  </p:normalViewPr>
  <p:slideViewPr>
    <p:cSldViewPr>
      <p:cViewPr varScale="1">
        <p:scale>
          <a:sx n="98" d="100"/>
          <a:sy n="98" d="100"/>
        </p:scale>
        <p:origin x="12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D927EA1E-0751-7047-BAEA-30766CE4A1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D331124D-FD05-F04D-97EC-D99694AF1F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6180" name="Rectangle 4">
            <a:extLst>
              <a:ext uri="{FF2B5EF4-FFF2-40B4-BE49-F238E27FC236}">
                <a16:creationId xmlns:a16="http://schemas.microsoft.com/office/drawing/2014/main" id="{82AA3F3B-EA34-9E42-B24E-FED37F9931E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6181" name="Rectangle 5">
            <a:extLst>
              <a:ext uri="{FF2B5EF4-FFF2-40B4-BE49-F238E27FC236}">
                <a16:creationId xmlns:a16="http://schemas.microsoft.com/office/drawing/2014/main" id="{120D7CA0-2FC2-7E4B-8EA9-61A11CC254D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C50702-2906-CB45-A374-BEDB0A630D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2BCE5051-B667-F040-8279-70E7CED415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DAF9DB75-6593-F94C-982D-6ABC04EDBBE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49860" name="Rectangle 4">
            <a:extLst>
              <a:ext uri="{FF2B5EF4-FFF2-40B4-BE49-F238E27FC236}">
                <a16:creationId xmlns:a16="http://schemas.microsoft.com/office/drawing/2014/main" id="{340B940A-B00F-034F-9040-9FE0CD57E4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9861" name="Rectangle 5">
            <a:extLst>
              <a:ext uri="{FF2B5EF4-FFF2-40B4-BE49-F238E27FC236}">
                <a16:creationId xmlns:a16="http://schemas.microsoft.com/office/drawing/2014/main" id="{B7E51CCC-3C7B-AA40-842A-496EC23ECA6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9862" name="Rectangle 6">
            <a:extLst>
              <a:ext uri="{FF2B5EF4-FFF2-40B4-BE49-F238E27FC236}">
                <a16:creationId xmlns:a16="http://schemas.microsoft.com/office/drawing/2014/main" id="{490129BB-3C3C-FD4A-A6EA-5EEEEE75A2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49863" name="Rectangle 7">
            <a:extLst>
              <a:ext uri="{FF2B5EF4-FFF2-40B4-BE49-F238E27FC236}">
                <a16:creationId xmlns:a16="http://schemas.microsoft.com/office/drawing/2014/main" id="{2B24B2E7-EDE0-274C-BEED-45AA7757C7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432F35-7DFE-9A4C-A313-277D500021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1B4A7FBD-70DA-5440-91B3-72FF7F8B18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B8077CD2-C8E2-8643-BBD3-C2C08D9C7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1D1189B6-96A4-2649-8D5A-C50057EB607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405172D4-9F91-5847-B0C6-A421C8247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05F52D61-7C44-1547-8951-62F19510F12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E600AF46-5920-3A40-986A-32C116B6B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9DA9D870-290F-0044-BF61-4911E3338CE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915AAD7C-59A5-2F48-96A6-DCD83A93F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57695AA4-7B29-1B4D-B5AB-7A34B7A5728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2223C317-2037-ED42-ABD7-85B8B4B7C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4A800CAD-EBC9-9C49-A1BF-B7500B1C150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B7DA4F7B-1B3C-1F4A-83FE-8B872A5F1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A5FA924D-DFBA-8C40-863F-FE3D160A99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F5D526FA-BE56-2642-B667-F5A53B769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E7B0B8B3-5E60-2043-A08F-17F1DE5833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9225C2FD-FF0D-4446-A0ED-673D724AC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8A0A1E69-A862-8E4C-8BE6-447B68A41C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0744395D-FB73-894E-9AFE-1F97F95E92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42DCE087-CA4D-BF4E-82F1-D78162C2EA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EF3DDC3E-32BA-8C46-A19E-EA7C2CE75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DE18D1D1-2A48-1449-81DE-D9A3D8A9708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BE0A368F-D92D-DE43-BD95-B57612288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5B561F8A-6A26-0E40-9E9F-0943DCB9A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20D07973-8D65-6E4B-A157-32F8B8B7F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19DDD2D6-9A22-474C-BC14-6069C1BB0F1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45A7E526-8F4A-3042-940D-765B5D2DA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>
            <a:extLst>
              <a:ext uri="{FF2B5EF4-FFF2-40B4-BE49-F238E27FC236}">
                <a16:creationId xmlns:a16="http://schemas.microsoft.com/office/drawing/2014/main" id="{B25EED1A-4D8A-A94B-B0CA-A75B8DB87D1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075F75B5-88F1-B84D-A7B5-FBC356C68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44487826-5356-FD40-993F-FB6D44CB17B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617B18D7-0B3E-984F-951B-FFBE051C1E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DF2A5BDD-88AC-8B41-B2EA-570274637E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0B897B2D-709E-4847-B6B0-305C26B9F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A2C5FAA8-3907-324E-81D5-92301DB01B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8802AF81-6B32-6D4F-9933-C8EF0D62B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1E71335C-20F8-EE44-9B29-7B16CFD7C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DA010C54-625E-CA40-B7C6-39B7167B8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1B90D7BD-5A81-5C4F-BAA3-865ABBEC23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E39A401E-B875-C74A-9598-4F3255D3E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7C45CFEE-3DFA-724D-BE06-4A3D96F82B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85823C89-1A23-F049-843E-E999F45212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CEF3C19E-C183-1542-BDCE-768592FE33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62279815-ACD0-0B4B-B7A9-493FA8BD7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178C4412-C627-7C4D-B4C4-9C8A1EF5BB0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07FF40BE-8E52-9840-B928-AD70B1CAB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1F7C-F875-904E-9231-FC7453C36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F63B5-AB34-884D-A356-816854415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EF93B-3E79-C948-A278-A909E2BD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9DC61B-A882-434A-8099-296D1B5B9F40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F33C8-9489-0A43-9753-268386E3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930CE-373F-F34D-B44E-4150209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6E452-EC0E-A448-AD1C-4F7712D78D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63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11E5-41F1-654A-8389-C7772FB1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CA9A2-B5FA-E34F-8D99-563197CCA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E612-EEAE-604A-83DA-DF49435E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39C842-2AE1-5F41-BFA9-244774F0F80B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C49B0-9FA6-A041-8C82-58E48630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0D5EA-C5D4-DA4F-B3AD-25F0E7B7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F0C95-2FE1-C441-BF71-72BD2E2D64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2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9FEE7-8250-AF40-A6C2-1A961B350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926DA-C3BB-5843-BC77-C8AAE7026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0F5F-8C5D-0C45-973F-5C69660B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7609C4-D396-474F-8B7B-EBEFC1132716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A35E6-99D8-C445-84DA-5ADF0FF6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06D3A-61DE-BF40-A3EE-11A4F2B9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607A70-DD7A-7345-BAE3-3D9FA119A9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28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DD2B-D8E4-E141-BD07-DDF367D1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FEBC-3C69-F04D-9B8A-09FDA203E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6D95D-4E75-4949-A65F-458313AB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7CC253-ABF5-2443-8936-AA3C5D89BC24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57B62-2331-7244-9E24-C1CF288A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2EB21-1E78-804A-99DF-D650834C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38623-377B-A743-992F-1BAE8D2875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173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9FF0-360B-7243-AB5E-5D164FDB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32446-B047-8E49-8E81-EFEA9EB01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FDCF4-7EAC-9A4E-A7A0-6596BE78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398CE1-065F-E34E-BD84-C376ECBF41E4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BE284-1A2F-4547-9731-BF03DB5C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8406-A1E4-6C4A-94A0-9D83A2D6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2392FF-C3F1-6A4A-8018-4A5525F40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15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FC55-C7D5-A744-B3C2-E90F58BB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65CC-57EE-F643-B0BA-5C1D377B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8D31F-ED3E-8342-9D75-E155460F4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41452-25C8-6F40-94FC-E6AA585D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1BA92E-D7AE-C549-9EF6-3ED5C901B84A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F88B3-869B-5642-9304-27661F4E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144A4-9B19-2D40-8F9A-FBB1DDE0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63485-633F-4A40-8DEC-90722B2971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36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E708-3B47-604C-AF9D-05FFCF6E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986A7-DC55-D543-B763-16E4315AB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E8138-B8CF-8F47-99FD-D4302C6A6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575CB-E22A-F24F-8335-220DDDF98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D0602-2879-1A45-9B3E-A6ECA35F5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F1A12-0D7A-5946-8C40-CE7E3894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2D8E8E-2E86-5642-BCDD-EC097E6526A4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E8ABF-B5DA-5246-8054-F4372C5A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BD6DA-1712-BA4B-BE9F-A6204E11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471D6-59B7-D24E-9962-3062373741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71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59D1-0A71-4B43-BCF4-BFFF7C3C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8B82D-A37C-B54B-8498-3015993C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15F6D5-2147-B842-81E6-FBDD0522E09F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E0727-07D5-A24C-955A-33516730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FE516-081E-6F48-99A3-2F516827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33EC5C-CDDC-F943-B13F-5CC06FB3F1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10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F1DEB-7CCA-554F-9CE9-328DC237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2CD1B6-433D-B241-8884-979FF24C70AE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C21EA-8A44-4E48-93E6-1A55DC17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1102B-A050-724B-8B62-09976E27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02E78-5502-DD4A-867E-7778A302BF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74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4E18-96A0-D446-8D21-417AB4ED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C8AD-29F0-0944-8A7C-8A4B4AE80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8CF1B-4EB1-0F48-A1B6-C402DA06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312B5-2ED3-2A40-B312-01AF5231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503745-F563-334B-9E2E-062439452731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9C34E-D39D-E44F-BEB3-70616BDB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0A5EB-CF76-F249-B968-CD25B03A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6AB99-DAD8-8D41-B240-01C4C8BB75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53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E341-B3D4-B049-AB39-9D28E6D6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C1517-B136-3442-AB00-45C492C00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8E9AE-BE92-F448-A42D-1907E804A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E4751-2C7C-2B44-AB11-A581F6C6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E76980-956E-5041-944C-D06C9B3DB36F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79CCB-E823-CB4D-A6A0-7EF85BD0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72A84-FCD8-D74A-91DB-1098BF37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6074F-9B37-3944-ABE1-4ADCC3E729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46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B3B1570-49D6-4042-BC67-9E5C0702B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7625CB7-E83C-4849-8B43-EE43AC699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10E9114-3698-0D4D-9F01-B15BBE24DE6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BE5E6D17-08B1-8646-AA21-7DC57748EAAE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65D7689-A073-6544-9A3D-F4A6FC7B49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9BDFB05-6F88-BD4C-9F27-165635B605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5FB568D-0A9D-5C48-B3D1-119E8130C57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467E3-676B-C149-BE3D-128521CF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DC2A-A222-DE45-B08A-C3B774E69BCD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36652F-86D0-FD4B-A010-475144A6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F6F59-9A3D-BD4E-8514-FFDDD51348E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18B08256-CB16-984B-AEC7-9787D8A7063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 dirty="0">
                <a:solidFill>
                  <a:schemeClr val="accent2"/>
                </a:solidFill>
              </a:rPr>
              <a:t>Natural Language Processing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BD47909-3B9A-814D-8D23-C0C465F693A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Anoop Sarkar</a:t>
            </a:r>
          </a:p>
          <a:p>
            <a:r>
              <a:rPr lang="en-US" altLang="en-US">
                <a:latin typeface="Courier" pitchFamily="2" charset="0"/>
              </a:rPr>
              <a:t>http://www.cs.sfu.ca/~anoop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ECFF3-56C4-CA45-9835-59F8B529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6001-05B4-E541-815B-192770FBEC3C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96E350-FB6F-664E-AD7E-CCC78D94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50D0-F22B-4B43-B78E-FF7975BCC22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B571A367-B93C-6D48-8809-C402A5D2F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Chomsky Normal Form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E8CAD19-F66C-C44C-B06A-8D1DD0FCC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Before we can see how CKY works, we need to convert the input CFG into Chomsky Normal Form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CNF is one of many grammar transformations that </a:t>
            </a:r>
            <a:r>
              <a:rPr lang="en-US" altLang="en-US" sz="2800" i="1"/>
              <a:t>preserve</a:t>
            </a:r>
            <a:r>
              <a:rPr lang="en-US" altLang="en-US" sz="2800"/>
              <a:t> the language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CNF means that the input CFG G is converted to a new CFG G’ in which all rules are of the form: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A </a:t>
            </a:r>
            <a:r>
              <a:rPr lang="en-US" altLang="en-US" sz="2400">
                <a:sym typeface="Symbol" pitchFamily="2" charset="2"/>
              </a:rPr>
              <a:t> B C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A </a:t>
            </a:r>
            <a:r>
              <a:rPr lang="en-US" altLang="en-US" sz="2400">
                <a:sym typeface="Symbol" pitchFamily="2" charset="2"/>
              </a:rPr>
              <a:t>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DB50D-F4B5-6848-B63E-C4133346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24C9-DF0D-4D4B-886E-C7A10B475E0F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389EB8-B1D1-DF49-B365-2230125B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E67E-674E-3C45-84FF-810F3DCC990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48834" name="Rectangle 2">
            <a:extLst>
              <a:ext uri="{FF2B5EF4-FFF2-40B4-BE49-F238E27FC236}">
                <a16:creationId xmlns:a16="http://schemas.microsoft.com/office/drawing/2014/main" id="{BD1ED7F4-12E8-5D47-895F-EC04C2DB9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Epsilon Removal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70F59AC2-9FD4-BA4B-B81C-BCADCFC00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First step, remove epsilon rules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A </a:t>
            </a:r>
            <a:r>
              <a:rPr lang="en-US" altLang="en-US">
                <a:sym typeface="Symbol" pitchFamily="2" charset="2"/>
              </a:rPr>
              <a:t> B C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C </a:t>
            </a:r>
            <a:r>
              <a:rPr lang="en-US" altLang="en-US">
                <a:sym typeface="Symbol" pitchFamily="2" charset="2"/>
              </a:rPr>
              <a:t>  | C D | a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 b   B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 b</a:t>
            </a:r>
          </a:p>
          <a:p>
            <a:pPr>
              <a:lnSpc>
                <a:spcPct val="90000"/>
              </a:lnSpc>
            </a:pPr>
            <a:r>
              <a:rPr lang="en-US" altLang="en-US"/>
              <a:t>After </a:t>
            </a:r>
            <a:r>
              <a:rPr lang="en-US" altLang="en-US">
                <a:sym typeface="Symbol" pitchFamily="2" charset="2"/>
              </a:rPr>
              <a:t>-removal: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A </a:t>
            </a:r>
            <a:r>
              <a:rPr lang="en-US" altLang="en-US">
                <a:sym typeface="Symbol" pitchFamily="2" charset="2"/>
              </a:rPr>
              <a:t> B | B C D | B a | BC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C </a:t>
            </a:r>
            <a:r>
              <a:rPr lang="en-US" altLang="en-US">
                <a:sym typeface="Symbol" pitchFamily="2" charset="2"/>
              </a:rPr>
              <a:t> D | C D D | a D | C D | a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 b   B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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C9679-31FE-3C4F-88E7-968E5BD4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19AD-A3C8-A14E-BA5A-162E27073D6F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FD2DD4-2B4B-8143-9AC7-D3297D58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C81D-CE5E-CA4F-B6FD-B08695EC357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51906" name="Rectangle 2">
            <a:extLst>
              <a:ext uri="{FF2B5EF4-FFF2-40B4-BE49-F238E27FC236}">
                <a16:creationId xmlns:a16="http://schemas.microsoft.com/office/drawing/2014/main" id="{074FF603-11A2-8846-887A-330AFEFCF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Removal of Chain Rules</a:t>
            </a: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B784B9A5-7D2D-914C-9A65-FACBEAB82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Second step, remove chain rules</a:t>
            </a:r>
          </a:p>
          <a:p>
            <a:pPr lvl="1">
              <a:buFontTx/>
              <a:buNone/>
            </a:pPr>
            <a:r>
              <a:rPr lang="en-US" altLang="en-US"/>
              <a:t>A </a:t>
            </a:r>
            <a:r>
              <a:rPr lang="en-US" altLang="en-US">
                <a:sym typeface="Symbol" pitchFamily="2" charset="2"/>
              </a:rPr>
              <a:t> B C | C D C</a:t>
            </a:r>
          </a:p>
          <a:p>
            <a:pPr lvl="1">
              <a:buFontTx/>
              <a:buNone/>
            </a:pPr>
            <a:r>
              <a:rPr lang="en-US" altLang="en-US"/>
              <a:t>C </a:t>
            </a:r>
            <a:r>
              <a:rPr lang="en-US" altLang="en-US">
                <a:sym typeface="Symbol" pitchFamily="2" charset="2"/>
              </a:rPr>
              <a:t> D | a</a:t>
            </a:r>
          </a:p>
          <a:p>
            <a:pPr lvl="1">
              <a:buFontTx/>
              <a:buNone/>
            </a:pPr>
            <a:r>
              <a:rPr lang="en-US" altLang="en-US">
                <a:sym typeface="Symbol" pitchFamily="2" charset="2"/>
              </a:rPr>
              <a:t>D  d     B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 b</a:t>
            </a:r>
          </a:p>
          <a:p>
            <a:r>
              <a:rPr lang="en-US" altLang="en-US"/>
              <a:t>After </a:t>
            </a:r>
            <a:r>
              <a:rPr lang="en-US" altLang="en-US">
                <a:sym typeface="Symbol" pitchFamily="2" charset="2"/>
              </a:rPr>
              <a:t>removal of chain rules:</a:t>
            </a:r>
          </a:p>
          <a:p>
            <a:pPr lvl="1">
              <a:buFontTx/>
              <a:buNone/>
            </a:pPr>
            <a:r>
              <a:rPr lang="en-US" altLang="en-US"/>
              <a:t>A </a:t>
            </a:r>
            <a:r>
              <a:rPr lang="en-US" altLang="en-US">
                <a:sym typeface="Symbol" pitchFamily="2" charset="2"/>
              </a:rPr>
              <a:t> B a | B D | a D a | a D D | D D a | D D D</a:t>
            </a:r>
          </a:p>
          <a:p>
            <a:pPr lvl="1">
              <a:buFontTx/>
              <a:buNone/>
            </a:pPr>
            <a:r>
              <a:rPr lang="en-US" altLang="en-US"/>
              <a:t>D </a:t>
            </a:r>
            <a:r>
              <a:rPr lang="en-US" altLang="en-US">
                <a:sym typeface="Symbol" pitchFamily="2" charset="2"/>
              </a:rPr>
              <a:t> d     B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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C2FA5-4ACB-CA4A-82A5-AAF5492C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CD19-2D2E-1E40-9BB0-BB06A95138F9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6325EB-494E-4848-826C-BD3BC17B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59DA-AA17-E643-BB92-17EE9E8072C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8F10B5A0-B103-B34B-B0D8-3B141D7BE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Eliminate terminals from RHS</a:t>
            </a:r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7420FCBD-875C-854D-91FF-BCE42DAB1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Third step, remove terminals from the rhs of rules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A </a:t>
            </a:r>
            <a:r>
              <a:rPr lang="en-US" altLang="en-US">
                <a:sym typeface="Symbol" pitchFamily="2" charset="2"/>
              </a:rPr>
              <a:t> B a C d</a:t>
            </a:r>
          </a:p>
          <a:p>
            <a:pPr>
              <a:lnSpc>
                <a:spcPct val="90000"/>
              </a:lnSpc>
            </a:pPr>
            <a:r>
              <a:rPr lang="en-US" altLang="en-US"/>
              <a:t>After </a:t>
            </a:r>
            <a:r>
              <a:rPr lang="en-US" altLang="en-US">
                <a:sym typeface="Symbol" pitchFamily="2" charset="2"/>
              </a:rPr>
              <a:t>removal of terminals from the rhs: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A </a:t>
            </a:r>
            <a:r>
              <a:rPr lang="en-US" altLang="en-US">
                <a:sym typeface="Symbol" pitchFamily="2" charset="2"/>
              </a:rPr>
              <a:t> B N</a:t>
            </a:r>
            <a:r>
              <a:rPr lang="en-US" altLang="en-US" baseline="-25000">
                <a:sym typeface="Symbol" pitchFamily="2" charset="2"/>
              </a:rPr>
              <a:t>1</a:t>
            </a:r>
            <a:r>
              <a:rPr lang="en-US" altLang="en-US">
                <a:sym typeface="Symbol" pitchFamily="2" charset="2"/>
              </a:rPr>
              <a:t> C N</a:t>
            </a:r>
            <a:r>
              <a:rPr lang="en-US" altLang="en-US" baseline="-25000">
                <a:sym typeface="Symbol" pitchFamily="2" charset="2"/>
              </a:rPr>
              <a:t>2</a:t>
            </a:r>
            <a:endParaRPr lang="en-US" altLang="en-US">
              <a:sym typeface="Symbol" pitchFamily="2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ym typeface="Symbol" pitchFamily="2" charset="2"/>
              </a:rPr>
              <a:t>N</a:t>
            </a:r>
            <a:r>
              <a:rPr lang="en-US" altLang="en-US" baseline="-25000">
                <a:sym typeface="Symbol" pitchFamily="2" charset="2"/>
              </a:rPr>
              <a:t>1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 a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N</a:t>
            </a:r>
            <a:r>
              <a:rPr lang="en-US" altLang="en-US" baseline="-25000"/>
              <a:t>2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 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45B41-A95E-7944-BD7A-1B172B05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587E-2AD3-1145-8343-36889747C248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3569E6F-0164-8D4D-A19B-FCA87361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8E86-86E5-3D40-AEA3-CDAC6DF109D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56002" name="Rectangle 2">
            <a:extLst>
              <a:ext uri="{FF2B5EF4-FFF2-40B4-BE49-F238E27FC236}">
                <a16:creationId xmlns:a16="http://schemas.microsoft.com/office/drawing/2014/main" id="{7C801D7B-FCE8-1B49-80A1-14EAB40D0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Binarize RHS with Nonterminals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36BE6AAC-10AF-EF44-841D-7FF7663FE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Fourth step, convert the rhs of each rule to have two non-terminals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A </a:t>
            </a:r>
            <a:r>
              <a:rPr lang="en-US" altLang="en-US" sz="2400">
                <a:sym typeface="Symbol" pitchFamily="2" charset="2"/>
              </a:rPr>
              <a:t> B N</a:t>
            </a:r>
            <a:r>
              <a:rPr lang="en-US" altLang="en-US" sz="2400" baseline="-25000">
                <a:sym typeface="Symbol" pitchFamily="2" charset="2"/>
              </a:rPr>
              <a:t>1</a:t>
            </a:r>
            <a:r>
              <a:rPr lang="en-US" altLang="en-US" sz="2400">
                <a:sym typeface="Symbol" pitchFamily="2" charset="2"/>
              </a:rPr>
              <a:t> C N</a:t>
            </a:r>
            <a:r>
              <a:rPr lang="en-US" altLang="en-US" sz="2400" baseline="-25000">
                <a:sym typeface="Symbol" pitchFamily="2" charset="2"/>
              </a:rPr>
              <a:t>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sym typeface="Symbol" pitchFamily="2" charset="2"/>
              </a:rPr>
              <a:t>N</a:t>
            </a:r>
            <a:r>
              <a:rPr lang="en-US" altLang="en-US" sz="2400" baseline="-25000">
                <a:sym typeface="Symbol" pitchFamily="2" charset="2"/>
              </a:rPr>
              <a:t>1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2" charset="2"/>
              </a:rPr>
              <a:t> a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N</a:t>
            </a:r>
            <a:r>
              <a:rPr lang="en-US" altLang="en-US" sz="2400" baseline="-25000"/>
              <a:t>2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2" charset="2"/>
              </a:rPr>
              <a:t> d</a:t>
            </a:r>
          </a:p>
          <a:p>
            <a:r>
              <a:rPr lang="en-US" altLang="en-US" sz="2800"/>
              <a:t>After converting to binary form: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A </a:t>
            </a:r>
            <a:r>
              <a:rPr lang="en-US" altLang="en-US" sz="2400">
                <a:sym typeface="Symbol" pitchFamily="2" charset="2"/>
              </a:rPr>
              <a:t> B N</a:t>
            </a:r>
            <a:r>
              <a:rPr lang="en-US" altLang="en-US" sz="2400" baseline="-25000">
                <a:sym typeface="Symbol" pitchFamily="2" charset="2"/>
              </a:rPr>
              <a:t>3                  </a:t>
            </a:r>
            <a:r>
              <a:rPr lang="en-US" altLang="en-US" sz="2400">
                <a:sym typeface="Symbol" pitchFamily="2" charset="2"/>
              </a:rPr>
              <a:t>N</a:t>
            </a:r>
            <a:r>
              <a:rPr lang="en-US" altLang="en-US" sz="2400" baseline="-25000">
                <a:sym typeface="Symbol" pitchFamily="2" charset="2"/>
              </a:rPr>
              <a:t>1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2" charset="2"/>
              </a:rPr>
              <a:t> a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sym typeface="Symbol" pitchFamily="2" charset="2"/>
              </a:rPr>
              <a:t>N</a:t>
            </a:r>
            <a:r>
              <a:rPr lang="en-US" altLang="en-US" sz="2400" baseline="-25000">
                <a:sym typeface="Symbol" pitchFamily="2" charset="2"/>
              </a:rPr>
              <a:t>3</a:t>
            </a:r>
            <a:r>
              <a:rPr lang="en-US" altLang="en-US" sz="2400">
                <a:sym typeface="Symbol" pitchFamily="2" charset="2"/>
              </a:rPr>
              <a:t>  N</a:t>
            </a:r>
            <a:r>
              <a:rPr lang="en-US" altLang="en-US" sz="2400" baseline="-25000">
                <a:sym typeface="Symbol" pitchFamily="2" charset="2"/>
              </a:rPr>
              <a:t>1</a:t>
            </a:r>
            <a:r>
              <a:rPr lang="en-US" altLang="en-US" sz="2400">
                <a:sym typeface="Symbol" pitchFamily="2" charset="2"/>
              </a:rPr>
              <a:t> N</a:t>
            </a:r>
            <a:r>
              <a:rPr lang="en-US" altLang="en-US" sz="2400" baseline="-25000">
                <a:sym typeface="Symbol" pitchFamily="2" charset="2"/>
              </a:rPr>
              <a:t>4              </a:t>
            </a:r>
            <a:r>
              <a:rPr lang="en-US" altLang="en-US" sz="2400"/>
              <a:t>N</a:t>
            </a:r>
            <a:r>
              <a:rPr lang="en-US" altLang="en-US" sz="2400" baseline="-25000"/>
              <a:t>2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2" charset="2"/>
              </a:rPr>
              <a:t> 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sym typeface="Symbol" pitchFamily="2" charset="2"/>
              </a:rPr>
              <a:t>N</a:t>
            </a:r>
            <a:r>
              <a:rPr lang="en-US" altLang="en-US" sz="2400" baseline="-25000">
                <a:sym typeface="Symbol" pitchFamily="2" charset="2"/>
              </a:rPr>
              <a:t>4</a:t>
            </a:r>
            <a:r>
              <a:rPr lang="en-US" altLang="en-US" sz="2400">
                <a:sym typeface="Symbol" pitchFamily="2" charset="2"/>
              </a:rPr>
              <a:t>  C N</a:t>
            </a:r>
            <a:r>
              <a:rPr lang="en-US" altLang="en-US" sz="2400" baseline="-25000">
                <a:sym typeface="Symbol" pitchFamily="2" charset="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0DFF1-9760-1E48-B0C4-E576071F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0374-4D4D-D540-BD4C-9907665B51A3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07A277D-014D-A841-A473-5A736933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9082-6954-074D-9C93-18475E78682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58050" name="Rectangle 2">
            <a:extLst>
              <a:ext uri="{FF2B5EF4-FFF2-40B4-BE49-F238E27FC236}">
                <a16:creationId xmlns:a16="http://schemas.microsoft.com/office/drawing/2014/main" id="{A704CEB0-AF31-7D47-8CD2-125C74061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CKY algorithm</a:t>
            </a:r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A67925FB-FEFD-6043-BBAB-67D74C8BC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will consider the working of the algorithm on an example CFG and input string</a:t>
            </a:r>
          </a:p>
          <a:p>
            <a:r>
              <a:rPr lang="en-US" altLang="en-US"/>
              <a:t>Example CFG: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S </a:t>
            </a:r>
            <a:r>
              <a:rPr lang="en-US" altLang="en-US">
                <a:sym typeface="Symbol" pitchFamily="2" charset="2"/>
              </a:rPr>
              <a:t> A X | Y B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X </a:t>
            </a:r>
            <a:r>
              <a:rPr lang="en-US" altLang="en-US">
                <a:sym typeface="Symbol" pitchFamily="2" charset="2"/>
              </a:rPr>
              <a:t> A B | B A       </a:t>
            </a:r>
            <a:r>
              <a:rPr lang="en-US" altLang="en-US"/>
              <a:t>Y </a:t>
            </a:r>
            <a:r>
              <a:rPr lang="en-US" altLang="en-US">
                <a:sym typeface="Symbol" pitchFamily="2" charset="2"/>
              </a:rPr>
              <a:t> B A</a:t>
            </a:r>
            <a:endParaRPr lang="en-US" altLang="en-US" baseline="-25000">
              <a:sym typeface="Symbol" pitchFamily="2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ym typeface="Symbol" pitchFamily="2" charset="2"/>
              </a:rPr>
              <a:t>A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 a     B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 a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Example input string: </a:t>
            </a:r>
            <a:r>
              <a:rPr lang="en-US" altLang="en-US" i="1"/>
              <a:t>aaa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2">
            <a:extLst>
              <a:ext uri="{FF2B5EF4-FFF2-40B4-BE49-F238E27FC236}">
                <a16:creationId xmlns:a16="http://schemas.microsoft.com/office/drawing/2014/main" id="{F0D9262C-D54C-564A-AA53-24C5B25E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B0E4-AE3B-624E-9F02-38D3B3A15C87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0FF51BFB-9121-3246-9DBC-73FECC7F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1AFC-2650-AC4E-997E-A29DC574FEF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60098" name="Rectangle 2">
            <a:extLst>
              <a:ext uri="{FF2B5EF4-FFF2-40B4-BE49-F238E27FC236}">
                <a16:creationId xmlns:a16="http://schemas.microsoft.com/office/drawing/2014/main" id="{59328392-51D2-9B46-BEF5-AB4F81C2E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CKY Algorithm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EED2FADC-D3FE-1B47-BE68-B45CD0E96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589463"/>
            <a:ext cx="20574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" pitchFamily="2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" pitchFamily="2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" pitchFamily="2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A, B</a:t>
            </a: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 sz="2000">
                <a:sym typeface="Symbol" pitchFamily="2" charset="2"/>
              </a:rPr>
              <a:t>A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 a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ym typeface="Symbol" pitchFamily="2" charset="2"/>
              </a:rPr>
              <a:t>B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 a</a:t>
            </a:r>
            <a:endParaRPr lang="en-US" altLang="en-US" sz="2000"/>
          </a:p>
        </p:txBody>
      </p:sp>
      <p:sp>
        <p:nvSpPr>
          <p:cNvPr id="260100" name="Rectangle 4">
            <a:extLst>
              <a:ext uri="{FF2B5EF4-FFF2-40B4-BE49-F238E27FC236}">
                <a16:creationId xmlns:a16="http://schemas.microsoft.com/office/drawing/2014/main" id="{5F1D6576-3B42-6B4B-915B-7484A2283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533775"/>
            <a:ext cx="2057400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" pitchFamily="2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" pitchFamily="2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" pitchFamily="2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X, Y</a:t>
            </a: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 sz="2000"/>
              <a:t>X </a:t>
            </a:r>
            <a:r>
              <a:rPr lang="en-US" altLang="en-US" sz="2000">
                <a:sym typeface="Symbol" pitchFamily="2" charset="2"/>
              </a:rPr>
              <a:t> A B | B A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Y </a:t>
            </a:r>
            <a:r>
              <a:rPr lang="en-US" altLang="en-US" sz="2000">
                <a:sym typeface="Symbol" pitchFamily="2" charset="2"/>
              </a:rPr>
              <a:t> B A</a:t>
            </a:r>
            <a:endParaRPr lang="en-US" altLang="en-US" sz="2400"/>
          </a:p>
        </p:txBody>
      </p:sp>
      <p:sp>
        <p:nvSpPr>
          <p:cNvPr id="260101" name="Rectangle 5">
            <a:extLst>
              <a:ext uri="{FF2B5EF4-FFF2-40B4-BE49-F238E27FC236}">
                <a16:creationId xmlns:a16="http://schemas.microsoft.com/office/drawing/2014/main" id="{E34A4369-B1DD-4B41-B113-BE139C2E6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533775"/>
            <a:ext cx="2057400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" pitchFamily="2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" pitchFamily="2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" pitchFamily="2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A, B</a:t>
            </a: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 sz="2000">
                <a:sym typeface="Symbol" pitchFamily="2" charset="2"/>
              </a:rPr>
              <a:t>A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 a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ym typeface="Symbol" pitchFamily="2" charset="2"/>
              </a:rPr>
              <a:t>B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 a</a:t>
            </a:r>
            <a:endParaRPr lang="en-US" altLang="en-US" sz="2000"/>
          </a:p>
        </p:txBody>
      </p:sp>
      <p:sp>
        <p:nvSpPr>
          <p:cNvPr id="260102" name="Rectangle 6">
            <a:extLst>
              <a:ext uri="{FF2B5EF4-FFF2-40B4-BE49-F238E27FC236}">
                <a16:creationId xmlns:a16="http://schemas.microsoft.com/office/drawing/2014/main" id="{9FFBCC91-F759-C549-8BF4-232B8A543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286000"/>
            <a:ext cx="20574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" pitchFamily="2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" pitchFamily="2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" pitchFamily="2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S</a:t>
            </a: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 sz="2000"/>
              <a:t>S </a:t>
            </a:r>
            <a:r>
              <a:rPr lang="en-US" altLang="en-US" sz="2000">
                <a:sym typeface="Symbol" pitchFamily="2" charset="2"/>
              </a:rPr>
              <a:t> A</a:t>
            </a:r>
            <a:r>
              <a:rPr lang="en-US" altLang="en-US" sz="2000" baseline="-25000">
                <a:sym typeface="Symbol" pitchFamily="2" charset="2"/>
              </a:rPr>
              <a:t>(0,1)</a:t>
            </a:r>
            <a:r>
              <a:rPr lang="en-US" altLang="en-US" sz="2000">
                <a:sym typeface="Symbol" pitchFamily="2" charset="2"/>
              </a:rPr>
              <a:t> X</a:t>
            </a:r>
            <a:r>
              <a:rPr lang="en-US" altLang="en-US" sz="2000" baseline="-25000">
                <a:sym typeface="Symbol" pitchFamily="2" charset="2"/>
              </a:rPr>
              <a:t>(1,3)</a:t>
            </a:r>
            <a:endParaRPr lang="en-US" altLang="en-US" sz="20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en-US" sz="2000"/>
              <a:t>S </a:t>
            </a:r>
            <a:r>
              <a:rPr lang="en-US" altLang="en-US" sz="2000">
                <a:sym typeface="Symbol" pitchFamily="2" charset="2"/>
              </a:rPr>
              <a:t> Y</a:t>
            </a:r>
            <a:r>
              <a:rPr lang="en-US" altLang="en-US" sz="2000" baseline="-25000">
                <a:sym typeface="Symbol" pitchFamily="2" charset="2"/>
              </a:rPr>
              <a:t>(0,2)</a:t>
            </a:r>
            <a:r>
              <a:rPr lang="en-US" altLang="en-US" sz="2000">
                <a:sym typeface="Symbol" pitchFamily="2" charset="2"/>
              </a:rPr>
              <a:t> B</a:t>
            </a:r>
            <a:r>
              <a:rPr lang="en-US" altLang="en-US" sz="2000" baseline="-25000">
                <a:sym typeface="Symbol" pitchFamily="2" charset="2"/>
              </a:rPr>
              <a:t>(2,3)</a:t>
            </a:r>
            <a:endParaRPr lang="en-US" altLang="en-US" sz="2400">
              <a:sym typeface="Symbol" pitchFamily="2" charset="2"/>
            </a:endParaRPr>
          </a:p>
        </p:txBody>
      </p:sp>
      <p:sp>
        <p:nvSpPr>
          <p:cNvPr id="260103" name="Rectangle 7">
            <a:extLst>
              <a:ext uri="{FF2B5EF4-FFF2-40B4-BE49-F238E27FC236}">
                <a16:creationId xmlns:a16="http://schemas.microsoft.com/office/drawing/2014/main" id="{E91CE7D5-0233-7547-A791-EEACCA7C5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86000"/>
            <a:ext cx="20574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" pitchFamily="2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" pitchFamily="2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" pitchFamily="2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X, Y</a:t>
            </a: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 sz="2000"/>
              <a:t>X </a:t>
            </a:r>
            <a:r>
              <a:rPr lang="en-US" altLang="en-US" sz="2000">
                <a:sym typeface="Symbol" pitchFamily="2" charset="2"/>
              </a:rPr>
              <a:t> A B | B A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Y </a:t>
            </a:r>
            <a:r>
              <a:rPr lang="en-US" altLang="en-US" sz="2000">
                <a:sym typeface="Symbol" pitchFamily="2" charset="2"/>
              </a:rPr>
              <a:t> B A</a:t>
            </a:r>
          </a:p>
        </p:txBody>
      </p:sp>
      <p:sp>
        <p:nvSpPr>
          <p:cNvPr id="260104" name="Rectangle 8">
            <a:extLst>
              <a:ext uri="{FF2B5EF4-FFF2-40B4-BE49-F238E27FC236}">
                <a16:creationId xmlns:a16="http://schemas.microsoft.com/office/drawing/2014/main" id="{C36CF1E6-8936-1D46-BF24-6AF83E54B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0"/>
            <a:ext cx="17526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" pitchFamily="2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" pitchFamily="2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" pitchFamily="2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A, B</a:t>
            </a: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 sz="2000">
                <a:sym typeface="Symbol" pitchFamily="2" charset="2"/>
              </a:rPr>
              <a:t>A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 a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ym typeface="Symbol" pitchFamily="2" charset="2"/>
              </a:rPr>
              <a:t>B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 a</a:t>
            </a:r>
            <a:endParaRPr lang="en-US" altLang="en-US" sz="2000"/>
          </a:p>
        </p:txBody>
      </p:sp>
      <p:grpSp>
        <p:nvGrpSpPr>
          <p:cNvPr id="260105" name="Group 9">
            <a:extLst>
              <a:ext uri="{FF2B5EF4-FFF2-40B4-BE49-F238E27FC236}">
                <a16:creationId xmlns:a16="http://schemas.microsoft.com/office/drawing/2014/main" id="{84DDF38B-BC5E-7F4D-827D-C82C6A5B3B8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7772400" cy="4679950"/>
            <a:chOff x="528" y="1056"/>
            <a:chExt cx="4896" cy="2948"/>
          </a:xfrm>
        </p:grpSpPr>
        <p:sp>
          <p:nvSpPr>
            <p:cNvPr id="260106" name="Rectangle 10">
              <a:extLst>
                <a:ext uri="{FF2B5EF4-FFF2-40B4-BE49-F238E27FC236}">
                  <a16:creationId xmlns:a16="http://schemas.microsoft.com/office/drawing/2014/main" id="{5466A656-6CB8-3A47-9FE7-07039C511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226"/>
              <a:ext cx="1104" cy="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" pitchFamily="2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" pitchFamily="2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" pitchFamily="2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" pitchFamily="2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" pitchFamily="2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" pitchFamily="2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" pitchFamily="2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/>
            </a:p>
          </p:txBody>
        </p:sp>
        <p:grpSp>
          <p:nvGrpSpPr>
            <p:cNvPr id="260107" name="Group 11">
              <a:extLst>
                <a:ext uri="{FF2B5EF4-FFF2-40B4-BE49-F238E27FC236}">
                  <a16:creationId xmlns:a16="http://schemas.microsoft.com/office/drawing/2014/main" id="{79D499E9-2C08-B24E-8731-84C511B474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056"/>
              <a:ext cx="4896" cy="2948"/>
              <a:chOff x="528" y="1056"/>
              <a:chExt cx="4896" cy="2948"/>
            </a:xfrm>
          </p:grpSpPr>
          <p:sp>
            <p:nvSpPr>
              <p:cNvPr id="260108" name="Line 12">
                <a:extLst>
                  <a:ext uri="{FF2B5EF4-FFF2-40B4-BE49-F238E27FC236}">
                    <a16:creationId xmlns:a16="http://schemas.microsoft.com/office/drawing/2014/main" id="{CCBAFF29-C867-8744-B833-B896F8494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226"/>
                <a:ext cx="36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109" name="Rectangle 13">
                <a:extLst>
                  <a:ext uri="{FF2B5EF4-FFF2-40B4-BE49-F238E27FC236}">
                    <a16:creationId xmlns:a16="http://schemas.microsoft.com/office/drawing/2014/main" id="{B9F13253-4F87-B848-9063-7C11B402C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91"/>
                <a:ext cx="2400" cy="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" pitchFamily="2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" pitchFamily="2" charset="0"/>
                  </a:defRPr>
                </a:lvl2pPr>
                <a:lvl3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" pitchFamily="2" charset="0"/>
                  </a:defRPr>
                </a:lvl3pPr>
                <a:lvl4pPr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" pitchFamily="2" charset="0"/>
                  </a:defRPr>
                </a:lvl4pPr>
                <a:lvl5pPr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" pitchFamily="2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" pitchFamily="2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" pitchFamily="2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" pitchFamily="2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" pitchFamily="2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260110" name="Rectangle 14">
                <a:extLst>
                  <a:ext uri="{FF2B5EF4-FFF2-40B4-BE49-F238E27FC236}">
                    <a16:creationId xmlns:a16="http://schemas.microsoft.com/office/drawing/2014/main" id="{04CCF748-50A5-0247-B4F5-DA996EDD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12" cy="2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" pitchFamily="2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" pitchFamily="2" charset="0"/>
                  </a:defRPr>
                </a:lvl2pPr>
                <a:lvl3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" pitchFamily="2" charset="0"/>
                  </a:defRPr>
                </a:lvl3pPr>
                <a:lvl4pPr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" pitchFamily="2" charset="0"/>
                  </a:defRPr>
                </a:lvl4pPr>
                <a:lvl5pPr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" pitchFamily="2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" pitchFamily="2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" pitchFamily="2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" pitchFamily="2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" pitchFamily="2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260111" name="Line 15">
                <a:extLst>
                  <a:ext uri="{FF2B5EF4-FFF2-40B4-BE49-F238E27FC236}">
                    <a16:creationId xmlns:a16="http://schemas.microsoft.com/office/drawing/2014/main" id="{ED42952C-5B09-0647-B1AB-27E1A16264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440"/>
                <a:ext cx="46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112" name="Line 16">
                <a:extLst>
                  <a:ext uri="{FF2B5EF4-FFF2-40B4-BE49-F238E27FC236}">
                    <a16:creationId xmlns:a16="http://schemas.microsoft.com/office/drawing/2014/main" id="{28CEB401-5212-D644-BCA3-5E735A8122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555"/>
                <a:ext cx="46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113" name="Line 17">
                <a:extLst>
                  <a:ext uri="{FF2B5EF4-FFF2-40B4-BE49-F238E27FC236}">
                    <a16:creationId xmlns:a16="http://schemas.microsoft.com/office/drawing/2014/main" id="{3F4C4E34-DFCE-7245-BFD2-C8C72814C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440"/>
                <a:ext cx="0" cy="211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114" name="Line 18">
                <a:extLst>
                  <a:ext uri="{FF2B5EF4-FFF2-40B4-BE49-F238E27FC236}">
                    <a16:creationId xmlns:a16="http://schemas.microsoft.com/office/drawing/2014/main" id="{B306745E-0667-8446-AC2C-ECD096251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440"/>
                <a:ext cx="0" cy="7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115" name="Line 19">
                <a:extLst>
                  <a:ext uri="{FF2B5EF4-FFF2-40B4-BE49-F238E27FC236}">
                    <a16:creationId xmlns:a16="http://schemas.microsoft.com/office/drawing/2014/main" id="{CD2FC2EC-A7A2-0643-A9D6-6A1DF0ED9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440"/>
                <a:ext cx="0" cy="14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116" name="Line 20">
                <a:extLst>
                  <a:ext uri="{FF2B5EF4-FFF2-40B4-BE49-F238E27FC236}">
                    <a16:creationId xmlns:a16="http://schemas.microsoft.com/office/drawing/2014/main" id="{FF66047B-8033-A444-BE58-264B8467C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440"/>
                <a:ext cx="0" cy="21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117" name="Line 21">
                <a:extLst>
                  <a:ext uri="{FF2B5EF4-FFF2-40B4-BE49-F238E27FC236}">
                    <a16:creationId xmlns:a16="http://schemas.microsoft.com/office/drawing/2014/main" id="{45168F4E-2769-3240-8476-30A0D18E8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1440"/>
                <a:ext cx="0" cy="211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118" name="Line 22">
                <a:extLst>
                  <a:ext uri="{FF2B5EF4-FFF2-40B4-BE49-F238E27FC236}">
                    <a16:creationId xmlns:a16="http://schemas.microsoft.com/office/drawing/2014/main" id="{7883160A-EB97-9B4D-BFE5-34DFCB26C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891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119" name="Text Box 23">
                <a:extLst>
                  <a:ext uri="{FF2B5EF4-FFF2-40B4-BE49-F238E27FC236}">
                    <a16:creationId xmlns:a16="http://schemas.microsoft.com/office/drawing/2014/main" id="{E84CB404-C78D-3B41-8256-840E0A9C05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3600"/>
                <a:ext cx="24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600"/>
                  <a:t>a</a:t>
                </a:r>
                <a:endParaRPr lang="en-US" altLang="en-US"/>
              </a:p>
            </p:txBody>
          </p:sp>
          <p:sp>
            <p:nvSpPr>
              <p:cNvPr id="260120" name="Text Box 24">
                <a:extLst>
                  <a:ext uri="{FF2B5EF4-FFF2-40B4-BE49-F238E27FC236}">
                    <a16:creationId xmlns:a16="http://schemas.microsoft.com/office/drawing/2014/main" id="{3512D7F0-5467-A246-A1D4-3F925C2084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3600"/>
                <a:ext cx="24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600"/>
                  <a:t>a</a:t>
                </a:r>
                <a:endParaRPr lang="en-US" altLang="en-US"/>
              </a:p>
            </p:txBody>
          </p:sp>
          <p:sp>
            <p:nvSpPr>
              <p:cNvPr id="260121" name="Text Box 25">
                <a:extLst>
                  <a:ext uri="{FF2B5EF4-FFF2-40B4-BE49-F238E27FC236}">
                    <a16:creationId xmlns:a16="http://schemas.microsoft.com/office/drawing/2014/main" id="{704816C0-8BD2-674D-8296-2EADFF312A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3600"/>
                <a:ext cx="24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600"/>
                  <a:t>a</a:t>
                </a:r>
                <a:endParaRPr lang="en-US" altLang="en-US"/>
              </a:p>
            </p:txBody>
          </p:sp>
          <p:sp>
            <p:nvSpPr>
              <p:cNvPr id="260122" name="Text Box 26">
                <a:extLst>
                  <a:ext uri="{FF2B5EF4-FFF2-40B4-BE49-F238E27FC236}">
                    <a16:creationId xmlns:a16="http://schemas.microsoft.com/office/drawing/2014/main" id="{67BBD1F5-908C-E346-9AA2-3469CFAFE5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163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/>
                  <a:t>0</a:t>
                </a:r>
                <a:endParaRPr lang="en-US" altLang="en-US"/>
              </a:p>
            </p:txBody>
          </p:sp>
          <p:sp>
            <p:nvSpPr>
              <p:cNvPr id="260123" name="Text Box 27">
                <a:extLst>
                  <a:ext uri="{FF2B5EF4-FFF2-40B4-BE49-F238E27FC236}">
                    <a16:creationId xmlns:a16="http://schemas.microsoft.com/office/drawing/2014/main" id="{772D7941-2D2D-7349-BEB6-F7FFBE078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230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/>
                  <a:t>1</a:t>
                </a:r>
                <a:endParaRPr lang="en-US" altLang="en-US"/>
              </a:p>
            </p:txBody>
          </p:sp>
          <p:sp>
            <p:nvSpPr>
              <p:cNvPr id="260124" name="Text Box 28">
                <a:extLst>
                  <a:ext uri="{FF2B5EF4-FFF2-40B4-BE49-F238E27FC236}">
                    <a16:creationId xmlns:a16="http://schemas.microsoft.com/office/drawing/2014/main" id="{F7FB8493-D186-9849-9E07-0B928435D3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302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/>
                  <a:t>2</a:t>
                </a:r>
                <a:endParaRPr lang="en-US" altLang="en-US"/>
              </a:p>
            </p:txBody>
          </p:sp>
          <p:sp>
            <p:nvSpPr>
              <p:cNvPr id="260125" name="Text Box 29">
                <a:extLst>
                  <a:ext uri="{FF2B5EF4-FFF2-40B4-BE49-F238E27FC236}">
                    <a16:creationId xmlns:a16="http://schemas.microsoft.com/office/drawing/2014/main" id="{EBE9645E-A88A-1B48-ACF6-AC49283D40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/>
                  <a:t>0</a:t>
                </a:r>
                <a:endParaRPr lang="en-US" altLang="en-US"/>
              </a:p>
            </p:txBody>
          </p:sp>
          <p:sp>
            <p:nvSpPr>
              <p:cNvPr id="260126" name="Text Box 30">
                <a:extLst>
                  <a:ext uri="{FF2B5EF4-FFF2-40B4-BE49-F238E27FC236}">
                    <a16:creationId xmlns:a16="http://schemas.microsoft.com/office/drawing/2014/main" id="{3901311B-067C-F741-B2D0-F581A60FA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05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/>
                  <a:t>1</a:t>
                </a:r>
                <a:endParaRPr lang="en-US" altLang="en-US"/>
              </a:p>
            </p:txBody>
          </p:sp>
          <p:sp>
            <p:nvSpPr>
              <p:cNvPr id="260127" name="Text Box 31">
                <a:extLst>
                  <a:ext uri="{FF2B5EF4-FFF2-40B4-BE49-F238E27FC236}">
                    <a16:creationId xmlns:a16="http://schemas.microsoft.com/office/drawing/2014/main" id="{10E1DC8D-E52F-B94D-9FC3-AEA9B21F0C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05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/>
                  <a:t>2</a:t>
                </a:r>
                <a:endParaRPr lang="en-US" altLang="en-US"/>
              </a:p>
            </p:txBody>
          </p:sp>
          <p:sp>
            <p:nvSpPr>
              <p:cNvPr id="260128" name="Text Box 32">
                <a:extLst>
                  <a:ext uri="{FF2B5EF4-FFF2-40B4-BE49-F238E27FC236}">
                    <a16:creationId xmlns:a16="http://schemas.microsoft.com/office/drawing/2014/main" id="{8E7D234E-11FF-0C4A-AF6C-2C4A455303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105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/>
                  <a:t>3</a:t>
                </a:r>
                <a:endParaRPr lang="en-US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autoUpdateAnimBg="0"/>
      <p:bldP spid="260100" grpId="0" autoUpdateAnimBg="0"/>
      <p:bldP spid="260101" grpId="0" autoUpdateAnimBg="0"/>
      <p:bldP spid="260102" grpId="0" autoUpdateAnimBg="0"/>
      <p:bldP spid="260103" grpId="0" autoUpdateAnimBg="0"/>
      <p:bldP spid="26010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2">
            <a:extLst>
              <a:ext uri="{FF2B5EF4-FFF2-40B4-BE49-F238E27FC236}">
                <a16:creationId xmlns:a16="http://schemas.microsoft.com/office/drawing/2014/main" id="{FF30970D-41A6-294F-9D71-56D9B2B7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24CA-D04A-8A4A-9D84-76F4ABAD7123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52" name="Slide Number Placeholder 4">
            <a:extLst>
              <a:ext uri="{FF2B5EF4-FFF2-40B4-BE49-F238E27FC236}">
                <a16:creationId xmlns:a16="http://schemas.microsoft.com/office/drawing/2014/main" id="{8242F96D-3D1F-8145-9DD9-E8AFCE56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11-47A7-9348-9EE5-21F62049284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38594" name="Rectangle 2">
            <a:extLst>
              <a:ext uri="{FF2B5EF4-FFF2-40B4-BE49-F238E27FC236}">
                <a16:creationId xmlns:a16="http://schemas.microsoft.com/office/drawing/2014/main" id="{909F808D-DC5B-F04D-88F3-101BC5564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Parse trees</a:t>
            </a:r>
          </a:p>
        </p:txBody>
      </p:sp>
      <p:grpSp>
        <p:nvGrpSpPr>
          <p:cNvPr id="238595" name="Group 3">
            <a:extLst>
              <a:ext uri="{FF2B5EF4-FFF2-40B4-BE49-F238E27FC236}">
                <a16:creationId xmlns:a16="http://schemas.microsoft.com/office/drawing/2014/main" id="{D311C297-4B98-C740-8284-BFDE21C1045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438400"/>
            <a:ext cx="2341563" cy="2590800"/>
            <a:chOff x="240" y="1536"/>
            <a:chExt cx="1475" cy="1632"/>
          </a:xfrm>
        </p:grpSpPr>
        <p:sp>
          <p:nvSpPr>
            <p:cNvPr id="238596" name="Text Box 4">
              <a:extLst>
                <a:ext uri="{FF2B5EF4-FFF2-40B4-BE49-F238E27FC236}">
                  <a16:creationId xmlns:a16="http://schemas.microsoft.com/office/drawing/2014/main" id="{2A16D76B-204B-6341-AABE-8AA7D349B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153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</a:t>
              </a:r>
            </a:p>
          </p:txBody>
        </p:sp>
        <p:sp>
          <p:nvSpPr>
            <p:cNvPr id="238597" name="Text Box 5">
              <a:extLst>
                <a:ext uri="{FF2B5EF4-FFF2-40B4-BE49-F238E27FC236}">
                  <a16:creationId xmlns:a16="http://schemas.microsoft.com/office/drawing/2014/main" id="{FA967E4B-5350-F248-B7B9-910A46785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1" y="200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B</a:t>
              </a:r>
            </a:p>
          </p:txBody>
        </p:sp>
        <p:sp>
          <p:nvSpPr>
            <p:cNvPr id="238598" name="Text Box 6">
              <a:extLst>
                <a:ext uri="{FF2B5EF4-FFF2-40B4-BE49-F238E27FC236}">
                  <a16:creationId xmlns:a16="http://schemas.microsoft.com/office/drawing/2014/main" id="{864B5937-637E-214A-B276-5C5D383D6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200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</a:t>
              </a:r>
            </a:p>
          </p:txBody>
        </p:sp>
        <p:sp>
          <p:nvSpPr>
            <p:cNvPr id="238599" name="Text Box 7">
              <a:extLst>
                <a:ext uri="{FF2B5EF4-FFF2-40B4-BE49-F238E27FC236}">
                  <a16:creationId xmlns:a16="http://schemas.microsoft.com/office/drawing/2014/main" id="{DF0D8AB4-A79D-1A47-BC90-85C59AE63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" y="2397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B</a:t>
              </a:r>
            </a:p>
          </p:txBody>
        </p:sp>
        <p:sp>
          <p:nvSpPr>
            <p:cNvPr id="238600" name="Text Box 8">
              <a:extLst>
                <a:ext uri="{FF2B5EF4-FFF2-40B4-BE49-F238E27FC236}">
                  <a16:creationId xmlns:a16="http://schemas.microsoft.com/office/drawing/2014/main" id="{369B1BE2-5E45-014C-BC5D-C9ABC64B6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" y="239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38601" name="Text Box 9">
              <a:extLst>
                <a:ext uri="{FF2B5EF4-FFF2-40B4-BE49-F238E27FC236}">
                  <a16:creationId xmlns:a16="http://schemas.microsoft.com/office/drawing/2014/main" id="{51A51930-EB4B-264E-B4D2-FC4F85010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8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a</a:t>
              </a:r>
              <a:endParaRPr lang="en-US" altLang="en-US"/>
            </a:p>
          </p:txBody>
        </p:sp>
        <p:sp>
          <p:nvSpPr>
            <p:cNvPr id="238602" name="Text Box 10">
              <a:extLst>
                <a:ext uri="{FF2B5EF4-FFF2-40B4-BE49-F238E27FC236}">
                  <a16:creationId xmlns:a16="http://schemas.microsoft.com/office/drawing/2014/main" id="{E0F0231C-7D37-3F4E-B165-4B8E1949E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8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a</a:t>
              </a:r>
              <a:endParaRPr lang="en-US" altLang="en-US"/>
            </a:p>
          </p:txBody>
        </p:sp>
        <p:sp>
          <p:nvSpPr>
            <p:cNvPr id="238603" name="Text Box 11">
              <a:extLst>
                <a:ext uri="{FF2B5EF4-FFF2-40B4-BE49-F238E27FC236}">
                  <a16:creationId xmlns:a16="http://schemas.microsoft.com/office/drawing/2014/main" id="{11354FB0-F1A8-0C4C-8CB3-1374F558E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8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a</a:t>
              </a:r>
              <a:endParaRPr lang="en-US" altLang="en-US"/>
            </a:p>
          </p:txBody>
        </p:sp>
        <p:cxnSp>
          <p:nvCxnSpPr>
            <p:cNvPr id="238604" name="AutoShape 12">
              <a:extLst>
                <a:ext uri="{FF2B5EF4-FFF2-40B4-BE49-F238E27FC236}">
                  <a16:creationId xmlns:a16="http://schemas.microsoft.com/office/drawing/2014/main" id="{5905A21F-3EF3-5A46-8642-70431E049970}"/>
                </a:ext>
              </a:extLst>
            </p:cNvPr>
            <p:cNvCxnSpPr>
              <a:cxnSpLocks noChangeShapeType="1"/>
              <a:stCxn id="238596" idx="2"/>
              <a:endCxn id="238597" idx="0"/>
            </p:cNvCxnSpPr>
            <p:nvPr/>
          </p:nvCxnSpPr>
          <p:spPr bwMode="auto">
            <a:xfrm>
              <a:off x="1200" y="1824"/>
              <a:ext cx="393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605" name="AutoShape 13">
              <a:extLst>
                <a:ext uri="{FF2B5EF4-FFF2-40B4-BE49-F238E27FC236}">
                  <a16:creationId xmlns:a16="http://schemas.microsoft.com/office/drawing/2014/main" id="{C958905C-E1DF-E949-95B2-750DBAC1E468}"/>
                </a:ext>
              </a:extLst>
            </p:cNvPr>
            <p:cNvCxnSpPr>
              <a:cxnSpLocks noChangeShapeType="1"/>
              <a:stCxn id="238596" idx="2"/>
              <a:endCxn id="238598" idx="0"/>
            </p:cNvCxnSpPr>
            <p:nvPr/>
          </p:nvCxnSpPr>
          <p:spPr bwMode="auto">
            <a:xfrm flipH="1">
              <a:off x="676" y="1824"/>
              <a:ext cx="524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606" name="AutoShape 14">
              <a:extLst>
                <a:ext uri="{FF2B5EF4-FFF2-40B4-BE49-F238E27FC236}">
                  <a16:creationId xmlns:a16="http://schemas.microsoft.com/office/drawing/2014/main" id="{7BDCBEEE-E8E6-AF48-9E2F-BEB77A5714EA}"/>
                </a:ext>
              </a:extLst>
            </p:cNvPr>
            <p:cNvCxnSpPr>
              <a:cxnSpLocks noChangeShapeType="1"/>
              <a:stCxn id="238597" idx="2"/>
              <a:endCxn id="238601" idx="0"/>
            </p:cNvCxnSpPr>
            <p:nvPr/>
          </p:nvCxnSpPr>
          <p:spPr bwMode="auto">
            <a:xfrm>
              <a:off x="1593" y="2294"/>
              <a:ext cx="1" cy="5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607" name="AutoShape 15">
              <a:extLst>
                <a:ext uri="{FF2B5EF4-FFF2-40B4-BE49-F238E27FC236}">
                  <a16:creationId xmlns:a16="http://schemas.microsoft.com/office/drawing/2014/main" id="{11CEB96C-E0AE-3143-AAC4-CD5827A06290}"/>
                </a:ext>
              </a:extLst>
            </p:cNvPr>
            <p:cNvCxnSpPr>
              <a:cxnSpLocks noChangeShapeType="1"/>
              <a:stCxn id="238598" idx="2"/>
              <a:endCxn id="238599" idx="0"/>
            </p:cNvCxnSpPr>
            <p:nvPr/>
          </p:nvCxnSpPr>
          <p:spPr bwMode="auto">
            <a:xfrm flipH="1">
              <a:off x="396" y="2294"/>
              <a:ext cx="280" cy="1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608" name="AutoShape 16">
              <a:extLst>
                <a:ext uri="{FF2B5EF4-FFF2-40B4-BE49-F238E27FC236}">
                  <a16:creationId xmlns:a16="http://schemas.microsoft.com/office/drawing/2014/main" id="{B29649B0-7AC1-CB4F-93B4-01971D6FE2CD}"/>
                </a:ext>
              </a:extLst>
            </p:cNvPr>
            <p:cNvCxnSpPr>
              <a:cxnSpLocks noChangeShapeType="1"/>
              <a:stCxn id="238599" idx="2"/>
              <a:endCxn id="238602" idx="0"/>
            </p:cNvCxnSpPr>
            <p:nvPr/>
          </p:nvCxnSpPr>
          <p:spPr bwMode="auto">
            <a:xfrm flipH="1">
              <a:off x="346" y="2685"/>
              <a:ext cx="50" cy="1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609" name="AutoShape 17">
              <a:extLst>
                <a:ext uri="{FF2B5EF4-FFF2-40B4-BE49-F238E27FC236}">
                  <a16:creationId xmlns:a16="http://schemas.microsoft.com/office/drawing/2014/main" id="{9230331B-BA5D-B941-89EC-B852B0E671B0}"/>
                </a:ext>
              </a:extLst>
            </p:cNvPr>
            <p:cNvCxnSpPr>
              <a:cxnSpLocks noChangeShapeType="1"/>
              <a:stCxn id="238598" idx="2"/>
              <a:endCxn id="238600" idx="0"/>
            </p:cNvCxnSpPr>
            <p:nvPr/>
          </p:nvCxnSpPr>
          <p:spPr bwMode="auto">
            <a:xfrm>
              <a:off x="676" y="2294"/>
              <a:ext cx="410" cy="1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610" name="AutoShape 18">
              <a:extLst>
                <a:ext uri="{FF2B5EF4-FFF2-40B4-BE49-F238E27FC236}">
                  <a16:creationId xmlns:a16="http://schemas.microsoft.com/office/drawing/2014/main" id="{A47B6F6A-0DAC-014A-B1B9-8EF9C2834325}"/>
                </a:ext>
              </a:extLst>
            </p:cNvPr>
            <p:cNvCxnSpPr>
              <a:cxnSpLocks noChangeShapeType="1"/>
              <a:stCxn id="238600" idx="2"/>
              <a:endCxn id="238603" idx="0"/>
            </p:cNvCxnSpPr>
            <p:nvPr/>
          </p:nvCxnSpPr>
          <p:spPr bwMode="auto">
            <a:xfrm flipH="1">
              <a:off x="1066" y="2685"/>
              <a:ext cx="20" cy="1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8611" name="Group 19">
            <a:extLst>
              <a:ext uri="{FF2B5EF4-FFF2-40B4-BE49-F238E27FC236}">
                <a16:creationId xmlns:a16="http://schemas.microsoft.com/office/drawing/2014/main" id="{A80C720B-85A3-E141-9425-ABDD5A26E80B}"/>
              </a:ext>
            </a:extLst>
          </p:cNvPr>
          <p:cNvGrpSpPr>
            <a:grpSpLocks/>
          </p:cNvGrpSpPr>
          <p:nvPr/>
        </p:nvGrpSpPr>
        <p:grpSpPr bwMode="auto">
          <a:xfrm>
            <a:off x="3402013" y="2514600"/>
            <a:ext cx="2392362" cy="2590800"/>
            <a:chOff x="2143" y="1584"/>
            <a:chExt cx="1507" cy="1632"/>
          </a:xfrm>
        </p:grpSpPr>
        <p:sp>
          <p:nvSpPr>
            <p:cNvPr id="238612" name="Text Box 20">
              <a:extLst>
                <a:ext uri="{FF2B5EF4-FFF2-40B4-BE49-F238E27FC236}">
                  <a16:creationId xmlns:a16="http://schemas.microsoft.com/office/drawing/2014/main" id="{EEE6385D-B644-EE42-B8ED-5A90048EE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6" y="158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</a:t>
              </a:r>
            </a:p>
          </p:txBody>
        </p:sp>
        <p:sp>
          <p:nvSpPr>
            <p:cNvPr id="238613" name="Text Box 21">
              <a:extLst>
                <a:ext uri="{FF2B5EF4-FFF2-40B4-BE49-F238E27FC236}">
                  <a16:creationId xmlns:a16="http://schemas.microsoft.com/office/drawing/2014/main" id="{804F60BC-FF91-AD48-94D5-583DE0327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" y="20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38614" name="Text Box 22">
              <a:extLst>
                <a:ext uri="{FF2B5EF4-FFF2-40B4-BE49-F238E27FC236}">
                  <a16:creationId xmlns:a16="http://schemas.microsoft.com/office/drawing/2014/main" id="{51004AD3-D8CE-6B4A-B6B3-B18566C77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6" y="20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</a:p>
          </p:txBody>
        </p:sp>
        <p:sp>
          <p:nvSpPr>
            <p:cNvPr id="238615" name="Text Box 23">
              <a:extLst>
                <a:ext uri="{FF2B5EF4-FFF2-40B4-BE49-F238E27FC236}">
                  <a16:creationId xmlns:a16="http://schemas.microsoft.com/office/drawing/2014/main" id="{1AFE8891-3C36-3242-892A-874B1DF49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2" y="244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38616" name="Text Box 24">
              <a:extLst>
                <a:ext uri="{FF2B5EF4-FFF2-40B4-BE49-F238E27FC236}">
                  <a16:creationId xmlns:a16="http://schemas.microsoft.com/office/drawing/2014/main" id="{34C1CAD7-CD5B-4D4B-BD5F-247FAAE24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44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B</a:t>
              </a:r>
            </a:p>
          </p:txBody>
        </p:sp>
        <p:sp>
          <p:nvSpPr>
            <p:cNvPr id="238617" name="Text Box 25">
              <a:extLst>
                <a:ext uri="{FF2B5EF4-FFF2-40B4-BE49-F238E27FC236}">
                  <a16:creationId xmlns:a16="http://schemas.microsoft.com/office/drawing/2014/main" id="{2410A356-4BB7-FC4A-827F-6082328A8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a</a:t>
              </a:r>
              <a:endParaRPr lang="en-US" altLang="en-US"/>
            </a:p>
          </p:txBody>
        </p:sp>
        <p:sp>
          <p:nvSpPr>
            <p:cNvPr id="238618" name="Text Box 26">
              <a:extLst>
                <a:ext uri="{FF2B5EF4-FFF2-40B4-BE49-F238E27FC236}">
                  <a16:creationId xmlns:a16="http://schemas.microsoft.com/office/drawing/2014/main" id="{33374424-94BA-C546-AACD-7C07E7ACA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a</a:t>
              </a:r>
              <a:endParaRPr lang="en-US" altLang="en-US"/>
            </a:p>
          </p:txBody>
        </p:sp>
        <p:sp>
          <p:nvSpPr>
            <p:cNvPr id="238619" name="Text Box 27">
              <a:extLst>
                <a:ext uri="{FF2B5EF4-FFF2-40B4-BE49-F238E27FC236}">
                  <a16:creationId xmlns:a16="http://schemas.microsoft.com/office/drawing/2014/main" id="{ED494EB4-E5DA-2D4C-B5D8-C6725103A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a</a:t>
              </a:r>
              <a:endParaRPr lang="en-US" altLang="en-US"/>
            </a:p>
          </p:txBody>
        </p:sp>
        <p:cxnSp>
          <p:nvCxnSpPr>
            <p:cNvPr id="238620" name="AutoShape 28">
              <a:extLst>
                <a:ext uri="{FF2B5EF4-FFF2-40B4-BE49-F238E27FC236}">
                  <a16:creationId xmlns:a16="http://schemas.microsoft.com/office/drawing/2014/main" id="{F5292F77-1DF5-3149-A80C-4C6C04881C72}"/>
                </a:ext>
              </a:extLst>
            </p:cNvPr>
            <p:cNvCxnSpPr>
              <a:cxnSpLocks noChangeShapeType="1"/>
              <a:stCxn id="238612" idx="2"/>
              <a:endCxn id="238613" idx="0"/>
            </p:cNvCxnSpPr>
            <p:nvPr/>
          </p:nvCxnSpPr>
          <p:spPr bwMode="auto">
            <a:xfrm flipH="1">
              <a:off x="2271" y="1872"/>
              <a:ext cx="417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621" name="AutoShape 29">
              <a:extLst>
                <a:ext uri="{FF2B5EF4-FFF2-40B4-BE49-F238E27FC236}">
                  <a16:creationId xmlns:a16="http://schemas.microsoft.com/office/drawing/2014/main" id="{15F10BC8-BA90-4C45-B0C8-5736350222FF}"/>
                </a:ext>
              </a:extLst>
            </p:cNvPr>
            <p:cNvCxnSpPr>
              <a:cxnSpLocks noChangeShapeType="1"/>
              <a:stCxn id="238612" idx="2"/>
              <a:endCxn id="238614" idx="0"/>
            </p:cNvCxnSpPr>
            <p:nvPr/>
          </p:nvCxnSpPr>
          <p:spPr bwMode="auto">
            <a:xfrm>
              <a:off x="2688" y="1872"/>
              <a:ext cx="436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622" name="AutoShape 30">
              <a:extLst>
                <a:ext uri="{FF2B5EF4-FFF2-40B4-BE49-F238E27FC236}">
                  <a16:creationId xmlns:a16="http://schemas.microsoft.com/office/drawing/2014/main" id="{3C372769-B81C-D541-BADA-5216917CD9A1}"/>
                </a:ext>
              </a:extLst>
            </p:cNvPr>
            <p:cNvCxnSpPr>
              <a:cxnSpLocks noChangeShapeType="1"/>
              <a:stCxn id="238613" idx="2"/>
              <a:endCxn id="238617" idx="0"/>
            </p:cNvCxnSpPr>
            <p:nvPr/>
          </p:nvCxnSpPr>
          <p:spPr bwMode="auto">
            <a:xfrm flipH="1">
              <a:off x="2266" y="2342"/>
              <a:ext cx="5" cy="5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623" name="AutoShape 31">
              <a:extLst>
                <a:ext uri="{FF2B5EF4-FFF2-40B4-BE49-F238E27FC236}">
                  <a16:creationId xmlns:a16="http://schemas.microsoft.com/office/drawing/2014/main" id="{425D4095-628E-B040-8E01-7FECD42EBA9C}"/>
                </a:ext>
              </a:extLst>
            </p:cNvPr>
            <p:cNvCxnSpPr>
              <a:cxnSpLocks noChangeShapeType="1"/>
              <a:stCxn id="238614" idx="2"/>
              <a:endCxn id="238615" idx="0"/>
            </p:cNvCxnSpPr>
            <p:nvPr/>
          </p:nvCxnSpPr>
          <p:spPr bwMode="auto">
            <a:xfrm flipH="1">
              <a:off x="2850" y="2342"/>
              <a:ext cx="274" cy="1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624" name="AutoShape 32">
              <a:extLst>
                <a:ext uri="{FF2B5EF4-FFF2-40B4-BE49-F238E27FC236}">
                  <a16:creationId xmlns:a16="http://schemas.microsoft.com/office/drawing/2014/main" id="{2616E701-7DB3-EF43-A0C0-351B148109FC}"/>
                </a:ext>
              </a:extLst>
            </p:cNvPr>
            <p:cNvCxnSpPr>
              <a:cxnSpLocks noChangeShapeType="1"/>
              <a:stCxn id="238615" idx="2"/>
              <a:endCxn id="238618" idx="0"/>
            </p:cNvCxnSpPr>
            <p:nvPr/>
          </p:nvCxnSpPr>
          <p:spPr bwMode="auto">
            <a:xfrm flipH="1">
              <a:off x="2794" y="2733"/>
              <a:ext cx="56" cy="1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625" name="AutoShape 33">
              <a:extLst>
                <a:ext uri="{FF2B5EF4-FFF2-40B4-BE49-F238E27FC236}">
                  <a16:creationId xmlns:a16="http://schemas.microsoft.com/office/drawing/2014/main" id="{CBEAF647-5FB4-8947-82D5-644D51FF4ED8}"/>
                </a:ext>
              </a:extLst>
            </p:cNvPr>
            <p:cNvCxnSpPr>
              <a:cxnSpLocks noChangeShapeType="1"/>
              <a:stCxn id="238614" idx="2"/>
              <a:endCxn id="238616" idx="0"/>
            </p:cNvCxnSpPr>
            <p:nvPr/>
          </p:nvCxnSpPr>
          <p:spPr bwMode="auto">
            <a:xfrm>
              <a:off x="3124" y="2342"/>
              <a:ext cx="404" cy="1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626" name="AutoShape 34">
              <a:extLst>
                <a:ext uri="{FF2B5EF4-FFF2-40B4-BE49-F238E27FC236}">
                  <a16:creationId xmlns:a16="http://schemas.microsoft.com/office/drawing/2014/main" id="{B560EBE3-A53A-1544-9127-63E7B97D5E48}"/>
                </a:ext>
              </a:extLst>
            </p:cNvPr>
            <p:cNvCxnSpPr>
              <a:cxnSpLocks noChangeShapeType="1"/>
              <a:stCxn id="238616" idx="2"/>
              <a:endCxn id="238619" idx="0"/>
            </p:cNvCxnSpPr>
            <p:nvPr/>
          </p:nvCxnSpPr>
          <p:spPr bwMode="auto">
            <a:xfrm flipH="1">
              <a:off x="3514" y="2733"/>
              <a:ext cx="14" cy="1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8627" name="Group 35">
            <a:extLst>
              <a:ext uri="{FF2B5EF4-FFF2-40B4-BE49-F238E27FC236}">
                <a16:creationId xmlns:a16="http://schemas.microsoft.com/office/drawing/2014/main" id="{7B795AE7-05E5-314A-BAE0-B3BE43A64F2D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514600"/>
            <a:ext cx="2409825" cy="2590800"/>
            <a:chOff x="3919" y="1680"/>
            <a:chExt cx="1518" cy="1632"/>
          </a:xfrm>
        </p:grpSpPr>
        <p:sp>
          <p:nvSpPr>
            <p:cNvPr id="238628" name="Text Box 36">
              <a:extLst>
                <a:ext uri="{FF2B5EF4-FFF2-40B4-BE49-F238E27FC236}">
                  <a16:creationId xmlns:a16="http://schemas.microsoft.com/office/drawing/2014/main" id="{3002B9C6-E3D2-9849-B307-028C956F8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168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</a:t>
              </a:r>
            </a:p>
          </p:txBody>
        </p:sp>
        <p:sp>
          <p:nvSpPr>
            <p:cNvPr id="238629" name="Text Box 37">
              <a:extLst>
                <a:ext uri="{FF2B5EF4-FFF2-40B4-BE49-F238E27FC236}">
                  <a16:creationId xmlns:a16="http://schemas.microsoft.com/office/drawing/2014/main" id="{9329363B-4B9A-7C49-9161-16C88FA88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" y="215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38630" name="Text Box 38">
              <a:extLst>
                <a:ext uri="{FF2B5EF4-FFF2-40B4-BE49-F238E27FC236}">
                  <a16:creationId xmlns:a16="http://schemas.microsoft.com/office/drawing/2014/main" id="{C837CE26-34C3-8845-8A4B-17FCC3747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" y="215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</a:p>
          </p:txBody>
        </p:sp>
        <p:sp>
          <p:nvSpPr>
            <p:cNvPr id="238631" name="Text Box 39">
              <a:extLst>
                <a:ext uri="{FF2B5EF4-FFF2-40B4-BE49-F238E27FC236}">
                  <a16:creationId xmlns:a16="http://schemas.microsoft.com/office/drawing/2014/main" id="{456D8124-93A9-DC4C-A248-93809D39B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" y="2541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B</a:t>
              </a:r>
            </a:p>
          </p:txBody>
        </p:sp>
        <p:sp>
          <p:nvSpPr>
            <p:cNvPr id="238632" name="Text Box 40">
              <a:extLst>
                <a:ext uri="{FF2B5EF4-FFF2-40B4-BE49-F238E27FC236}">
                  <a16:creationId xmlns:a16="http://schemas.microsoft.com/office/drawing/2014/main" id="{9B2B1A24-02A3-3F47-93C2-0AC00D2FF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2" y="254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238633" name="Text Box 41">
              <a:extLst>
                <a:ext uri="{FF2B5EF4-FFF2-40B4-BE49-F238E27FC236}">
                  <a16:creationId xmlns:a16="http://schemas.microsoft.com/office/drawing/2014/main" id="{26CD6A49-5AD2-9E48-AD45-86BCB91F2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0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a</a:t>
              </a:r>
              <a:endParaRPr lang="en-US" altLang="en-US"/>
            </a:p>
          </p:txBody>
        </p:sp>
        <p:sp>
          <p:nvSpPr>
            <p:cNvPr id="238634" name="Text Box 42">
              <a:extLst>
                <a:ext uri="{FF2B5EF4-FFF2-40B4-BE49-F238E27FC236}">
                  <a16:creationId xmlns:a16="http://schemas.microsoft.com/office/drawing/2014/main" id="{8967922D-347E-6B4C-9803-512D4E115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0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a</a:t>
              </a:r>
              <a:endParaRPr lang="en-US" altLang="en-US"/>
            </a:p>
          </p:txBody>
        </p:sp>
        <p:sp>
          <p:nvSpPr>
            <p:cNvPr id="238635" name="Text Box 43">
              <a:extLst>
                <a:ext uri="{FF2B5EF4-FFF2-40B4-BE49-F238E27FC236}">
                  <a16:creationId xmlns:a16="http://schemas.microsoft.com/office/drawing/2014/main" id="{8B0D0E9E-BB68-2742-876A-B57783B50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0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a</a:t>
              </a:r>
              <a:endParaRPr lang="en-US" altLang="en-US"/>
            </a:p>
          </p:txBody>
        </p:sp>
        <p:cxnSp>
          <p:nvCxnSpPr>
            <p:cNvPr id="238636" name="AutoShape 44">
              <a:extLst>
                <a:ext uri="{FF2B5EF4-FFF2-40B4-BE49-F238E27FC236}">
                  <a16:creationId xmlns:a16="http://schemas.microsoft.com/office/drawing/2014/main" id="{1C9505D1-A49C-5E41-896D-BC0933ADF1BE}"/>
                </a:ext>
              </a:extLst>
            </p:cNvPr>
            <p:cNvCxnSpPr>
              <a:cxnSpLocks noChangeShapeType="1"/>
              <a:stCxn id="238628" idx="2"/>
              <a:endCxn id="238629" idx="0"/>
            </p:cNvCxnSpPr>
            <p:nvPr/>
          </p:nvCxnSpPr>
          <p:spPr bwMode="auto">
            <a:xfrm flipH="1">
              <a:off x="4047" y="1968"/>
              <a:ext cx="417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637" name="AutoShape 45">
              <a:extLst>
                <a:ext uri="{FF2B5EF4-FFF2-40B4-BE49-F238E27FC236}">
                  <a16:creationId xmlns:a16="http://schemas.microsoft.com/office/drawing/2014/main" id="{8E86D21A-3BB0-034B-8946-36CAF3001462}"/>
                </a:ext>
              </a:extLst>
            </p:cNvPr>
            <p:cNvCxnSpPr>
              <a:cxnSpLocks noChangeShapeType="1"/>
              <a:stCxn id="238628" idx="2"/>
              <a:endCxn id="238630" idx="0"/>
            </p:cNvCxnSpPr>
            <p:nvPr/>
          </p:nvCxnSpPr>
          <p:spPr bwMode="auto">
            <a:xfrm>
              <a:off x="4464" y="1968"/>
              <a:ext cx="436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638" name="AutoShape 46">
              <a:extLst>
                <a:ext uri="{FF2B5EF4-FFF2-40B4-BE49-F238E27FC236}">
                  <a16:creationId xmlns:a16="http://schemas.microsoft.com/office/drawing/2014/main" id="{D1466580-0F45-184E-9791-A6807AC8C436}"/>
                </a:ext>
              </a:extLst>
            </p:cNvPr>
            <p:cNvCxnSpPr>
              <a:cxnSpLocks noChangeShapeType="1"/>
              <a:stCxn id="238629" idx="2"/>
              <a:endCxn id="238633" idx="0"/>
            </p:cNvCxnSpPr>
            <p:nvPr/>
          </p:nvCxnSpPr>
          <p:spPr bwMode="auto">
            <a:xfrm flipH="1">
              <a:off x="4042" y="2438"/>
              <a:ext cx="5" cy="5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639" name="AutoShape 47">
              <a:extLst>
                <a:ext uri="{FF2B5EF4-FFF2-40B4-BE49-F238E27FC236}">
                  <a16:creationId xmlns:a16="http://schemas.microsoft.com/office/drawing/2014/main" id="{89540EB7-7208-D54A-B3B1-F1F077BAC36A}"/>
                </a:ext>
              </a:extLst>
            </p:cNvPr>
            <p:cNvCxnSpPr>
              <a:cxnSpLocks noChangeShapeType="1"/>
              <a:stCxn id="238630" idx="2"/>
              <a:endCxn id="238631" idx="0"/>
            </p:cNvCxnSpPr>
            <p:nvPr/>
          </p:nvCxnSpPr>
          <p:spPr bwMode="auto">
            <a:xfrm flipH="1">
              <a:off x="4620" y="2438"/>
              <a:ext cx="280" cy="1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640" name="AutoShape 48">
              <a:extLst>
                <a:ext uri="{FF2B5EF4-FFF2-40B4-BE49-F238E27FC236}">
                  <a16:creationId xmlns:a16="http://schemas.microsoft.com/office/drawing/2014/main" id="{55F7DBAB-0726-8B48-8E03-7F13696B9D92}"/>
                </a:ext>
              </a:extLst>
            </p:cNvPr>
            <p:cNvCxnSpPr>
              <a:cxnSpLocks noChangeShapeType="1"/>
              <a:stCxn id="238631" idx="2"/>
              <a:endCxn id="238634" idx="0"/>
            </p:cNvCxnSpPr>
            <p:nvPr/>
          </p:nvCxnSpPr>
          <p:spPr bwMode="auto">
            <a:xfrm flipH="1">
              <a:off x="4570" y="2829"/>
              <a:ext cx="50" cy="1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641" name="AutoShape 49">
              <a:extLst>
                <a:ext uri="{FF2B5EF4-FFF2-40B4-BE49-F238E27FC236}">
                  <a16:creationId xmlns:a16="http://schemas.microsoft.com/office/drawing/2014/main" id="{77328ED6-7B5A-0149-89D8-A00FE8D4C9A6}"/>
                </a:ext>
              </a:extLst>
            </p:cNvPr>
            <p:cNvCxnSpPr>
              <a:cxnSpLocks noChangeShapeType="1"/>
              <a:stCxn id="238630" idx="2"/>
              <a:endCxn id="238632" idx="0"/>
            </p:cNvCxnSpPr>
            <p:nvPr/>
          </p:nvCxnSpPr>
          <p:spPr bwMode="auto">
            <a:xfrm>
              <a:off x="4900" y="2438"/>
              <a:ext cx="410" cy="1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642" name="AutoShape 50">
              <a:extLst>
                <a:ext uri="{FF2B5EF4-FFF2-40B4-BE49-F238E27FC236}">
                  <a16:creationId xmlns:a16="http://schemas.microsoft.com/office/drawing/2014/main" id="{7B38898C-431D-7A46-80C0-468A2327719A}"/>
                </a:ext>
              </a:extLst>
            </p:cNvPr>
            <p:cNvCxnSpPr>
              <a:cxnSpLocks noChangeShapeType="1"/>
              <a:stCxn id="238632" idx="2"/>
              <a:endCxn id="238635" idx="0"/>
            </p:cNvCxnSpPr>
            <p:nvPr/>
          </p:nvCxnSpPr>
          <p:spPr bwMode="auto">
            <a:xfrm flipH="1">
              <a:off x="5290" y="2829"/>
              <a:ext cx="20" cy="1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05DD0-615D-CE41-9A0F-25D36CBB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ABC6-4FE6-7848-9628-A6F18843E507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E1FAC24-3CD9-1E48-8FE6-F05404BB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36B3-6432-6749-BD60-FBAD48DC1A1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B351B783-84F9-344F-ACDC-07E55CA9C7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CKY Algorithm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341FE65C-B56D-6D4C-A0BF-33980738A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Input string </a:t>
            </a:r>
            <a:r>
              <a:rPr lang="en-US" altLang="en-US" sz="2400" b="1"/>
              <a:t>input</a:t>
            </a:r>
            <a:r>
              <a:rPr lang="en-US" altLang="en-US" sz="2400"/>
              <a:t> of size </a:t>
            </a:r>
            <a:r>
              <a:rPr lang="en-US" altLang="en-US" sz="2400" i="1"/>
              <a:t>n</a:t>
            </a:r>
            <a:endParaRPr lang="en-US" alt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Create a 2D table </a:t>
            </a:r>
            <a:r>
              <a:rPr lang="en-US" altLang="en-US" sz="2400" b="1"/>
              <a:t>chart</a:t>
            </a:r>
            <a:r>
              <a:rPr lang="en-US" altLang="en-US" sz="2400"/>
              <a:t> of size </a:t>
            </a:r>
            <a:r>
              <a:rPr lang="en-US" altLang="en-US" sz="2400" i="1"/>
              <a:t>n</a:t>
            </a:r>
            <a:r>
              <a:rPr lang="en-US" altLang="en-US" sz="2400" i="1" baseline="30000"/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/>
              <a:t>for</a:t>
            </a:r>
            <a:r>
              <a:rPr lang="en-US" altLang="en-US" sz="2400"/>
              <a:t> i=0 </a:t>
            </a:r>
            <a:r>
              <a:rPr lang="en-US" altLang="en-US" sz="2400" b="1"/>
              <a:t>to</a:t>
            </a:r>
            <a:r>
              <a:rPr lang="en-US" altLang="en-US" sz="2400"/>
              <a:t> n-1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/>
              <a:t>chart</a:t>
            </a:r>
            <a:r>
              <a:rPr lang="en-US" altLang="en-US" sz="2400"/>
              <a:t>[i][i+1] = A </a:t>
            </a:r>
            <a:r>
              <a:rPr lang="en-US" altLang="en-US" sz="2400" b="1"/>
              <a:t>if</a:t>
            </a:r>
            <a:r>
              <a:rPr lang="en-US" altLang="en-US" sz="2400"/>
              <a:t> there is a rule </a:t>
            </a:r>
            <a:r>
              <a:rPr lang="en-US" altLang="en-US" sz="2400">
                <a:sym typeface="Symbol" pitchFamily="2" charset="2"/>
              </a:rPr>
              <a:t>A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2" charset="2"/>
              </a:rPr>
              <a:t> a and </a:t>
            </a:r>
            <a:r>
              <a:rPr lang="en-US" altLang="en-US" sz="2400" b="1">
                <a:sym typeface="Symbol" pitchFamily="2" charset="2"/>
              </a:rPr>
              <a:t>input</a:t>
            </a:r>
            <a:r>
              <a:rPr lang="en-US" altLang="en-US" sz="2400">
                <a:sym typeface="Symbol" pitchFamily="2" charset="2"/>
              </a:rPr>
              <a:t>[i]=a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/>
              <a:t>for</a:t>
            </a:r>
            <a:r>
              <a:rPr lang="en-US" altLang="en-US" sz="2400"/>
              <a:t> j=2 </a:t>
            </a:r>
            <a:r>
              <a:rPr lang="en-US" altLang="en-US" sz="2400" b="1"/>
              <a:t>to</a:t>
            </a:r>
            <a:r>
              <a:rPr lang="en-US" altLang="en-US" sz="2400"/>
              <a:t> 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/>
              <a:t>for</a:t>
            </a:r>
            <a:r>
              <a:rPr lang="en-US" altLang="en-US" sz="2400"/>
              <a:t> i=j-2 </a:t>
            </a:r>
            <a:r>
              <a:rPr lang="en-US" altLang="en-US" sz="2400" b="1"/>
              <a:t>downto</a:t>
            </a:r>
            <a:r>
              <a:rPr lang="en-US" altLang="en-US" sz="2400"/>
              <a:t> 0</a:t>
            </a:r>
          </a:p>
          <a:p>
            <a:pPr marL="1085850" lvl="2">
              <a:lnSpc>
                <a:spcPct val="90000"/>
              </a:lnSpc>
              <a:buFontTx/>
              <a:buNone/>
            </a:pPr>
            <a:r>
              <a:rPr lang="en-US" altLang="en-US" b="1"/>
              <a:t>for</a:t>
            </a:r>
            <a:r>
              <a:rPr lang="en-US" altLang="en-US"/>
              <a:t> k=i+1 </a:t>
            </a:r>
            <a:r>
              <a:rPr lang="en-US" altLang="en-US" b="1"/>
              <a:t>to</a:t>
            </a:r>
            <a:r>
              <a:rPr lang="en-US" altLang="en-US"/>
              <a:t> j-1</a:t>
            </a:r>
          </a:p>
          <a:p>
            <a:pPr marL="1428750" lvl="3">
              <a:lnSpc>
                <a:spcPct val="90000"/>
              </a:lnSpc>
              <a:buFontTx/>
              <a:buNone/>
            </a:pPr>
            <a:r>
              <a:rPr lang="en-US" altLang="en-US" sz="2400" b="1"/>
              <a:t>chart</a:t>
            </a:r>
            <a:r>
              <a:rPr lang="en-US" altLang="en-US" sz="2400"/>
              <a:t>[i][j] = A </a:t>
            </a:r>
            <a:r>
              <a:rPr lang="en-US" altLang="en-US" sz="2400" b="1"/>
              <a:t>if</a:t>
            </a:r>
            <a:r>
              <a:rPr lang="en-US" altLang="en-US" sz="2400"/>
              <a:t> there is a rule </a:t>
            </a:r>
            <a:r>
              <a:rPr lang="en-US" altLang="en-US" sz="2400">
                <a:sym typeface="Symbol" pitchFamily="2" charset="2"/>
              </a:rPr>
              <a:t>A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2" charset="2"/>
              </a:rPr>
              <a:t> B C </a:t>
            </a:r>
            <a:r>
              <a:rPr lang="en-US" altLang="en-US" sz="2400" b="1">
                <a:sym typeface="Symbol" pitchFamily="2" charset="2"/>
              </a:rPr>
              <a:t>and</a:t>
            </a:r>
            <a:r>
              <a:rPr lang="en-US" altLang="en-US" sz="2400">
                <a:sym typeface="Symbol" pitchFamily="2" charset="2"/>
              </a:rPr>
              <a:t> </a:t>
            </a:r>
            <a:r>
              <a:rPr lang="en-US" altLang="en-US" sz="2400" b="1">
                <a:sym typeface="Symbol" pitchFamily="2" charset="2"/>
              </a:rPr>
              <a:t>chart</a:t>
            </a:r>
            <a:r>
              <a:rPr lang="en-US" altLang="en-US" sz="2400">
                <a:sym typeface="Symbol" pitchFamily="2" charset="2"/>
              </a:rPr>
              <a:t>[i][k] = B </a:t>
            </a:r>
            <a:r>
              <a:rPr lang="en-US" altLang="en-US" sz="2400" b="1">
                <a:sym typeface="Symbol" pitchFamily="2" charset="2"/>
              </a:rPr>
              <a:t>and</a:t>
            </a:r>
            <a:r>
              <a:rPr lang="en-US" altLang="en-US" sz="2400">
                <a:sym typeface="Symbol" pitchFamily="2" charset="2"/>
              </a:rPr>
              <a:t> </a:t>
            </a:r>
            <a:r>
              <a:rPr lang="en-US" altLang="en-US" sz="2400" b="1">
                <a:sym typeface="Symbol" pitchFamily="2" charset="2"/>
              </a:rPr>
              <a:t>chart</a:t>
            </a:r>
            <a:r>
              <a:rPr lang="en-US" altLang="en-US" sz="2400">
                <a:sym typeface="Symbol" pitchFamily="2" charset="2"/>
              </a:rPr>
              <a:t>[k][j] = 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/>
              <a:t>return</a:t>
            </a:r>
            <a:r>
              <a:rPr lang="en-US" altLang="en-US" sz="2400"/>
              <a:t> </a:t>
            </a:r>
            <a:r>
              <a:rPr lang="en-US" altLang="en-US" sz="2400" i="1"/>
              <a:t>yes</a:t>
            </a:r>
            <a:r>
              <a:rPr lang="en-US" altLang="en-US" sz="2400"/>
              <a:t> </a:t>
            </a:r>
            <a:r>
              <a:rPr lang="en-US" altLang="en-US" sz="2400" b="1"/>
              <a:t>if</a:t>
            </a:r>
            <a:r>
              <a:rPr lang="en-US" altLang="en-US" sz="2400"/>
              <a:t> </a:t>
            </a:r>
            <a:r>
              <a:rPr lang="en-US" altLang="en-US" sz="2400" b="1"/>
              <a:t>chart</a:t>
            </a:r>
            <a:r>
              <a:rPr lang="en-US" altLang="en-US" sz="2400"/>
              <a:t>[0][n] has the start symbol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/>
              <a:t>else</a:t>
            </a:r>
            <a:r>
              <a:rPr lang="en-US" altLang="en-US" sz="2400"/>
              <a:t> </a:t>
            </a:r>
            <a:r>
              <a:rPr lang="en-US" altLang="en-US" sz="2400" b="1"/>
              <a:t>return</a:t>
            </a:r>
            <a:r>
              <a:rPr lang="en-US" altLang="en-US" sz="2400"/>
              <a:t> </a:t>
            </a:r>
            <a:r>
              <a:rPr lang="en-US" altLang="en-US" sz="2400" i="1"/>
              <a:t>no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bldLvl="5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00EC-3617-CB47-B844-685D253E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489B-45F4-C24B-BFD7-79650CBE4F22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24AF03-D30A-0642-96AB-9588F38E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56A59-4753-A44B-A2EB-DD585A87408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5F8B0471-30A9-0B4A-800D-207E24822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CKY algorithm summary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93A36D05-F6D7-5E47-B59E-55E1AE647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Parsing arbitrary CFGs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For the CKY algorithm, the time complexity is </a:t>
            </a:r>
            <a:r>
              <a:rPr lang="en-US" altLang="en-US" sz="2800" i="1"/>
              <a:t>O(|G|</a:t>
            </a:r>
            <a:r>
              <a:rPr lang="en-US" altLang="en-US" sz="2800" i="1" baseline="30000"/>
              <a:t>2</a:t>
            </a:r>
            <a:r>
              <a:rPr lang="en-US" altLang="en-US" sz="2800" i="1"/>
              <a:t> n</a:t>
            </a:r>
            <a:r>
              <a:rPr lang="en-US" altLang="en-US" sz="2800" i="1" baseline="30000"/>
              <a:t>3</a:t>
            </a:r>
            <a:r>
              <a:rPr lang="en-US" altLang="en-US" sz="2800" i="1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space requirement is </a:t>
            </a:r>
            <a:r>
              <a:rPr lang="en-US" altLang="en-US" sz="2800" i="1"/>
              <a:t>O(n</a:t>
            </a:r>
            <a:r>
              <a:rPr lang="en-US" altLang="en-US" sz="2800" i="1" baseline="30000"/>
              <a:t>2</a:t>
            </a:r>
            <a:r>
              <a:rPr lang="en-US" altLang="en-US" sz="2800" i="1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CKY algorithm handles arbitrary ambiguous CFGs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All ambiguous choices are stored in the chart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For compilers we consider parsing algorithms for CFGs that do not handle ambiguous grammars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2CAF2-E370-F448-9FC6-1B3F6FB4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9341-1A50-FA46-B3E7-C314BE1AC57B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987278E-3D8C-1A41-A3E2-B9805213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5ED6-02FD-C847-98A4-EDBE962ADBA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07202" name="Rectangle 2">
            <a:extLst>
              <a:ext uri="{FF2B5EF4-FFF2-40B4-BE49-F238E27FC236}">
                <a16:creationId xmlns:a16="http://schemas.microsoft.com/office/drawing/2014/main" id="{4133B9B5-AEB3-F445-BBC8-921F565ED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Ambiguity</a:t>
            </a:r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F70DD218-B6CF-9B4B-9A73-AC8D4AAB4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An input is ambiguous with respect to a CFG if it can be derived with two different parse trees</a:t>
            </a:r>
          </a:p>
          <a:p>
            <a:r>
              <a:rPr lang="en-US" altLang="en-US" sz="2800"/>
              <a:t>A parser needs a mechanical definition of ambiguity as it parses the input string</a:t>
            </a:r>
          </a:p>
          <a:p>
            <a:r>
              <a:rPr lang="en-US" altLang="en-US" sz="2800"/>
              <a:t>Is a parser choice really ambiguous, i.e. does it lead to ambiguous parse trees? or not?</a:t>
            </a:r>
          </a:p>
          <a:p>
            <a:r>
              <a:rPr lang="en-US" altLang="en-US" sz="2800"/>
              <a:t>We can formally define ambiguity in terms of the derivations possible in a CFG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FC674-816F-D144-AE69-8020D327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0C54-8D36-8F47-9C7B-BFF46D8DAA6E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1F537D5-9D1B-154B-9FE1-F8424173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6CA8C-7DCD-3F47-82C9-784D63B9A3A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24258" name="Rectangle 2">
            <a:extLst>
              <a:ext uri="{FF2B5EF4-FFF2-40B4-BE49-F238E27FC236}">
                <a16:creationId xmlns:a16="http://schemas.microsoft.com/office/drawing/2014/main" id="{D2337F4B-C522-3D48-8C0E-F631A0FCA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Parsing - Summary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FCCC510B-D628-D14E-BB9F-30774C9BF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Parsing arbitrary CFGs: </a:t>
            </a:r>
            <a:r>
              <a:rPr lang="en-US" altLang="en-US" sz="2800" i="1"/>
              <a:t>O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 i="1" baseline="30000"/>
              <a:t>3</a:t>
            </a:r>
            <a:r>
              <a:rPr lang="en-US" altLang="en-US" sz="2800"/>
              <a:t>) time complexity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Top-down vs. bottom-up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Recursive-descent parsing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Shift-reduce parsing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Earley parsing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Ambiguous grammars result in parser output with multiple parse trees for a single input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5CE70-2277-2F4A-96A1-99576767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C701-1C35-9B4B-8352-1ADA80F9CD39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B4E01A-43CB-5A4A-BC3D-7077D11C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0954-EF00-B544-B063-9A9E9ED048D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85698" name="Rectangle 2">
            <a:extLst>
              <a:ext uri="{FF2B5EF4-FFF2-40B4-BE49-F238E27FC236}">
                <a16:creationId xmlns:a16="http://schemas.microsoft.com/office/drawing/2014/main" id="{93B7A5EE-76E5-6E44-8C5F-E3D4D96B8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Parsing - Additional Results</a:t>
            </a:r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02183046-1C8F-964C-948A-CF6651D22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i="1"/>
              <a:t>O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 i="1" baseline="30000"/>
              <a:t>2</a:t>
            </a:r>
            <a:r>
              <a:rPr lang="en-US" altLang="en-US" sz="2800"/>
              <a:t>) time complexity for linear grammars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All rules are of the form S </a:t>
            </a:r>
            <a:r>
              <a:rPr lang="en-US" altLang="en-US" sz="2400">
                <a:sym typeface="Symbol" pitchFamily="2" charset="2"/>
              </a:rPr>
              <a:t> aSb or S  a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ym typeface="Symbol" pitchFamily="2" charset="2"/>
              </a:rPr>
              <a:t>Reason for </a:t>
            </a:r>
            <a:r>
              <a:rPr lang="en-US" altLang="en-US" sz="2400" i="1"/>
              <a:t>O</a:t>
            </a: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 i="1" baseline="30000"/>
              <a:t>2</a:t>
            </a:r>
            <a:r>
              <a:rPr lang="en-US" altLang="en-US" sz="2400"/>
              <a:t>) bound is the </a:t>
            </a:r>
            <a:r>
              <a:rPr lang="en-US" altLang="en-US" sz="2400">
                <a:sym typeface="Symbol" pitchFamily="2" charset="2"/>
              </a:rPr>
              <a:t>linear grammar normal form: A  aB, A  Ba, A  B, A  a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800"/>
              <a:t>Left corner parsers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extension of top-down parsing to arbitrary CFGs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Earley’s parsing algorithm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/>
              <a:t>O</a:t>
            </a: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 i="1" baseline="30000"/>
              <a:t>3</a:t>
            </a:r>
            <a:r>
              <a:rPr lang="en-US" altLang="en-US" sz="2400"/>
              <a:t>) worst case time for arbitrary CFGs just like CKY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/>
              <a:t>O</a:t>
            </a: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 i="1" baseline="30000"/>
              <a:t>2</a:t>
            </a:r>
            <a:r>
              <a:rPr lang="en-US" altLang="en-US" sz="2400"/>
              <a:t>) worst case time for unambiguous CFGs 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/>
              <a:t>O</a:t>
            </a: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/>
              <a:t>) for specific unambiguous grammars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    (e.g. S </a:t>
            </a:r>
            <a:r>
              <a:rPr lang="en-US" altLang="en-US" sz="2400">
                <a:sym typeface="Symbol" pitchFamily="2" charset="2"/>
              </a:rPr>
              <a:t> aSa | bSb | )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B21DD-BCFC-A54E-85C2-E89D391C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163B-5416-CC47-8D4D-07B0FD29615D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78602B-7B3C-9444-8B0D-24BFCA4F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FFE2-ED1B-B74E-AD3D-ACE6B2E70F9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00034" name="Rectangle 2">
            <a:extLst>
              <a:ext uri="{FF2B5EF4-FFF2-40B4-BE49-F238E27FC236}">
                <a16:creationId xmlns:a16="http://schemas.microsoft.com/office/drawing/2014/main" id="{BF99FD2B-ED05-0540-A572-35DD08DB2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CKY algorithm for PCFGs</a:t>
            </a:r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EAE8A1D9-9850-BE43-916A-E88A551B0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We will consider the working of the algorithm on an example PCFG and input string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Example PCFG: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S </a:t>
            </a:r>
            <a:r>
              <a:rPr lang="en-US" altLang="en-US">
                <a:sym typeface="Symbol" pitchFamily="2" charset="2"/>
              </a:rPr>
              <a:t> A X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(0.3)</a:t>
            </a:r>
            <a:r>
              <a:rPr lang="en-US" altLang="en-US">
                <a:sym typeface="Symbol" pitchFamily="2" charset="2"/>
              </a:rPr>
              <a:t> | Y B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(0.7)</a:t>
            </a:r>
            <a:endParaRPr lang="en-US" altLang="en-US">
              <a:sym typeface="Symbol" pitchFamily="2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X </a:t>
            </a:r>
            <a:r>
              <a:rPr lang="en-US" altLang="en-US">
                <a:sym typeface="Symbol" pitchFamily="2" charset="2"/>
              </a:rPr>
              <a:t> A B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(0.1)</a:t>
            </a:r>
            <a:r>
              <a:rPr lang="en-US" altLang="en-US">
                <a:sym typeface="Symbol" pitchFamily="2" charset="2"/>
              </a:rPr>
              <a:t> | B A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(0.9)</a:t>
            </a:r>
            <a:r>
              <a:rPr lang="en-US" altLang="en-US">
                <a:sym typeface="Symbol" pitchFamily="2" charset="2"/>
              </a:rPr>
              <a:t>     </a:t>
            </a:r>
            <a:r>
              <a:rPr lang="en-US" altLang="en-US"/>
              <a:t>Y </a:t>
            </a:r>
            <a:r>
              <a:rPr lang="en-US" altLang="en-US">
                <a:sym typeface="Symbol" pitchFamily="2" charset="2"/>
              </a:rPr>
              <a:t> B A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(1.0)</a:t>
            </a:r>
            <a:endParaRPr lang="en-US" altLang="en-US" baseline="-25000">
              <a:sym typeface="Symbol" pitchFamily="2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ym typeface="Symbol" pitchFamily="2" charset="2"/>
              </a:rPr>
              <a:t>A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 a 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(1.0)</a:t>
            </a:r>
            <a:r>
              <a:rPr lang="en-US" altLang="en-US">
                <a:sym typeface="Symbol" pitchFamily="2" charset="2"/>
              </a:rPr>
              <a:t>   B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 a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(1.0)</a:t>
            </a:r>
            <a:endParaRPr lang="en-US" altLang="en-US"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/>
              <a:t>Example input string: </a:t>
            </a:r>
            <a:r>
              <a:rPr lang="en-US" altLang="en-US" i="1"/>
              <a:t>aaa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2">
            <a:extLst>
              <a:ext uri="{FF2B5EF4-FFF2-40B4-BE49-F238E27FC236}">
                <a16:creationId xmlns:a16="http://schemas.microsoft.com/office/drawing/2014/main" id="{EA5AE490-67E7-8E44-B89B-64749AA1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99FA-8F81-8C43-B0F6-4D39642D91E1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40" name="Slide Number Placeholder 4">
            <a:extLst>
              <a:ext uri="{FF2B5EF4-FFF2-40B4-BE49-F238E27FC236}">
                <a16:creationId xmlns:a16="http://schemas.microsoft.com/office/drawing/2014/main" id="{3CDC1880-017B-154D-B5E4-0F0BAA9C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8413-DC27-A345-954A-4401696B09F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02082" name="Rectangle 2">
            <a:extLst>
              <a:ext uri="{FF2B5EF4-FFF2-40B4-BE49-F238E27FC236}">
                <a16:creationId xmlns:a16="http://schemas.microsoft.com/office/drawing/2014/main" id="{97FEE47B-961F-584D-AC7B-328887B90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CKY Algorithm</a:t>
            </a:r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1BA8DF46-E689-4E4A-8289-C83F81B37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589463"/>
            <a:ext cx="20574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" pitchFamily="2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" pitchFamily="2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" pitchFamily="2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A </a:t>
            </a:r>
            <a:r>
              <a:rPr lang="en-US" altLang="en-US" sz="2000">
                <a:solidFill>
                  <a:schemeClr val="accent2"/>
                </a:solidFill>
              </a:rPr>
              <a:t>1.0</a:t>
            </a:r>
            <a:r>
              <a:rPr lang="en-US" altLang="en-US" sz="2000"/>
              <a:t>, B </a:t>
            </a:r>
            <a:r>
              <a:rPr lang="en-US" altLang="en-US" sz="2000">
                <a:solidFill>
                  <a:schemeClr val="accent2"/>
                </a:solidFill>
              </a:rPr>
              <a:t>1.0</a:t>
            </a: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 sz="2000">
                <a:sym typeface="Symbol" pitchFamily="2" charset="2"/>
              </a:rPr>
              <a:t>A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 a </a:t>
            </a:r>
            <a:r>
              <a:rPr lang="en-US" altLang="en-US" sz="2000" baseline="-25000">
                <a:solidFill>
                  <a:schemeClr val="accent2"/>
                </a:solidFill>
                <a:sym typeface="Symbol" pitchFamily="2" charset="2"/>
              </a:rPr>
              <a:t>1.0</a:t>
            </a:r>
            <a:endParaRPr lang="en-US" altLang="en-US" sz="20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sym typeface="Symbol" pitchFamily="2" charset="2"/>
              </a:rPr>
              <a:t>B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 a </a:t>
            </a:r>
            <a:r>
              <a:rPr lang="en-US" altLang="en-US" sz="2000" baseline="-25000">
                <a:solidFill>
                  <a:schemeClr val="accent2"/>
                </a:solidFill>
                <a:sym typeface="Symbol" pitchFamily="2" charset="2"/>
              </a:rPr>
              <a:t>1.0</a:t>
            </a:r>
          </a:p>
        </p:txBody>
      </p:sp>
      <p:sp>
        <p:nvSpPr>
          <p:cNvPr id="302084" name="Rectangle 4">
            <a:extLst>
              <a:ext uri="{FF2B5EF4-FFF2-40B4-BE49-F238E27FC236}">
                <a16:creationId xmlns:a16="http://schemas.microsoft.com/office/drawing/2014/main" id="{FE68253B-9FC6-914A-96E7-2D7CFF594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533775"/>
            <a:ext cx="2057400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" pitchFamily="2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" pitchFamily="2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" pitchFamily="2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X </a:t>
            </a:r>
            <a:r>
              <a:rPr lang="en-US" altLang="en-US" sz="2000">
                <a:solidFill>
                  <a:schemeClr val="accent2"/>
                </a:solidFill>
              </a:rPr>
              <a:t>0.9</a:t>
            </a:r>
            <a:r>
              <a:rPr lang="en-US" altLang="en-US" sz="2000"/>
              <a:t>, Y </a:t>
            </a:r>
            <a:r>
              <a:rPr lang="en-US" altLang="en-US" sz="2000">
                <a:solidFill>
                  <a:schemeClr val="accent2"/>
                </a:solidFill>
              </a:rPr>
              <a:t>1.0</a:t>
            </a: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 sz="1600"/>
              <a:t>X </a:t>
            </a:r>
            <a:r>
              <a:rPr lang="en-US" altLang="en-US" sz="1600">
                <a:sym typeface="Symbol" pitchFamily="2" charset="2"/>
              </a:rPr>
              <a:t> A B </a:t>
            </a:r>
            <a:r>
              <a:rPr lang="en-US" altLang="en-US" sz="1600" baseline="-25000">
                <a:solidFill>
                  <a:schemeClr val="accent2"/>
                </a:solidFill>
                <a:sym typeface="Symbol" pitchFamily="2" charset="2"/>
              </a:rPr>
              <a:t>0.1</a:t>
            </a:r>
            <a:r>
              <a:rPr lang="en-US" altLang="en-US" sz="1600">
                <a:sym typeface="Symbol" pitchFamily="2" charset="2"/>
              </a:rPr>
              <a:t> | B A </a:t>
            </a:r>
            <a:r>
              <a:rPr lang="en-US" altLang="en-US" sz="1600" baseline="-25000">
                <a:solidFill>
                  <a:schemeClr val="accent2"/>
                </a:solidFill>
                <a:sym typeface="Symbol" pitchFamily="2" charset="2"/>
              </a:rPr>
              <a:t>0.9</a:t>
            </a:r>
            <a:endParaRPr lang="en-US" altLang="en-US" sz="16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en-US" sz="1600"/>
              <a:t>Y </a:t>
            </a:r>
            <a:r>
              <a:rPr lang="en-US" altLang="en-US" sz="1600">
                <a:sym typeface="Symbol" pitchFamily="2" charset="2"/>
              </a:rPr>
              <a:t> B A </a:t>
            </a:r>
            <a:r>
              <a:rPr lang="en-US" altLang="en-US" sz="1600" baseline="-25000">
                <a:solidFill>
                  <a:schemeClr val="accent2"/>
                </a:solidFill>
                <a:sym typeface="Symbol" pitchFamily="2" charset="2"/>
              </a:rPr>
              <a:t>1.0</a:t>
            </a:r>
          </a:p>
        </p:txBody>
      </p:sp>
      <p:sp>
        <p:nvSpPr>
          <p:cNvPr id="302085" name="Rectangle 5">
            <a:extLst>
              <a:ext uri="{FF2B5EF4-FFF2-40B4-BE49-F238E27FC236}">
                <a16:creationId xmlns:a16="http://schemas.microsoft.com/office/drawing/2014/main" id="{A6E755AA-C132-2247-8E3D-8D9002CFC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533775"/>
            <a:ext cx="2057400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" pitchFamily="2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" pitchFamily="2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" pitchFamily="2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A </a:t>
            </a:r>
            <a:r>
              <a:rPr lang="en-US" altLang="en-US" sz="2000">
                <a:solidFill>
                  <a:schemeClr val="accent2"/>
                </a:solidFill>
              </a:rPr>
              <a:t>1.0</a:t>
            </a:r>
            <a:r>
              <a:rPr lang="en-US" altLang="en-US" sz="2000"/>
              <a:t>, B </a:t>
            </a:r>
            <a:r>
              <a:rPr lang="en-US" altLang="en-US" sz="2000">
                <a:solidFill>
                  <a:schemeClr val="accent2"/>
                </a:solidFill>
              </a:rPr>
              <a:t>1.0</a:t>
            </a: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 sz="2000">
                <a:sym typeface="Symbol" pitchFamily="2" charset="2"/>
              </a:rPr>
              <a:t>A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 a </a:t>
            </a:r>
            <a:r>
              <a:rPr lang="en-US" altLang="en-US" sz="2000" baseline="-25000">
                <a:solidFill>
                  <a:schemeClr val="accent2"/>
                </a:solidFill>
                <a:sym typeface="Symbol" pitchFamily="2" charset="2"/>
              </a:rPr>
              <a:t>1.0</a:t>
            </a:r>
            <a:endParaRPr lang="en-US" altLang="en-US" sz="20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sym typeface="Symbol" pitchFamily="2" charset="2"/>
              </a:rPr>
              <a:t>B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 a </a:t>
            </a:r>
            <a:r>
              <a:rPr lang="en-US" altLang="en-US" sz="2000" baseline="-25000">
                <a:solidFill>
                  <a:schemeClr val="accent2"/>
                </a:solidFill>
                <a:sym typeface="Symbol" pitchFamily="2" charset="2"/>
              </a:rPr>
              <a:t>1.0</a:t>
            </a:r>
          </a:p>
        </p:txBody>
      </p:sp>
      <p:sp>
        <p:nvSpPr>
          <p:cNvPr id="302086" name="Rectangle 6">
            <a:extLst>
              <a:ext uri="{FF2B5EF4-FFF2-40B4-BE49-F238E27FC236}">
                <a16:creationId xmlns:a16="http://schemas.microsoft.com/office/drawing/2014/main" id="{BA129413-5184-4645-8E6F-FD1329F27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286000"/>
            <a:ext cx="20574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" pitchFamily="2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" pitchFamily="2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" pitchFamily="2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S </a:t>
            </a:r>
            <a:r>
              <a:rPr lang="en-US" altLang="en-US" sz="2400">
                <a:solidFill>
                  <a:schemeClr val="accent2"/>
                </a:solidFill>
              </a:rPr>
              <a:t>0.7</a:t>
            </a: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 sz="2000"/>
              <a:t>S </a:t>
            </a:r>
            <a:r>
              <a:rPr lang="en-US" altLang="en-US" sz="2000">
                <a:sym typeface="Symbol" pitchFamily="2" charset="2"/>
              </a:rPr>
              <a:t> A</a:t>
            </a:r>
            <a:r>
              <a:rPr lang="en-US" altLang="en-US" sz="2000" baseline="-25000">
                <a:sym typeface="Symbol" pitchFamily="2" charset="2"/>
              </a:rPr>
              <a:t>(0,1)</a:t>
            </a:r>
            <a:r>
              <a:rPr lang="en-US" altLang="en-US" sz="2000">
                <a:sym typeface="Symbol" pitchFamily="2" charset="2"/>
              </a:rPr>
              <a:t> X</a:t>
            </a:r>
            <a:r>
              <a:rPr lang="en-US" altLang="en-US" sz="2000" baseline="-25000">
                <a:sym typeface="Symbol" pitchFamily="2" charset="2"/>
              </a:rPr>
              <a:t>(1,3) </a:t>
            </a:r>
            <a:r>
              <a:rPr lang="en-US" altLang="en-US" sz="2000" baseline="-25000">
                <a:solidFill>
                  <a:schemeClr val="accent2"/>
                </a:solidFill>
                <a:sym typeface="Symbol" pitchFamily="2" charset="2"/>
              </a:rPr>
              <a:t>0.3</a:t>
            </a:r>
            <a:endParaRPr lang="en-US" altLang="en-US" sz="20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en-US" sz="2000"/>
              <a:t>S </a:t>
            </a:r>
            <a:r>
              <a:rPr lang="en-US" altLang="en-US" sz="2000">
                <a:sym typeface="Symbol" pitchFamily="2" charset="2"/>
              </a:rPr>
              <a:t> Y</a:t>
            </a:r>
            <a:r>
              <a:rPr lang="en-US" altLang="en-US" sz="2000" baseline="-25000">
                <a:sym typeface="Symbol" pitchFamily="2" charset="2"/>
              </a:rPr>
              <a:t>(0,2)</a:t>
            </a:r>
            <a:r>
              <a:rPr lang="en-US" altLang="en-US" sz="2000">
                <a:sym typeface="Symbol" pitchFamily="2" charset="2"/>
              </a:rPr>
              <a:t> B</a:t>
            </a:r>
            <a:r>
              <a:rPr lang="en-US" altLang="en-US" sz="2000" baseline="-25000">
                <a:sym typeface="Symbol" pitchFamily="2" charset="2"/>
              </a:rPr>
              <a:t>(2,3) </a:t>
            </a:r>
            <a:r>
              <a:rPr lang="en-US" altLang="en-US" sz="2000" baseline="-25000">
                <a:solidFill>
                  <a:schemeClr val="accent2"/>
                </a:solidFill>
                <a:sym typeface="Symbol" pitchFamily="2" charset="2"/>
              </a:rPr>
              <a:t>0.7</a:t>
            </a:r>
            <a:endParaRPr lang="en-US" altLang="en-US" sz="2400">
              <a:sym typeface="Symbol" pitchFamily="2" charset="2"/>
            </a:endParaRPr>
          </a:p>
        </p:txBody>
      </p:sp>
      <p:sp>
        <p:nvSpPr>
          <p:cNvPr id="302087" name="Rectangle 7">
            <a:extLst>
              <a:ext uri="{FF2B5EF4-FFF2-40B4-BE49-F238E27FC236}">
                <a16:creationId xmlns:a16="http://schemas.microsoft.com/office/drawing/2014/main" id="{9D289B94-3393-FA46-A8EB-C947248C0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86000"/>
            <a:ext cx="20574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" pitchFamily="2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" pitchFamily="2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" pitchFamily="2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X </a:t>
            </a:r>
            <a:r>
              <a:rPr lang="en-US" altLang="en-US" sz="2000">
                <a:solidFill>
                  <a:schemeClr val="accent2"/>
                </a:solidFill>
              </a:rPr>
              <a:t>0.9</a:t>
            </a:r>
            <a:r>
              <a:rPr lang="en-US" altLang="en-US" sz="2000"/>
              <a:t>, Y </a:t>
            </a:r>
            <a:r>
              <a:rPr lang="en-US" altLang="en-US" sz="2000">
                <a:solidFill>
                  <a:schemeClr val="accent2"/>
                </a:solidFill>
              </a:rPr>
              <a:t>1.0</a:t>
            </a: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 sz="1600"/>
              <a:t>X </a:t>
            </a:r>
            <a:r>
              <a:rPr lang="en-US" altLang="en-US" sz="1600">
                <a:sym typeface="Symbol" pitchFamily="2" charset="2"/>
              </a:rPr>
              <a:t> A B </a:t>
            </a:r>
            <a:r>
              <a:rPr lang="en-US" altLang="en-US" sz="1600" baseline="-25000">
                <a:solidFill>
                  <a:schemeClr val="accent2"/>
                </a:solidFill>
                <a:sym typeface="Symbol" pitchFamily="2" charset="2"/>
              </a:rPr>
              <a:t>0.1</a:t>
            </a:r>
            <a:r>
              <a:rPr lang="en-US" altLang="en-US" sz="1600">
                <a:sym typeface="Symbol" pitchFamily="2" charset="2"/>
              </a:rPr>
              <a:t> | B A </a:t>
            </a:r>
            <a:r>
              <a:rPr lang="en-US" altLang="en-US" sz="1600" baseline="-25000">
                <a:solidFill>
                  <a:schemeClr val="accent2"/>
                </a:solidFill>
                <a:sym typeface="Symbol" pitchFamily="2" charset="2"/>
              </a:rPr>
              <a:t>0.9</a:t>
            </a:r>
            <a:endParaRPr lang="en-US" altLang="en-US" sz="16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en-US" sz="1600"/>
              <a:t>Y </a:t>
            </a:r>
            <a:r>
              <a:rPr lang="en-US" altLang="en-US" sz="1600">
                <a:sym typeface="Symbol" pitchFamily="2" charset="2"/>
              </a:rPr>
              <a:t> B A </a:t>
            </a:r>
            <a:r>
              <a:rPr lang="en-US" altLang="en-US" sz="1600" baseline="-25000">
                <a:solidFill>
                  <a:schemeClr val="accent2"/>
                </a:solidFill>
                <a:sym typeface="Symbol" pitchFamily="2" charset="2"/>
              </a:rPr>
              <a:t>1.0</a:t>
            </a:r>
            <a:endParaRPr lang="en-US" altLang="en-US" sz="1600">
              <a:sym typeface="Symbol" pitchFamily="2" charset="2"/>
            </a:endParaRPr>
          </a:p>
        </p:txBody>
      </p:sp>
      <p:sp>
        <p:nvSpPr>
          <p:cNvPr id="302088" name="Rectangle 8">
            <a:extLst>
              <a:ext uri="{FF2B5EF4-FFF2-40B4-BE49-F238E27FC236}">
                <a16:creationId xmlns:a16="http://schemas.microsoft.com/office/drawing/2014/main" id="{F78F1241-194E-1D41-97E6-56C8F76F7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0"/>
            <a:ext cx="17526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" pitchFamily="2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" pitchFamily="2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" pitchFamily="2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A </a:t>
            </a:r>
            <a:r>
              <a:rPr lang="en-US" altLang="en-US" sz="2000">
                <a:solidFill>
                  <a:schemeClr val="accent2"/>
                </a:solidFill>
              </a:rPr>
              <a:t>1.0</a:t>
            </a:r>
            <a:r>
              <a:rPr lang="en-US" altLang="en-US" sz="2000"/>
              <a:t>, B </a:t>
            </a:r>
            <a:r>
              <a:rPr lang="en-US" altLang="en-US" sz="2000">
                <a:solidFill>
                  <a:schemeClr val="accent2"/>
                </a:solidFill>
              </a:rPr>
              <a:t>1.0</a:t>
            </a: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 sz="2000">
                <a:sym typeface="Symbol" pitchFamily="2" charset="2"/>
              </a:rPr>
              <a:t>A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 a </a:t>
            </a:r>
            <a:r>
              <a:rPr lang="en-US" altLang="en-US" sz="2000" baseline="-25000">
                <a:solidFill>
                  <a:schemeClr val="accent2"/>
                </a:solidFill>
                <a:sym typeface="Symbol" pitchFamily="2" charset="2"/>
              </a:rPr>
              <a:t>1.0</a:t>
            </a:r>
            <a:endParaRPr lang="en-US" altLang="en-US" sz="2000">
              <a:sym typeface="Symbol" pitchFamily="2" charset="2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sym typeface="Symbol" pitchFamily="2" charset="2"/>
              </a:rPr>
              <a:t>B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2" charset="2"/>
              </a:rPr>
              <a:t> a </a:t>
            </a:r>
            <a:r>
              <a:rPr lang="en-US" altLang="en-US" sz="2000" baseline="-25000">
                <a:solidFill>
                  <a:schemeClr val="accent2"/>
                </a:solidFill>
                <a:sym typeface="Symbol" pitchFamily="2" charset="2"/>
              </a:rPr>
              <a:t>1.0</a:t>
            </a:r>
            <a:endParaRPr lang="en-US" altLang="en-US" sz="2000"/>
          </a:p>
        </p:txBody>
      </p:sp>
      <p:grpSp>
        <p:nvGrpSpPr>
          <p:cNvPr id="302089" name="Group 9">
            <a:extLst>
              <a:ext uri="{FF2B5EF4-FFF2-40B4-BE49-F238E27FC236}">
                <a16:creationId xmlns:a16="http://schemas.microsoft.com/office/drawing/2014/main" id="{A76F3319-1A8C-4241-B197-039F35D82C1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7772400" cy="4679950"/>
            <a:chOff x="528" y="1056"/>
            <a:chExt cx="4896" cy="2948"/>
          </a:xfrm>
        </p:grpSpPr>
        <p:sp>
          <p:nvSpPr>
            <p:cNvPr id="302090" name="Rectangle 10">
              <a:extLst>
                <a:ext uri="{FF2B5EF4-FFF2-40B4-BE49-F238E27FC236}">
                  <a16:creationId xmlns:a16="http://schemas.microsoft.com/office/drawing/2014/main" id="{229467F1-D179-DF48-AC70-E774224C5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226"/>
              <a:ext cx="1104" cy="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" pitchFamily="2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" pitchFamily="2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" pitchFamily="2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" pitchFamily="2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" pitchFamily="2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" pitchFamily="2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" pitchFamily="2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en-US"/>
            </a:p>
          </p:txBody>
        </p:sp>
        <p:grpSp>
          <p:nvGrpSpPr>
            <p:cNvPr id="302091" name="Group 11">
              <a:extLst>
                <a:ext uri="{FF2B5EF4-FFF2-40B4-BE49-F238E27FC236}">
                  <a16:creationId xmlns:a16="http://schemas.microsoft.com/office/drawing/2014/main" id="{A2129724-856C-4C41-8F10-FBDA3BDE67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056"/>
              <a:ext cx="4896" cy="2948"/>
              <a:chOff x="528" y="1056"/>
              <a:chExt cx="4896" cy="2948"/>
            </a:xfrm>
          </p:grpSpPr>
          <p:sp>
            <p:nvSpPr>
              <p:cNvPr id="302092" name="Line 12">
                <a:extLst>
                  <a:ext uri="{FF2B5EF4-FFF2-40B4-BE49-F238E27FC236}">
                    <a16:creationId xmlns:a16="http://schemas.microsoft.com/office/drawing/2014/main" id="{D07BB560-F85C-A143-BFE8-9EEA4BE63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226"/>
                <a:ext cx="36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093" name="Rectangle 13">
                <a:extLst>
                  <a:ext uri="{FF2B5EF4-FFF2-40B4-BE49-F238E27FC236}">
                    <a16:creationId xmlns:a16="http://schemas.microsoft.com/office/drawing/2014/main" id="{1EC23C01-F822-E94D-9F57-53E52B9AF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91"/>
                <a:ext cx="2400" cy="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" pitchFamily="2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" pitchFamily="2" charset="0"/>
                  </a:defRPr>
                </a:lvl2pPr>
                <a:lvl3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" pitchFamily="2" charset="0"/>
                  </a:defRPr>
                </a:lvl3pPr>
                <a:lvl4pPr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" pitchFamily="2" charset="0"/>
                  </a:defRPr>
                </a:lvl4pPr>
                <a:lvl5pPr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" pitchFamily="2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" pitchFamily="2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" pitchFamily="2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" pitchFamily="2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" pitchFamily="2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302094" name="Rectangle 14">
                <a:extLst>
                  <a:ext uri="{FF2B5EF4-FFF2-40B4-BE49-F238E27FC236}">
                    <a16:creationId xmlns:a16="http://schemas.microsoft.com/office/drawing/2014/main" id="{64477C55-428A-9440-B281-A5E36BE6A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12" cy="2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" pitchFamily="2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" pitchFamily="2" charset="0"/>
                  </a:defRPr>
                </a:lvl2pPr>
                <a:lvl3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" pitchFamily="2" charset="0"/>
                  </a:defRPr>
                </a:lvl3pPr>
                <a:lvl4pPr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" pitchFamily="2" charset="0"/>
                  </a:defRPr>
                </a:lvl4pPr>
                <a:lvl5pPr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" pitchFamily="2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" pitchFamily="2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" pitchFamily="2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" pitchFamily="2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" pitchFamily="2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302095" name="Line 15">
                <a:extLst>
                  <a:ext uri="{FF2B5EF4-FFF2-40B4-BE49-F238E27FC236}">
                    <a16:creationId xmlns:a16="http://schemas.microsoft.com/office/drawing/2014/main" id="{13B8B8F8-ED83-5345-9D14-51B861DF25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440"/>
                <a:ext cx="46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096" name="Line 16">
                <a:extLst>
                  <a:ext uri="{FF2B5EF4-FFF2-40B4-BE49-F238E27FC236}">
                    <a16:creationId xmlns:a16="http://schemas.microsoft.com/office/drawing/2014/main" id="{182C6500-CA7D-5C45-8DEF-FCBEFBBA24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555"/>
                <a:ext cx="46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097" name="Line 17">
                <a:extLst>
                  <a:ext uri="{FF2B5EF4-FFF2-40B4-BE49-F238E27FC236}">
                    <a16:creationId xmlns:a16="http://schemas.microsoft.com/office/drawing/2014/main" id="{F7617A95-ECD0-6349-B305-8EF0610B8E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440"/>
                <a:ext cx="0" cy="211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098" name="Line 18">
                <a:extLst>
                  <a:ext uri="{FF2B5EF4-FFF2-40B4-BE49-F238E27FC236}">
                    <a16:creationId xmlns:a16="http://schemas.microsoft.com/office/drawing/2014/main" id="{C5B12168-BFD3-1C4A-913F-CAEBED0C1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440"/>
                <a:ext cx="0" cy="7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099" name="Line 19">
                <a:extLst>
                  <a:ext uri="{FF2B5EF4-FFF2-40B4-BE49-F238E27FC236}">
                    <a16:creationId xmlns:a16="http://schemas.microsoft.com/office/drawing/2014/main" id="{EE5861D4-4287-0642-8280-798140013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440"/>
                <a:ext cx="0" cy="14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100" name="Line 20">
                <a:extLst>
                  <a:ext uri="{FF2B5EF4-FFF2-40B4-BE49-F238E27FC236}">
                    <a16:creationId xmlns:a16="http://schemas.microsoft.com/office/drawing/2014/main" id="{5D6A1E45-0970-4145-87A8-52D64825D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440"/>
                <a:ext cx="0" cy="21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101" name="Line 21">
                <a:extLst>
                  <a:ext uri="{FF2B5EF4-FFF2-40B4-BE49-F238E27FC236}">
                    <a16:creationId xmlns:a16="http://schemas.microsoft.com/office/drawing/2014/main" id="{C659AF76-B98A-9745-8EDD-73A73CE3C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1440"/>
                <a:ext cx="0" cy="211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102" name="Line 22">
                <a:extLst>
                  <a:ext uri="{FF2B5EF4-FFF2-40B4-BE49-F238E27FC236}">
                    <a16:creationId xmlns:a16="http://schemas.microsoft.com/office/drawing/2014/main" id="{CDA841EC-8854-7640-A918-DF421D5A5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891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103" name="Text Box 23">
                <a:extLst>
                  <a:ext uri="{FF2B5EF4-FFF2-40B4-BE49-F238E27FC236}">
                    <a16:creationId xmlns:a16="http://schemas.microsoft.com/office/drawing/2014/main" id="{A6FC0E0F-AFCA-D242-9E48-E11006538B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3600"/>
                <a:ext cx="24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600"/>
                  <a:t>a</a:t>
                </a:r>
                <a:endParaRPr lang="en-US" altLang="en-US"/>
              </a:p>
            </p:txBody>
          </p:sp>
          <p:sp>
            <p:nvSpPr>
              <p:cNvPr id="302104" name="Text Box 24">
                <a:extLst>
                  <a:ext uri="{FF2B5EF4-FFF2-40B4-BE49-F238E27FC236}">
                    <a16:creationId xmlns:a16="http://schemas.microsoft.com/office/drawing/2014/main" id="{4C29C338-9462-644C-AC4D-EA71F65C10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3600"/>
                <a:ext cx="24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600"/>
                  <a:t>a</a:t>
                </a:r>
                <a:endParaRPr lang="en-US" altLang="en-US"/>
              </a:p>
            </p:txBody>
          </p:sp>
          <p:sp>
            <p:nvSpPr>
              <p:cNvPr id="302105" name="Text Box 25">
                <a:extLst>
                  <a:ext uri="{FF2B5EF4-FFF2-40B4-BE49-F238E27FC236}">
                    <a16:creationId xmlns:a16="http://schemas.microsoft.com/office/drawing/2014/main" id="{2CBFF263-9E80-4640-BE70-0466308AE7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3600"/>
                <a:ext cx="24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600"/>
                  <a:t>a</a:t>
                </a:r>
                <a:endParaRPr lang="en-US" altLang="en-US"/>
              </a:p>
            </p:txBody>
          </p:sp>
          <p:sp>
            <p:nvSpPr>
              <p:cNvPr id="302106" name="Text Box 26">
                <a:extLst>
                  <a:ext uri="{FF2B5EF4-FFF2-40B4-BE49-F238E27FC236}">
                    <a16:creationId xmlns:a16="http://schemas.microsoft.com/office/drawing/2014/main" id="{8B17C1F8-E2BD-184E-830E-39A003B65D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163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/>
                  <a:t>0</a:t>
                </a:r>
                <a:endParaRPr lang="en-US" altLang="en-US"/>
              </a:p>
            </p:txBody>
          </p:sp>
          <p:sp>
            <p:nvSpPr>
              <p:cNvPr id="302107" name="Text Box 27">
                <a:extLst>
                  <a:ext uri="{FF2B5EF4-FFF2-40B4-BE49-F238E27FC236}">
                    <a16:creationId xmlns:a16="http://schemas.microsoft.com/office/drawing/2014/main" id="{B3DF99B1-FFE6-024E-81E3-06A22DEC7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230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/>
                  <a:t>1</a:t>
                </a:r>
                <a:endParaRPr lang="en-US" altLang="en-US"/>
              </a:p>
            </p:txBody>
          </p:sp>
          <p:sp>
            <p:nvSpPr>
              <p:cNvPr id="302108" name="Text Box 28">
                <a:extLst>
                  <a:ext uri="{FF2B5EF4-FFF2-40B4-BE49-F238E27FC236}">
                    <a16:creationId xmlns:a16="http://schemas.microsoft.com/office/drawing/2014/main" id="{8DE4C252-CFB9-7140-B138-47312B4A56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302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/>
                  <a:t>2</a:t>
                </a:r>
                <a:endParaRPr lang="en-US" altLang="en-US"/>
              </a:p>
            </p:txBody>
          </p:sp>
          <p:sp>
            <p:nvSpPr>
              <p:cNvPr id="302109" name="Text Box 29">
                <a:extLst>
                  <a:ext uri="{FF2B5EF4-FFF2-40B4-BE49-F238E27FC236}">
                    <a16:creationId xmlns:a16="http://schemas.microsoft.com/office/drawing/2014/main" id="{063B6634-442F-F24C-AC52-4C25916AAF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/>
                  <a:t>0</a:t>
                </a:r>
                <a:endParaRPr lang="en-US" altLang="en-US"/>
              </a:p>
            </p:txBody>
          </p:sp>
          <p:sp>
            <p:nvSpPr>
              <p:cNvPr id="302110" name="Text Box 30">
                <a:extLst>
                  <a:ext uri="{FF2B5EF4-FFF2-40B4-BE49-F238E27FC236}">
                    <a16:creationId xmlns:a16="http://schemas.microsoft.com/office/drawing/2014/main" id="{E2701CDE-1D64-D243-BF21-37ECFAC513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05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/>
                  <a:t>1</a:t>
                </a:r>
                <a:endParaRPr lang="en-US" altLang="en-US"/>
              </a:p>
            </p:txBody>
          </p:sp>
          <p:sp>
            <p:nvSpPr>
              <p:cNvPr id="302111" name="Text Box 31">
                <a:extLst>
                  <a:ext uri="{FF2B5EF4-FFF2-40B4-BE49-F238E27FC236}">
                    <a16:creationId xmlns:a16="http://schemas.microsoft.com/office/drawing/2014/main" id="{25EC1801-0D0D-4645-A273-BC7B61EEAF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05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/>
                  <a:t>2</a:t>
                </a:r>
                <a:endParaRPr lang="en-US" altLang="en-US"/>
              </a:p>
            </p:txBody>
          </p:sp>
          <p:sp>
            <p:nvSpPr>
              <p:cNvPr id="302112" name="Text Box 32">
                <a:extLst>
                  <a:ext uri="{FF2B5EF4-FFF2-40B4-BE49-F238E27FC236}">
                    <a16:creationId xmlns:a16="http://schemas.microsoft.com/office/drawing/2014/main" id="{D4597908-0388-5C44-AD5C-D655D53E64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105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/>
                  <a:t>3</a:t>
                </a:r>
                <a:endParaRPr lang="en-US" altLang="en-US"/>
              </a:p>
            </p:txBody>
          </p:sp>
        </p:grpSp>
      </p:grpSp>
      <p:grpSp>
        <p:nvGrpSpPr>
          <p:cNvPr id="302119" name="Group 39">
            <a:extLst>
              <a:ext uri="{FF2B5EF4-FFF2-40B4-BE49-F238E27FC236}">
                <a16:creationId xmlns:a16="http://schemas.microsoft.com/office/drawing/2014/main" id="{B4E34840-B77E-FC4B-87BF-9D377EEFAA03}"/>
              </a:ext>
            </a:extLst>
          </p:cNvPr>
          <p:cNvGrpSpPr>
            <a:grpSpLocks/>
          </p:cNvGrpSpPr>
          <p:nvPr/>
        </p:nvGrpSpPr>
        <p:grpSpPr bwMode="auto">
          <a:xfrm>
            <a:off x="5524500" y="457200"/>
            <a:ext cx="2619375" cy="1828800"/>
            <a:chOff x="3480" y="288"/>
            <a:chExt cx="1650" cy="1152"/>
          </a:xfrm>
        </p:grpSpPr>
        <p:sp>
          <p:nvSpPr>
            <p:cNvPr id="302113" name="Text Box 33">
              <a:extLst>
                <a:ext uri="{FF2B5EF4-FFF2-40B4-BE49-F238E27FC236}">
                  <a16:creationId xmlns:a16="http://schemas.microsoft.com/office/drawing/2014/main" id="{E7A28964-CAF6-564D-82FA-9B0D1D56B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88"/>
              <a:ext cx="1002" cy="2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Max(</a:t>
              </a:r>
              <a:r>
                <a:rPr lang="en-US" altLang="en-US" sz="2000">
                  <a:solidFill>
                    <a:schemeClr val="accent2"/>
                  </a:solidFill>
                </a:rPr>
                <a:t>0.1</a:t>
              </a:r>
              <a:r>
                <a:rPr lang="en-US" altLang="en-US" sz="2000"/>
                <a:t>, </a:t>
              </a:r>
              <a:r>
                <a:rPr lang="en-US" altLang="en-US" sz="2000">
                  <a:solidFill>
                    <a:schemeClr val="accent2"/>
                  </a:solidFill>
                </a:rPr>
                <a:t>0.9</a:t>
              </a:r>
              <a:r>
                <a:rPr lang="en-US" altLang="en-US" sz="2000"/>
                <a:t>)</a:t>
              </a:r>
              <a:endParaRPr lang="en-US" altLang="en-US"/>
            </a:p>
          </p:txBody>
        </p:sp>
        <p:cxnSp>
          <p:nvCxnSpPr>
            <p:cNvPr id="302114" name="AutoShape 34">
              <a:extLst>
                <a:ext uri="{FF2B5EF4-FFF2-40B4-BE49-F238E27FC236}">
                  <a16:creationId xmlns:a16="http://schemas.microsoft.com/office/drawing/2014/main" id="{C69A3ADB-C6E9-A94B-AD12-CFF18AA4F448}"/>
                </a:ext>
              </a:extLst>
            </p:cNvPr>
            <p:cNvCxnSpPr>
              <a:cxnSpLocks noChangeShapeType="1"/>
              <a:stCxn id="302113" idx="2"/>
              <a:endCxn id="302087" idx="0"/>
            </p:cNvCxnSpPr>
            <p:nvPr/>
          </p:nvCxnSpPr>
          <p:spPr bwMode="auto">
            <a:xfrm flipH="1">
              <a:off x="3480" y="544"/>
              <a:ext cx="1149" cy="8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2120" name="Group 40">
            <a:extLst>
              <a:ext uri="{FF2B5EF4-FFF2-40B4-BE49-F238E27FC236}">
                <a16:creationId xmlns:a16="http://schemas.microsoft.com/office/drawing/2014/main" id="{6BE81457-87C7-A24F-BF1C-2F9AD71B7281}"/>
              </a:ext>
            </a:extLst>
          </p:cNvPr>
          <p:cNvGrpSpPr>
            <a:grpSpLocks/>
          </p:cNvGrpSpPr>
          <p:nvPr/>
        </p:nvGrpSpPr>
        <p:grpSpPr bwMode="auto">
          <a:xfrm>
            <a:off x="7346950" y="990600"/>
            <a:ext cx="1797050" cy="1295400"/>
            <a:chOff x="4628" y="624"/>
            <a:chExt cx="1132" cy="816"/>
          </a:xfrm>
        </p:grpSpPr>
        <p:sp>
          <p:nvSpPr>
            <p:cNvPr id="302117" name="Text Box 37">
              <a:extLst>
                <a:ext uri="{FF2B5EF4-FFF2-40B4-BE49-F238E27FC236}">
                  <a16:creationId xmlns:a16="http://schemas.microsoft.com/office/drawing/2014/main" id="{D6E345A7-8BA9-AE41-99DA-CC3C17D7C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8" y="624"/>
              <a:ext cx="1132" cy="4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2"/>
                  </a:solidFill>
                </a:rPr>
                <a:t>0.3 * 0.9 = 0.27</a:t>
              </a:r>
              <a:endParaRPr lang="en-US" altLang="en-US" sz="2000"/>
            </a:p>
            <a:p>
              <a:r>
                <a:rPr lang="en-US" altLang="en-US" sz="2000"/>
                <a:t>Max(</a:t>
              </a:r>
              <a:r>
                <a:rPr lang="en-US" altLang="en-US" sz="2000">
                  <a:solidFill>
                    <a:schemeClr val="accent2"/>
                  </a:solidFill>
                </a:rPr>
                <a:t>0.27</a:t>
              </a:r>
              <a:r>
                <a:rPr lang="en-US" altLang="en-US" sz="2000"/>
                <a:t>, </a:t>
              </a:r>
              <a:r>
                <a:rPr lang="en-US" altLang="en-US" sz="2000">
                  <a:solidFill>
                    <a:schemeClr val="accent2"/>
                  </a:solidFill>
                </a:rPr>
                <a:t>0.7</a:t>
              </a:r>
              <a:r>
                <a:rPr lang="en-US" altLang="en-US" sz="2000"/>
                <a:t>)</a:t>
              </a:r>
              <a:endParaRPr lang="en-US" altLang="en-US"/>
            </a:p>
          </p:txBody>
        </p:sp>
        <p:cxnSp>
          <p:nvCxnSpPr>
            <p:cNvPr id="302118" name="AutoShape 38">
              <a:extLst>
                <a:ext uri="{FF2B5EF4-FFF2-40B4-BE49-F238E27FC236}">
                  <a16:creationId xmlns:a16="http://schemas.microsoft.com/office/drawing/2014/main" id="{414D10CD-2062-DC4D-A7C5-9A223F901D3A}"/>
                </a:ext>
              </a:extLst>
            </p:cNvPr>
            <p:cNvCxnSpPr>
              <a:cxnSpLocks noChangeShapeType="1"/>
              <a:stCxn id="302117" idx="2"/>
              <a:endCxn id="302086" idx="0"/>
            </p:cNvCxnSpPr>
            <p:nvPr/>
          </p:nvCxnSpPr>
          <p:spPr bwMode="auto">
            <a:xfrm flipH="1">
              <a:off x="4776" y="1072"/>
              <a:ext cx="418" cy="3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autoUpdateAnimBg="0"/>
      <p:bldP spid="302084" grpId="0" autoUpdateAnimBg="0"/>
      <p:bldP spid="302085" grpId="0" autoUpdateAnimBg="0"/>
      <p:bldP spid="302086" grpId="0" autoUpdateAnimBg="0"/>
      <p:bldP spid="302087" grpId="0" autoUpdateAnimBg="0"/>
      <p:bldP spid="30208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2">
            <a:extLst>
              <a:ext uri="{FF2B5EF4-FFF2-40B4-BE49-F238E27FC236}">
                <a16:creationId xmlns:a16="http://schemas.microsoft.com/office/drawing/2014/main" id="{FAFD7D73-8F9D-554D-9039-85E9E137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73EB-9B8B-6643-A26A-CFFB0AB920FC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56" name="Slide Number Placeholder 4">
            <a:extLst>
              <a:ext uri="{FF2B5EF4-FFF2-40B4-BE49-F238E27FC236}">
                <a16:creationId xmlns:a16="http://schemas.microsoft.com/office/drawing/2014/main" id="{6B6A63BE-AEE7-0E4B-A083-E8C2E457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EFAD-7E88-B747-B0EA-1D0889A1C6C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id="{4F7847F9-E2D6-7D41-9F5F-A868A36BC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Parse trees</a:t>
            </a:r>
          </a:p>
        </p:txBody>
      </p:sp>
      <p:grpSp>
        <p:nvGrpSpPr>
          <p:cNvPr id="304131" name="Group 3">
            <a:extLst>
              <a:ext uri="{FF2B5EF4-FFF2-40B4-BE49-F238E27FC236}">
                <a16:creationId xmlns:a16="http://schemas.microsoft.com/office/drawing/2014/main" id="{5EB1797A-C273-3642-B9E1-E24255276E2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438400"/>
            <a:ext cx="2341563" cy="2590800"/>
            <a:chOff x="240" y="1536"/>
            <a:chExt cx="1475" cy="1632"/>
          </a:xfrm>
        </p:grpSpPr>
        <p:sp>
          <p:nvSpPr>
            <p:cNvPr id="304132" name="Text Box 4">
              <a:extLst>
                <a:ext uri="{FF2B5EF4-FFF2-40B4-BE49-F238E27FC236}">
                  <a16:creationId xmlns:a16="http://schemas.microsoft.com/office/drawing/2014/main" id="{0B073E0E-75EC-1E46-AF81-513384617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153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</a:t>
              </a:r>
            </a:p>
          </p:txBody>
        </p:sp>
        <p:sp>
          <p:nvSpPr>
            <p:cNvPr id="304133" name="Text Box 5">
              <a:extLst>
                <a:ext uri="{FF2B5EF4-FFF2-40B4-BE49-F238E27FC236}">
                  <a16:creationId xmlns:a16="http://schemas.microsoft.com/office/drawing/2014/main" id="{FDB14471-F3D6-0F48-B5D8-07B419F38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1" y="200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B</a:t>
              </a:r>
            </a:p>
          </p:txBody>
        </p:sp>
        <p:sp>
          <p:nvSpPr>
            <p:cNvPr id="304134" name="Text Box 6">
              <a:extLst>
                <a:ext uri="{FF2B5EF4-FFF2-40B4-BE49-F238E27FC236}">
                  <a16:creationId xmlns:a16="http://schemas.microsoft.com/office/drawing/2014/main" id="{C2F1D985-8CB1-4C4C-A44F-E39BEB189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200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</a:t>
              </a:r>
            </a:p>
          </p:txBody>
        </p:sp>
        <p:sp>
          <p:nvSpPr>
            <p:cNvPr id="304135" name="Text Box 7">
              <a:extLst>
                <a:ext uri="{FF2B5EF4-FFF2-40B4-BE49-F238E27FC236}">
                  <a16:creationId xmlns:a16="http://schemas.microsoft.com/office/drawing/2014/main" id="{FBE68C5C-8861-B841-A0A1-D27E8FE19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" y="2397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B</a:t>
              </a:r>
            </a:p>
          </p:txBody>
        </p:sp>
        <p:sp>
          <p:nvSpPr>
            <p:cNvPr id="304136" name="Text Box 8">
              <a:extLst>
                <a:ext uri="{FF2B5EF4-FFF2-40B4-BE49-F238E27FC236}">
                  <a16:creationId xmlns:a16="http://schemas.microsoft.com/office/drawing/2014/main" id="{1E14E383-2BB3-AF48-B6CB-A558DCA24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" y="239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304137" name="Text Box 9">
              <a:extLst>
                <a:ext uri="{FF2B5EF4-FFF2-40B4-BE49-F238E27FC236}">
                  <a16:creationId xmlns:a16="http://schemas.microsoft.com/office/drawing/2014/main" id="{7E641253-9FA9-DF4E-84D8-ADF078DCC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8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a</a:t>
              </a:r>
              <a:endParaRPr lang="en-US" altLang="en-US"/>
            </a:p>
          </p:txBody>
        </p:sp>
        <p:sp>
          <p:nvSpPr>
            <p:cNvPr id="304138" name="Text Box 10">
              <a:extLst>
                <a:ext uri="{FF2B5EF4-FFF2-40B4-BE49-F238E27FC236}">
                  <a16:creationId xmlns:a16="http://schemas.microsoft.com/office/drawing/2014/main" id="{8D06B384-3C2C-D647-8B32-426E353A4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8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a</a:t>
              </a:r>
              <a:endParaRPr lang="en-US" altLang="en-US"/>
            </a:p>
          </p:txBody>
        </p:sp>
        <p:sp>
          <p:nvSpPr>
            <p:cNvPr id="304139" name="Text Box 11">
              <a:extLst>
                <a:ext uri="{FF2B5EF4-FFF2-40B4-BE49-F238E27FC236}">
                  <a16:creationId xmlns:a16="http://schemas.microsoft.com/office/drawing/2014/main" id="{1DFD106E-BCB0-6444-AD51-63FC603CC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8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a</a:t>
              </a:r>
              <a:endParaRPr lang="en-US" altLang="en-US"/>
            </a:p>
          </p:txBody>
        </p:sp>
        <p:cxnSp>
          <p:nvCxnSpPr>
            <p:cNvPr id="304140" name="AutoShape 12">
              <a:extLst>
                <a:ext uri="{FF2B5EF4-FFF2-40B4-BE49-F238E27FC236}">
                  <a16:creationId xmlns:a16="http://schemas.microsoft.com/office/drawing/2014/main" id="{0C0DFBE4-42FA-F640-8E88-B5C4F238D05A}"/>
                </a:ext>
              </a:extLst>
            </p:cNvPr>
            <p:cNvCxnSpPr>
              <a:cxnSpLocks noChangeShapeType="1"/>
              <a:stCxn id="304132" idx="2"/>
              <a:endCxn id="304133" idx="0"/>
            </p:cNvCxnSpPr>
            <p:nvPr/>
          </p:nvCxnSpPr>
          <p:spPr bwMode="auto">
            <a:xfrm>
              <a:off x="1200" y="1824"/>
              <a:ext cx="393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41" name="AutoShape 13">
              <a:extLst>
                <a:ext uri="{FF2B5EF4-FFF2-40B4-BE49-F238E27FC236}">
                  <a16:creationId xmlns:a16="http://schemas.microsoft.com/office/drawing/2014/main" id="{2A061349-3CF6-8A46-BF7C-87A865723328}"/>
                </a:ext>
              </a:extLst>
            </p:cNvPr>
            <p:cNvCxnSpPr>
              <a:cxnSpLocks noChangeShapeType="1"/>
              <a:stCxn id="304132" idx="2"/>
              <a:endCxn id="304134" idx="0"/>
            </p:cNvCxnSpPr>
            <p:nvPr/>
          </p:nvCxnSpPr>
          <p:spPr bwMode="auto">
            <a:xfrm flipH="1">
              <a:off x="676" y="1824"/>
              <a:ext cx="524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42" name="AutoShape 14">
              <a:extLst>
                <a:ext uri="{FF2B5EF4-FFF2-40B4-BE49-F238E27FC236}">
                  <a16:creationId xmlns:a16="http://schemas.microsoft.com/office/drawing/2014/main" id="{8A24A725-A838-1749-9BA0-E2D62BA9E873}"/>
                </a:ext>
              </a:extLst>
            </p:cNvPr>
            <p:cNvCxnSpPr>
              <a:cxnSpLocks noChangeShapeType="1"/>
              <a:stCxn id="304133" idx="2"/>
              <a:endCxn id="304137" idx="0"/>
            </p:cNvCxnSpPr>
            <p:nvPr/>
          </p:nvCxnSpPr>
          <p:spPr bwMode="auto">
            <a:xfrm>
              <a:off x="1593" y="2294"/>
              <a:ext cx="1" cy="5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43" name="AutoShape 15">
              <a:extLst>
                <a:ext uri="{FF2B5EF4-FFF2-40B4-BE49-F238E27FC236}">
                  <a16:creationId xmlns:a16="http://schemas.microsoft.com/office/drawing/2014/main" id="{1FB99761-C847-B147-842D-90BD1DDFF595}"/>
                </a:ext>
              </a:extLst>
            </p:cNvPr>
            <p:cNvCxnSpPr>
              <a:cxnSpLocks noChangeShapeType="1"/>
              <a:stCxn id="304134" idx="2"/>
              <a:endCxn id="304135" idx="0"/>
            </p:cNvCxnSpPr>
            <p:nvPr/>
          </p:nvCxnSpPr>
          <p:spPr bwMode="auto">
            <a:xfrm flipH="1">
              <a:off x="396" y="2294"/>
              <a:ext cx="280" cy="1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44" name="AutoShape 16">
              <a:extLst>
                <a:ext uri="{FF2B5EF4-FFF2-40B4-BE49-F238E27FC236}">
                  <a16:creationId xmlns:a16="http://schemas.microsoft.com/office/drawing/2014/main" id="{A7EC1D64-58C4-E146-BD60-0D781EA21661}"/>
                </a:ext>
              </a:extLst>
            </p:cNvPr>
            <p:cNvCxnSpPr>
              <a:cxnSpLocks noChangeShapeType="1"/>
              <a:stCxn id="304135" idx="2"/>
              <a:endCxn id="304138" idx="0"/>
            </p:cNvCxnSpPr>
            <p:nvPr/>
          </p:nvCxnSpPr>
          <p:spPr bwMode="auto">
            <a:xfrm flipH="1">
              <a:off x="346" y="2685"/>
              <a:ext cx="50" cy="1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45" name="AutoShape 17">
              <a:extLst>
                <a:ext uri="{FF2B5EF4-FFF2-40B4-BE49-F238E27FC236}">
                  <a16:creationId xmlns:a16="http://schemas.microsoft.com/office/drawing/2014/main" id="{DD6F0933-365E-C543-B40C-F41184479730}"/>
                </a:ext>
              </a:extLst>
            </p:cNvPr>
            <p:cNvCxnSpPr>
              <a:cxnSpLocks noChangeShapeType="1"/>
              <a:stCxn id="304134" idx="2"/>
              <a:endCxn id="304136" idx="0"/>
            </p:cNvCxnSpPr>
            <p:nvPr/>
          </p:nvCxnSpPr>
          <p:spPr bwMode="auto">
            <a:xfrm>
              <a:off x="676" y="2294"/>
              <a:ext cx="410" cy="1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46" name="AutoShape 18">
              <a:extLst>
                <a:ext uri="{FF2B5EF4-FFF2-40B4-BE49-F238E27FC236}">
                  <a16:creationId xmlns:a16="http://schemas.microsoft.com/office/drawing/2014/main" id="{C220D87C-4497-684B-A985-ED42D062BF1A}"/>
                </a:ext>
              </a:extLst>
            </p:cNvPr>
            <p:cNvCxnSpPr>
              <a:cxnSpLocks noChangeShapeType="1"/>
              <a:stCxn id="304136" idx="2"/>
              <a:endCxn id="304139" idx="0"/>
            </p:cNvCxnSpPr>
            <p:nvPr/>
          </p:nvCxnSpPr>
          <p:spPr bwMode="auto">
            <a:xfrm flipH="1">
              <a:off x="1066" y="2685"/>
              <a:ext cx="20" cy="1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4147" name="Group 19">
            <a:extLst>
              <a:ext uri="{FF2B5EF4-FFF2-40B4-BE49-F238E27FC236}">
                <a16:creationId xmlns:a16="http://schemas.microsoft.com/office/drawing/2014/main" id="{31E2EE71-1703-7548-8082-E660F07278A1}"/>
              </a:ext>
            </a:extLst>
          </p:cNvPr>
          <p:cNvGrpSpPr>
            <a:grpSpLocks/>
          </p:cNvGrpSpPr>
          <p:nvPr/>
        </p:nvGrpSpPr>
        <p:grpSpPr bwMode="auto">
          <a:xfrm>
            <a:off x="3402013" y="2514600"/>
            <a:ext cx="2392362" cy="2590800"/>
            <a:chOff x="2143" y="1584"/>
            <a:chExt cx="1507" cy="1632"/>
          </a:xfrm>
        </p:grpSpPr>
        <p:sp>
          <p:nvSpPr>
            <p:cNvPr id="304148" name="Text Box 20">
              <a:extLst>
                <a:ext uri="{FF2B5EF4-FFF2-40B4-BE49-F238E27FC236}">
                  <a16:creationId xmlns:a16="http://schemas.microsoft.com/office/drawing/2014/main" id="{BD83A9CC-5C0F-764E-84D1-CBFC8C57E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6" y="158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</a:t>
              </a:r>
            </a:p>
          </p:txBody>
        </p:sp>
        <p:sp>
          <p:nvSpPr>
            <p:cNvPr id="304149" name="Text Box 21">
              <a:extLst>
                <a:ext uri="{FF2B5EF4-FFF2-40B4-BE49-F238E27FC236}">
                  <a16:creationId xmlns:a16="http://schemas.microsoft.com/office/drawing/2014/main" id="{28EB3070-31CE-A742-9ED0-D432C7686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" y="20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304150" name="Text Box 22">
              <a:extLst>
                <a:ext uri="{FF2B5EF4-FFF2-40B4-BE49-F238E27FC236}">
                  <a16:creationId xmlns:a16="http://schemas.microsoft.com/office/drawing/2014/main" id="{24829843-1684-0744-81F4-B07CCA818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6" y="20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</a:p>
          </p:txBody>
        </p:sp>
        <p:sp>
          <p:nvSpPr>
            <p:cNvPr id="304151" name="Text Box 23">
              <a:extLst>
                <a:ext uri="{FF2B5EF4-FFF2-40B4-BE49-F238E27FC236}">
                  <a16:creationId xmlns:a16="http://schemas.microsoft.com/office/drawing/2014/main" id="{2888FFCE-B67B-9B45-83F4-482EADC508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2" y="244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304152" name="Text Box 24">
              <a:extLst>
                <a:ext uri="{FF2B5EF4-FFF2-40B4-BE49-F238E27FC236}">
                  <a16:creationId xmlns:a16="http://schemas.microsoft.com/office/drawing/2014/main" id="{168B5DC1-46B8-ED43-BC40-07E53E70A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44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B</a:t>
              </a:r>
            </a:p>
          </p:txBody>
        </p:sp>
        <p:sp>
          <p:nvSpPr>
            <p:cNvPr id="304153" name="Text Box 25">
              <a:extLst>
                <a:ext uri="{FF2B5EF4-FFF2-40B4-BE49-F238E27FC236}">
                  <a16:creationId xmlns:a16="http://schemas.microsoft.com/office/drawing/2014/main" id="{13177BAE-8FB7-D846-9CEB-5630E2A5C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a</a:t>
              </a:r>
              <a:endParaRPr lang="en-US" altLang="en-US"/>
            </a:p>
          </p:txBody>
        </p:sp>
        <p:sp>
          <p:nvSpPr>
            <p:cNvPr id="304154" name="Text Box 26">
              <a:extLst>
                <a:ext uri="{FF2B5EF4-FFF2-40B4-BE49-F238E27FC236}">
                  <a16:creationId xmlns:a16="http://schemas.microsoft.com/office/drawing/2014/main" id="{3BAEF18E-62DD-584D-A107-FC5ED5E75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a</a:t>
              </a:r>
              <a:endParaRPr lang="en-US" altLang="en-US"/>
            </a:p>
          </p:txBody>
        </p:sp>
        <p:sp>
          <p:nvSpPr>
            <p:cNvPr id="304155" name="Text Box 27">
              <a:extLst>
                <a:ext uri="{FF2B5EF4-FFF2-40B4-BE49-F238E27FC236}">
                  <a16:creationId xmlns:a16="http://schemas.microsoft.com/office/drawing/2014/main" id="{BC89C532-9EC7-B84B-AB2F-2EBC915D3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9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a</a:t>
              </a:r>
              <a:endParaRPr lang="en-US" altLang="en-US"/>
            </a:p>
          </p:txBody>
        </p:sp>
        <p:cxnSp>
          <p:nvCxnSpPr>
            <p:cNvPr id="304156" name="AutoShape 28">
              <a:extLst>
                <a:ext uri="{FF2B5EF4-FFF2-40B4-BE49-F238E27FC236}">
                  <a16:creationId xmlns:a16="http://schemas.microsoft.com/office/drawing/2014/main" id="{306D4CC1-2AAC-9741-9186-913420041048}"/>
                </a:ext>
              </a:extLst>
            </p:cNvPr>
            <p:cNvCxnSpPr>
              <a:cxnSpLocks noChangeShapeType="1"/>
              <a:stCxn id="304148" idx="2"/>
              <a:endCxn id="304149" idx="0"/>
            </p:cNvCxnSpPr>
            <p:nvPr/>
          </p:nvCxnSpPr>
          <p:spPr bwMode="auto">
            <a:xfrm flipH="1">
              <a:off x="2271" y="1872"/>
              <a:ext cx="417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57" name="AutoShape 29">
              <a:extLst>
                <a:ext uri="{FF2B5EF4-FFF2-40B4-BE49-F238E27FC236}">
                  <a16:creationId xmlns:a16="http://schemas.microsoft.com/office/drawing/2014/main" id="{2B8FC925-74CA-6141-9D90-648BD22FE35F}"/>
                </a:ext>
              </a:extLst>
            </p:cNvPr>
            <p:cNvCxnSpPr>
              <a:cxnSpLocks noChangeShapeType="1"/>
              <a:stCxn id="304148" idx="2"/>
              <a:endCxn id="304150" idx="0"/>
            </p:cNvCxnSpPr>
            <p:nvPr/>
          </p:nvCxnSpPr>
          <p:spPr bwMode="auto">
            <a:xfrm>
              <a:off x="2688" y="1872"/>
              <a:ext cx="436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58" name="AutoShape 30">
              <a:extLst>
                <a:ext uri="{FF2B5EF4-FFF2-40B4-BE49-F238E27FC236}">
                  <a16:creationId xmlns:a16="http://schemas.microsoft.com/office/drawing/2014/main" id="{D5BB8E6D-B574-F446-8651-E7E0249C6ED9}"/>
                </a:ext>
              </a:extLst>
            </p:cNvPr>
            <p:cNvCxnSpPr>
              <a:cxnSpLocks noChangeShapeType="1"/>
              <a:stCxn id="304149" idx="2"/>
              <a:endCxn id="304153" idx="0"/>
            </p:cNvCxnSpPr>
            <p:nvPr/>
          </p:nvCxnSpPr>
          <p:spPr bwMode="auto">
            <a:xfrm flipH="1">
              <a:off x="2266" y="2342"/>
              <a:ext cx="5" cy="5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59" name="AutoShape 31">
              <a:extLst>
                <a:ext uri="{FF2B5EF4-FFF2-40B4-BE49-F238E27FC236}">
                  <a16:creationId xmlns:a16="http://schemas.microsoft.com/office/drawing/2014/main" id="{8D18C40D-8CF3-A24E-9AD9-1A995B2AD598}"/>
                </a:ext>
              </a:extLst>
            </p:cNvPr>
            <p:cNvCxnSpPr>
              <a:cxnSpLocks noChangeShapeType="1"/>
              <a:stCxn id="304150" idx="2"/>
              <a:endCxn id="304151" idx="0"/>
            </p:cNvCxnSpPr>
            <p:nvPr/>
          </p:nvCxnSpPr>
          <p:spPr bwMode="auto">
            <a:xfrm flipH="1">
              <a:off x="2850" y="2342"/>
              <a:ext cx="274" cy="1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60" name="AutoShape 32">
              <a:extLst>
                <a:ext uri="{FF2B5EF4-FFF2-40B4-BE49-F238E27FC236}">
                  <a16:creationId xmlns:a16="http://schemas.microsoft.com/office/drawing/2014/main" id="{6D9EFDF5-9E1B-3A46-B37C-D788581C4D28}"/>
                </a:ext>
              </a:extLst>
            </p:cNvPr>
            <p:cNvCxnSpPr>
              <a:cxnSpLocks noChangeShapeType="1"/>
              <a:stCxn id="304151" idx="2"/>
              <a:endCxn id="304154" idx="0"/>
            </p:cNvCxnSpPr>
            <p:nvPr/>
          </p:nvCxnSpPr>
          <p:spPr bwMode="auto">
            <a:xfrm flipH="1">
              <a:off x="2794" y="2733"/>
              <a:ext cx="56" cy="1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61" name="AutoShape 33">
              <a:extLst>
                <a:ext uri="{FF2B5EF4-FFF2-40B4-BE49-F238E27FC236}">
                  <a16:creationId xmlns:a16="http://schemas.microsoft.com/office/drawing/2014/main" id="{374985B5-7F87-2748-BF5D-07D05286DD16}"/>
                </a:ext>
              </a:extLst>
            </p:cNvPr>
            <p:cNvCxnSpPr>
              <a:cxnSpLocks noChangeShapeType="1"/>
              <a:stCxn id="304150" idx="2"/>
              <a:endCxn id="304152" idx="0"/>
            </p:cNvCxnSpPr>
            <p:nvPr/>
          </p:nvCxnSpPr>
          <p:spPr bwMode="auto">
            <a:xfrm>
              <a:off x="3124" y="2342"/>
              <a:ext cx="404" cy="1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62" name="AutoShape 34">
              <a:extLst>
                <a:ext uri="{FF2B5EF4-FFF2-40B4-BE49-F238E27FC236}">
                  <a16:creationId xmlns:a16="http://schemas.microsoft.com/office/drawing/2014/main" id="{74FD8AED-3852-D446-87F6-1E91BE23E159}"/>
                </a:ext>
              </a:extLst>
            </p:cNvPr>
            <p:cNvCxnSpPr>
              <a:cxnSpLocks noChangeShapeType="1"/>
              <a:stCxn id="304152" idx="2"/>
              <a:endCxn id="304155" idx="0"/>
            </p:cNvCxnSpPr>
            <p:nvPr/>
          </p:nvCxnSpPr>
          <p:spPr bwMode="auto">
            <a:xfrm flipH="1">
              <a:off x="3514" y="2733"/>
              <a:ext cx="14" cy="1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4163" name="Group 35">
            <a:extLst>
              <a:ext uri="{FF2B5EF4-FFF2-40B4-BE49-F238E27FC236}">
                <a16:creationId xmlns:a16="http://schemas.microsoft.com/office/drawing/2014/main" id="{9CC54E21-34DB-0F42-B92C-43FA3F32D2A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514600"/>
            <a:ext cx="2409825" cy="2590800"/>
            <a:chOff x="3919" y="1680"/>
            <a:chExt cx="1518" cy="1632"/>
          </a:xfrm>
        </p:grpSpPr>
        <p:sp>
          <p:nvSpPr>
            <p:cNvPr id="304164" name="Text Box 36">
              <a:extLst>
                <a:ext uri="{FF2B5EF4-FFF2-40B4-BE49-F238E27FC236}">
                  <a16:creationId xmlns:a16="http://schemas.microsoft.com/office/drawing/2014/main" id="{EBA3A127-FF91-714F-976F-39F340545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168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</a:t>
              </a:r>
            </a:p>
          </p:txBody>
        </p:sp>
        <p:sp>
          <p:nvSpPr>
            <p:cNvPr id="304165" name="Text Box 37">
              <a:extLst>
                <a:ext uri="{FF2B5EF4-FFF2-40B4-BE49-F238E27FC236}">
                  <a16:creationId xmlns:a16="http://schemas.microsoft.com/office/drawing/2014/main" id="{A9CCD89B-7182-0C44-8468-A4DB5ECA1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" y="215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304166" name="Text Box 38">
              <a:extLst>
                <a:ext uri="{FF2B5EF4-FFF2-40B4-BE49-F238E27FC236}">
                  <a16:creationId xmlns:a16="http://schemas.microsoft.com/office/drawing/2014/main" id="{F0BBC275-A0E4-F64E-84AF-24FADF700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" y="215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</a:p>
          </p:txBody>
        </p:sp>
        <p:sp>
          <p:nvSpPr>
            <p:cNvPr id="304167" name="Text Box 39">
              <a:extLst>
                <a:ext uri="{FF2B5EF4-FFF2-40B4-BE49-F238E27FC236}">
                  <a16:creationId xmlns:a16="http://schemas.microsoft.com/office/drawing/2014/main" id="{D56E0D5D-E0CA-FA4D-8CBD-A3468520A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" y="2541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B</a:t>
              </a:r>
            </a:p>
          </p:txBody>
        </p:sp>
        <p:sp>
          <p:nvSpPr>
            <p:cNvPr id="304168" name="Text Box 40">
              <a:extLst>
                <a:ext uri="{FF2B5EF4-FFF2-40B4-BE49-F238E27FC236}">
                  <a16:creationId xmlns:a16="http://schemas.microsoft.com/office/drawing/2014/main" id="{44F58C44-59A2-A446-AB56-435ABD620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2" y="254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304169" name="Text Box 41">
              <a:extLst>
                <a:ext uri="{FF2B5EF4-FFF2-40B4-BE49-F238E27FC236}">
                  <a16:creationId xmlns:a16="http://schemas.microsoft.com/office/drawing/2014/main" id="{40905DF3-E193-0146-9343-4289D7CD4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0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a</a:t>
              </a:r>
              <a:endParaRPr lang="en-US" altLang="en-US"/>
            </a:p>
          </p:txBody>
        </p:sp>
        <p:sp>
          <p:nvSpPr>
            <p:cNvPr id="304170" name="Text Box 42">
              <a:extLst>
                <a:ext uri="{FF2B5EF4-FFF2-40B4-BE49-F238E27FC236}">
                  <a16:creationId xmlns:a16="http://schemas.microsoft.com/office/drawing/2014/main" id="{2405C178-F894-6147-8BBC-2B48C8FA1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0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a</a:t>
              </a:r>
              <a:endParaRPr lang="en-US" altLang="en-US"/>
            </a:p>
          </p:txBody>
        </p:sp>
        <p:sp>
          <p:nvSpPr>
            <p:cNvPr id="304171" name="Text Box 43">
              <a:extLst>
                <a:ext uri="{FF2B5EF4-FFF2-40B4-BE49-F238E27FC236}">
                  <a16:creationId xmlns:a16="http://schemas.microsoft.com/office/drawing/2014/main" id="{1FA89D72-3A01-C74F-9ED4-255A7804C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0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a</a:t>
              </a:r>
              <a:endParaRPr lang="en-US" altLang="en-US"/>
            </a:p>
          </p:txBody>
        </p:sp>
        <p:cxnSp>
          <p:nvCxnSpPr>
            <p:cNvPr id="304172" name="AutoShape 44">
              <a:extLst>
                <a:ext uri="{FF2B5EF4-FFF2-40B4-BE49-F238E27FC236}">
                  <a16:creationId xmlns:a16="http://schemas.microsoft.com/office/drawing/2014/main" id="{6067DA5B-C347-1940-AB2D-713553BA1F8E}"/>
                </a:ext>
              </a:extLst>
            </p:cNvPr>
            <p:cNvCxnSpPr>
              <a:cxnSpLocks noChangeShapeType="1"/>
              <a:stCxn id="304164" idx="2"/>
              <a:endCxn id="304165" idx="0"/>
            </p:cNvCxnSpPr>
            <p:nvPr/>
          </p:nvCxnSpPr>
          <p:spPr bwMode="auto">
            <a:xfrm flipH="1">
              <a:off x="4047" y="1968"/>
              <a:ext cx="417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73" name="AutoShape 45">
              <a:extLst>
                <a:ext uri="{FF2B5EF4-FFF2-40B4-BE49-F238E27FC236}">
                  <a16:creationId xmlns:a16="http://schemas.microsoft.com/office/drawing/2014/main" id="{C6CD804A-77BE-3B4C-B393-86CF63759C3C}"/>
                </a:ext>
              </a:extLst>
            </p:cNvPr>
            <p:cNvCxnSpPr>
              <a:cxnSpLocks noChangeShapeType="1"/>
              <a:stCxn id="304164" idx="2"/>
              <a:endCxn id="304166" idx="0"/>
            </p:cNvCxnSpPr>
            <p:nvPr/>
          </p:nvCxnSpPr>
          <p:spPr bwMode="auto">
            <a:xfrm>
              <a:off x="4464" y="1968"/>
              <a:ext cx="436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74" name="AutoShape 46">
              <a:extLst>
                <a:ext uri="{FF2B5EF4-FFF2-40B4-BE49-F238E27FC236}">
                  <a16:creationId xmlns:a16="http://schemas.microsoft.com/office/drawing/2014/main" id="{C0D63810-4C3E-C247-9323-6CC071FAB447}"/>
                </a:ext>
              </a:extLst>
            </p:cNvPr>
            <p:cNvCxnSpPr>
              <a:cxnSpLocks noChangeShapeType="1"/>
              <a:stCxn id="304165" idx="2"/>
              <a:endCxn id="304169" idx="0"/>
            </p:cNvCxnSpPr>
            <p:nvPr/>
          </p:nvCxnSpPr>
          <p:spPr bwMode="auto">
            <a:xfrm flipH="1">
              <a:off x="4042" y="2438"/>
              <a:ext cx="5" cy="5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75" name="AutoShape 47">
              <a:extLst>
                <a:ext uri="{FF2B5EF4-FFF2-40B4-BE49-F238E27FC236}">
                  <a16:creationId xmlns:a16="http://schemas.microsoft.com/office/drawing/2014/main" id="{C47039AD-6F5D-9F4A-9BD4-D539482A708A}"/>
                </a:ext>
              </a:extLst>
            </p:cNvPr>
            <p:cNvCxnSpPr>
              <a:cxnSpLocks noChangeShapeType="1"/>
              <a:stCxn id="304166" idx="2"/>
              <a:endCxn id="304167" idx="0"/>
            </p:cNvCxnSpPr>
            <p:nvPr/>
          </p:nvCxnSpPr>
          <p:spPr bwMode="auto">
            <a:xfrm flipH="1">
              <a:off x="4620" y="2438"/>
              <a:ext cx="280" cy="1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76" name="AutoShape 48">
              <a:extLst>
                <a:ext uri="{FF2B5EF4-FFF2-40B4-BE49-F238E27FC236}">
                  <a16:creationId xmlns:a16="http://schemas.microsoft.com/office/drawing/2014/main" id="{B64A5C92-41CB-0341-9D84-99968152A9EE}"/>
                </a:ext>
              </a:extLst>
            </p:cNvPr>
            <p:cNvCxnSpPr>
              <a:cxnSpLocks noChangeShapeType="1"/>
              <a:stCxn id="304167" idx="2"/>
              <a:endCxn id="304170" idx="0"/>
            </p:cNvCxnSpPr>
            <p:nvPr/>
          </p:nvCxnSpPr>
          <p:spPr bwMode="auto">
            <a:xfrm flipH="1">
              <a:off x="4570" y="2829"/>
              <a:ext cx="50" cy="1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77" name="AutoShape 49">
              <a:extLst>
                <a:ext uri="{FF2B5EF4-FFF2-40B4-BE49-F238E27FC236}">
                  <a16:creationId xmlns:a16="http://schemas.microsoft.com/office/drawing/2014/main" id="{DABD0A8D-E058-5B43-8C29-2C65F5E9F09E}"/>
                </a:ext>
              </a:extLst>
            </p:cNvPr>
            <p:cNvCxnSpPr>
              <a:cxnSpLocks noChangeShapeType="1"/>
              <a:stCxn id="304166" idx="2"/>
              <a:endCxn id="304168" idx="0"/>
            </p:cNvCxnSpPr>
            <p:nvPr/>
          </p:nvCxnSpPr>
          <p:spPr bwMode="auto">
            <a:xfrm>
              <a:off x="4900" y="2438"/>
              <a:ext cx="410" cy="1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78" name="AutoShape 50">
              <a:extLst>
                <a:ext uri="{FF2B5EF4-FFF2-40B4-BE49-F238E27FC236}">
                  <a16:creationId xmlns:a16="http://schemas.microsoft.com/office/drawing/2014/main" id="{34DF0493-7C14-A247-8E99-D2E5253EA242}"/>
                </a:ext>
              </a:extLst>
            </p:cNvPr>
            <p:cNvCxnSpPr>
              <a:cxnSpLocks noChangeShapeType="1"/>
              <a:stCxn id="304168" idx="2"/>
              <a:endCxn id="304171" idx="0"/>
            </p:cNvCxnSpPr>
            <p:nvPr/>
          </p:nvCxnSpPr>
          <p:spPr bwMode="auto">
            <a:xfrm flipH="1">
              <a:off x="5290" y="2829"/>
              <a:ext cx="20" cy="1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4179" name="Text Box 51">
            <a:extLst>
              <a:ext uri="{FF2B5EF4-FFF2-40B4-BE49-F238E27FC236}">
                <a16:creationId xmlns:a16="http://schemas.microsoft.com/office/drawing/2014/main" id="{1CA2B884-A425-EF4C-8190-DA5BFEC60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410200"/>
            <a:ext cx="58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0.7</a:t>
            </a:r>
          </a:p>
        </p:txBody>
      </p:sp>
      <p:sp>
        <p:nvSpPr>
          <p:cNvPr id="304180" name="Text Box 52">
            <a:extLst>
              <a:ext uri="{FF2B5EF4-FFF2-40B4-BE49-F238E27FC236}">
                <a16:creationId xmlns:a16="http://schemas.microsoft.com/office/drawing/2014/main" id="{EC4F5796-A7BD-514E-BDD9-416BD8137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10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0.27</a:t>
            </a:r>
          </a:p>
        </p:txBody>
      </p:sp>
      <p:sp>
        <p:nvSpPr>
          <p:cNvPr id="304181" name="Text Box 53">
            <a:extLst>
              <a:ext uri="{FF2B5EF4-FFF2-40B4-BE49-F238E27FC236}">
                <a16:creationId xmlns:a16="http://schemas.microsoft.com/office/drawing/2014/main" id="{1B4CA675-FCC4-4249-BA64-213462A12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410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0.03</a:t>
            </a:r>
          </a:p>
        </p:txBody>
      </p:sp>
      <p:sp>
        <p:nvSpPr>
          <p:cNvPr id="304182" name="Text Box 54">
            <a:extLst>
              <a:ext uri="{FF2B5EF4-FFF2-40B4-BE49-F238E27FC236}">
                <a16:creationId xmlns:a16="http://schemas.microsoft.com/office/drawing/2014/main" id="{7B3680BA-860E-0D4F-8B8D-03A572C3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524000"/>
            <a:ext cx="2986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PCFG is consistent:</a:t>
            </a:r>
          </a:p>
          <a:p>
            <a:r>
              <a:rPr lang="en-US" altLang="en-US"/>
              <a:t>0.7 + 0.27 + 0.03 = 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79" grpId="0"/>
      <p:bldP spid="304180" grpId="0"/>
      <p:bldP spid="304181" grpId="0"/>
      <p:bldP spid="3041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57C94-CF3B-2140-8E9C-C23E7298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FF13-A96A-104D-83D8-4DF775421525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362349-FCD5-3348-B168-2B37DD79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84A4-D371-FC4A-B442-42890B4CF4E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28354" name="Rectangle 2">
            <a:extLst>
              <a:ext uri="{FF2B5EF4-FFF2-40B4-BE49-F238E27FC236}">
                <a16:creationId xmlns:a16="http://schemas.microsoft.com/office/drawing/2014/main" id="{63329F7C-99C6-D545-BB46-0BA1DB302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Expressions</a:t>
            </a: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5EAFFA0C-0272-F64A-8690-4363EF070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 </a:t>
            </a:r>
            <a:r>
              <a:rPr lang="en-US" altLang="en-US" b="1">
                <a:sym typeface="Symbol" pitchFamily="2" charset="2"/>
              </a:rPr>
              <a:t> </a:t>
            </a:r>
            <a:r>
              <a:rPr lang="en-US" altLang="en-US">
                <a:sym typeface="Symbol" pitchFamily="2" charset="2"/>
              </a:rPr>
              <a:t>E + E</a:t>
            </a:r>
          </a:p>
          <a:p>
            <a:r>
              <a:rPr lang="en-US" altLang="en-US">
                <a:sym typeface="Symbol" pitchFamily="2" charset="2"/>
              </a:rPr>
              <a:t>E </a:t>
            </a:r>
            <a:r>
              <a:rPr lang="en-US" altLang="en-US" b="1">
                <a:sym typeface="Symbol" pitchFamily="2" charset="2"/>
              </a:rPr>
              <a:t> </a:t>
            </a:r>
            <a:r>
              <a:rPr lang="en-US" altLang="en-US">
                <a:sym typeface="Symbol" pitchFamily="2" charset="2"/>
              </a:rPr>
              <a:t>E * E</a:t>
            </a:r>
          </a:p>
          <a:p>
            <a:r>
              <a:rPr lang="en-US" altLang="en-US">
                <a:sym typeface="Symbol" pitchFamily="2" charset="2"/>
              </a:rPr>
              <a:t>E </a:t>
            </a:r>
            <a:r>
              <a:rPr lang="en-US" altLang="en-US" b="1">
                <a:sym typeface="Symbol" pitchFamily="2" charset="2"/>
              </a:rPr>
              <a:t> </a:t>
            </a:r>
            <a:r>
              <a:rPr lang="en-US" altLang="en-US">
                <a:sym typeface="Symbol" pitchFamily="2" charset="2"/>
              </a:rPr>
              <a:t>( E )</a:t>
            </a:r>
          </a:p>
          <a:p>
            <a:r>
              <a:rPr lang="en-US" altLang="en-US">
                <a:sym typeface="Symbol" pitchFamily="2" charset="2"/>
              </a:rPr>
              <a:t>E </a:t>
            </a:r>
            <a:r>
              <a:rPr lang="en-US" altLang="en-US" b="1">
                <a:sym typeface="Symbol" pitchFamily="2" charset="2"/>
              </a:rPr>
              <a:t> </a:t>
            </a:r>
            <a:r>
              <a:rPr lang="en-US" altLang="en-US">
                <a:sym typeface="Symbol" pitchFamily="2" charset="2"/>
              </a:rPr>
              <a:t>- E</a:t>
            </a:r>
          </a:p>
          <a:p>
            <a:r>
              <a:rPr lang="en-US" altLang="en-US">
                <a:sym typeface="Symbol" pitchFamily="2" charset="2"/>
              </a:rPr>
              <a:t>E </a:t>
            </a:r>
            <a:r>
              <a:rPr lang="en-US" altLang="en-US" b="1">
                <a:sym typeface="Symbol" pitchFamily="2" charset="2"/>
              </a:rPr>
              <a:t> id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4D019928-21D9-454B-868E-2467FBF8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3400-6039-9D4F-B455-7DEDD4D51EE0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38515D6D-C870-1C41-B912-AB0C5818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A464-5497-204A-BDF3-1C250CD1EA1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29378" name="Rectangle 2">
            <a:extLst>
              <a:ext uri="{FF2B5EF4-FFF2-40B4-BE49-F238E27FC236}">
                <a16:creationId xmlns:a16="http://schemas.microsoft.com/office/drawing/2014/main" id="{5C0ED49D-A425-D045-9FF6-362FBE59A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Leftmost derivations for</a:t>
            </a:r>
            <a:br>
              <a:rPr lang="en-US" altLang="en-US" b="1"/>
            </a:br>
            <a:r>
              <a:rPr lang="en-US" altLang="en-US" b="1"/>
              <a:t>id + id * id</a:t>
            </a:r>
            <a:endParaRPr lang="en-US" altLang="en-US"/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FB22602B-B6E6-8449-99FD-CDAF72ED7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2057400"/>
            <a:ext cx="2667000" cy="3048000"/>
          </a:xfrm>
        </p:spPr>
        <p:txBody>
          <a:bodyPr/>
          <a:lstStyle/>
          <a:p>
            <a:r>
              <a:rPr lang="en-US" altLang="en-US"/>
              <a:t>E </a:t>
            </a:r>
            <a:r>
              <a:rPr lang="en-US" altLang="en-US">
                <a:sym typeface="Symbol" pitchFamily="2" charset="2"/>
              </a:rPr>
              <a:t>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E</a:t>
            </a:r>
            <a:r>
              <a:rPr lang="en-US" altLang="en-US">
                <a:sym typeface="Symbol" pitchFamily="2" charset="2"/>
              </a:rPr>
              <a:t> + E</a:t>
            </a:r>
          </a:p>
          <a:p>
            <a:pPr>
              <a:buFontTx/>
              <a:buNone/>
            </a:pPr>
            <a:r>
              <a:rPr lang="en-US" altLang="en-US">
                <a:sym typeface="Symbol" pitchFamily="2" charset="2"/>
              </a:rPr>
              <a:t> </a:t>
            </a:r>
            <a:r>
              <a:rPr lang="en-US" altLang="en-US" b="1">
                <a:sym typeface="Symbol" pitchFamily="2" charset="2"/>
              </a:rPr>
              <a:t>id</a:t>
            </a:r>
            <a:r>
              <a:rPr lang="en-US" altLang="en-US">
                <a:sym typeface="Symbol" pitchFamily="2" charset="2"/>
              </a:rPr>
              <a:t> +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E</a:t>
            </a:r>
            <a:endParaRPr lang="en-US" altLang="en-US">
              <a:sym typeface="Symbol" pitchFamily="2" charset="2"/>
            </a:endParaRPr>
          </a:p>
          <a:p>
            <a:pPr>
              <a:buFontTx/>
              <a:buNone/>
            </a:pPr>
            <a:r>
              <a:rPr lang="en-US" altLang="en-US">
                <a:sym typeface="Symbol" pitchFamily="2" charset="2"/>
              </a:rPr>
              <a:t> </a:t>
            </a:r>
            <a:r>
              <a:rPr lang="en-US" altLang="en-US" b="1">
                <a:sym typeface="Symbol" pitchFamily="2" charset="2"/>
              </a:rPr>
              <a:t>id</a:t>
            </a:r>
            <a:r>
              <a:rPr lang="en-US" altLang="en-US">
                <a:sym typeface="Symbol" pitchFamily="2" charset="2"/>
              </a:rPr>
              <a:t> +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E</a:t>
            </a:r>
            <a:r>
              <a:rPr lang="en-US" altLang="en-US">
                <a:sym typeface="Symbol" pitchFamily="2" charset="2"/>
              </a:rPr>
              <a:t> * E</a:t>
            </a:r>
          </a:p>
          <a:p>
            <a:pPr>
              <a:buFontTx/>
              <a:buNone/>
            </a:pPr>
            <a:r>
              <a:rPr lang="en-US" altLang="en-US">
                <a:sym typeface="Symbol" pitchFamily="2" charset="2"/>
              </a:rPr>
              <a:t> </a:t>
            </a:r>
            <a:r>
              <a:rPr lang="en-US" altLang="en-US" b="1">
                <a:sym typeface="Symbol" pitchFamily="2" charset="2"/>
              </a:rPr>
              <a:t>id</a:t>
            </a:r>
            <a:r>
              <a:rPr lang="en-US" altLang="en-US">
                <a:sym typeface="Symbol" pitchFamily="2" charset="2"/>
              </a:rPr>
              <a:t> + </a:t>
            </a:r>
            <a:r>
              <a:rPr lang="en-US" altLang="en-US" b="1">
                <a:sym typeface="Symbol" pitchFamily="2" charset="2"/>
              </a:rPr>
              <a:t>id</a:t>
            </a:r>
            <a:r>
              <a:rPr lang="en-US" altLang="en-US">
                <a:sym typeface="Symbol" pitchFamily="2" charset="2"/>
              </a:rPr>
              <a:t> *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E</a:t>
            </a:r>
            <a:endParaRPr lang="en-US" altLang="en-US">
              <a:sym typeface="Symbol" pitchFamily="2" charset="2"/>
            </a:endParaRPr>
          </a:p>
          <a:p>
            <a:pPr>
              <a:buFontTx/>
              <a:buNone/>
            </a:pPr>
            <a:r>
              <a:rPr lang="en-US" altLang="en-US">
                <a:sym typeface="Symbol" pitchFamily="2" charset="2"/>
              </a:rPr>
              <a:t> </a:t>
            </a:r>
            <a:r>
              <a:rPr lang="en-US" altLang="en-US" b="1">
                <a:sym typeface="Symbol" pitchFamily="2" charset="2"/>
              </a:rPr>
              <a:t>id</a:t>
            </a:r>
            <a:r>
              <a:rPr lang="en-US" altLang="en-US">
                <a:sym typeface="Symbol" pitchFamily="2" charset="2"/>
              </a:rPr>
              <a:t> + </a:t>
            </a:r>
            <a:r>
              <a:rPr lang="en-US" altLang="en-US" b="1">
                <a:sym typeface="Symbol" pitchFamily="2" charset="2"/>
              </a:rPr>
              <a:t>id</a:t>
            </a:r>
            <a:r>
              <a:rPr lang="en-US" altLang="en-US">
                <a:sym typeface="Symbol" pitchFamily="2" charset="2"/>
              </a:rPr>
              <a:t> * </a:t>
            </a:r>
            <a:r>
              <a:rPr lang="en-US" altLang="en-US" b="1">
                <a:sym typeface="Symbol" pitchFamily="2" charset="2"/>
              </a:rPr>
              <a:t>id</a:t>
            </a:r>
            <a:endParaRPr lang="en-US" altLang="en-US">
              <a:sym typeface="Symbol" pitchFamily="2" charset="2"/>
            </a:endParaRPr>
          </a:p>
        </p:txBody>
      </p:sp>
      <p:grpSp>
        <p:nvGrpSpPr>
          <p:cNvPr id="229380" name="Group 4">
            <a:extLst>
              <a:ext uri="{FF2B5EF4-FFF2-40B4-BE49-F238E27FC236}">
                <a16:creationId xmlns:a16="http://schemas.microsoft.com/office/drawing/2014/main" id="{23EADB56-6B9E-8347-AAE8-F3E95EB4FC6E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286000"/>
            <a:ext cx="2800350" cy="3368675"/>
            <a:chOff x="3312" y="1670"/>
            <a:chExt cx="1764" cy="2122"/>
          </a:xfrm>
        </p:grpSpPr>
        <p:sp>
          <p:nvSpPr>
            <p:cNvPr id="229381" name="Text Box 5">
              <a:extLst>
                <a:ext uri="{FF2B5EF4-FFF2-40B4-BE49-F238E27FC236}">
                  <a16:creationId xmlns:a16="http://schemas.microsoft.com/office/drawing/2014/main" id="{A9D62912-86D1-A84C-83BF-AF76C5BB4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</a:t>
              </a:r>
            </a:p>
          </p:txBody>
        </p:sp>
        <p:sp>
          <p:nvSpPr>
            <p:cNvPr id="229382" name="Text Box 6">
              <a:extLst>
                <a:ext uri="{FF2B5EF4-FFF2-40B4-BE49-F238E27FC236}">
                  <a16:creationId xmlns:a16="http://schemas.microsoft.com/office/drawing/2014/main" id="{456CBCD9-AB6E-044B-B0CF-6B2C4AC61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30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</a:t>
              </a:r>
            </a:p>
          </p:txBody>
        </p:sp>
        <p:sp>
          <p:nvSpPr>
            <p:cNvPr id="229383" name="Text Box 7">
              <a:extLst>
                <a:ext uri="{FF2B5EF4-FFF2-40B4-BE49-F238E27FC236}">
                  <a16:creationId xmlns:a16="http://schemas.microsoft.com/office/drawing/2014/main" id="{07AEDA1C-7EE2-BD4B-BB98-8D145899B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30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</a:t>
              </a:r>
            </a:p>
          </p:txBody>
        </p:sp>
        <p:sp>
          <p:nvSpPr>
            <p:cNvPr id="229384" name="Text Box 8">
              <a:extLst>
                <a:ext uri="{FF2B5EF4-FFF2-40B4-BE49-F238E27FC236}">
                  <a16:creationId xmlns:a16="http://schemas.microsoft.com/office/drawing/2014/main" id="{3D5357D8-0824-2A45-8E46-AEE56AFBF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304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+</a:t>
              </a:r>
            </a:p>
          </p:txBody>
        </p:sp>
        <p:sp>
          <p:nvSpPr>
            <p:cNvPr id="229385" name="Text Box 9">
              <a:extLst>
                <a:ext uri="{FF2B5EF4-FFF2-40B4-BE49-F238E27FC236}">
                  <a16:creationId xmlns:a16="http://schemas.microsoft.com/office/drawing/2014/main" id="{8FF12407-33F3-A343-8A27-03B7FF6E7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97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</a:t>
              </a:r>
            </a:p>
          </p:txBody>
        </p:sp>
        <p:sp>
          <p:nvSpPr>
            <p:cNvPr id="229386" name="Text Box 10">
              <a:extLst>
                <a:ext uri="{FF2B5EF4-FFF2-40B4-BE49-F238E27FC236}">
                  <a16:creationId xmlns:a16="http://schemas.microsoft.com/office/drawing/2014/main" id="{F8554664-FC11-BD40-A2AB-E108BC0EA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97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</a:t>
              </a:r>
            </a:p>
          </p:txBody>
        </p:sp>
        <p:sp>
          <p:nvSpPr>
            <p:cNvPr id="229387" name="Text Box 11">
              <a:extLst>
                <a:ext uri="{FF2B5EF4-FFF2-40B4-BE49-F238E27FC236}">
                  <a16:creationId xmlns:a16="http://schemas.microsoft.com/office/drawing/2014/main" id="{67E5C0FA-C552-DC4B-A7E3-156CA5D73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*</a:t>
              </a:r>
            </a:p>
          </p:txBody>
        </p:sp>
        <p:sp>
          <p:nvSpPr>
            <p:cNvPr id="229388" name="Text Box 12">
              <a:extLst>
                <a:ext uri="{FF2B5EF4-FFF2-40B4-BE49-F238E27FC236}">
                  <a16:creationId xmlns:a16="http://schemas.microsoft.com/office/drawing/2014/main" id="{AC932F27-7481-F949-83D3-228332216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88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id</a:t>
              </a:r>
              <a:endParaRPr lang="en-US" altLang="en-US"/>
            </a:p>
          </p:txBody>
        </p:sp>
        <p:sp>
          <p:nvSpPr>
            <p:cNvPr id="229389" name="Text Box 13">
              <a:extLst>
                <a:ext uri="{FF2B5EF4-FFF2-40B4-BE49-F238E27FC236}">
                  <a16:creationId xmlns:a16="http://schemas.microsoft.com/office/drawing/2014/main" id="{7B5DFCE7-15D4-864E-97BD-F0512BA3C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id</a:t>
              </a:r>
              <a:endParaRPr lang="en-US" altLang="en-US"/>
            </a:p>
          </p:txBody>
        </p:sp>
        <p:sp>
          <p:nvSpPr>
            <p:cNvPr id="229390" name="Text Box 14">
              <a:extLst>
                <a:ext uri="{FF2B5EF4-FFF2-40B4-BE49-F238E27FC236}">
                  <a16:creationId xmlns:a16="http://schemas.microsoft.com/office/drawing/2014/main" id="{5EBA34AC-2789-2B44-A037-A00A32F49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350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id</a:t>
              </a:r>
              <a:endParaRPr lang="en-US" altLang="en-US"/>
            </a:p>
          </p:txBody>
        </p:sp>
        <p:cxnSp>
          <p:nvCxnSpPr>
            <p:cNvPr id="229391" name="AutoShape 15">
              <a:extLst>
                <a:ext uri="{FF2B5EF4-FFF2-40B4-BE49-F238E27FC236}">
                  <a16:creationId xmlns:a16="http://schemas.microsoft.com/office/drawing/2014/main" id="{BE95790B-CD37-1A4A-8AB4-54A90A07D1BC}"/>
                </a:ext>
              </a:extLst>
            </p:cNvPr>
            <p:cNvCxnSpPr>
              <a:cxnSpLocks noChangeShapeType="1"/>
              <a:stCxn id="229381" idx="2"/>
              <a:endCxn id="229382" idx="0"/>
            </p:cNvCxnSpPr>
            <p:nvPr/>
          </p:nvCxnSpPr>
          <p:spPr bwMode="auto">
            <a:xfrm flipH="1">
              <a:off x="3477" y="1958"/>
              <a:ext cx="470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392" name="AutoShape 16">
              <a:extLst>
                <a:ext uri="{FF2B5EF4-FFF2-40B4-BE49-F238E27FC236}">
                  <a16:creationId xmlns:a16="http://schemas.microsoft.com/office/drawing/2014/main" id="{7453D506-D3B9-F24C-B3BF-27ECC97675C4}"/>
                </a:ext>
              </a:extLst>
            </p:cNvPr>
            <p:cNvCxnSpPr>
              <a:cxnSpLocks noChangeShapeType="1"/>
              <a:stCxn id="229381" idx="2"/>
              <a:endCxn id="229384" idx="0"/>
            </p:cNvCxnSpPr>
            <p:nvPr/>
          </p:nvCxnSpPr>
          <p:spPr bwMode="auto">
            <a:xfrm>
              <a:off x="3947" y="1958"/>
              <a:ext cx="5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393" name="AutoShape 17">
              <a:extLst>
                <a:ext uri="{FF2B5EF4-FFF2-40B4-BE49-F238E27FC236}">
                  <a16:creationId xmlns:a16="http://schemas.microsoft.com/office/drawing/2014/main" id="{8D14EA64-9308-FA49-9EA3-BB7A50629AA5}"/>
                </a:ext>
              </a:extLst>
            </p:cNvPr>
            <p:cNvCxnSpPr>
              <a:cxnSpLocks noChangeShapeType="1"/>
              <a:stCxn id="229381" idx="2"/>
              <a:endCxn id="229383" idx="0"/>
            </p:cNvCxnSpPr>
            <p:nvPr/>
          </p:nvCxnSpPr>
          <p:spPr bwMode="auto">
            <a:xfrm>
              <a:off x="3947" y="1958"/>
              <a:ext cx="490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394" name="AutoShape 18">
              <a:extLst>
                <a:ext uri="{FF2B5EF4-FFF2-40B4-BE49-F238E27FC236}">
                  <a16:creationId xmlns:a16="http://schemas.microsoft.com/office/drawing/2014/main" id="{CF18B0E3-C479-A940-A9C4-D98D4CD3930B}"/>
                </a:ext>
              </a:extLst>
            </p:cNvPr>
            <p:cNvCxnSpPr>
              <a:cxnSpLocks noChangeShapeType="1"/>
              <a:stCxn id="229382" idx="2"/>
              <a:endCxn id="229388" idx="0"/>
            </p:cNvCxnSpPr>
            <p:nvPr/>
          </p:nvCxnSpPr>
          <p:spPr bwMode="auto">
            <a:xfrm flipH="1">
              <a:off x="3450" y="2592"/>
              <a:ext cx="2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395" name="AutoShape 19">
              <a:extLst>
                <a:ext uri="{FF2B5EF4-FFF2-40B4-BE49-F238E27FC236}">
                  <a16:creationId xmlns:a16="http://schemas.microsoft.com/office/drawing/2014/main" id="{62C46976-DCCC-E549-8A3E-192BFFC47AB8}"/>
                </a:ext>
              </a:extLst>
            </p:cNvPr>
            <p:cNvCxnSpPr>
              <a:cxnSpLocks noChangeShapeType="1"/>
              <a:stCxn id="229383" idx="2"/>
              <a:endCxn id="229385" idx="0"/>
            </p:cNvCxnSpPr>
            <p:nvPr/>
          </p:nvCxnSpPr>
          <p:spPr bwMode="auto">
            <a:xfrm flipH="1">
              <a:off x="3957" y="2592"/>
              <a:ext cx="48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396" name="AutoShape 20">
              <a:extLst>
                <a:ext uri="{FF2B5EF4-FFF2-40B4-BE49-F238E27FC236}">
                  <a16:creationId xmlns:a16="http://schemas.microsoft.com/office/drawing/2014/main" id="{7B37FBC7-49B5-3040-A4AF-2A0D10670306}"/>
                </a:ext>
              </a:extLst>
            </p:cNvPr>
            <p:cNvCxnSpPr>
              <a:cxnSpLocks noChangeShapeType="1"/>
              <a:stCxn id="229385" idx="2"/>
              <a:endCxn id="229389" idx="0"/>
            </p:cNvCxnSpPr>
            <p:nvPr/>
          </p:nvCxnSpPr>
          <p:spPr bwMode="auto">
            <a:xfrm flipH="1">
              <a:off x="3930" y="3264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397" name="AutoShape 21">
              <a:extLst>
                <a:ext uri="{FF2B5EF4-FFF2-40B4-BE49-F238E27FC236}">
                  <a16:creationId xmlns:a16="http://schemas.microsoft.com/office/drawing/2014/main" id="{8F14268C-4676-3045-A82A-041BB0F7AF7C}"/>
                </a:ext>
              </a:extLst>
            </p:cNvPr>
            <p:cNvCxnSpPr>
              <a:cxnSpLocks noChangeShapeType="1"/>
              <a:stCxn id="229383" idx="2"/>
              <a:endCxn id="229387" idx="0"/>
            </p:cNvCxnSpPr>
            <p:nvPr/>
          </p:nvCxnSpPr>
          <p:spPr bwMode="auto">
            <a:xfrm flipH="1">
              <a:off x="4426" y="2592"/>
              <a:ext cx="11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398" name="AutoShape 22">
              <a:extLst>
                <a:ext uri="{FF2B5EF4-FFF2-40B4-BE49-F238E27FC236}">
                  <a16:creationId xmlns:a16="http://schemas.microsoft.com/office/drawing/2014/main" id="{97F5680B-D438-A341-B267-EA37DFF4F0B1}"/>
                </a:ext>
              </a:extLst>
            </p:cNvPr>
            <p:cNvCxnSpPr>
              <a:cxnSpLocks noChangeShapeType="1"/>
              <a:stCxn id="229383" idx="2"/>
              <a:endCxn id="229386" idx="0"/>
            </p:cNvCxnSpPr>
            <p:nvPr/>
          </p:nvCxnSpPr>
          <p:spPr bwMode="auto">
            <a:xfrm>
              <a:off x="4437" y="2592"/>
              <a:ext cx="48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399" name="AutoShape 23">
              <a:extLst>
                <a:ext uri="{FF2B5EF4-FFF2-40B4-BE49-F238E27FC236}">
                  <a16:creationId xmlns:a16="http://schemas.microsoft.com/office/drawing/2014/main" id="{7BBDD444-F3FD-BA4D-B292-465281D3F986}"/>
                </a:ext>
              </a:extLst>
            </p:cNvPr>
            <p:cNvCxnSpPr>
              <a:cxnSpLocks noChangeShapeType="1"/>
              <a:stCxn id="229386" idx="2"/>
              <a:endCxn id="229390" idx="0"/>
            </p:cNvCxnSpPr>
            <p:nvPr/>
          </p:nvCxnSpPr>
          <p:spPr bwMode="auto">
            <a:xfrm>
              <a:off x="4917" y="3264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9400" name="Text Box 24">
            <a:extLst>
              <a:ext uri="{FF2B5EF4-FFF2-40B4-BE49-F238E27FC236}">
                <a16:creationId xmlns:a16="http://schemas.microsoft.com/office/drawing/2014/main" id="{E7DA08FB-C10D-C14D-9922-927E5669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57400"/>
            <a:ext cx="1965325" cy="2916238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3200"/>
              <a:t>E </a:t>
            </a:r>
            <a:r>
              <a:rPr lang="en-US" altLang="en-US" sz="3200" b="1">
                <a:sym typeface="Symbol" pitchFamily="2" charset="2"/>
              </a:rPr>
              <a:t> </a:t>
            </a:r>
            <a:r>
              <a:rPr lang="en-US" altLang="en-US" sz="3200">
                <a:sym typeface="Symbol" pitchFamily="2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>
                <a:sym typeface="Symbol" pitchFamily="2" charset="2"/>
              </a:rPr>
              <a:t>E </a:t>
            </a:r>
            <a:r>
              <a:rPr lang="en-US" altLang="en-US" sz="3200" b="1">
                <a:sym typeface="Symbol" pitchFamily="2" charset="2"/>
              </a:rPr>
              <a:t> </a:t>
            </a:r>
            <a:r>
              <a:rPr lang="en-US" altLang="en-US" sz="3200">
                <a:sym typeface="Symbol" pitchFamily="2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>
                <a:sym typeface="Symbol" pitchFamily="2" charset="2"/>
              </a:rPr>
              <a:t>E </a:t>
            </a:r>
            <a:r>
              <a:rPr lang="en-US" altLang="en-US" sz="3200" b="1">
                <a:sym typeface="Symbol" pitchFamily="2" charset="2"/>
              </a:rPr>
              <a:t> </a:t>
            </a:r>
            <a:r>
              <a:rPr lang="en-US" altLang="en-US" sz="3200">
                <a:sym typeface="Symbol" pitchFamily="2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>
                <a:sym typeface="Symbol" pitchFamily="2" charset="2"/>
              </a:rPr>
              <a:t>E </a:t>
            </a:r>
            <a:r>
              <a:rPr lang="en-US" altLang="en-US" sz="3200" b="1">
                <a:sym typeface="Symbol" pitchFamily="2" charset="2"/>
              </a:rPr>
              <a:t> </a:t>
            </a:r>
            <a:r>
              <a:rPr lang="en-US" altLang="en-US" sz="3200">
                <a:sym typeface="Symbol" pitchFamily="2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>
                <a:sym typeface="Symbol" pitchFamily="2" charset="2"/>
              </a:rPr>
              <a:t>E </a:t>
            </a:r>
            <a:r>
              <a:rPr lang="en-US" altLang="en-US" sz="3200" b="1">
                <a:sym typeface="Symbol" pitchFamily="2" charset="2"/>
              </a:rPr>
              <a:t> id</a:t>
            </a:r>
            <a:r>
              <a:rPr lang="en-US" altLang="en-US" sz="3200"/>
              <a:t>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 autoUpdateAnimBg="0"/>
      <p:bldP spid="22940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8F62B4F0-4101-F741-AAF2-91A0102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18EC-11B6-4B44-BDC5-EE8272F427C7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C32D3033-1F8F-8943-9898-7024E41B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C383-C71C-0E48-A8C0-FB11A027ADD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30402" name="Rectangle 2">
            <a:extLst>
              <a:ext uri="{FF2B5EF4-FFF2-40B4-BE49-F238E27FC236}">
                <a16:creationId xmlns:a16="http://schemas.microsoft.com/office/drawing/2014/main" id="{BD91B507-3CC9-9A4B-8794-8A75BC243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Leftmost derivations for</a:t>
            </a:r>
            <a:br>
              <a:rPr lang="en-US" altLang="en-US" b="1"/>
            </a:br>
            <a:r>
              <a:rPr lang="en-US" altLang="en-US" b="1"/>
              <a:t>id + id * id</a:t>
            </a:r>
            <a:endParaRPr lang="en-US" altLang="en-US"/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8E7C323A-D2BC-7344-8F59-9C338FC707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43200" y="2057400"/>
            <a:ext cx="2667000" cy="2971800"/>
          </a:xfrm>
        </p:spPr>
        <p:txBody>
          <a:bodyPr/>
          <a:lstStyle/>
          <a:p>
            <a:r>
              <a:rPr lang="en-US" altLang="en-US"/>
              <a:t>E </a:t>
            </a:r>
            <a:r>
              <a:rPr lang="en-US" altLang="en-US">
                <a:sym typeface="Symbol" pitchFamily="2" charset="2"/>
              </a:rPr>
              <a:t>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E</a:t>
            </a:r>
            <a:r>
              <a:rPr lang="en-US" altLang="en-US">
                <a:sym typeface="Symbol" pitchFamily="2" charset="2"/>
              </a:rPr>
              <a:t> * E</a:t>
            </a:r>
          </a:p>
          <a:p>
            <a:pPr>
              <a:buFontTx/>
              <a:buNone/>
            </a:pPr>
            <a:r>
              <a:rPr lang="en-US" altLang="en-US">
                <a:sym typeface="Symbol" pitchFamily="2" charset="2"/>
              </a:rPr>
              <a:t>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E</a:t>
            </a:r>
            <a:r>
              <a:rPr lang="en-US" altLang="en-US">
                <a:sym typeface="Symbol" pitchFamily="2" charset="2"/>
              </a:rPr>
              <a:t> + E * E</a:t>
            </a:r>
          </a:p>
          <a:p>
            <a:pPr>
              <a:buFontTx/>
              <a:buNone/>
            </a:pPr>
            <a:r>
              <a:rPr lang="en-US" altLang="en-US">
                <a:sym typeface="Symbol" pitchFamily="2" charset="2"/>
              </a:rPr>
              <a:t> </a:t>
            </a:r>
            <a:r>
              <a:rPr lang="en-US" altLang="en-US" b="1">
                <a:sym typeface="Symbol" pitchFamily="2" charset="2"/>
              </a:rPr>
              <a:t>id</a:t>
            </a:r>
            <a:r>
              <a:rPr lang="en-US" altLang="en-US">
                <a:sym typeface="Symbol" pitchFamily="2" charset="2"/>
              </a:rPr>
              <a:t> +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E</a:t>
            </a:r>
            <a:r>
              <a:rPr lang="en-US" altLang="en-US">
                <a:sym typeface="Symbol" pitchFamily="2" charset="2"/>
              </a:rPr>
              <a:t> * E</a:t>
            </a:r>
          </a:p>
          <a:p>
            <a:pPr>
              <a:buFontTx/>
              <a:buNone/>
            </a:pPr>
            <a:r>
              <a:rPr lang="en-US" altLang="en-US">
                <a:sym typeface="Symbol" pitchFamily="2" charset="2"/>
              </a:rPr>
              <a:t> </a:t>
            </a:r>
            <a:r>
              <a:rPr lang="en-US" altLang="en-US" b="1">
                <a:sym typeface="Symbol" pitchFamily="2" charset="2"/>
              </a:rPr>
              <a:t>id</a:t>
            </a:r>
            <a:r>
              <a:rPr lang="en-US" altLang="en-US">
                <a:sym typeface="Symbol" pitchFamily="2" charset="2"/>
              </a:rPr>
              <a:t> + </a:t>
            </a:r>
            <a:r>
              <a:rPr lang="en-US" altLang="en-US" b="1">
                <a:sym typeface="Symbol" pitchFamily="2" charset="2"/>
              </a:rPr>
              <a:t>id</a:t>
            </a:r>
            <a:r>
              <a:rPr lang="en-US" altLang="en-US">
                <a:sym typeface="Symbol" pitchFamily="2" charset="2"/>
              </a:rPr>
              <a:t> *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E</a:t>
            </a:r>
            <a:endParaRPr lang="en-US" altLang="en-US">
              <a:sym typeface="Symbol" pitchFamily="2" charset="2"/>
            </a:endParaRPr>
          </a:p>
          <a:p>
            <a:pPr>
              <a:buFontTx/>
              <a:buNone/>
            </a:pPr>
            <a:r>
              <a:rPr lang="en-US" altLang="en-US">
                <a:sym typeface="Symbol" pitchFamily="2" charset="2"/>
              </a:rPr>
              <a:t> </a:t>
            </a:r>
            <a:r>
              <a:rPr lang="en-US" altLang="en-US" b="1">
                <a:sym typeface="Symbol" pitchFamily="2" charset="2"/>
              </a:rPr>
              <a:t>id</a:t>
            </a:r>
            <a:r>
              <a:rPr lang="en-US" altLang="en-US">
                <a:sym typeface="Symbol" pitchFamily="2" charset="2"/>
              </a:rPr>
              <a:t> + </a:t>
            </a:r>
            <a:r>
              <a:rPr lang="en-US" altLang="en-US" b="1">
                <a:sym typeface="Symbol" pitchFamily="2" charset="2"/>
              </a:rPr>
              <a:t>id</a:t>
            </a:r>
            <a:r>
              <a:rPr lang="en-US" altLang="en-US">
                <a:sym typeface="Symbol" pitchFamily="2" charset="2"/>
              </a:rPr>
              <a:t> * </a:t>
            </a:r>
            <a:r>
              <a:rPr lang="en-US" altLang="en-US" b="1">
                <a:sym typeface="Symbol" pitchFamily="2" charset="2"/>
              </a:rPr>
              <a:t>id</a:t>
            </a:r>
            <a:endParaRPr lang="en-US" altLang="en-US">
              <a:sym typeface="Symbol" pitchFamily="2" charset="2"/>
            </a:endParaRPr>
          </a:p>
        </p:txBody>
      </p:sp>
      <p:grpSp>
        <p:nvGrpSpPr>
          <p:cNvPr id="230404" name="Group 4">
            <a:extLst>
              <a:ext uri="{FF2B5EF4-FFF2-40B4-BE49-F238E27FC236}">
                <a16:creationId xmlns:a16="http://schemas.microsoft.com/office/drawing/2014/main" id="{EDC1C94F-95A8-044C-89D5-857C5C219220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209800"/>
            <a:ext cx="3181350" cy="3140075"/>
            <a:chOff x="2640" y="1670"/>
            <a:chExt cx="2004" cy="1978"/>
          </a:xfrm>
        </p:grpSpPr>
        <p:sp>
          <p:nvSpPr>
            <p:cNvPr id="230405" name="Text Box 5">
              <a:extLst>
                <a:ext uri="{FF2B5EF4-FFF2-40B4-BE49-F238E27FC236}">
                  <a16:creationId xmlns:a16="http://schemas.microsoft.com/office/drawing/2014/main" id="{CA350137-CB8E-434F-8578-F253B193A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</a:t>
              </a:r>
            </a:p>
          </p:txBody>
        </p:sp>
        <p:sp>
          <p:nvSpPr>
            <p:cNvPr id="230406" name="Text Box 6">
              <a:extLst>
                <a:ext uri="{FF2B5EF4-FFF2-40B4-BE49-F238E27FC236}">
                  <a16:creationId xmlns:a16="http://schemas.microsoft.com/office/drawing/2014/main" id="{2E15DD79-C47A-B84B-B8C8-11F7D4651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30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</a:t>
              </a:r>
            </a:p>
          </p:txBody>
        </p:sp>
        <p:sp>
          <p:nvSpPr>
            <p:cNvPr id="230407" name="Text Box 7">
              <a:extLst>
                <a:ext uri="{FF2B5EF4-FFF2-40B4-BE49-F238E27FC236}">
                  <a16:creationId xmlns:a16="http://schemas.microsoft.com/office/drawing/2014/main" id="{AAEE5686-E09C-EE42-99E9-7A766B3BD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30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</a:t>
              </a:r>
            </a:p>
          </p:txBody>
        </p:sp>
        <p:sp>
          <p:nvSpPr>
            <p:cNvPr id="230408" name="Text Box 8">
              <a:extLst>
                <a:ext uri="{FF2B5EF4-FFF2-40B4-BE49-F238E27FC236}">
                  <a16:creationId xmlns:a16="http://schemas.microsoft.com/office/drawing/2014/main" id="{C6D07D0E-EB4A-1242-A448-A570F8842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3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*</a:t>
              </a:r>
            </a:p>
          </p:txBody>
        </p:sp>
        <p:sp>
          <p:nvSpPr>
            <p:cNvPr id="230409" name="Text Box 9">
              <a:extLst>
                <a:ext uri="{FF2B5EF4-FFF2-40B4-BE49-F238E27FC236}">
                  <a16:creationId xmlns:a16="http://schemas.microsoft.com/office/drawing/2014/main" id="{574C8454-1672-8146-BB87-FB50F7FDA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83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</a:t>
              </a:r>
            </a:p>
          </p:txBody>
        </p:sp>
        <p:sp>
          <p:nvSpPr>
            <p:cNvPr id="230410" name="Text Box 10">
              <a:extLst>
                <a:ext uri="{FF2B5EF4-FFF2-40B4-BE49-F238E27FC236}">
                  <a16:creationId xmlns:a16="http://schemas.microsoft.com/office/drawing/2014/main" id="{629B8658-7F47-8943-AD1E-A8A273840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83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</a:t>
              </a:r>
            </a:p>
          </p:txBody>
        </p:sp>
        <p:sp>
          <p:nvSpPr>
            <p:cNvPr id="230411" name="Text Box 11">
              <a:extLst>
                <a:ext uri="{FF2B5EF4-FFF2-40B4-BE49-F238E27FC236}">
                  <a16:creationId xmlns:a16="http://schemas.microsoft.com/office/drawing/2014/main" id="{F1A0A14B-D859-0C4A-ACD7-8F4C0D0E8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880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+</a:t>
              </a:r>
            </a:p>
          </p:txBody>
        </p:sp>
        <p:sp>
          <p:nvSpPr>
            <p:cNvPr id="230412" name="Text Box 12">
              <a:extLst>
                <a:ext uri="{FF2B5EF4-FFF2-40B4-BE49-F238E27FC236}">
                  <a16:creationId xmlns:a16="http://schemas.microsoft.com/office/drawing/2014/main" id="{C8AC7C35-A199-1F4E-86DA-E6A3B80FC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832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id</a:t>
              </a:r>
              <a:endParaRPr lang="en-US" altLang="en-US"/>
            </a:p>
          </p:txBody>
        </p:sp>
        <p:sp>
          <p:nvSpPr>
            <p:cNvPr id="230413" name="Text Box 13">
              <a:extLst>
                <a:ext uri="{FF2B5EF4-FFF2-40B4-BE49-F238E27FC236}">
                  <a16:creationId xmlns:a16="http://schemas.microsoft.com/office/drawing/2014/main" id="{0977D903-D2EB-154D-8C6F-53CFFF3EA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36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id</a:t>
              </a:r>
              <a:endParaRPr lang="en-US" altLang="en-US"/>
            </a:p>
          </p:txBody>
        </p:sp>
        <p:sp>
          <p:nvSpPr>
            <p:cNvPr id="230414" name="Text Box 14">
              <a:extLst>
                <a:ext uri="{FF2B5EF4-FFF2-40B4-BE49-F238E27FC236}">
                  <a16:creationId xmlns:a16="http://schemas.microsoft.com/office/drawing/2014/main" id="{863F91AB-4FCB-3F40-86E7-ADAE78562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336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id</a:t>
              </a:r>
              <a:endParaRPr lang="en-US" altLang="en-US"/>
            </a:p>
          </p:txBody>
        </p:sp>
        <p:cxnSp>
          <p:nvCxnSpPr>
            <p:cNvPr id="230415" name="AutoShape 15">
              <a:extLst>
                <a:ext uri="{FF2B5EF4-FFF2-40B4-BE49-F238E27FC236}">
                  <a16:creationId xmlns:a16="http://schemas.microsoft.com/office/drawing/2014/main" id="{21A71325-2B10-1544-B9FA-F1AF984F6A70}"/>
                </a:ext>
              </a:extLst>
            </p:cNvPr>
            <p:cNvCxnSpPr>
              <a:cxnSpLocks noChangeShapeType="1"/>
              <a:stCxn id="230405" idx="2"/>
              <a:endCxn id="230406" idx="0"/>
            </p:cNvCxnSpPr>
            <p:nvPr/>
          </p:nvCxnSpPr>
          <p:spPr bwMode="auto">
            <a:xfrm>
              <a:off x="3947" y="1958"/>
              <a:ext cx="53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0416" name="AutoShape 16">
              <a:extLst>
                <a:ext uri="{FF2B5EF4-FFF2-40B4-BE49-F238E27FC236}">
                  <a16:creationId xmlns:a16="http://schemas.microsoft.com/office/drawing/2014/main" id="{9E187F67-5073-4445-84C7-B5D3FFC83ADE}"/>
                </a:ext>
              </a:extLst>
            </p:cNvPr>
            <p:cNvCxnSpPr>
              <a:cxnSpLocks noChangeShapeType="1"/>
              <a:stCxn id="230405" idx="2"/>
              <a:endCxn id="230408" idx="0"/>
            </p:cNvCxnSpPr>
            <p:nvPr/>
          </p:nvCxnSpPr>
          <p:spPr bwMode="auto">
            <a:xfrm flipH="1">
              <a:off x="3946" y="1958"/>
              <a:ext cx="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0417" name="AutoShape 17">
              <a:extLst>
                <a:ext uri="{FF2B5EF4-FFF2-40B4-BE49-F238E27FC236}">
                  <a16:creationId xmlns:a16="http://schemas.microsoft.com/office/drawing/2014/main" id="{BE53D339-B57A-274E-A714-C9BA6DB4CEB8}"/>
                </a:ext>
              </a:extLst>
            </p:cNvPr>
            <p:cNvCxnSpPr>
              <a:cxnSpLocks noChangeShapeType="1"/>
              <a:stCxn id="230405" idx="2"/>
              <a:endCxn id="230407" idx="0"/>
            </p:cNvCxnSpPr>
            <p:nvPr/>
          </p:nvCxnSpPr>
          <p:spPr bwMode="auto">
            <a:xfrm flipH="1">
              <a:off x="3189" y="1958"/>
              <a:ext cx="75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0418" name="AutoShape 18">
              <a:extLst>
                <a:ext uri="{FF2B5EF4-FFF2-40B4-BE49-F238E27FC236}">
                  <a16:creationId xmlns:a16="http://schemas.microsoft.com/office/drawing/2014/main" id="{15DA37A1-2680-3C40-886E-7ADA9902A99B}"/>
                </a:ext>
              </a:extLst>
            </p:cNvPr>
            <p:cNvCxnSpPr>
              <a:cxnSpLocks noChangeShapeType="1"/>
              <a:stCxn id="230406" idx="2"/>
              <a:endCxn id="230412" idx="0"/>
            </p:cNvCxnSpPr>
            <p:nvPr/>
          </p:nvCxnSpPr>
          <p:spPr bwMode="auto">
            <a:xfrm>
              <a:off x="4485" y="2592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0419" name="AutoShape 19">
              <a:extLst>
                <a:ext uri="{FF2B5EF4-FFF2-40B4-BE49-F238E27FC236}">
                  <a16:creationId xmlns:a16="http://schemas.microsoft.com/office/drawing/2014/main" id="{72F1E3A4-43A4-F94E-9A81-840757DB8B14}"/>
                </a:ext>
              </a:extLst>
            </p:cNvPr>
            <p:cNvCxnSpPr>
              <a:cxnSpLocks noChangeShapeType="1"/>
              <a:stCxn id="230407" idx="2"/>
              <a:endCxn id="230409" idx="0"/>
            </p:cNvCxnSpPr>
            <p:nvPr/>
          </p:nvCxnSpPr>
          <p:spPr bwMode="auto">
            <a:xfrm flipH="1">
              <a:off x="2805" y="2592"/>
              <a:ext cx="38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0420" name="AutoShape 20">
              <a:extLst>
                <a:ext uri="{FF2B5EF4-FFF2-40B4-BE49-F238E27FC236}">
                  <a16:creationId xmlns:a16="http://schemas.microsoft.com/office/drawing/2014/main" id="{47265503-24A0-9C46-9803-596F49487E66}"/>
                </a:ext>
              </a:extLst>
            </p:cNvPr>
            <p:cNvCxnSpPr>
              <a:cxnSpLocks noChangeShapeType="1"/>
              <a:stCxn id="230409" idx="2"/>
              <a:endCxn id="230413" idx="0"/>
            </p:cNvCxnSpPr>
            <p:nvPr/>
          </p:nvCxnSpPr>
          <p:spPr bwMode="auto">
            <a:xfrm flipH="1">
              <a:off x="2778" y="3120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0421" name="AutoShape 21">
              <a:extLst>
                <a:ext uri="{FF2B5EF4-FFF2-40B4-BE49-F238E27FC236}">
                  <a16:creationId xmlns:a16="http://schemas.microsoft.com/office/drawing/2014/main" id="{7C727FD5-B9FD-FD45-A153-45CB417CFE03}"/>
                </a:ext>
              </a:extLst>
            </p:cNvPr>
            <p:cNvCxnSpPr>
              <a:cxnSpLocks noChangeShapeType="1"/>
              <a:stCxn id="230407" idx="2"/>
              <a:endCxn id="230411" idx="0"/>
            </p:cNvCxnSpPr>
            <p:nvPr/>
          </p:nvCxnSpPr>
          <p:spPr bwMode="auto">
            <a:xfrm flipH="1">
              <a:off x="3184" y="2592"/>
              <a:ext cx="5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0422" name="AutoShape 22">
              <a:extLst>
                <a:ext uri="{FF2B5EF4-FFF2-40B4-BE49-F238E27FC236}">
                  <a16:creationId xmlns:a16="http://schemas.microsoft.com/office/drawing/2014/main" id="{5E2BFA97-45D0-C546-A4E2-BD4C241FFA92}"/>
                </a:ext>
              </a:extLst>
            </p:cNvPr>
            <p:cNvCxnSpPr>
              <a:cxnSpLocks noChangeShapeType="1"/>
              <a:stCxn id="230407" idx="2"/>
              <a:endCxn id="230410" idx="0"/>
            </p:cNvCxnSpPr>
            <p:nvPr/>
          </p:nvCxnSpPr>
          <p:spPr bwMode="auto">
            <a:xfrm>
              <a:off x="3189" y="2592"/>
              <a:ext cx="57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0423" name="AutoShape 23">
              <a:extLst>
                <a:ext uri="{FF2B5EF4-FFF2-40B4-BE49-F238E27FC236}">
                  <a16:creationId xmlns:a16="http://schemas.microsoft.com/office/drawing/2014/main" id="{2F4ACFA3-9781-C14B-802E-D73D76C667FA}"/>
                </a:ext>
              </a:extLst>
            </p:cNvPr>
            <p:cNvCxnSpPr>
              <a:cxnSpLocks noChangeShapeType="1"/>
              <a:stCxn id="230410" idx="2"/>
              <a:endCxn id="230414" idx="0"/>
            </p:cNvCxnSpPr>
            <p:nvPr/>
          </p:nvCxnSpPr>
          <p:spPr bwMode="auto">
            <a:xfrm>
              <a:off x="3765" y="3120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0424" name="Text Box 24">
            <a:extLst>
              <a:ext uri="{FF2B5EF4-FFF2-40B4-BE49-F238E27FC236}">
                <a16:creationId xmlns:a16="http://schemas.microsoft.com/office/drawing/2014/main" id="{9D6D188D-0E10-1C45-9C41-03D983193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57400"/>
            <a:ext cx="1965325" cy="2916238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3200"/>
              <a:t>E </a:t>
            </a:r>
            <a:r>
              <a:rPr lang="en-US" altLang="en-US" sz="3200" b="1">
                <a:sym typeface="Symbol" pitchFamily="2" charset="2"/>
              </a:rPr>
              <a:t> </a:t>
            </a:r>
            <a:r>
              <a:rPr lang="en-US" altLang="en-US" sz="3200">
                <a:sym typeface="Symbol" pitchFamily="2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>
                <a:sym typeface="Symbol" pitchFamily="2" charset="2"/>
              </a:rPr>
              <a:t>E </a:t>
            </a:r>
            <a:r>
              <a:rPr lang="en-US" altLang="en-US" sz="3200" b="1">
                <a:sym typeface="Symbol" pitchFamily="2" charset="2"/>
              </a:rPr>
              <a:t> </a:t>
            </a:r>
            <a:r>
              <a:rPr lang="en-US" altLang="en-US" sz="3200">
                <a:sym typeface="Symbol" pitchFamily="2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>
                <a:sym typeface="Symbol" pitchFamily="2" charset="2"/>
              </a:rPr>
              <a:t>E </a:t>
            </a:r>
            <a:r>
              <a:rPr lang="en-US" altLang="en-US" sz="3200" b="1">
                <a:sym typeface="Symbol" pitchFamily="2" charset="2"/>
              </a:rPr>
              <a:t> </a:t>
            </a:r>
            <a:r>
              <a:rPr lang="en-US" altLang="en-US" sz="3200">
                <a:sym typeface="Symbol" pitchFamily="2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>
                <a:sym typeface="Symbol" pitchFamily="2" charset="2"/>
              </a:rPr>
              <a:t>E </a:t>
            </a:r>
            <a:r>
              <a:rPr lang="en-US" altLang="en-US" sz="3200" b="1">
                <a:sym typeface="Symbol" pitchFamily="2" charset="2"/>
              </a:rPr>
              <a:t> </a:t>
            </a:r>
            <a:r>
              <a:rPr lang="en-US" altLang="en-US" sz="3200">
                <a:sym typeface="Symbol" pitchFamily="2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>
                <a:sym typeface="Symbol" pitchFamily="2" charset="2"/>
              </a:rPr>
              <a:t>E </a:t>
            </a:r>
            <a:r>
              <a:rPr lang="en-US" altLang="en-US" sz="3200" b="1">
                <a:sym typeface="Symbol" pitchFamily="2" charset="2"/>
              </a:rPr>
              <a:t> id</a:t>
            </a:r>
            <a:r>
              <a:rPr lang="en-US" altLang="en-US" sz="3200"/>
              <a:t>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autoUpdateAnimBg="0"/>
      <p:bldP spid="23042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3260DE9-7923-7F4F-81A2-6ADABA26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48C4-4FDF-474B-B7B5-ED782B548C6E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38EE8D5A-EFC1-7343-9415-83548EFD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DC9CF-C23D-8044-94A2-C2BE7F490C4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39618" name="Rectangle 2">
            <a:extLst>
              <a:ext uri="{FF2B5EF4-FFF2-40B4-BE49-F238E27FC236}">
                <a16:creationId xmlns:a16="http://schemas.microsoft.com/office/drawing/2014/main" id="{3371A1F8-7119-CF45-8CCF-682811203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Rightmost derivation for</a:t>
            </a:r>
            <a:br>
              <a:rPr lang="en-US" altLang="en-US" b="1"/>
            </a:br>
            <a:r>
              <a:rPr lang="en-US" altLang="en-US" b="1"/>
              <a:t>id + id * id</a:t>
            </a:r>
            <a:endParaRPr lang="en-US" altLang="en-US"/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5C594C4D-4625-AE43-A295-F7CEE68CF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2286000"/>
            <a:ext cx="27432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E </a:t>
            </a:r>
            <a:r>
              <a:rPr lang="en-US" altLang="en-US">
                <a:sym typeface="Symbol" pitchFamily="2" charset="2"/>
              </a:rPr>
              <a:t> </a:t>
            </a:r>
            <a:r>
              <a:rPr lang="en-US" altLang="en-US">
                <a:solidFill>
                  <a:schemeClr val="tx2"/>
                </a:solidFill>
                <a:sym typeface="Symbol" pitchFamily="2" charset="2"/>
              </a:rPr>
              <a:t>E</a:t>
            </a:r>
            <a:r>
              <a:rPr lang="en-US" altLang="en-US">
                <a:sym typeface="Symbol" pitchFamily="2" charset="2"/>
              </a:rPr>
              <a:t> +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E</a:t>
            </a:r>
            <a:endParaRPr lang="en-US" altLang="en-US">
              <a:sym typeface="Symbol" pitchFamily="2" charset="2"/>
            </a:endParaRPr>
          </a:p>
          <a:p>
            <a:pPr>
              <a:buFontTx/>
              <a:buNone/>
            </a:pPr>
            <a:r>
              <a:rPr lang="en-US" altLang="en-US">
                <a:sym typeface="Symbol" pitchFamily="2" charset="2"/>
              </a:rPr>
              <a:t> E + E *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E</a:t>
            </a:r>
            <a:endParaRPr lang="en-US" altLang="en-US">
              <a:sym typeface="Symbol" pitchFamily="2" charset="2"/>
            </a:endParaRPr>
          </a:p>
          <a:p>
            <a:pPr>
              <a:buFontTx/>
              <a:buNone/>
            </a:pPr>
            <a:r>
              <a:rPr lang="en-US" altLang="en-US">
                <a:sym typeface="Symbol" pitchFamily="2" charset="2"/>
              </a:rPr>
              <a:t> E +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E</a:t>
            </a:r>
            <a:r>
              <a:rPr lang="en-US" altLang="en-US">
                <a:sym typeface="Symbol" pitchFamily="2" charset="2"/>
              </a:rPr>
              <a:t> * </a:t>
            </a:r>
            <a:r>
              <a:rPr lang="en-US" altLang="en-US" b="1">
                <a:sym typeface="Symbol" pitchFamily="2" charset="2"/>
              </a:rPr>
              <a:t>id</a:t>
            </a:r>
            <a:r>
              <a:rPr lang="en-US" altLang="en-US">
                <a:sym typeface="Symbol" pitchFamily="2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>
                <a:sym typeface="Symbol" pitchFamily="2" charset="2"/>
              </a:rPr>
              <a:t>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E</a:t>
            </a:r>
            <a:r>
              <a:rPr lang="en-US" altLang="en-US">
                <a:sym typeface="Symbol" pitchFamily="2" charset="2"/>
              </a:rPr>
              <a:t> + </a:t>
            </a:r>
            <a:r>
              <a:rPr lang="en-US" altLang="en-US" b="1">
                <a:sym typeface="Symbol" pitchFamily="2" charset="2"/>
              </a:rPr>
              <a:t>id</a:t>
            </a:r>
            <a:r>
              <a:rPr lang="en-US" altLang="en-US">
                <a:sym typeface="Symbol" pitchFamily="2" charset="2"/>
              </a:rPr>
              <a:t> * </a:t>
            </a:r>
            <a:r>
              <a:rPr lang="en-US" altLang="en-US" b="1">
                <a:sym typeface="Symbol" pitchFamily="2" charset="2"/>
              </a:rPr>
              <a:t>id</a:t>
            </a:r>
            <a:endParaRPr lang="en-US" altLang="en-US">
              <a:sym typeface="Symbol" pitchFamily="2" charset="2"/>
            </a:endParaRPr>
          </a:p>
          <a:p>
            <a:pPr>
              <a:buFontTx/>
              <a:buNone/>
            </a:pPr>
            <a:r>
              <a:rPr lang="en-US" altLang="en-US">
                <a:sym typeface="Symbol" pitchFamily="2" charset="2"/>
              </a:rPr>
              <a:t> </a:t>
            </a:r>
            <a:r>
              <a:rPr lang="en-US" altLang="en-US" b="1">
                <a:sym typeface="Symbol" pitchFamily="2" charset="2"/>
              </a:rPr>
              <a:t>id</a:t>
            </a:r>
            <a:r>
              <a:rPr lang="en-US" altLang="en-US">
                <a:sym typeface="Symbol" pitchFamily="2" charset="2"/>
              </a:rPr>
              <a:t> + </a:t>
            </a:r>
            <a:r>
              <a:rPr lang="en-US" altLang="en-US" b="1">
                <a:sym typeface="Symbol" pitchFamily="2" charset="2"/>
              </a:rPr>
              <a:t>id</a:t>
            </a:r>
            <a:r>
              <a:rPr lang="en-US" altLang="en-US">
                <a:sym typeface="Symbol" pitchFamily="2" charset="2"/>
              </a:rPr>
              <a:t> * </a:t>
            </a:r>
            <a:r>
              <a:rPr lang="en-US" altLang="en-US" b="1">
                <a:sym typeface="Symbol" pitchFamily="2" charset="2"/>
              </a:rPr>
              <a:t>id</a:t>
            </a:r>
          </a:p>
        </p:txBody>
      </p:sp>
      <p:sp>
        <p:nvSpPr>
          <p:cNvPr id="239643" name="Text Box 27">
            <a:extLst>
              <a:ext uri="{FF2B5EF4-FFF2-40B4-BE49-F238E27FC236}">
                <a16:creationId xmlns:a16="http://schemas.microsoft.com/office/drawing/2014/main" id="{F9188774-26C2-634E-8168-3731814A2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0"/>
            <a:ext cx="1965325" cy="2916238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3200"/>
              <a:t>E </a:t>
            </a:r>
            <a:r>
              <a:rPr lang="en-US" altLang="en-US" sz="3200" b="1">
                <a:sym typeface="Symbol" pitchFamily="2" charset="2"/>
              </a:rPr>
              <a:t> </a:t>
            </a:r>
            <a:r>
              <a:rPr lang="en-US" altLang="en-US" sz="3200">
                <a:sym typeface="Symbol" pitchFamily="2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>
                <a:sym typeface="Symbol" pitchFamily="2" charset="2"/>
              </a:rPr>
              <a:t>E </a:t>
            </a:r>
            <a:r>
              <a:rPr lang="en-US" altLang="en-US" sz="3200" b="1">
                <a:sym typeface="Symbol" pitchFamily="2" charset="2"/>
              </a:rPr>
              <a:t> </a:t>
            </a:r>
            <a:r>
              <a:rPr lang="en-US" altLang="en-US" sz="3200">
                <a:sym typeface="Symbol" pitchFamily="2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>
                <a:sym typeface="Symbol" pitchFamily="2" charset="2"/>
              </a:rPr>
              <a:t>E </a:t>
            </a:r>
            <a:r>
              <a:rPr lang="en-US" altLang="en-US" sz="3200" b="1">
                <a:sym typeface="Symbol" pitchFamily="2" charset="2"/>
              </a:rPr>
              <a:t> </a:t>
            </a:r>
            <a:r>
              <a:rPr lang="en-US" altLang="en-US" sz="3200">
                <a:sym typeface="Symbol" pitchFamily="2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>
                <a:sym typeface="Symbol" pitchFamily="2" charset="2"/>
              </a:rPr>
              <a:t>E </a:t>
            </a:r>
            <a:r>
              <a:rPr lang="en-US" altLang="en-US" sz="3200" b="1">
                <a:sym typeface="Symbol" pitchFamily="2" charset="2"/>
              </a:rPr>
              <a:t> </a:t>
            </a:r>
            <a:r>
              <a:rPr lang="en-US" altLang="en-US" sz="3200">
                <a:sym typeface="Symbol" pitchFamily="2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>
                <a:sym typeface="Symbol" pitchFamily="2" charset="2"/>
              </a:rPr>
              <a:t>E </a:t>
            </a:r>
            <a:r>
              <a:rPr lang="en-US" altLang="en-US" sz="3200" b="1">
                <a:sym typeface="Symbol" pitchFamily="2" charset="2"/>
              </a:rPr>
              <a:t> id</a:t>
            </a:r>
            <a:r>
              <a:rPr lang="en-US" altLang="en-US" sz="3200"/>
              <a:t> </a:t>
            </a:r>
            <a:endParaRPr lang="en-US" altLang="en-US"/>
          </a:p>
        </p:txBody>
      </p:sp>
      <p:grpSp>
        <p:nvGrpSpPr>
          <p:cNvPr id="239644" name="Group 28">
            <a:extLst>
              <a:ext uri="{FF2B5EF4-FFF2-40B4-BE49-F238E27FC236}">
                <a16:creationId xmlns:a16="http://schemas.microsoft.com/office/drawing/2014/main" id="{FFF18964-78EE-2C4E-AFD1-41964830295B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286000"/>
            <a:ext cx="2800350" cy="3368675"/>
            <a:chOff x="3312" y="1670"/>
            <a:chExt cx="1764" cy="2122"/>
          </a:xfrm>
        </p:grpSpPr>
        <p:sp>
          <p:nvSpPr>
            <p:cNvPr id="239645" name="Text Box 29">
              <a:extLst>
                <a:ext uri="{FF2B5EF4-FFF2-40B4-BE49-F238E27FC236}">
                  <a16:creationId xmlns:a16="http://schemas.microsoft.com/office/drawing/2014/main" id="{54B62F87-949B-AD43-99EE-45F68257B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</a:t>
              </a:r>
            </a:p>
          </p:txBody>
        </p:sp>
        <p:sp>
          <p:nvSpPr>
            <p:cNvPr id="239646" name="Text Box 30">
              <a:extLst>
                <a:ext uri="{FF2B5EF4-FFF2-40B4-BE49-F238E27FC236}">
                  <a16:creationId xmlns:a16="http://schemas.microsoft.com/office/drawing/2014/main" id="{2F4F88DA-7491-B840-8400-841D8CC89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30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</a:t>
              </a:r>
            </a:p>
          </p:txBody>
        </p:sp>
        <p:sp>
          <p:nvSpPr>
            <p:cNvPr id="239647" name="Text Box 31">
              <a:extLst>
                <a:ext uri="{FF2B5EF4-FFF2-40B4-BE49-F238E27FC236}">
                  <a16:creationId xmlns:a16="http://schemas.microsoft.com/office/drawing/2014/main" id="{190F36C9-B607-C949-954A-647BE36AE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30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</a:t>
              </a:r>
            </a:p>
          </p:txBody>
        </p:sp>
        <p:sp>
          <p:nvSpPr>
            <p:cNvPr id="239648" name="Text Box 32">
              <a:extLst>
                <a:ext uri="{FF2B5EF4-FFF2-40B4-BE49-F238E27FC236}">
                  <a16:creationId xmlns:a16="http://schemas.microsoft.com/office/drawing/2014/main" id="{63D04584-3CAC-784F-BC39-7D84FFD78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304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+</a:t>
              </a:r>
            </a:p>
          </p:txBody>
        </p:sp>
        <p:sp>
          <p:nvSpPr>
            <p:cNvPr id="239649" name="Text Box 33">
              <a:extLst>
                <a:ext uri="{FF2B5EF4-FFF2-40B4-BE49-F238E27FC236}">
                  <a16:creationId xmlns:a16="http://schemas.microsoft.com/office/drawing/2014/main" id="{02CA29EE-44EA-FF4B-85DE-F59CA7FCD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97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</a:t>
              </a:r>
            </a:p>
          </p:txBody>
        </p:sp>
        <p:sp>
          <p:nvSpPr>
            <p:cNvPr id="239650" name="Text Box 34">
              <a:extLst>
                <a:ext uri="{FF2B5EF4-FFF2-40B4-BE49-F238E27FC236}">
                  <a16:creationId xmlns:a16="http://schemas.microsoft.com/office/drawing/2014/main" id="{415A8E12-2631-8A42-8455-49DF053B4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97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</a:t>
              </a:r>
            </a:p>
          </p:txBody>
        </p:sp>
        <p:sp>
          <p:nvSpPr>
            <p:cNvPr id="239651" name="Text Box 35">
              <a:extLst>
                <a:ext uri="{FF2B5EF4-FFF2-40B4-BE49-F238E27FC236}">
                  <a16:creationId xmlns:a16="http://schemas.microsoft.com/office/drawing/2014/main" id="{3B35FCF3-62E6-8443-ABA5-7EE7D5AB9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*</a:t>
              </a:r>
            </a:p>
          </p:txBody>
        </p:sp>
        <p:sp>
          <p:nvSpPr>
            <p:cNvPr id="239652" name="Text Box 36">
              <a:extLst>
                <a:ext uri="{FF2B5EF4-FFF2-40B4-BE49-F238E27FC236}">
                  <a16:creationId xmlns:a16="http://schemas.microsoft.com/office/drawing/2014/main" id="{CD579F09-9A2A-744B-9DBC-AEFDF4DDF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88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id</a:t>
              </a:r>
              <a:endParaRPr lang="en-US" altLang="en-US"/>
            </a:p>
          </p:txBody>
        </p:sp>
        <p:sp>
          <p:nvSpPr>
            <p:cNvPr id="239653" name="Text Box 37">
              <a:extLst>
                <a:ext uri="{FF2B5EF4-FFF2-40B4-BE49-F238E27FC236}">
                  <a16:creationId xmlns:a16="http://schemas.microsoft.com/office/drawing/2014/main" id="{075DB791-95F7-B94F-98F0-FF1C97765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id</a:t>
              </a:r>
              <a:endParaRPr lang="en-US" altLang="en-US"/>
            </a:p>
          </p:txBody>
        </p:sp>
        <p:sp>
          <p:nvSpPr>
            <p:cNvPr id="239654" name="Text Box 38">
              <a:extLst>
                <a:ext uri="{FF2B5EF4-FFF2-40B4-BE49-F238E27FC236}">
                  <a16:creationId xmlns:a16="http://schemas.microsoft.com/office/drawing/2014/main" id="{B56210C8-5A95-D245-A1B5-2143C1286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350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id</a:t>
              </a:r>
              <a:endParaRPr lang="en-US" altLang="en-US"/>
            </a:p>
          </p:txBody>
        </p:sp>
        <p:cxnSp>
          <p:nvCxnSpPr>
            <p:cNvPr id="239655" name="AutoShape 39">
              <a:extLst>
                <a:ext uri="{FF2B5EF4-FFF2-40B4-BE49-F238E27FC236}">
                  <a16:creationId xmlns:a16="http://schemas.microsoft.com/office/drawing/2014/main" id="{D7B26C01-36DC-F84D-8C37-719BA2071C9A}"/>
                </a:ext>
              </a:extLst>
            </p:cNvPr>
            <p:cNvCxnSpPr>
              <a:cxnSpLocks noChangeShapeType="1"/>
              <a:stCxn id="239645" idx="2"/>
              <a:endCxn id="239646" idx="0"/>
            </p:cNvCxnSpPr>
            <p:nvPr/>
          </p:nvCxnSpPr>
          <p:spPr bwMode="auto">
            <a:xfrm flipH="1">
              <a:off x="3477" y="1958"/>
              <a:ext cx="470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9656" name="AutoShape 40">
              <a:extLst>
                <a:ext uri="{FF2B5EF4-FFF2-40B4-BE49-F238E27FC236}">
                  <a16:creationId xmlns:a16="http://schemas.microsoft.com/office/drawing/2014/main" id="{615DB524-E133-4B47-8C7B-E9BA0FCE82A9}"/>
                </a:ext>
              </a:extLst>
            </p:cNvPr>
            <p:cNvCxnSpPr>
              <a:cxnSpLocks noChangeShapeType="1"/>
              <a:stCxn id="239645" idx="2"/>
              <a:endCxn id="239648" idx="0"/>
            </p:cNvCxnSpPr>
            <p:nvPr/>
          </p:nvCxnSpPr>
          <p:spPr bwMode="auto">
            <a:xfrm>
              <a:off x="3947" y="1958"/>
              <a:ext cx="5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9657" name="AutoShape 41">
              <a:extLst>
                <a:ext uri="{FF2B5EF4-FFF2-40B4-BE49-F238E27FC236}">
                  <a16:creationId xmlns:a16="http://schemas.microsoft.com/office/drawing/2014/main" id="{30A28FE4-4DBA-B94B-AE16-A88739C3AB9F}"/>
                </a:ext>
              </a:extLst>
            </p:cNvPr>
            <p:cNvCxnSpPr>
              <a:cxnSpLocks noChangeShapeType="1"/>
              <a:stCxn id="239645" idx="2"/>
              <a:endCxn id="239647" idx="0"/>
            </p:cNvCxnSpPr>
            <p:nvPr/>
          </p:nvCxnSpPr>
          <p:spPr bwMode="auto">
            <a:xfrm>
              <a:off x="3947" y="1958"/>
              <a:ext cx="490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9658" name="AutoShape 42">
              <a:extLst>
                <a:ext uri="{FF2B5EF4-FFF2-40B4-BE49-F238E27FC236}">
                  <a16:creationId xmlns:a16="http://schemas.microsoft.com/office/drawing/2014/main" id="{F046E984-26F4-944E-AF16-A03D8820A106}"/>
                </a:ext>
              </a:extLst>
            </p:cNvPr>
            <p:cNvCxnSpPr>
              <a:cxnSpLocks noChangeShapeType="1"/>
              <a:stCxn id="239646" idx="2"/>
              <a:endCxn id="239652" idx="0"/>
            </p:cNvCxnSpPr>
            <p:nvPr/>
          </p:nvCxnSpPr>
          <p:spPr bwMode="auto">
            <a:xfrm flipH="1">
              <a:off x="3450" y="2592"/>
              <a:ext cx="2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9659" name="AutoShape 43">
              <a:extLst>
                <a:ext uri="{FF2B5EF4-FFF2-40B4-BE49-F238E27FC236}">
                  <a16:creationId xmlns:a16="http://schemas.microsoft.com/office/drawing/2014/main" id="{36ED4C61-E032-BB43-B351-1CD2DDD2989D}"/>
                </a:ext>
              </a:extLst>
            </p:cNvPr>
            <p:cNvCxnSpPr>
              <a:cxnSpLocks noChangeShapeType="1"/>
              <a:stCxn id="239647" idx="2"/>
              <a:endCxn id="239649" idx="0"/>
            </p:cNvCxnSpPr>
            <p:nvPr/>
          </p:nvCxnSpPr>
          <p:spPr bwMode="auto">
            <a:xfrm flipH="1">
              <a:off x="3957" y="2592"/>
              <a:ext cx="48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9660" name="AutoShape 44">
              <a:extLst>
                <a:ext uri="{FF2B5EF4-FFF2-40B4-BE49-F238E27FC236}">
                  <a16:creationId xmlns:a16="http://schemas.microsoft.com/office/drawing/2014/main" id="{C08F336B-88E8-3341-86ED-2D6A3D6BD954}"/>
                </a:ext>
              </a:extLst>
            </p:cNvPr>
            <p:cNvCxnSpPr>
              <a:cxnSpLocks noChangeShapeType="1"/>
              <a:stCxn id="239649" idx="2"/>
              <a:endCxn id="239653" idx="0"/>
            </p:cNvCxnSpPr>
            <p:nvPr/>
          </p:nvCxnSpPr>
          <p:spPr bwMode="auto">
            <a:xfrm flipH="1">
              <a:off x="3930" y="3264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9661" name="AutoShape 45">
              <a:extLst>
                <a:ext uri="{FF2B5EF4-FFF2-40B4-BE49-F238E27FC236}">
                  <a16:creationId xmlns:a16="http://schemas.microsoft.com/office/drawing/2014/main" id="{FE15EDD3-9DB4-3046-94AE-7CB4FEC32C29}"/>
                </a:ext>
              </a:extLst>
            </p:cNvPr>
            <p:cNvCxnSpPr>
              <a:cxnSpLocks noChangeShapeType="1"/>
              <a:stCxn id="239647" idx="2"/>
              <a:endCxn id="239651" idx="0"/>
            </p:cNvCxnSpPr>
            <p:nvPr/>
          </p:nvCxnSpPr>
          <p:spPr bwMode="auto">
            <a:xfrm flipH="1">
              <a:off x="4426" y="2592"/>
              <a:ext cx="11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9662" name="AutoShape 46">
              <a:extLst>
                <a:ext uri="{FF2B5EF4-FFF2-40B4-BE49-F238E27FC236}">
                  <a16:creationId xmlns:a16="http://schemas.microsoft.com/office/drawing/2014/main" id="{81A7B854-25B6-294C-B445-84CA30279D00}"/>
                </a:ext>
              </a:extLst>
            </p:cNvPr>
            <p:cNvCxnSpPr>
              <a:cxnSpLocks noChangeShapeType="1"/>
              <a:stCxn id="239647" idx="2"/>
              <a:endCxn id="239650" idx="0"/>
            </p:cNvCxnSpPr>
            <p:nvPr/>
          </p:nvCxnSpPr>
          <p:spPr bwMode="auto">
            <a:xfrm>
              <a:off x="4437" y="2592"/>
              <a:ext cx="48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9663" name="AutoShape 47">
              <a:extLst>
                <a:ext uri="{FF2B5EF4-FFF2-40B4-BE49-F238E27FC236}">
                  <a16:creationId xmlns:a16="http://schemas.microsoft.com/office/drawing/2014/main" id="{6330334B-322B-5547-A553-BC5D6F4F0F88}"/>
                </a:ext>
              </a:extLst>
            </p:cNvPr>
            <p:cNvCxnSpPr>
              <a:cxnSpLocks noChangeShapeType="1"/>
              <a:stCxn id="239650" idx="2"/>
              <a:endCxn id="239654" idx="0"/>
            </p:cNvCxnSpPr>
            <p:nvPr/>
          </p:nvCxnSpPr>
          <p:spPr bwMode="auto">
            <a:xfrm>
              <a:off x="4917" y="3264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 autoUpdateAnimBg="0"/>
      <p:bldP spid="23964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71BFE765-CC11-9C46-B640-7BF6BA2A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743F-59A4-5445-AC7B-36878EF6D1E3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DDEFE678-EC03-6344-99CD-2FC35BA0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0C93-48DC-9C47-A9E0-5E183226547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47810" name="Rectangle 2">
            <a:extLst>
              <a:ext uri="{FF2B5EF4-FFF2-40B4-BE49-F238E27FC236}">
                <a16:creationId xmlns:a16="http://schemas.microsoft.com/office/drawing/2014/main" id="{90665B6B-77DF-D349-98A4-7C42A037A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Rightmost derivation for</a:t>
            </a:r>
            <a:br>
              <a:rPr lang="en-US" altLang="en-US" b="1"/>
            </a:br>
            <a:r>
              <a:rPr lang="en-US" altLang="en-US" b="1"/>
              <a:t>id + id * id</a:t>
            </a:r>
            <a:endParaRPr lang="en-US" altLang="en-US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497A1ABE-662C-8043-ACF0-A07E9AA29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2286000"/>
            <a:ext cx="27432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E </a:t>
            </a:r>
            <a:r>
              <a:rPr lang="en-US" altLang="en-US">
                <a:sym typeface="Symbol" pitchFamily="2" charset="2"/>
              </a:rPr>
              <a:t> </a:t>
            </a:r>
            <a:r>
              <a:rPr lang="en-US" altLang="en-US">
                <a:solidFill>
                  <a:schemeClr val="tx2"/>
                </a:solidFill>
                <a:sym typeface="Symbol" pitchFamily="2" charset="2"/>
              </a:rPr>
              <a:t>E</a:t>
            </a:r>
            <a:r>
              <a:rPr lang="en-US" altLang="en-US">
                <a:sym typeface="Symbol" pitchFamily="2" charset="2"/>
              </a:rPr>
              <a:t> *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E</a:t>
            </a:r>
            <a:endParaRPr lang="en-US" altLang="en-US">
              <a:sym typeface="Symbol" pitchFamily="2" charset="2"/>
            </a:endParaRPr>
          </a:p>
          <a:p>
            <a:pPr>
              <a:buFontTx/>
              <a:buNone/>
            </a:pPr>
            <a:r>
              <a:rPr lang="en-US" altLang="en-US">
                <a:sym typeface="Symbol" pitchFamily="2" charset="2"/>
              </a:rPr>
              <a:t>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E</a:t>
            </a:r>
            <a:r>
              <a:rPr lang="en-US" altLang="en-US">
                <a:sym typeface="Symbol" pitchFamily="2" charset="2"/>
              </a:rPr>
              <a:t> * </a:t>
            </a:r>
            <a:r>
              <a:rPr lang="en-US" altLang="en-US" b="1">
                <a:sym typeface="Symbol" pitchFamily="2" charset="2"/>
              </a:rPr>
              <a:t>id</a:t>
            </a:r>
            <a:endParaRPr lang="en-US" altLang="en-US">
              <a:sym typeface="Symbol" pitchFamily="2" charset="2"/>
            </a:endParaRPr>
          </a:p>
          <a:p>
            <a:pPr>
              <a:buFontTx/>
              <a:buNone/>
            </a:pPr>
            <a:r>
              <a:rPr lang="en-US" altLang="en-US">
                <a:sym typeface="Symbol" pitchFamily="2" charset="2"/>
              </a:rPr>
              <a:t> E +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E</a:t>
            </a:r>
            <a:r>
              <a:rPr lang="en-US" altLang="en-US">
                <a:sym typeface="Symbol" pitchFamily="2" charset="2"/>
              </a:rPr>
              <a:t> * </a:t>
            </a:r>
            <a:r>
              <a:rPr lang="en-US" altLang="en-US" b="1">
                <a:sym typeface="Symbol" pitchFamily="2" charset="2"/>
              </a:rPr>
              <a:t>id</a:t>
            </a:r>
            <a:r>
              <a:rPr lang="en-US" altLang="en-US">
                <a:sym typeface="Symbol" pitchFamily="2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>
                <a:sym typeface="Symbol" pitchFamily="2" charset="2"/>
              </a:rPr>
              <a:t>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E</a:t>
            </a:r>
            <a:r>
              <a:rPr lang="en-US" altLang="en-US">
                <a:sym typeface="Symbol" pitchFamily="2" charset="2"/>
              </a:rPr>
              <a:t> + </a:t>
            </a:r>
            <a:r>
              <a:rPr lang="en-US" altLang="en-US" b="1">
                <a:sym typeface="Symbol" pitchFamily="2" charset="2"/>
              </a:rPr>
              <a:t>id</a:t>
            </a:r>
            <a:r>
              <a:rPr lang="en-US" altLang="en-US">
                <a:sym typeface="Symbol" pitchFamily="2" charset="2"/>
              </a:rPr>
              <a:t> * </a:t>
            </a:r>
            <a:r>
              <a:rPr lang="en-US" altLang="en-US" b="1">
                <a:sym typeface="Symbol" pitchFamily="2" charset="2"/>
              </a:rPr>
              <a:t>id</a:t>
            </a:r>
            <a:endParaRPr lang="en-US" altLang="en-US">
              <a:sym typeface="Symbol" pitchFamily="2" charset="2"/>
            </a:endParaRPr>
          </a:p>
          <a:p>
            <a:pPr>
              <a:buFontTx/>
              <a:buNone/>
            </a:pPr>
            <a:r>
              <a:rPr lang="en-US" altLang="en-US">
                <a:sym typeface="Symbol" pitchFamily="2" charset="2"/>
              </a:rPr>
              <a:t> </a:t>
            </a:r>
            <a:r>
              <a:rPr lang="en-US" altLang="en-US" b="1">
                <a:sym typeface="Symbol" pitchFamily="2" charset="2"/>
              </a:rPr>
              <a:t>id</a:t>
            </a:r>
            <a:r>
              <a:rPr lang="en-US" altLang="en-US">
                <a:sym typeface="Symbol" pitchFamily="2" charset="2"/>
              </a:rPr>
              <a:t> + </a:t>
            </a:r>
            <a:r>
              <a:rPr lang="en-US" altLang="en-US" b="1">
                <a:sym typeface="Symbol" pitchFamily="2" charset="2"/>
              </a:rPr>
              <a:t>id</a:t>
            </a:r>
            <a:r>
              <a:rPr lang="en-US" altLang="en-US">
                <a:sym typeface="Symbol" pitchFamily="2" charset="2"/>
              </a:rPr>
              <a:t> * </a:t>
            </a:r>
            <a:r>
              <a:rPr lang="en-US" altLang="en-US" b="1">
                <a:sym typeface="Symbol" pitchFamily="2" charset="2"/>
              </a:rPr>
              <a:t>id</a:t>
            </a:r>
          </a:p>
        </p:txBody>
      </p:sp>
      <p:grpSp>
        <p:nvGrpSpPr>
          <p:cNvPr id="247812" name="Group 4">
            <a:extLst>
              <a:ext uri="{FF2B5EF4-FFF2-40B4-BE49-F238E27FC236}">
                <a16:creationId xmlns:a16="http://schemas.microsoft.com/office/drawing/2014/main" id="{2C1FA00E-53A9-1A45-A98A-F1FFC7D7150A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438400"/>
            <a:ext cx="3181350" cy="3140075"/>
            <a:chOff x="2640" y="1670"/>
            <a:chExt cx="2004" cy="1978"/>
          </a:xfrm>
        </p:grpSpPr>
        <p:sp>
          <p:nvSpPr>
            <p:cNvPr id="247813" name="Text Box 5">
              <a:extLst>
                <a:ext uri="{FF2B5EF4-FFF2-40B4-BE49-F238E27FC236}">
                  <a16:creationId xmlns:a16="http://schemas.microsoft.com/office/drawing/2014/main" id="{6F38D9CC-EB26-5A4A-A828-00A600B81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</a:t>
              </a:r>
            </a:p>
          </p:txBody>
        </p:sp>
        <p:sp>
          <p:nvSpPr>
            <p:cNvPr id="247814" name="Text Box 6">
              <a:extLst>
                <a:ext uri="{FF2B5EF4-FFF2-40B4-BE49-F238E27FC236}">
                  <a16:creationId xmlns:a16="http://schemas.microsoft.com/office/drawing/2014/main" id="{AC38E82F-752F-A14B-8280-FB2239C68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30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</a:t>
              </a:r>
            </a:p>
          </p:txBody>
        </p:sp>
        <p:sp>
          <p:nvSpPr>
            <p:cNvPr id="247815" name="Text Box 7">
              <a:extLst>
                <a:ext uri="{FF2B5EF4-FFF2-40B4-BE49-F238E27FC236}">
                  <a16:creationId xmlns:a16="http://schemas.microsoft.com/office/drawing/2014/main" id="{87D4FCE1-C5FD-3448-874C-C8F6BC30F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30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</a:t>
              </a:r>
            </a:p>
          </p:txBody>
        </p:sp>
        <p:sp>
          <p:nvSpPr>
            <p:cNvPr id="247816" name="Text Box 8">
              <a:extLst>
                <a:ext uri="{FF2B5EF4-FFF2-40B4-BE49-F238E27FC236}">
                  <a16:creationId xmlns:a16="http://schemas.microsoft.com/office/drawing/2014/main" id="{ADB3B115-0C67-FB42-ADD4-3526073DD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3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*</a:t>
              </a:r>
            </a:p>
          </p:txBody>
        </p:sp>
        <p:sp>
          <p:nvSpPr>
            <p:cNvPr id="247817" name="Text Box 9">
              <a:extLst>
                <a:ext uri="{FF2B5EF4-FFF2-40B4-BE49-F238E27FC236}">
                  <a16:creationId xmlns:a16="http://schemas.microsoft.com/office/drawing/2014/main" id="{33B49692-AC1F-AD49-BBA6-123A1FC6F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83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</a:t>
              </a:r>
            </a:p>
          </p:txBody>
        </p:sp>
        <p:sp>
          <p:nvSpPr>
            <p:cNvPr id="247818" name="Text Box 10">
              <a:extLst>
                <a:ext uri="{FF2B5EF4-FFF2-40B4-BE49-F238E27FC236}">
                  <a16:creationId xmlns:a16="http://schemas.microsoft.com/office/drawing/2014/main" id="{0AC0E31D-B724-C949-8F40-8D8C70EA9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83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</a:t>
              </a:r>
            </a:p>
          </p:txBody>
        </p:sp>
        <p:sp>
          <p:nvSpPr>
            <p:cNvPr id="247819" name="Text Box 11">
              <a:extLst>
                <a:ext uri="{FF2B5EF4-FFF2-40B4-BE49-F238E27FC236}">
                  <a16:creationId xmlns:a16="http://schemas.microsoft.com/office/drawing/2014/main" id="{EB6CFA54-CBE4-5345-80BF-5FCB11DDA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880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+</a:t>
              </a:r>
            </a:p>
          </p:txBody>
        </p:sp>
        <p:sp>
          <p:nvSpPr>
            <p:cNvPr id="247820" name="Text Box 12">
              <a:extLst>
                <a:ext uri="{FF2B5EF4-FFF2-40B4-BE49-F238E27FC236}">
                  <a16:creationId xmlns:a16="http://schemas.microsoft.com/office/drawing/2014/main" id="{4D75C124-474C-7B41-A9D2-3B120707E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832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id</a:t>
              </a:r>
              <a:endParaRPr lang="en-US" altLang="en-US"/>
            </a:p>
          </p:txBody>
        </p:sp>
        <p:sp>
          <p:nvSpPr>
            <p:cNvPr id="247821" name="Text Box 13">
              <a:extLst>
                <a:ext uri="{FF2B5EF4-FFF2-40B4-BE49-F238E27FC236}">
                  <a16:creationId xmlns:a16="http://schemas.microsoft.com/office/drawing/2014/main" id="{902E822E-BF7D-BC49-A891-38066E173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36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id</a:t>
              </a:r>
              <a:endParaRPr lang="en-US" altLang="en-US"/>
            </a:p>
          </p:txBody>
        </p:sp>
        <p:sp>
          <p:nvSpPr>
            <p:cNvPr id="247822" name="Text Box 14">
              <a:extLst>
                <a:ext uri="{FF2B5EF4-FFF2-40B4-BE49-F238E27FC236}">
                  <a16:creationId xmlns:a16="http://schemas.microsoft.com/office/drawing/2014/main" id="{DF396588-F587-7B49-B3F9-F9ACAC8E2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336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id</a:t>
              </a:r>
              <a:endParaRPr lang="en-US" altLang="en-US"/>
            </a:p>
          </p:txBody>
        </p:sp>
        <p:cxnSp>
          <p:nvCxnSpPr>
            <p:cNvPr id="247823" name="AutoShape 15">
              <a:extLst>
                <a:ext uri="{FF2B5EF4-FFF2-40B4-BE49-F238E27FC236}">
                  <a16:creationId xmlns:a16="http://schemas.microsoft.com/office/drawing/2014/main" id="{DB573F9F-763B-014F-AC00-34F4FE56B368}"/>
                </a:ext>
              </a:extLst>
            </p:cNvPr>
            <p:cNvCxnSpPr>
              <a:cxnSpLocks noChangeShapeType="1"/>
              <a:stCxn id="247813" idx="2"/>
              <a:endCxn id="247814" idx="0"/>
            </p:cNvCxnSpPr>
            <p:nvPr/>
          </p:nvCxnSpPr>
          <p:spPr bwMode="auto">
            <a:xfrm>
              <a:off x="3947" y="1958"/>
              <a:ext cx="53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824" name="AutoShape 16">
              <a:extLst>
                <a:ext uri="{FF2B5EF4-FFF2-40B4-BE49-F238E27FC236}">
                  <a16:creationId xmlns:a16="http://schemas.microsoft.com/office/drawing/2014/main" id="{4C5E574C-6A5D-414D-BC32-0E6BE41DC86C}"/>
                </a:ext>
              </a:extLst>
            </p:cNvPr>
            <p:cNvCxnSpPr>
              <a:cxnSpLocks noChangeShapeType="1"/>
              <a:stCxn id="247813" idx="2"/>
              <a:endCxn id="247816" idx="0"/>
            </p:cNvCxnSpPr>
            <p:nvPr/>
          </p:nvCxnSpPr>
          <p:spPr bwMode="auto">
            <a:xfrm flipH="1">
              <a:off x="3946" y="1958"/>
              <a:ext cx="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825" name="AutoShape 17">
              <a:extLst>
                <a:ext uri="{FF2B5EF4-FFF2-40B4-BE49-F238E27FC236}">
                  <a16:creationId xmlns:a16="http://schemas.microsoft.com/office/drawing/2014/main" id="{CAAB9710-B2F6-F847-ADDE-4C6BE60CDA30}"/>
                </a:ext>
              </a:extLst>
            </p:cNvPr>
            <p:cNvCxnSpPr>
              <a:cxnSpLocks noChangeShapeType="1"/>
              <a:stCxn id="247813" idx="2"/>
              <a:endCxn id="247815" idx="0"/>
            </p:cNvCxnSpPr>
            <p:nvPr/>
          </p:nvCxnSpPr>
          <p:spPr bwMode="auto">
            <a:xfrm flipH="1">
              <a:off x="3189" y="1958"/>
              <a:ext cx="75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826" name="AutoShape 18">
              <a:extLst>
                <a:ext uri="{FF2B5EF4-FFF2-40B4-BE49-F238E27FC236}">
                  <a16:creationId xmlns:a16="http://schemas.microsoft.com/office/drawing/2014/main" id="{D06D42CA-349D-274F-8C37-051F1C4CF995}"/>
                </a:ext>
              </a:extLst>
            </p:cNvPr>
            <p:cNvCxnSpPr>
              <a:cxnSpLocks noChangeShapeType="1"/>
              <a:stCxn id="247814" idx="2"/>
              <a:endCxn id="247820" idx="0"/>
            </p:cNvCxnSpPr>
            <p:nvPr/>
          </p:nvCxnSpPr>
          <p:spPr bwMode="auto">
            <a:xfrm>
              <a:off x="4485" y="2592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827" name="AutoShape 19">
              <a:extLst>
                <a:ext uri="{FF2B5EF4-FFF2-40B4-BE49-F238E27FC236}">
                  <a16:creationId xmlns:a16="http://schemas.microsoft.com/office/drawing/2014/main" id="{6EF624B1-5B94-2A4B-9D5F-8AFA6669EA96}"/>
                </a:ext>
              </a:extLst>
            </p:cNvPr>
            <p:cNvCxnSpPr>
              <a:cxnSpLocks noChangeShapeType="1"/>
              <a:stCxn id="247815" idx="2"/>
              <a:endCxn id="247817" idx="0"/>
            </p:cNvCxnSpPr>
            <p:nvPr/>
          </p:nvCxnSpPr>
          <p:spPr bwMode="auto">
            <a:xfrm flipH="1">
              <a:off x="2805" y="2592"/>
              <a:ext cx="38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828" name="AutoShape 20">
              <a:extLst>
                <a:ext uri="{FF2B5EF4-FFF2-40B4-BE49-F238E27FC236}">
                  <a16:creationId xmlns:a16="http://schemas.microsoft.com/office/drawing/2014/main" id="{C86BAC98-FA4F-354D-A92A-CF28A4EC8083}"/>
                </a:ext>
              </a:extLst>
            </p:cNvPr>
            <p:cNvCxnSpPr>
              <a:cxnSpLocks noChangeShapeType="1"/>
              <a:stCxn id="247817" idx="2"/>
              <a:endCxn id="247821" idx="0"/>
            </p:cNvCxnSpPr>
            <p:nvPr/>
          </p:nvCxnSpPr>
          <p:spPr bwMode="auto">
            <a:xfrm flipH="1">
              <a:off x="2778" y="3120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829" name="AutoShape 21">
              <a:extLst>
                <a:ext uri="{FF2B5EF4-FFF2-40B4-BE49-F238E27FC236}">
                  <a16:creationId xmlns:a16="http://schemas.microsoft.com/office/drawing/2014/main" id="{CF66DB33-E793-2942-A119-503942FC5680}"/>
                </a:ext>
              </a:extLst>
            </p:cNvPr>
            <p:cNvCxnSpPr>
              <a:cxnSpLocks noChangeShapeType="1"/>
              <a:stCxn id="247815" idx="2"/>
              <a:endCxn id="247819" idx="0"/>
            </p:cNvCxnSpPr>
            <p:nvPr/>
          </p:nvCxnSpPr>
          <p:spPr bwMode="auto">
            <a:xfrm flipH="1">
              <a:off x="3184" y="2592"/>
              <a:ext cx="5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830" name="AutoShape 22">
              <a:extLst>
                <a:ext uri="{FF2B5EF4-FFF2-40B4-BE49-F238E27FC236}">
                  <a16:creationId xmlns:a16="http://schemas.microsoft.com/office/drawing/2014/main" id="{88C7714B-B65A-9C40-905B-E825850B95E9}"/>
                </a:ext>
              </a:extLst>
            </p:cNvPr>
            <p:cNvCxnSpPr>
              <a:cxnSpLocks noChangeShapeType="1"/>
              <a:stCxn id="247815" idx="2"/>
              <a:endCxn id="247818" idx="0"/>
            </p:cNvCxnSpPr>
            <p:nvPr/>
          </p:nvCxnSpPr>
          <p:spPr bwMode="auto">
            <a:xfrm>
              <a:off x="3189" y="2592"/>
              <a:ext cx="57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831" name="AutoShape 23">
              <a:extLst>
                <a:ext uri="{FF2B5EF4-FFF2-40B4-BE49-F238E27FC236}">
                  <a16:creationId xmlns:a16="http://schemas.microsoft.com/office/drawing/2014/main" id="{4DEB46FB-587E-6F40-9C87-3E33593AE3E5}"/>
                </a:ext>
              </a:extLst>
            </p:cNvPr>
            <p:cNvCxnSpPr>
              <a:cxnSpLocks noChangeShapeType="1"/>
              <a:stCxn id="247818" idx="2"/>
              <a:endCxn id="247822" idx="0"/>
            </p:cNvCxnSpPr>
            <p:nvPr/>
          </p:nvCxnSpPr>
          <p:spPr bwMode="auto">
            <a:xfrm>
              <a:off x="3765" y="3120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7832" name="Text Box 24">
            <a:extLst>
              <a:ext uri="{FF2B5EF4-FFF2-40B4-BE49-F238E27FC236}">
                <a16:creationId xmlns:a16="http://schemas.microsoft.com/office/drawing/2014/main" id="{CB44E0D9-E3B2-1048-8664-C5EE012D5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0"/>
            <a:ext cx="1965325" cy="2916238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3200"/>
              <a:t>E </a:t>
            </a:r>
            <a:r>
              <a:rPr lang="en-US" altLang="en-US" sz="3200" b="1">
                <a:sym typeface="Symbol" pitchFamily="2" charset="2"/>
              </a:rPr>
              <a:t> </a:t>
            </a:r>
            <a:r>
              <a:rPr lang="en-US" altLang="en-US" sz="3200">
                <a:sym typeface="Symbol" pitchFamily="2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>
                <a:sym typeface="Symbol" pitchFamily="2" charset="2"/>
              </a:rPr>
              <a:t>E </a:t>
            </a:r>
            <a:r>
              <a:rPr lang="en-US" altLang="en-US" sz="3200" b="1">
                <a:sym typeface="Symbol" pitchFamily="2" charset="2"/>
              </a:rPr>
              <a:t> </a:t>
            </a:r>
            <a:r>
              <a:rPr lang="en-US" altLang="en-US" sz="3200">
                <a:sym typeface="Symbol" pitchFamily="2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>
                <a:sym typeface="Symbol" pitchFamily="2" charset="2"/>
              </a:rPr>
              <a:t>E </a:t>
            </a:r>
            <a:r>
              <a:rPr lang="en-US" altLang="en-US" sz="3200" b="1">
                <a:sym typeface="Symbol" pitchFamily="2" charset="2"/>
              </a:rPr>
              <a:t> </a:t>
            </a:r>
            <a:r>
              <a:rPr lang="en-US" altLang="en-US" sz="3200">
                <a:sym typeface="Symbol" pitchFamily="2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>
                <a:sym typeface="Symbol" pitchFamily="2" charset="2"/>
              </a:rPr>
              <a:t>E </a:t>
            </a:r>
            <a:r>
              <a:rPr lang="en-US" altLang="en-US" sz="3200" b="1">
                <a:sym typeface="Symbol" pitchFamily="2" charset="2"/>
              </a:rPr>
              <a:t> </a:t>
            </a:r>
            <a:r>
              <a:rPr lang="en-US" altLang="en-US" sz="3200">
                <a:sym typeface="Symbol" pitchFamily="2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>
                <a:sym typeface="Symbol" pitchFamily="2" charset="2"/>
              </a:rPr>
              <a:t>E </a:t>
            </a:r>
            <a:r>
              <a:rPr lang="en-US" altLang="en-US" sz="3200" b="1">
                <a:sym typeface="Symbol" pitchFamily="2" charset="2"/>
              </a:rPr>
              <a:t> id</a:t>
            </a:r>
            <a:r>
              <a:rPr lang="en-US" altLang="en-US" sz="3200"/>
              <a:t>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 autoUpdateAnimBg="0"/>
      <p:bldP spid="24783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D00A1-12BC-3E47-BD52-B7006DF3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7C96-E8AC-6647-A850-D3DB7222724A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DE06F6-3E7D-674C-91E5-08839A56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B110-8495-BD47-BAF2-2A4C2DD4E89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09250" name="Rectangle 2">
            <a:extLst>
              <a:ext uri="{FF2B5EF4-FFF2-40B4-BE49-F238E27FC236}">
                <a16:creationId xmlns:a16="http://schemas.microsoft.com/office/drawing/2014/main" id="{AAA1EF88-2383-D04C-BF8B-4026911DF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Ambiguity</a:t>
            </a:r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003E92B8-ABA3-0245-A54B-87176DB3D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We can now define </a:t>
            </a:r>
            <a:r>
              <a:rPr lang="en-US" altLang="en-US" i="1"/>
              <a:t>ambiguity</a:t>
            </a:r>
            <a:r>
              <a:rPr lang="en-US" altLang="en-US"/>
              <a:t> for a context-free parser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If a parser has a choice of two different leftmost derivations,</a:t>
            </a:r>
          </a:p>
          <a:p>
            <a:pPr>
              <a:lnSpc>
                <a:spcPct val="90000"/>
              </a:lnSpc>
            </a:pPr>
            <a:r>
              <a:rPr lang="en-US" altLang="en-US"/>
              <a:t>or if a parser has a choice of two different rightmost derivations,</a:t>
            </a:r>
          </a:p>
          <a:p>
            <a:pPr>
              <a:lnSpc>
                <a:spcPct val="90000"/>
              </a:lnSpc>
            </a:pPr>
            <a:r>
              <a:rPr lang="en-US" altLang="en-US"/>
              <a:t>for a particular input then that input is ambiguous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19CA9-5265-D34C-AE09-C5CCA10B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F5F3-5D23-1045-955F-A18275B23049}" type="datetime1">
              <a:rPr lang="en-US" altLang="en-US"/>
              <a:pPr/>
              <a:t>9/18/18</a:t>
            </a:fld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DC2D34-E36C-6349-88CF-A966F5D9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7417-865B-F740-A425-22AED300A90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875F82D0-6E53-3B44-BD8C-962F8B6DF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CKY Recognition Algorithm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D98D6ABB-087E-424C-AE6F-06FB175FE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Cocke-Kasami-Younger algorithm</a:t>
            </a:r>
          </a:p>
          <a:p>
            <a:pPr>
              <a:lnSpc>
                <a:spcPct val="90000"/>
              </a:lnSpc>
            </a:pPr>
            <a:r>
              <a:rPr lang="en-US" altLang="en-US"/>
              <a:t>As we shall see it runs in time that is polynomial in the size of the input</a:t>
            </a:r>
          </a:p>
          <a:p>
            <a:pPr>
              <a:lnSpc>
                <a:spcPct val="90000"/>
              </a:lnSpc>
            </a:pPr>
            <a:r>
              <a:rPr lang="en-US" altLang="en-US"/>
              <a:t>It takes space polynomial in the size of the input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Remarkable fact:</a:t>
            </a:r>
            <a:r>
              <a:rPr lang="en-US" altLang="en-US"/>
              <a:t> it can find all possible parse trees (exponentially many) in polynomial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4710</TotalTime>
  <Words>1521</Words>
  <Application>Microsoft Macintosh PowerPoint</Application>
  <PresentationFormat>On-screen Show (4:3)</PresentationFormat>
  <Paragraphs>361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Courier</vt:lpstr>
      <vt:lpstr>Symbol</vt:lpstr>
      <vt:lpstr>Times</vt:lpstr>
      <vt:lpstr>Blank Presentation</vt:lpstr>
      <vt:lpstr>Natural Language Processing</vt:lpstr>
      <vt:lpstr>Ambiguity</vt:lpstr>
      <vt:lpstr>Arithmetic Expressions</vt:lpstr>
      <vt:lpstr>Leftmost derivations for id + id * id</vt:lpstr>
      <vt:lpstr>Leftmost derivations for id + id * id</vt:lpstr>
      <vt:lpstr>Rightmost derivation for id + id * id</vt:lpstr>
      <vt:lpstr>Rightmost derivation for id + id * id</vt:lpstr>
      <vt:lpstr>Ambiguity</vt:lpstr>
      <vt:lpstr>CKY Recognition Algorithm</vt:lpstr>
      <vt:lpstr>Chomsky Normal Form</vt:lpstr>
      <vt:lpstr>Epsilon Removal</vt:lpstr>
      <vt:lpstr>Removal of Chain Rules</vt:lpstr>
      <vt:lpstr>Eliminate terminals from RHS</vt:lpstr>
      <vt:lpstr>Binarize RHS with Nonterminals</vt:lpstr>
      <vt:lpstr>CKY algorithm</vt:lpstr>
      <vt:lpstr>CKY Algorithm</vt:lpstr>
      <vt:lpstr>Parse trees</vt:lpstr>
      <vt:lpstr>CKY Algorithm</vt:lpstr>
      <vt:lpstr>CKY algorithm summary</vt:lpstr>
      <vt:lpstr>Parsing - Summary</vt:lpstr>
      <vt:lpstr>Parsing - Additional Results</vt:lpstr>
      <vt:lpstr>CKY algorithm for PCFGs</vt:lpstr>
      <vt:lpstr>CKY Algorithm</vt:lpstr>
      <vt:lpstr>Parse trees</vt:lpstr>
    </vt:vector>
  </TitlesOfParts>
  <Company>SFU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675</cp:revision>
  <cp:lastPrinted>2018-09-18T22:55:33Z</cp:lastPrinted>
  <dcterms:created xsi:type="dcterms:W3CDTF">2003-09-04T19:30:52Z</dcterms:created>
  <dcterms:modified xsi:type="dcterms:W3CDTF">2018-09-18T22:55:35Z</dcterms:modified>
</cp:coreProperties>
</file>