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7" r:id="rId2"/>
    <p:sldId id="563" r:id="rId3"/>
    <p:sldId id="283" r:id="rId4"/>
    <p:sldId id="380" r:id="rId5"/>
    <p:sldId id="284" r:id="rId6"/>
    <p:sldId id="285" r:id="rId7"/>
    <p:sldId id="286" r:id="rId8"/>
    <p:sldId id="289" r:id="rId9"/>
    <p:sldId id="287" r:id="rId10"/>
    <p:sldId id="288" r:id="rId11"/>
    <p:sldId id="290" r:id="rId12"/>
    <p:sldId id="292" r:id="rId13"/>
    <p:sldId id="293" r:id="rId14"/>
    <p:sldId id="282" r:id="rId15"/>
    <p:sldId id="398" r:id="rId16"/>
    <p:sldId id="400" r:id="rId17"/>
    <p:sldId id="543" r:id="rId18"/>
    <p:sldId id="428" r:id="rId19"/>
    <p:sldId id="514" r:id="rId20"/>
    <p:sldId id="538" r:id="rId21"/>
    <p:sldId id="539" r:id="rId22"/>
    <p:sldId id="540" r:id="rId23"/>
    <p:sldId id="513" r:id="rId24"/>
  </p:sldIdLst>
  <p:sldSz cx="9144000" cy="6858000" type="screen4x3"/>
  <p:notesSz cx="6935788" cy="92329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8" autoAdjust="0"/>
    <p:restoredTop sz="95701" autoAdjust="0"/>
  </p:normalViewPr>
  <p:slideViewPr>
    <p:cSldViewPr>
      <p:cViewPr varScale="1">
        <p:scale>
          <a:sx n="103" d="100"/>
          <a:sy n="103" d="100"/>
        </p:scale>
        <p:origin x="213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D3CBC876-F6B5-A94C-AE64-DD913622A72E}"/>
              </a:ext>
            </a:extLst>
          </p:cNvPr>
          <p:cNvSpPr>
            <a:spLocks noGrp="1" noChangeArrowheads="1"/>
          </p:cNvSpPr>
          <p:nvPr>
            <p:ph type="hdr" sz="quarter"/>
          </p:nvPr>
        </p:nvSpPr>
        <p:spPr bwMode="auto">
          <a:xfrm>
            <a:off x="0" y="0"/>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algn="l" defTabSz="923925">
              <a:defRPr sz="1200"/>
            </a:lvl1pPr>
          </a:lstStyle>
          <a:p>
            <a:endParaRPr lang="en-US" altLang="en-US"/>
          </a:p>
        </p:txBody>
      </p:sp>
      <p:sp>
        <p:nvSpPr>
          <p:cNvPr id="159747" name="Rectangle 3">
            <a:extLst>
              <a:ext uri="{FF2B5EF4-FFF2-40B4-BE49-F238E27FC236}">
                <a16:creationId xmlns:a16="http://schemas.microsoft.com/office/drawing/2014/main" id="{5D7CFE26-1238-F54D-8EC0-A9C3B615C2E5}"/>
              </a:ext>
            </a:extLst>
          </p:cNvPr>
          <p:cNvSpPr>
            <a:spLocks noGrp="1" noChangeArrowheads="1"/>
          </p:cNvSpPr>
          <p:nvPr>
            <p:ph type="dt" sz="quarter" idx="1"/>
          </p:nvPr>
        </p:nvSpPr>
        <p:spPr bwMode="auto">
          <a:xfrm>
            <a:off x="3929063" y="0"/>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algn="r" defTabSz="923925">
              <a:defRPr sz="1200"/>
            </a:lvl1pPr>
          </a:lstStyle>
          <a:p>
            <a:endParaRPr lang="en-US" altLang="en-US"/>
          </a:p>
        </p:txBody>
      </p:sp>
      <p:sp>
        <p:nvSpPr>
          <p:cNvPr id="159748" name="Rectangle 4">
            <a:extLst>
              <a:ext uri="{FF2B5EF4-FFF2-40B4-BE49-F238E27FC236}">
                <a16:creationId xmlns:a16="http://schemas.microsoft.com/office/drawing/2014/main" id="{8C38059A-4D06-4B4C-A8E0-C3C117FD9751}"/>
              </a:ext>
            </a:extLst>
          </p:cNvPr>
          <p:cNvSpPr>
            <a:spLocks noGrp="1" noChangeArrowheads="1"/>
          </p:cNvSpPr>
          <p:nvPr>
            <p:ph type="ftr" sz="quarter" idx="2"/>
          </p:nvPr>
        </p:nvSpPr>
        <p:spPr bwMode="auto">
          <a:xfrm>
            <a:off x="0" y="8772525"/>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algn="l" defTabSz="923925">
              <a:defRPr sz="1200"/>
            </a:lvl1pPr>
          </a:lstStyle>
          <a:p>
            <a:endParaRPr lang="en-US" altLang="en-US"/>
          </a:p>
        </p:txBody>
      </p:sp>
      <p:sp>
        <p:nvSpPr>
          <p:cNvPr id="159749" name="Rectangle 5">
            <a:extLst>
              <a:ext uri="{FF2B5EF4-FFF2-40B4-BE49-F238E27FC236}">
                <a16:creationId xmlns:a16="http://schemas.microsoft.com/office/drawing/2014/main" id="{6BAFA639-10FB-A441-9146-8F665819283F}"/>
              </a:ext>
            </a:extLst>
          </p:cNvPr>
          <p:cNvSpPr>
            <a:spLocks noGrp="1" noChangeArrowheads="1"/>
          </p:cNvSpPr>
          <p:nvPr>
            <p:ph type="sldNum" sz="quarter" idx="3"/>
          </p:nvPr>
        </p:nvSpPr>
        <p:spPr bwMode="auto">
          <a:xfrm>
            <a:off x="3929063" y="8772525"/>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algn="r" defTabSz="923925">
              <a:defRPr sz="1200"/>
            </a:lvl1pPr>
          </a:lstStyle>
          <a:p>
            <a:fld id="{F8906A92-D9F4-E34C-8690-D385AEC702F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21A86C5-7A88-C649-89A3-728CE9D7D30B}"/>
              </a:ext>
            </a:extLst>
          </p:cNvPr>
          <p:cNvSpPr>
            <a:spLocks noGrp="1" noChangeArrowheads="1"/>
          </p:cNvSpPr>
          <p:nvPr>
            <p:ph type="hdr" sz="quarter"/>
          </p:nvPr>
        </p:nvSpPr>
        <p:spPr bwMode="auto">
          <a:xfrm>
            <a:off x="0" y="0"/>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algn="l" defTabSz="923925">
              <a:defRPr sz="1200"/>
            </a:lvl1pPr>
          </a:lstStyle>
          <a:p>
            <a:endParaRPr lang="en-US" altLang="en-US"/>
          </a:p>
        </p:txBody>
      </p:sp>
      <p:sp>
        <p:nvSpPr>
          <p:cNvPr id="24579" name="Rectangle 3">
            <a:extLst>
              <a:ext uri="{FF2B5EF4-FFF2-40B4-BE49-F238E27FC236}">
                <a16:creationId xmlns:a16="http://schemas.microsoft.com/office/drawing/2014/main" id="{572FC4DC-3279-E745-9D03-946621A8A8BB}"/>
              </a:ext>
            </a:extLst>
          </p:cNvPr>
          <p:cNvSpPr>
            <a:spLocks noGrp="1" noChangeArrowheads="1"/>
          </p:cNvSpPr>
          <p:nvPr>
            <p:ph type="dt" idx="1"/>
          </p:nvPr>
        </p:nvSpPr>
        <p:spPr bwMode="auto">
          <a:xfrm>
            <a:off x="3929063" y="0"/>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algn="r" defTabSz="923925">
              <a:defRPr sz="1200"/>
            </a:lvl1pPr>
          </a:lstStyle>
          <a:p>
            <a:endParaRPr lang="en-US" altLang="en-US"/>
          </a:p>
        </p:txBody>
      </p:sp>
      <p:sp>
        <p:nvSpPr>
          <p:cNvPr id="24580" name="Rectangle 4">
            <a:extLst>
              <a:ext uri="{FF2B5EF4-FFF2-40B4-BE49-F238E27FC236}">
                <a16:creationId xmlns:a16="http://schemas.microsoft.com/office/drawing/2014/main" id="{11CA2308-64E5-A441-B8D0-7B96AA8160AA}"/>
              </a:ext>
            </a:extLst>
          </p:cNvPr>
          <p:cNvSpPr>
            <a:spLocks noGrp="1" noRot="1" noChangeAspect="1" noChangeArrowheads="1" noTextEdit="1"/>
          </p:cNvSpPr>
          <p:nvPr>
            <p:ph type="sldImg" idx="2"/>
          </p:nvPr>
        </p:nvSpPr>
        <p:spPr bwMode="auto">
          <a:xfrm>
            <a:off x="1160463" y="693738"/>
            <a:ext cx="4614862" cy="3460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9CF6B074-D2A7-384C-919D-EE8CD8BBB9D3}"/>
              </a:ext>
            </a:extLst>
          </p:cNvPr>
          <p:cNvSpPr>
            <a:spLocks noGrp="1" noChangeArrowheads="1"/>
          </p:cNvSpPr>
          <p:nvPr>
            <p:ph type="body" sz="quarter" idx="3"/>
          </p:nvPr>
        </p:nvSpPr>
        <p:spPr bwMode="auto">
          <a:xfrm>
            <a:off x="925513" y="4384675"/>
            <a:ext cx="5084762"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82" name="Rectangle 6">
            <a:extLst>
              <a:ext uri="{FF2B5EF4-FFF2-40B4-BE49-F238E27FC236}">
                <a16:creationId xmlns:a16="http://schemas.microsoft.com/office/drawing/2014/main" id="{BEAA46F9-ECCC-B04F-8828-DB845FF74E14}"/>
              </a:ext>
            </a:extLst>
          </p:cNvPr>
          <p:cNvSpPr>
            <a:spLocks noGrp="1" noChangeArrowheads="1"/>
          </p:cNvSpPr>
          <p:nvPr>
            <p:ph type="ftr" sz="quarter" idx="4"/>
          </p:nvPr>
        </p:nvSpPr>
        <p:spPr bwMode="auto">
          <a:xfrm>
            <a:off x="0" y="8772525"/>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algn="l" defTabSz="923925">
              <a:defRPr sz="1200"/>
            </a:lvl1pPr>
          </a:lstStyle>
          <a:p>
            <a:endParaRPr lang="en-US" altLang="en-US"/>
          </a:p>
        </p:txBody>
      </p:sp>
      <p:sp>
        <p:nvSpPr>
          <p:cNvPr id="24583" name="Rectangle 7">
            <a:extLst>
              <a:ext uri="{FF2B5EF4-FFF2-40B4-BE49-F238E27FC236}">
                <a16:creationId xmlns:a16="http://schemas.microsoft.com/office/drawing/2014/main" id="{835803F7-6CD0-2645-8147-0F53BEF4AD4F}"/>
              </a:ext>
            </a:extLst>
          </p:cNvPr>
          <p:cNvSpPr>
            <a:spLocks noGrp="1" noChangeArrowheads="1"/>
          </p:cNvSpPr>
          <p:nvPr>
            <p:ph type="sldNum" sz="quarter" idx="5"/>
          </p:nvPr>
        </p:nvSpPr>
        <p:spPr bwMode="auto">
          <a:xfrm>
            <a:off x="3929063" y="8772525"/>
            <a:ext cx="3006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algn="r" defTabSz="923925">
              <a:defRPr sz="1200"/>
            </a:lvl1pPr>
          </a:lstStyle>
          <a:p>
            <a:fld id="{F2362ED6-8B83-294E-B34B-0F0DAA42A74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9446-50D6-4A45-B209-64F8016B3222}"/>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A2D451-C60A-644D-824B-03046A92E5E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70D925-48E2-824D-9082-EE7B67037CE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733689-1406-BB49-BD88-94640027E1D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7283389-43E8-C745-A873-20D383EF5DD3}"/>
              </a:ext>
            </a:extLst>
          </p:cNvPr>
          <p:cNvSpPr>
            <a:spLocks noGrp="1"/>
          </p:cNvSpPr>
          <p:nvPr>
            <p:ph type="sldNum" sz="quarter" idx="12"/>
          </p:nvPr>
        </p:nvSpPr>
        <p:spPr/>
        <p:txBody>
          <a:bodyPr/>
          <a:lstStyle>
            <a:lvl1pPr>
              <a:defRPr/>
            </a:lvl1pPr>
          </a:lstStyle>
          <a:p>
            <a:fld id="{90453DB0-8C68-C34E-A0E6-0688291A0844}" type="slidenum">
              <a:rPr lang="en-US" altLang="en-US"/>
              <a:pPr/>
              <a:t>‹#›</a:t>
            </a:fld>
            <a:endParaRPr lang="en-US" altLang="en-US"/>
          </a:p>
        </p:txBody>
      </p:sp>
    </p:spTree>
    <p:extLst>
      <p:ext uri="{BB962C8B-B14F-4D97-AF65-F5344CB8AC3E}">
        <p14:creationId xmlns:p14="http://schemas.microsoft.com/office/powerpoint/2010/main" val="155921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70F3-70B7-0C40-8341-571E1B83E6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8DE08-429C-A64F-BB59-09C9A51588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2C8CE-9308-CB47-B711-768B6E28781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9C32556-4BD3-194D-9632-89516D1E7F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F6344FC-8952-194E-99CF-3DB3EBC34B8E}"/>
              </a:ext>
            </a:extLst>
          </p:cNvPr>
          <p:cNvSpPr>
            <a:spLocks noGrp="1"/>
          </p:cNvSpPr>
          <p:nvPr>
            <p:ph type="sldNum" sz="quarter" idx="12"/>
          </p:nvPr>
        </p:nvSpPr>
        <p:spPr/>
        <p:txBody>
          <a:bodyPr/>
          <a:lstStyle>
            <a:lvl1pPr>
              <a:defRPr/>
            </a:lvl1pPr>
          </a:lstStyle>
          <a:p>
            <a:fld id="{29D9DA40-B25E-2743-A261-3481F507946F}" type="slidenum">
              <a:rPr lang="en-US" altLang="en-US"/>
              <a:pPr/>
              <a:t>‹#›</a:t>
            </a:fld>
            <a:endParaRPr lang="en-US" altLang="en-US"/>
          </a:p>
        </p:txBody>
      </p:sp>
    </p:spTree>
    <p:extLst>
      <p:ext uri="{BB962C8B-B14F-4D97-AF65-F5344CB8AC3E}">
        <p14:creationId xmlns:p14="http://schemas.microsoft.com/office/powerpoint/2010/main" val="390190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D6E51-469D-D040-BD78-DE3CF12D4412}"/>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C45620-5F94-0E47-8D20-CB08569F9C23}"/>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18093-25B6-734B-A57C-F7173AA06D3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525DE24-3A74-0C4A-B46E-03F8D4B262A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225E405-EA36-2846-A301-9EBE78875A0F}"/>
              </a:ext>
            </a:extLst>
          </p:cNvPr>
          <p:cNvSpPr>
            <a:spLocks noGrp="1"/>
          </p:cNvSpPr>
          <p:nvPr>
            <p:ph type="sldNum" sz="quarter" idx="12"/>
          </p:nvPr>
        </p:nvSpPr>
        <p:spPr/>
        <p:txBody>
          <a:bodyPr/>
          <a:lstStyle>
            <a:lvl1pPr>
              <a:defRPr/>
            </a:lvl1pPr>
          </a:lstStyle>
          <a:p>
            <a:fld id="{E43F0042-0931-EE41-A17B-261F27A980CF}" type="slidenum">
              <a:rPr lang="en-US" altLang="en-US"/>
              <a:pPr/>
              <a:t>‹#›</a:t>
            </a:fld>
            <a:endParaRPr lang="en-US" altLang="en-US"/>
          </a:p>
        </p:txBody>
      </p:sp>
    </p:spTree>
    <p:extLst>
      <p:ext uri="{BB962C8B-B14F-4D97-AF65-F5344CB8AC3E}">
        <p14:creationId xmlns:p14="http://schemas.microsoft.com/office/powerpoint/2010/main" val="396009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271-5F0D-9942-A9B1-154E40CCD8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1CE12-DF4B-4948-A274-7E52AF5185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CA73D-5685-1141-80FE-7C0E036BD17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32754F-EBBA-7D4C-B279-9B31685B5BC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1D64133-9B02-BE40-85B4-D3688881E05D}"/>
              </a:ext>
            </a:extLst>
          </p:cNvPr>
          <p:cNvSpPr>
            <a:spLocks noGrp="1"/>
          </p:cNvSpPr>
          <p:nvPr>
            <p:ph type="sldNum" sz="quarter" idx="12"/>
          </p:nvPr>
        </p:nvSpPr>
        <p:spPr/>
        <p:txBody>
          <a:bodyPr/>
          <a:lstStyle>
            <a:lvl1pPr>
              <a:defRPr/>
            </a:lvl1pPr>
          </a:lstStyle>
          <a:p>
            <a:fld id="{50F93C76-2A93-0C45-BC4B-989F469C83EC}" type="slidenum">
              <a:rPr lang="en-US" altLang="en-US"/>
              <a:pPr/>
              <a:t>‹#›</a:t>
            </a:fld>
            <a:endParaRPr lang="en-US" altLang="en-US"/>
          </a:p>
        </p:txBody>
      </p:sp>
    </p:spTree>
    <p:extLst>
      <p:ext uri="{BB962C8B-B14F-4D97-AF65-F5344CB8AC3E}">
        <p14:creationId xmlns:p14="http://schemas.microsoft.com/office/powerpoint/2010/main" val="386955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3AE5-9A1A-1043-8CAB-6F0EC62F7A8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CC1BA-25B5-3845-AFA1-D911B2C29C2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0760B4DA-5449-3A4D-9C37-49A0E02DFC0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2A28D62-F730-B64B-9C36-AE0B0FCBDB6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0CC12D-5A2B-924B-AF06-6B2D7E32BFBB}"/>
              </a:ext>
            </a:extLst>
          </p:cNvPr>
          <p:cNvSpPr>
            <a:spLocks noGrp="1"/>
          </p:cNvSpPr>
          <p:nvPr>
            <p:ph type="sldNum" sz="quarter" idx="12"/>
          </p:nvPr>
        </p:nvSpPr>
        <p:spPr/>
        <p:txBody>
          <a:bodyPr/>
          <a:lstStyle>
            <a:lvl1pPr>
              <a:defRPr/>
            </a:lvl1pPr>
          </a:lstStyle>
          <a:p>
            <a:fld id="{955B27A5-2CAF-8E41-B454-40D3592EC668}" type="slidenum">
              <a:rPr lang="en-US" altLang="en-US"/>
              <a:pPr/>
              <a:t>‹#›</a:t>
            </a:fld>
            <a:endParaRPr lang="en-US" altLang="en-US"/>
          </a:p>
        </p:txBody>
      </p:sp>
    </p:spTree>
    <p:extLst>
      <p:ext uri="{BB962C8B-B14F-4D97-AF65-F5344CB8AC3E}">
        <p14:creationId xmlns:p14="http://schemas.microsoft.com/office/powerpoint/2010/main" val="8860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6C46-1FA8-4B44-873C-B77DADF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8A843-613B-594B-A0F5-7FB0222674B3}"/>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B9F94-8A48-3643-947A-73048ECAA5D9}"/>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6C0481-F67B-254E-9D7E-1F63EA6A0D5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AB8BCA-107F-A946-9DE8-71A429BED7A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0391E8B-EA4F-434F-8BAE-F7FB4F20D2F8}"/>
              </a:ext>
            </a:extLst>
          </p:cNvPr>
          <p:cNvSpPr>
            <a:spLocks noGrp="1"/>
          </p:cNvSpPr>
          <p:nvPr>
            <p:ph type="sldNum" sz="quarter" idx="12"/>
          </p:nvPr>
        </p:nvSpPr>
        <p:spPr/>
        <p:txBody>
          <a:bodyPr/>
          <a:lstStyle>
            <a:lvl1pPr>
              <a:defRPr/>
            </a:lvl1pPr>
          </a:lstStyle>
          <a:p>
            <a:fld id="{3A2BA2DC-FAF6-2B4A-B986-A16D9B35176B}" type="slidenum">
              <a:rPr lang="en-US" altLang="en-US"/>
              <a:pPr/>
              <a:t>‹#›</a:t>
            </a:fld>
            <a:endParaRPr lang="en-US" altLang="en-US"/>
          </a:p>
        </p:txBody>
      </p:sp>
    </p:spTree>
    <p:extLst>
      <p:ext uri="{BB962C8B-B14F-4D97-AF65-F5344CB8AC3E}">
        <p14:creationId xmlns:p14="http://schemas.microsoft.com/office/powerpoint/2010/main" val="93465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10C0-EC9B-CA49-BF44-E6786A5AA37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BEBAF-E942-6945-98CB-E5DF1E937C4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BA6E9-9F0C-1645-9573-AB85032E712F}"/>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436F9B-27D2-C24D-AD10-4B7B8BC4345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B2B64D-9DFF-F54A-A716-8796E5373FBE}"/>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C7A371-DE19-D544-B5FF-CF78B15C3331}"/>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F6AEBF8-A163-0147-BD0B-ACF04C39F53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0DFD542-8F87-7743-BE5F-7F1C32858BD6}"/>
              </a:ext>
            </a:extLst>
          </p:cNvPr>
          <p:cNvSpPr>
            <a:spLocks noGrp="1"/>
          </p:cNvSpPr>
          <p:nvPr>
            <p:ph type="sldNum" sz="quarter" idx="12"/>
          </p:nvPr>
        </p:nvSpPr>
        <p:spPr/>
        <p:txBody>
          <a:bodyPr/>
          <a:lstStyle>
            <a:lvl1pPr>
              <a:defRPr/>
            </a:lvl1pPr>
          </a:lstStyle>
          <a:p>
            <a:fld id="{FBF4CDCF-6858-4B40-815C-EE0803179399}" type="slidenum">
              <a:rPr lang="en-US" altLang="en-US"/>
              <a:pPr/>
              <a:t>‹#›</a:t>
            </a:fld>
            <a:endParaRPr lang="en-US" altLang="en-US"/>
          </a:p>
        </p:txBody>
      </p:sp>
    </p:spTree>
    <p:extLst>
      <p:ext uri="{BB962C8B-B14F-4D97-AF65-F5344CB8AC3E}">
        <p14:creationId xmlns:p14="http://schemas.microsoft.com/office/powerpoint/2010/main" val="102895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D3A2-DDA8-C340-A43C-96E67ADE5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85EF75-82B3-3E4F-A51D-68266356EC6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E5A385B-56D5-B54F-B36C-2A151402F465}"/>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007E505-47E9-AD44-835C-CA2A77E358E7}"/>
              </a:ext>
            </a:extLst>
          </p:cNvPr>
          <p:cNvSpPr>
            <a:spLocks noGrp="1"/>
          </p:cNvSpPr>
          <p:nvPr>
            <p:ph type="sldNum" sz="quarter" idx="12"/>
          </p:nvPr>
        </p:nvSpPr>
        <p:spPr/>
        <p:txBody>
          <a:bodyPr/>
          <a:lstStyle>
            <a:lvl1pPr>
              <a:defRPr/>
            </a:lvl1pPr>
          </a:lstStyle>
          <a:p>
            <a:fld id="{D92A3C68-86FC-AA4A-81EA-7C1B2EC87C97}" type="slidenum">
              <a:rPr lang="en-US" altLang="en-US"/>
              <a:pPr/>
              <a:t>‹#›</a:t>
            </a:fld>
            <a:endParaRPr lang="en-US" altLang="en-US"/>
          </a:p>
        </p:txBody>
      </p:sp>
    </p:spTree>
    <p:extLst>
      <p:ext uri="{BB962C8B-B14F-4D97-AF65-F5344CB8AC3E}">
        <p14:creationId xmlns:p14="http://schemas.microsoft.com/office/powerpoint/2010/main" val="131893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E5B8E-D9B8-4741-855F-E2EFB151973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044F568-9E58-6942-82AE-4C797C944626}"/>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E6CF3D2-D877-AA4E-950F-E989E487BAF2}"/>
              </a:ext>
            </a:extLst>
          </p:cNvPr>
          <p:cNvSpPr>
            <a:spLocks noGrp="1"/>
          </p:cNvSpPr>
          <p:nvPr>
            <p:ph type="sldNum" sz="quarter" idx="12"/>
          </p:nvPr>
        </p:nvSpPr>
        <p:spPr/>
        <p:txBody>
          <a:bodyPr/>
          <a:lstStyle>
            <a:lvl1pPr>
              <a:defRPr/>
            </a:lvl1pPr>
          </a:lstStyle>
          <a:p>
            <a:fld id="{3DCA6918-0CAD-BF42-9088-F3742190B07B}" type="slidenum">
              <a:rPr lang="en-US" altLang="en-US"/>
              <a:pPr/>
              <a:t>‹#›</a:t>
            </a:fld>
            <a:endParaRPr lang="en-US" altLang="en-US"/>
          </a:p>
        </p:txBody>
      </p:sp>
    </p:spTree>
    <p:extLst>
      <p:ext uri="{BB962C8B-B14F-4D97-AF65-F5344CB8AC3E}">
        <p14:creationId xmlns:p14="http://schemas.microsoft.com/office/powerpoint/2010/main" val="69726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B7D6-D30C-5B40-BF96-89A95A7764C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A566A6-6AD3-5B43-A7C6-17B3B4EA1D1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5F4FB-2415-B64A-A266-534F5E81671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616F54-99DD-844F-8128-5C773DD1CE8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A038649-B286-A54B-B0E7-83214349405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07960D2-FB2F-684B-AC80-3CD7B7669BDB}"/>
              </a:ext>
            </a:extLst>
          </p:cNvPr>
          <p:cNvSpPr>
            <a:spLocks noGrp="1"/>
          </p:cNvSpPr>
          <p:nvPr>
            <p:ph type="sldNum" sz="quarter" idx="12"/>
          </p:nvPr>
        </p:nvSpPr>
        <p:spPr/>
        <p:txBody>
          <a:bodyPr/>
          <a:lstStyle>
            <a:lvl1pPr>
              <a:defRPr/>
            </a:lvl1pPr>
          </a:lstStyle>
          <a:p>
            <a:fld id="{45C82EF2-A71B-C648-99BE-D4896C68C165}" type="slidenum">
              <a:rPr lang="en-US" altLang="en-US"/>
              <a:pPr/>
              <a:t>‹#›</a:t>
            </a:fld>
            <a:endParaRPr lang="en-US" altLang="en-US"/>
          </a:p>
        </p:txBody>
      </p:sp>
    </p:spTree>
    <p:extLst>
      <p:ext uri="{BB962C8B-B14F-4D97-AF65-F5344CB8AC3E}">
        <p14:creationId xmlns:p14="http://schemas.microsoft.com/office/powerpoint/2010/main" val="327191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F90E-BEC8-3943-9D66-01AB508672D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D925B-BE9E-CF40-AC2A-EEF935ACB96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A1A4E-5334-A240-A4E1-07C18B8CBEA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36476A-BA93-474D-B13A-226286F823A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E813667-4B57-2649-83FA-9A329CEF00F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5B6E106-C281-F24C-956E-0947EAAE2175}"/>
              </a:ext>
            </a:extLst>
          </p:cNvPr>
          <p:cNvSpPr>
            <a:spLocks noGrp="1"/>
          </p:cNvSpPr>
          <p:nvPr>
            <p:ph type="sldNum" sz="quarter" idx="12"/>
          </p:nvPr>
        </p:nvSpPr>
        <p:spPr/>
        <p:txBody>
          <a:bodyPr/>
          <a:lstStyle>
            <a:lvl1pPr>
              <a:defRPr/>
            </a:lvl1pPr>
          </a:lstStyle>
          <a:p>
            <a:fld id="{27428FC8-A8EA-604A-ADCC-1B449CDDAD73}" type="slidenum">
              <a:rPr lang="en-US" altLang="en-US"/>
              <a:pPr/>
              <a:t>‹#›</a:t>
            </a:fld>
            <a:endParaRPr lang="en-US" altLang="en-US"/>
          </a:p>
        </p:txBody>
      </p:sp>
    </p:spTree>
    <p:extLst>
      <p:ext uri="{BB962C8B-B14F-4D97-AF65-F5344CB8AC3E}">
        <p14:creationId xmlns:p14="http://schemas.microsoft.com/office/powerpoint/2010/main" val="327610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B060FB-1278-0C49-ABFE-0D3B8A86347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5AF7EA0-7310-9149-9E31-7D3A4620EF4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66FBB23-3957-0F42-9951-16E75CADF8D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en-US"/>
          </a:p>
        </p:txBody>
      </p:sp>
      <p:sp>
        <p:nvSpPr>
          <p:cNvPr id="1029" name="Rectangle 5">
            <a:extLst>
              <a:ext uri="{FF2B5EF4-FFF2-40B4-BE49-F238E27FC236}">
                <a16:creationId xmlns:a16="http://schemas.microsoft.com/office/drawing/2014/main" id="{74A8AC3C-B22F-C345-BD74-CF7B386F9CC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a:extLst>
              <a:ext uri="{FF2B5EF4-FFF2-40B4-BE49-F238E27FC236}">
                <a16:creationId xmlns:a16="http://schemas.microsoft.com/office/drawing/2014/main" id="{5F99A17E-7277-3B46-BE03-84F36289167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08361B4-9256-164B-8566-2D16B1B81BE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414171F-9D32-4C49-ABC9-96B34D9DEE2D}"/>
              </a:ext>
            </a:extLst>
          </p:cNvPr>
          <p:cNvSpPr>
            <a:spLocks noGrp="1" noChangeArrowheads="1"/>
          </p:cNvSpPr>
          <p:nvPr>
            <p:ph type="ctrTitle"/>
          </p:nvPr>
        </p:nvSpPr>
        <p:spPr>
          <a:xfrm>
            <a:off x="685800" y="685800"/>
            <a:ext cx="7772400" cy="1470025"/>
          </a:xfrm>
        </p:spPr>
        <p:txBody>
          <a:bodyPr anchor="ctr"/>
          <a:lstStyle/>
          <a:p>
            <a:r>
              <a:rPr lang="en-US" altLang="en-US" sz="4400" dirty="0"/>
              <a:t>Machine Translation</a:t>
            </a:r>
          </a:p>
        </p:txBody>
      </p:sp>
      <p:sp>
        <p:nvSpPr>
          <p:cNvPr id="3075" name="Rectangle 3">
            <a:extLst>
              <a:ext uri="{FF2B5EF4-FFF2-40B4-BE49-F238E27FC236}">
                <a16:creationId xmlns:a16="http://schemas.microsoft.com/office/drawing/2014/main" id="{DCBD4CD0-2D11-E140-8F7C-876AD0F31144}"/>
              </a:ext>
            </a:extLst>
          </p:cNvPr>
          <p:cNvSpPr>
            <a:spLocks noGrp="1" noChangeArrowheads="1"/>
          </p:cNvSpPr>
          <p:nvPr>
            <p:ph type="subTitle" idx="1"/>
          </p:nvPr>
        </p:nvSpPr>
        <p:spPr>
          <a:xfrm>
            <a:off x="838200" y="2746375"/>
            <a:ext cx="7315200" cy="758825"/>
          </a:xfrm>
        </p:spPr>
        <p:txBody>
          <a:bodyPr/>
          <a:lstStyle/>
          <a:p>
            <a:r>
              <a:rPr lang="en-US" altLang="en-US" sz="3600"/>
              <a:t>Kevin Knight </a:t>
            </a:r>
          </a:p>
        </p:txBody>
      </p:sp>
      <p:pic>
        <p:nvPicPr>
          <p:cNvPr id="3078" name="Picture 6" descr="isi-nlp-plate">
            <a:extLst>
              <a:ext uri="{FF2B5EF4-FFF2-40B4-BE49-F238E27FC236}">
                <a16:creationId xmlns:a16="http://schemas.microsoft.com/office/drawing/2014/main" id="{BEA8AB4F-45EE-E347-82E6-4981EAC09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4953000"/>
            <a:ext cx="24003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092" name="Text Box 20">
            <a:extLst>
              <a:ext uri="{FF2B5EF4-FFF2-40B4-BE49-F238E27FC236}">
                <a16:creationId xmlns:a16="http://schemas.microsoft.com/office/drawing/2014/main" id="{DCB4A1CE-1709-7343-808C-B8085F8F659A}"/>
              </a:ext>
            </a:extLst>
          </p:cNvPr>
          <p:cNvSpPr txBox="1">
            <a:spLocks noChangeArrowheads="1"/>
          </p:cNvSpPr>
          <p:nvPr/>
        </p:nvSpPr>
        <p:spPr bwMode="auto">
          <a:xfrm>
            <a:off x="2609850" y="3505200"/>
            <a:ext cx="38671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USC/Information Sciences Institute</a:t>
            </a:r>
          </a:p>
          <a:p>
            <a:r>
              <a:rPr lang="en-US" altLang="en-US"/>
              <a:t>USC/Computer Science Department</a:t>
            </a:r>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60" name="Rectangle 72">
            <a:extLst>
              <a:ext uri="{FF2B5EF4-FFF2-40B4-BE49-F238E27FC236}">
                <a16:creationId xmlns:a16="http://schemas.microsoft.com/office/drawing/2014/main" id="{CD13A986-B73D-B143-A38E-1E7E71D7EB8D}"/>
              </a:ext>
            </a:extLst>
          </p:cNvPr>
          <p:cNvSpPr>
            <a:spLocks noChangeArrowheads="1"/>
          </p:cNvSpPr>
          <p:nvPr/>
        </p:nvSpPr>
        <p:spPr bwMode="auto">
          <a:xfrm>
            <a:off x="5943600" y="1066800"/>
            <a:ext cx="1066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61" name="Rectangle 73">
            <a:extLst>
              <a:ext uri="{FF2B5EF4-FFF2-40B4-BE49-F238E27FC236}">
                <a16:creationId xmlns:a16="http://schemas.microsoft.com/office/drawing/2014/main" id="{31CD87F2-64F4-FF40-8C53-EB429F2F11E9}"/>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50" name="Rectangle 62">
            <a:extLst>
              <a:ext uri="{FF2B5EF4-FFF2-40B4-BE49-F238E27FC236}">
                <a16:creationId xmlns:a16="http://schemas.microsoft.com/office/drawing/2014/main" id="{A6ED25C3-9C20-2A47-BD99-B50AAAD0E5D5}"/>
              </a:ext>
            </a:extLst>
          </p:cNvPr>
          <p:cNvSpPr>
            <a:spLocks noChangeArrowheads="1"/>
          </p:cNvSpPr>
          <p:nvPr/>
        </p:nvSpPr>
        <p:spPr bwMode="auto">
          <a:xfrm>
            <a:off x="7010400" y="1066800"/>
            <a:ext cx="458788"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9" name="Rectangle 61">
            <a:extLst>
              <a:ext uri="{FF2B5EF4-FFF2-40B4-BE49-F238E27FC236}">
                <a16:creationId xmlns:a16="http://schemas.microsoft.com/office/drawing/2014/main" id="{3AED791B-1CFE-BE4F-9BE2-44C228CFA4FF}"/>
              </a:ext>
            </a:extLst>
          </p:cNvPr>
          <p:cNvSpPr>
            <a:spLocks noChangeArrowheads="1"/>
          </p:cNvSpPr>
          <p:nvPr/>
        </p:nvSpPr>
        <p:spPr bwMode="auto">
          <a:xfrm>
            <a:off x="4724400" y="4114800"/>
            <a:ext cx="23622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0" name="Rectangle 2">
            <a:extLst>
              <a:ext uri="{FF2B5EF4-FFF2-40B4-BE49-F238E27FC236}">
                <a16:creationId xmlns:a16="http://schemas.microsoft.com/office/drawing/2014/main" id="{13C15657-859F-D54C-BD86-2378CDB37E5C}"/>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7891" name="Group 3">
            <a:extLst>
              <a:ext uri="{FF2B5EF4-FFF2-40B4-BE49-F238E27FC236}">
                <a16:creationId xmlns:a16="http://schemas.microsoft.com/office/drawing/2014/main" id="{90372A92-C22F-1F4F-9554-4369E33012A2}"/>
              </a:ext>
            </a:extLst>
          </p:cNvPr>
          <p:cNvGrpSpPr>
            <a:grpSpLocks/>
          </p:cNvGrpSpPr>
          <p:nvPr/>
        </p:nvGrpSpPr>
        <p:grpSpPr bwMode="auto">
          <a:xfrm>
            <a:off x="381000" y="1524000"/>
            <a:ext cx="8337550" cy="4873625"/>
            <a:chOff x="-3" y="-3"/>
            <a:chExt cx="3487" cy="3344"/>
          </a:xfrm>
        </p:grpSpPr>
        <p:grpSp>
          <p:nvGrpSpPr>
            <p:cNvPr id="37892" name="Group 4">
              <a:extLst>
                <a:ext uri="{FF2B5EF4-FFF2-40B4-BE49-F238E27FC236}">
                  <a16:creationId xmlns:a16="http://schemas.microsoft.com/office/drawing/2014/main" id="{B13258D0-E988-B743-A754-7DE530523DC5}"/>
                </a:ext>
              </a:extLst>
            </p:cNvPr>
            <p:cNvGrpSpPr>
              <a:grpSpLocks/>
            </p:cNvGrpSpPr>
            <p:nvPr/>
          </p:nvGrpSpPr>
          <p:grpSpPr bwMode="auto">
            <a:xfrm>
              <a:off x="0" y="0"/>
              <a:ext cx="3481" cy="3338"/>
              <a:chOff x="0" y="0"/>
              <a:chExt cx="3481" cy="3338"/>
            </a:xfrm>
          </p:grpSpPr>
          <p:grpSp>
            <p:nvGrpSpPr>
              <p:cNvPr id="37893" name="Group 5">
                <a:extLst>
                  <a:ext uri="{FF2B5EF4-FFF2-40B4-BE49-F238E27FC236}">
                    <a16:creationId xmlns:a16="http://schemas.microsoft.com/office/drawing/2014/main" id="{D35AFF3D-C2CC-1F46-A042-007C0363E7FA}"/>
                  </a:ext>
                </a:extLst>
              </p:cNvPr>
              <p:cNvGrpSpPr>
                <a:grpSpLocks/>
              </p:cNvGrpSpPr>
              <p:nvPr/>
            </p:nvGrpSpPr>
            <p:grpSpPr bwMode="auto">
              <a:xfrm>
                <a:off x="0" y="0"/>
                <a:ext cx="1599" cy="633"/>
                <a:chOff x="0" y="0"/>
                <a:chExt cx="1599" cy="633"/>
              </a:xfrm>
            </p:grpSpPr>
            <p:sp>
              <p:nvSpPr>
                <p:cNvPr id="37894" name="Rectangle 6">
                  <a:extLst>
                    <a:ext uri="{FF2B5EF4-FFF2-40B4-BE49-F238E27FC236}">
                      <a16:creationId xmlns:a16="http://schemas.microsoft.com/office/drawing/2014/main" id="{743CE458-7B5E-9F4E-BBD4-94AD325EA26D}"/>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7895" name="Rectangle 7">
                  <a:extLst>
                    <a:ext uri="{FF2B5EF4-FFF2-40B4-BE49-F238E27FC236}">
                      <a16:creationId xmlns:a16="http://schemas.microsoft.com/office/drawing/2014/main" id="{CC68F0E8-9439-E34B-BE27-52F3C5878C3D}"/>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896" name="Group 8">
                <a:extLst>
                  <a:ext uri="{FF2B5EF4-FFF2-40B4-BE49-F238E27FC236}">
                    <a16:creationId xmlns:a16="http://schemas.microsoft.com/office/drawing/2014/main" id="{0E233080-DF5F-8747-9ED3-D43DABD36CCC}"/>
                  </a:ext>
                </a:extLst>
              </p:cNvPr>
              <p:cNvGrpSpPr>
                <a:grpSpLocks/>
              </p:cNvGrpSpPr>
              <p:nvPr/>
            </p:nvGrpSpPr>
            <p:grpSpPr bwMode="auto">
              <a:xfrm>
                <a:off x="1599" y="0"/>
                <a:ext cx="1882" cy="633"/>
                <a:chOff x="1599" y="0"/>
                <a:chExt cx="1882" cy="633"/>
              </a:xfrm>
            </p:grpSpPr>
            <p:sp>
              <p:nvSpPr>
                <p:cNvPr id="37897" name="Rectangle 9">
                  <a:extLst>
                    <a:ext uri="{FF2B5EF4-FFF2-40B4-BE49-F238E27FC236}">
                      <a16:creationId xmlns:a16="http://schemas.microsoft.com/office/drawing/2014/main" id="{69C854CC-7538-A341-B071-516A2219E14D}"/>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7898" name="Rectangle 10">
                  <a:extLst>
                    <a:ext uri="{FF2B5EF4-FFF2-40B4-BE49-F238E27FC236}">
                      <a16:creationId xmlns:a16="http://schemas.microsoft.com/office/drawing/2014/main" id="{EB7853B0-89F8-3F40-8D1B-F21F7D70B9BC}"/>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899" name="Group 11">
                <a:extLst>
                  <a:ext uri="{FF2B5EF4-FFF2-40B4-BE49-F238E27FC236}">
                    <a16:creationId xmlns:a16="http://schemas.microsoft.com/office/drawing/2014/main" id="{39E5F27A-01B8-AA4C-9470-8E5C924F0294}"/>
                  </a:ext>
                </a:extLst>
              </p:cNvPr>
              <p:cNvGrpSpPr>
                <a:grpSpLocks/>
              </p:cNvGrpSpPr>
              <p:nvPr/>
            </p:nvGrpSpPr>
            <p:grpSpPr bwMode="auto">
              <a:xfrm>
                <a:off x="0" y="633"/>
                <a:ext cx="1599" cy="633"/>
                <a:chOff x="0" y="633"/>
                <a:chExt cx="1599" cy="633"/>
              </a:xfrm>
            </p:grpSpPr>
            <p:sp>
              <p:nvSpPr>
                <p:cNvPr id="37900" name="Rectangle 12">
                  <a:extLst>
                    <a:ext uri="{FF2B5EF4-FFF2-40B4-BE49-F238E27FC236}">
                      <a16:creationId xmlns:a16="http://schemas.microsoft.com/office/drawing/2014/main" id="{245BEFD2-8678-9246-851C-5211D45E49F7}"/>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7901" name="Rectangle 13">
                  <a:extLst>
                    <a:ext uri="{FF2B5EF4-FFF2-40B4-BE49-F238E27FC236}">
                      <a16:creationId xmlns:a16="http://schemas.microsoft.com/office/drawing/2014/main" id="{2F45B426-8D9A-444B-9998-4504A07E03B1}"/>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02" name="Group 14">
                <a:extLst>
                  <a:ext uri="{FF2B5EF4-FFF2-40B4-BE49-F238E27FC236}">
                    <a16:creationId xmlns:a16="http://schemas.microsoft.com/office/drawing/2014/main" id="{0088ED60-9A61-AB48-8E39-64F3D8AC5346}"/>
                  </a:ext>
                </a:extLst>
              </p:cNvPr>
              <p:cNvGrpSpPr>
                <a:grpSpLocks/>
              </p:cNvGrpSpPr>
              <p:nvPr/>
            </p:nvGrpSpPr>
            <p:grpSpPr bwMode="auto">
              <a:xfrm>
                <a:off x="1599" y="633"/>
                <a:ext cx="1882" cy="633"/>
                <a:chOff x="1599" y="633"/>
                <a:chExt cx="1882" cy="633"/>
              </a:xfrm>
            </p:grpSpPr>
            <p:sp>
              <p:nvSpPr>
                <p:cNvPr id="37903" name="Rectangle 15">
                  <a:extLst>
                    <a:ext uri="{FF2B5EF4-FFF2-40B4-BE49-F238E27FC236}">
                      <a16:creationId xmlns:a16="http://schemas.microsoft.com/office/drawing/2014/main" id="{BC4FA7BC-EECA-B44F-87D2-B33D69D750B8}"/>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7904" name="Rectangle 16">
                  <a:extLst>
                    <a:ext uri="{FF2B5EF4-FFF2-40B4-BE49-F238E27FC236}">
                      <a16:creationId xmlns:a16="http://schemas.microsoft.com/office/drawing/2014/main" id="{EBD143B8-4EA3-444D-9ADB-409877DD1702}"/>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05" name="Group 17">
                <a:extLst>
                  <a:ext uri="{FF2B5EF4-FFF2-40B4-BE49-F238E27FC236}">
                    <a16:creationId xmlns:a16="http://schemas.microsoft.com/office/drawing/2014/main" id="{A654C749-A28F-244B-AACE-30FAC0CE1E6D}"/>
                  </a:ext>
                </a:extLst>
              </p:cNvPr>
              <p:cNvGrpSpPr>
                <a:grpSpLocks/>
              </p:cNvGrpSpPr>
              <p:nvPr/>
            </p:nvGrpSpPr>
            <p:grpSpPr bwMode="auto">
              <a:xfrm>
                <a:off x="0" y="1266"/>
                <a:ext cx="1599" cy="518"/>
                <a:chOff x="0" y="1266"/>
                <a:chExt cx="1599" cy="518"/>
              </a:xfrm>
            </p:grpSpPr>
            <p:sp>
              <p:nvSpPr>
                <p:cNvPr id="37906" name="Rectangle 18">
                  <a:extLst>
                    <a:ext uri="{FF2B5EF4-FFF2-40B4-BE49-F238E27FC236}">
                      <a16:creationId xmlns:a16="http://schemas.microsoft.com/office/drawing/2014/main" id="{9607FFE8-8CE6-0244-8577-B92F2C3A6CC8}"/>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7907" name="Rectangle 19">
                  <a:extLst>
                    <a:ext uri="{FF2B5EF4-FFF2-40B4-BE49-F238E27FC236}">
                      <a16:creationId xmlns:a16="http://schemas.microsoft.com/office/drawing/2014/main" id="{46B57CBC-E619-4347-91A0-59DBB7F7A32D}"/>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08" name="Group 20">
                <a:extLst>
                  <a:ext uri="{FF2B5EF4-FFF2-40B4-BE49-F238E27FC236}">
                    <a16:creationId xmlns:a16="http://schemas.microsoft.com/office/drawing/2014/main" id="{48C2EBE4-157B-BE4C-AF41-C9DAD7C9B124}"/>
                  </a:ext>
                </a:extLst>
              </p:cNvPr>
              <p:cNvGrpSpPr>
                <a:grpSpLocks/>
              </p:cNvGrpSpPr>
              <p:nvPr/>
            </p:nvGrpSpPr>
            <p:grpSpPr bwMode="auto">
              <a:xfrm>
                <a:off x="1599" y="1266"/>
                <a:ext cx="1882" cy="518"/>
                <a:chOff x="1599" y="1266"/>
                <a:chExt cx="1882" cy="518"/>
              </a:xfrm>
            </p:grpSpPr>
            <p:sp>
              <p:nvSpPr>
                <p:cNvPr id="37909" name="Rectangle 21">
                  <a:extLst>
                    <a:ext uri="{FF2B5EF4-FFF2-40B4-BE49-F238E27FC236}">
                      <a16:creationId xmlns:a16="http://schemas.microsoft.com/office/drawing/2014/main" id="{A602552D-B77B-3E44-BFA2-A4452383F8C3}"/>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7910" name="Rectangle 22">
                  <a:extLst>
                    <a:ext uri="{FF2B5EF4-FFF2-40B4-BE49-F238E27FC236}">
                      <a16:creationId xmlns:a16="http://schemas.microsoft.com/office/drawing/2014/main" id="{4D8A8A9B-568F-1743-87BD-5AAB052311ED}"/>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11" name="Group 23">
                <a:extLst>
                  <a:ext uri="{FF2B5EF4-FFF2-40B4-BE49-F238E27FC236}">
                    <a16:creationId xmlns:a16="http://schemas.microsoft.com/office/drawing/2014/main" id="{5DAA8FC3-37B5-CC48-9945-01B5101D678B}"/>
                  </a:ext>
                </a:extLst>
              </p:cNvPr>
              <p:cNvGrpSpPr>
                <a:grpSpLocks/>
              </p:cNvGrpSpPr>
              <p:nvPr/>
            </p:nvGrpSpPr>
            <p:grpSpPr bwMode="auto">
              <a:xfrm>
                <a:off x="0" y="1784"/>
                <a:ext cx="1599" cy="518"/>
                <a:chOff x="0" y="1784"/>
                <a:chExt cx="1599" cy="518"/>
              </a:xfrm>
            </p:grpSpPr>
            <p:sp>
              <p:nvSpPr>
                <p:cNvPr id="37912" name="Rectangle 24">
                  <a:extLst>
                    <a:ext uri="{FF2B5EF4-FFF2-40B4-BE49-F238E27FC236}">
                      <a16:creationId xmlns:a16="http://schemas.microsoft.com/office/drawing/2014/main" id="{233ADFAB-5A48-6046-862F-F09227E1BD7D}"/>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7913" name="Rectangle 25">
                  <a:extLst>
                    <a:ext uri="{FF2B5EF4-FFF2-40B4-BE49-F238E27FC236}">
                      <a16:creationId xmlns:a16="http://schemas.microsoft.com/office/drawing/2014/main" id="{4FD05234-D979-6347-AB9D-6A44AC7D71FF}"/>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14" name="Group 26">
                <a:extLst>
                  <a:ext uri="{FF2B5EF4-FFF2-40B4-BE49-F238E27FC236}">
                    <a16:creationId xmlns:a16="http://schemas.microsoft.com/office/drawing/2014/main" id="{9538128A-A937-5743-9FE3-0BD01B508E7D}"/>
                  </a:ext>
                </a:extLst>
              </p:cNvPr>
              <p:cNvGrpSpPr>
                <a:grpSpLocks/>
              </p:cNvGrpSpPr>
              <p:nvPr/>
            </p:nvGrpSpPr>
            <p:grpSpPr bwMode="auto">
              <a:xfrm>
                <a:off x="1599" y="1784"/>
                <a:ext cx="1882" cy="518"/>
                <a:chOff x="1599" y="1784"/>
                <a:chExt cx="1882" cy="518"/>
              </a:xfrm>
            </p:grpSpPr>
            <p:sp>
              <p:nvSpPr>
                <p:cNvPr id="37915" name="Rectangle 27">
                  <a:extLst>
                    <a:ext uri="{FF2B5EF4-FFF2-40B4-BE49-F238E27FC236}">
                      <a16:creationId xmlns:a16="http://schemas.microsoft.com/office/drawing/2014/main" id="{FD3C66BB-9D73-1A4C-8D02-BE588DCDAC56}"/>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7916" name="Rectangle 28">
                  <a:extLst>
                    <a:ext uri="{FF2B5EF4-FFF2-40B4-BE49-F238E27FC236}">
                      <a16:creationId xmlns:a16="http://schemas.microsoft.com/office/drawing/2014/main" id="{B14B3C18-FD92-1147-BBA2-1E16496591D7}"/>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17" name="Group 29">
                <a:extLst>
                  <a:ext uri="{FF2B5EF4-FFF2-40B4-BE49-F238E27FC236}">
                    <a16:creationId xmlns:a16="http://schemas.microsoft.com/office/drawing/2014/main" id="{FF2E53A3-B7E0-9348-94D3-B43A8E74C401}"/>
                  </a:ext>
                </a:extLst>
              </p:cNvPr>
              <p:cNvGrpSpPr>
                <a:grpSpLocks/>
              </p:cNvGrpSpPr>
              <p:nvPr/>
            </p:nvGrpSpPr>
            <p:grpSpPr bwMode="auto">
              <a:xfrm>
                <a:off x="0" y="2302"/>
                <a:ext cx="1599" cy="518"/>
                <a:chOff x="0" y="2302"/>
                <a:chExt cx="1599" cy="518"/>
              </a:xfrm>
            </p:grpSpPr>
            <p:sp>
              <p:nvSpPr>
                <p:cNvPr id="37918" name="Rectangle 30">
                  <a:extLst>
                    <a:ext uri="{FF2B5EF4-FFF2-40B4-BE49-F238E27FC236}">
                      <a16:creationId xmlns:a16="http://schemas.microsoft.com/office/drawing/2014/main" id="{D81F8337-ADE0-FC47-A7DA-FF55F36A51C8}"/>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7919" name="Rectangle 31">
                  <a:extLst>
                    <a:ext uri="{FF2B5EF4-FFF2-40B4-BE49-F238E27FC236}">
                      <a16:creationId xmlns:a16="http://schemas.microsoft.com/office/drawing/2014/main" id="{44D3F1E7-659F-BB4E-A013-A916E4D62554}"/>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20" name="Group 32">
                <a:extLst>
                  <a:ext uri="{FF2B5EF4-FFF2-40B4-BE49-F238E27FC236}">
                    <a16:creationId xmlns:a16="http://schemas.microsoft.com/office/drawing/2014/main" id="{8CE128EF-70F9-C847-AC14-1F3C1310C9F0}"/>
                  </a:ext>
                </a:extLst>
              </p:cNvPr>
              <p:cNvGrpSpPr>
                <a:grpSpLocks/>
              </p:cNvGrpSpPr>
              <p:nvPr/>
            </p:nvGrpSpPr>
            <p:grpSpPr bwMode="auto">
              <a:xfrm>
                <a:off x="1599" y="2302"/>
                <a:ext cx="1882" cy="518"/>
                <a:chOff x="1599" y="2302"/>
                <a:chExt cx="1882" cy="518"/>
              </a:xfrm>
            </p:grpSpPr>
            <p:sp>
              <p:nvSpPr>
                <p:cNvPr id="37921" name="Rectangle 33">
                  <a:extLst>
                    <a:ext uri="{FF2B5EF4-FFF2-40B4-BE49-F238E27FC236}">
                      <a16:creationId xmlns:a16="http://schemas.microsoft.com/office/drawing/2014/main" id="{D2152D35-8817-8945-8D60-E1D793D1864A}"/>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7922" name="Rectangle 34">
                  <a:extLst>
                    <a:ext uri="{FF2B5EF4-FFF2-40B4-BE49-F238E27FC236}">
                      <a16:creationId xmlns:a16="http://schemas.microsoft.com/office/drawing/2014/main" id="{D88EB355-0EFD-C24B-87FF-BA82CD5D36B7}"/>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23" name="Group 35">
                <a:extLst>
                  <a:ext uri="{FF2B5EF4-FFF2-40B4-BE49-F238E27FC236}">
                    <a16:creationId xmlns:a16="http://schemas.microsoft.com/office/drawing/2014/main" id="{BF8AA420-1112-EE4B-8D04-1004E3B4FCBF}"/>
                  </a:ext>
                </a:extLst>
              </p:cNvPr>
              <p:cNvGrpSpPr>
                <a:grpSpLocks/>
              </p:cNvGrpSpPr>
              <p:nvPr/>
            </p:nvGrpSpPr>
            <p:grpSpPr bwMode="auto">
              <a:xfrm>
                <a:off x="0" y="2820"/>
                <a:ext cx="1599" cy="518"/>
                <a:chOff x="0" y="2820"/>
                <a:chExt cx="1599" cy="518"/>
              </a:xfrm>
            </p:grpSpPr>
            <p:sp>
              <p:nvSpPr>
                <p:cNvPr id="37924" name="Rectangle 36">
                  <a:extLst>
                    <a:ext uri="{FF2B5EF4-FFF2-40B4-BE49-F238E27FC236}">
                      <a16:creationId xmlns:a16="http://schemas.microsoft.com/office/drawing/2014/main" id="{07FC3C03-B67A-094E-BF4B-85B5E3EC325A}"/>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7925" name="Rectangle 37">
                  <a:extLst>
                    <a:ext uri="{FF2B5EF4-FFF2-40B4-BE49-F238E27FC236}">
                      <a16:creationId xmlns:a16="http://schemas.microsoft.com/office/drawing/2014/main" id="{B81AEAF7-C899-6643-BBC4-2251341D4E83}"/>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7926" name="Group 38">
                <a:extLst>
                  <a:ext uri="{FF2B5EF4-FFF2-40B4-BE49-F238E27FC236}">
                    <a16:creationId xmlns:a16="http://schemas.microsoft.com/office/drawing/2014/main" id="{96CB15A1-F07A-5D47-83CA-66150A982639}"/>
                  </a:ext>
                </a:extLst>
              </p:cNvPr>
              <p:cNvGrpSpPr>
                <a:grpSpLocks/>
              </p:cNvGrpSpPr>
              <p:nvPr/>
            </p:nvGrpSpPr>
            <p:grpSpPr bwMode="auto">
              <a:xfrm>
                <a:off x="1599" y="2820"/>
                <a:ext cx="1882" cy="518"/>
                <a:chOff x="1599" y="2820"/>
                <a:chExt cx="1882" cy="518"/>
              </a:xfrm>
            </p:grpSpPr>
            <p:sp>
              <p:nvSpPr>
                <p:cNvPr id="37927" name="Rectangle 39">
                  <a:extLst>
                    <a:ext uri="{FF2B5EF4-FFF2-40B4-BE49-F238E27FC236}">
                      <a16:creationId xmlns:a16="http://schemas.microsoft.com/office/drawing/2014/main" id="{AEC94AEB-D7F3-C442-8A1C-BE37C47078E3}"/>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7928" name="Rectangle 40">
                  <a:extLst>
                    <a:ext uri="{FF2B5EF4-FFF2-40B4-BE49-F238E27FC236}">
                      <a16:creationId xmlns:a16="http://schemas.microsoft.com/office/drawing/2014/main" id="{02678966-1B05-D247-BF82-632E936B42DA}"/>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7929" name="Rectangle 41">
              <a:extLst>
                <a:ext uri="{FF2B5EF4-FFF2-40B4-BE49-F238E27FC236}">
                  <a16:creationId xmlns:a16="http://schemas.microsoft.com/office/drawing/2014/main" id="{58BFFC42-B72F-3248-883D-1BE0878A428F}"/>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7930" name="Text Box 42">
            <a:extLst>
              <a:ext uri="{FF2B5EF4-FFF2-40B4-BE49-F238E27FC236}">
                <a16:creationId xmlns:a16="http://schemas.microsoft.com/office/drawing/2014/main" id="{10927647-68B8-B543-A418-D1B0768E35E6}"/>
              </a:ext>
            </a:extLst>
          </p:cNvPr>
          <p:cNvSpPr txBox="1">
            <a:spLocks noChangeArrowheads="1"/>
          </p:cNvSpPr>
          <p:nvPr/>
        </p:nvSpPr>
        <p:spPr bwMode="auto">
          <a:xfrm>
            <a:off x="152400" y="1066800"/>
            <a:ext cx="8651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a:t>
            </a:r>
            <a:r>
              <a:rPr lang="en-US" altLang="en-US" sz="1600" b="1">
                <a:solidFill>
                  <a:schemeClr val="tx2"/>
                </a:solidFill>
                <a:latin typeface="Times New Roman" panose="02020603050405020304" pitchFamily="18" charset="0"/>
              </a:rPr>
              <a:t>hihok yorok</a:t>
            </a:r>
            <a:r>
              <a:rPr lang="en-US" altLang="en-US" sz="1600">
                <a:solidFill>
                  <a:schemeClr val="tx2"/>
                </a:solidFill>
                <a:latin typeface="Times New Roman" panose="02020603050405020304" pitchFamily="18" charset="0"/>
              </a:rPr>
              <a:t> clok kantok ok-yurp</a:t>
            </a:r>
          </a:p>
        </p:txBody>
      </p:sp>
      <p:sp>
        <p:nvSpPr>
          <p:cNvPr id="37931" name="Line 43">
            <a:extLst>
              <a:ext uri="{FF2B5EF4-FFF2-40B4-BE49-F238E27FC236}">
                <a16:creationId xmlns:a16="http://schemas.microsoft.com/office/drawing/2014/main" id="{EAFFB7C2-7439-744E-99B0-16D9625FFCD8}"/>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2" name="Line 44">
            <a:extLst>
              <a:ext uri="{FF2B5EF4-FFF2-40B4-BE49-F238E27FC236}">
                <a16:creationId xmlns:a16="http://schemas.microsoft.com/office/drawing/2014/main" id="{1C39D0F1-4531-CA4E-AA9E-BA10BE640ED1}"/>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3" name="Line 45">
            <a:extLst>
              <a:ext uri="{FF2B5EF4-FFF2-40B4-BE49-F238E27FC236}">
                <a16:creationId xmlns:a16="http://schemas.microsoft.com/office/drawing/2014/main" id="{E31C7553-1CBC-1E47-A7EF-D0DFF45DC576}"/>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4" name="Line 46">
            <a:extLst>
              <a:ext uri="{FF2B5EF4-FFF2-40B4-BE49-F238E27FC236}">
                <a16:creationId xmlns:a16="http://schemas.microsoft.com/office/drawing/2014/main" id="{EBBA0788-3516-CC4C-8E1B-37F098FF2EED}"/>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5" name="Line 47">
            <a:extLst>
              <a:ext uri="{FF2B5EF4-FFF2-40B4-BE49-F238E27FC236}">
                <a16:creationId xmlns:a16="http://schemas.microsoft.com/office/drawing/2014/main" id="{D6EC5032-54E9-E148-9EA7-422E620FD9D7}"/>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3" name="Line 55">
            <a:extLst>
              <a:ext uri="{FF2B5EF4-FFF2-40B4-BE49-F238E27FC236}">
                <a16:creationId xmlns:a16="http://schemas.microsoft.com/office/drawing/2014/main" id="{8C3EA55E-DF3A-AC4C-88F6-991B54D4CC39}"/>
              </a:ext>
            </a:extLst>
          </p:cNvPr>
          <p:cNvSpPr>
            <a:spLocks noChangeShapeType="1"/>
          </p:cNvSpPr>
          <p:nvPr/>
        </p:nvSpPr>
        <p:spPr bwMode="auto">
          <a:xfrm>
            <a:off x="49530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4" name="Line 56">
            <a:extLst>
              <a:ext uri="{FF2B5EF4-FFF2-40B4-BE49-F238E27FC236}">
                <a16:creationId xmlns:a16="http://schemas.microsoft.com/office/drawing/2014/main" id="{58B63921-03F0-924D-A90E-D7A72488EBAB}"/>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5" name="Line 57">
            <a:extLst>
              <a:ext uri="{FF2B5EF4-FFF2-40B4-BE49-F238E27FC236}">
                <a16:creationId xmlns:a16="http://schemas.microsoft.com/office/drawing/2014/main" id="{881F4332-85E8-DD41-890F-093C2D96B0E9}"/>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6" name="Line 58">
            <a:extLst>
              <a:ext uri="{FF2B5EF4-FFF2-40B4-BE49-F238E27FC236}">
                <a16:creationId xmlns:a16="http://schemas.microsoft.com/office/drawing/2014/main" id="{C49C9B02-EA12-0942-8032-F4212517B236}"/>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7" name="Line 59">
            <a:extLst>
              <a:ext uri="{FF2B5EF4-FFF2-40B4-BE49-F238E27FC236}">
                <a16:creationId xmlns:a16="http://schemas.microsoft.com/office/drawing/2014/main" id="{65B7C1B8-2F16-1C48-A983-AC7380F22531}"/>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8" name="Line 60">
            <a:extLst>
              <a:ext uri="{FF2B5EF4-FFF2-40B4-BE49-F238E27FC236}">
                <a16:creationId xmlns:a16="http://schemas.microsoft.com/office/drawing/2014/main" id="{5CFCC320-68BA-6D48-9875-DDFF08C41566}"/>
              </a:ext>
            </a:extLst>
          </p:cNvPr>
          <p:cNvSpPr>
            <a:spLocks noChangeShapeType="1"/>
          </p:cNvSpPr>
          <p:nvPr/>
        </p:nvSpPr>
        <p:spPr bwMode="auto">
          <a:xfrm flipH="1">
            <a:off x="6172200" y="5181600"/>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1" name="Line 63">
            <a:extLst>
              <a:ext uri="{FF2B5EF4-FFF2-40B4-BE49-F238E27FC236}">
                <a16:creationId xmlns:a16="http://schemas.microsoft.com/office/drawing/2014/main" id="{5892A0F2-A8D8-4A43-8D83-3A4ADF750682}"/>
              </a:ext>
            </a:extLst>
          </p:cNvPr>
          <p:cNvSpPr>
            <a:spLocks noChangeShapeType="1"/>
          </p:cNvSpPr>
          <p:nvPr/>
        </p:nvSpPr>
        <p:spPr bwMode="auto">
          <a:xfrm>
            <a:off x="495300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2" name="Line 64">
            <a:extLst>
              <a:ext uri="{FF2B5EF4-FFF2-40B4-BE49-F238E27FC236}">
                <a16:creationId xmlns:a16="http://schemas.microsoft.com/office/drawing/2014/main" id="{C1D59E1B-F9FF-B34C-BD10-0C6936EE8067}"/>
              </a:ext>
            </a:extLst>
          </p:cNvPr>
          <p:cNvSpPr>
            <a:spLocks noChangeShapeType="1"/>
          </p:cNvSpPr>
          <p:nvPr/>
        </p:nvSpPr>
        <p:spPr bwMode="auto">
          <a:xfrm>
            <a:off x="48768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3" name="Line 65">
            <a:extLst>
              <a:ext uri="{FF2B5EF4-FFF2-40B4-BE49-F238E27FC236}">
                <a16:creationId xmlns:a16="http://schemas.microsoft.com/office/drawing/2014/main" id="{44288800-A092-4246-96C5-CA67CBFFDE25}"/>
              </a:ext>
            </a:extLst>
          </p:cNvPr>
          <p:cNvSpPr>
            <a:spLocks noChangeShapeType="1"/>
          </p:cNvSpPr>
          <p:nvPr/>
        </p:nvSpPr>
        <p:spPr bwMode="auto">
          <a:xfrm>
            <a:off x="1066800" y="594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4" name="Line 66">
            <a:extLst>
              <a:ext uri="{FF2B5EF4-FFF2-40B4-BE49-F238E27FC236}">
                <a16:creationId xmlns:a16="http://schemas.microsoft.com/office/drawing/2014/main" id="{14C8D607-5BE3-6C40-BF16-1474F70E01D4}"/>
              </a:ext>
            </a:extLst>
          </p:cNvPr>
          <p:cNvSpPr>
            <a:spLocks noChangeShapeType="1"/>
          </p:cNvSpPr>
          <p:nvPr/>
        </p:nvSpPr>
        <p:spPr bwMode="auto">
          <a:xfrm>
            <a:off x="4953000" y="5943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5" name="Line 67">
            <a:extLst>
              <a:ext uri="{FF2B5EF4-FFF2-40B4-BE49-F238E27FC236}">
                <a16:creationId xmlns:a16="http://schemas.microsoft.com/office/drawing/2014/main" id="{21124F73-B444-EA47-99BD-E71433FEE43F}"/>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6" name="Line 68">
            <a:extLst>
              <a:ext uri="{FF2B5EF4-FFF2-40B4-BE49-F238E27FC236}">
                <a16:creationId xmlns:a16="http://schemas.microsoft.com/office/drawing/2014/main" id="{3E418D49-F241-F34E-B345-1F7D2DBB9D5A}"/>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7" name="Line 69">
            <a:extLst>
              <a:ext uri="{FF2B5EF4-FFF2-40B4-BE49-F238E27FC236}">
                <a16:creationId xmlns:a16="http://schemas.microsoft.com/office/drawing/2014/main" id="{6709E066-6659-FD4B-9FAF-F4427B72189C}"/>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8" name="Line 70">
            <a:extLst>
              <a:ext uri="{FF2B5EF4-FFF2-40B4-BE49-F238E27FC236}">
                <a16:creationId xmlns:a16="http://schemas.microsoft.com/office/drawing/2014/main" id="{706B7025-B22B-9643-83D7-89BAD75D15C9}"/>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9" name="Line 71">
            <a:extLst>
              <a:ext uri="{FF2B5EF4-FFF2-40B4-BE49-F238E27FC236}">
                <a16:creationId xmlns:a16="http://schemas.microsoft.com/office/drawing/2014/main" id="{448F49D3-DCBF-8A41-92AF-399E8787054F}"/>
              </a:ext>
            </a:extLst>
          </p:cNvPr>
          <p:cNvSpPr>
            <a:spLocks noChangeShapeType="1"/>
          </p:cNvSpPr>
          <p:nvPr/>
        </p:nvSpPr>
        <p:spPr bwMode="auto">
          <a:xfrm flipH="1">
            <a:off x="2514600" y="36576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03" name="Rectangle 67">
            <a:extLst>
              <a:ext uri="{FF2B5EF4-FFF2-40B4-BE49-F238E27FC236}">
                <a16:creationId xmlns:a16="http://schemas.microsoft.com/office/drawing/2014/main" id="{3E882026-28C6-B241-9401-ED54EF4DD54D}"/>
              </a:ext>
            </a:extLst>
          </p:cNvPr>
          <p:cNvSpPr>
            <a:spLocks noChangeArrowheads="1"/>
          </p:cNvSpPr>
          <p:nvPr/>
        </p:nvSpPr>
        <p:spPr bwMode="auto">
          <a:xfrm>
            <a:off x="5943600" y="1066800"/>
            <a:ext cx="1066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Rectangle 68">
            <a:extLst>
              <a:ext uri="{FF2B5EF4-FFF2-40B4-BE49-F238E27FC236}">
                <a16:creationId xmlns:a16="http://schemas.microsoft.com/office/drawing/2014/main" id="{F0198878-0830-BC49-9242-1AD2D4EECF39}"/>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Rectangle 57">
            <a:extLst>
              <a:ext uri="{FF2B5EF4-FFF2-40B4-BE49-F238E27FC236}">
                <a16:creationId xmlns:a16="http://schemas.microsoft.com/office/drawing/2014/main" id="{17F74158-A7D0-4440-A50E-0B25BD1118DC}"/>
              </a:ext>
            </a:extLst>
          </p:cNvPr>
          <p:cNvSpPr>
            <a:spLocks noChangeArrowheads="1"/>
          </p:cNvSpPr>
          <p:nvPr/>
        </p:nvSpPr>
        <p:spPr bwMode="auto">
          <a:xfrm>
            <a:off x="7010400" y="1066800"/>
            <a:ext cx="458788"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Rectangle 56">
            <a:extLst>
              <a:ext uri="{FF2B5EF4-FFF2-40B4-BE49-F238E27FC236}">
                <a16:creationId xmlns:a16="http://schemas.microsoft.com/office/drawing/2014/main" id="{101EAD61-FF40-EB41-8A03-121E8E5FA398}"/>
              </a:ext>
            </a:extLst>
          </p:cNvPr>
          <p:cNvSpPr>
            <a:spLocks noChangeArrowheads="1"/>
          </p:cNvSpPr>
          <p:nvPr/>
        </p:nvSpPr>
        <p:spPr bwMode="auto">
          <a:xfrm>
            <a:off x="7086600" y="4114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8" name="Rectangle 2">
            <a:extLst>
              <a:ext uri="{FF2B5EF4-FFF2-40B4-BE49-F238E27FC236}">
                <a16:creationId xmlns:a16="http://schemas.microsoft.com/office/drawing/2014/main" id="{7681700C-BD16-AB48-8915-065BB49A3D50}"/>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9939" name="Group 3">
            <a:extLst>
              <a:ext uri="{FF2B5EF4-FFF2-40B4-BE49-F238E27FC236}">
                <a16:creationId xmlns:a16="http://schemas.microsoft.com/office/drawing/2014/main" id="{DA75ECDF-D932-A94A-A597-15A03BDF3DCA}"/>
              </a:ext>
            </a:extLst>
          </p:cNvPr>
          <p:cNvGrpSpPr>
            <a:grpSpLocks/>
          </p:cNvGrpSpPr>
          <p:nvPr/>
        </p:nvGrpSpPr>
        <p:grpSpPr bwMode="auto">
          <a:xfrm>
            <a:off x="381000" y="1524000"/>
            <a:ext cx="8337550" cy="4873625"/>
            <a:chOff x="-3" y="-3"/>
            <a:chExt cx="3487" cy="3344"/>
          </a:xfrm>
        </p:grpSpPr>
        <p:grpSp>
          <p:nvGrpSpPr>
            <p:cNvPr id="39940" name="Group 4">
              <a:extLst>
                <a:ext uri="{FF2B5EF4-FFF2-40B4-BE49-F238E27FC236}">
                  <a16:creationId xmlns:a16="http://schemas.microsoft.com/office/drawing/2014/main" id="{11F70D1A-8DEA-5441-A630-18AD4E436C5F}"/>
                </a:ext>
              </a:extLst>
            </p:cNvPr>
            <p:cNvGrpSpPr>
              <a:grpSpLocks/>
            </p:cNvGrpSpPr>
            <p:nvPr/>
          </p:nvGrpSpPr>
          <p:grpSpPr bwMode="auto">
            <a:xfrm>
              <a:off x="0" y="0"/>
              <a:ext cx="3481" cy="3338"/>
              <a:chOff x="0" y="0"/>
              <a:chExt cx="3481" cy="3338"/>
            </a:xfrm>
          </p:grpSpPr>
          <p:grpSp>
            <p:nvGrpSpPr>
              <p:cNvPr id="39941" name="Group 5">
                <a:extLst>
                  <a:ext uri="{FF2B5EF4-FFF2-40B4-BE49-F238E27FC236}">
                    <a16:creationId xmlns:a16="http://schemas.microsoft.com/office/drawing/2014/main" id="{0C1079F1-4D8A-F448-8F1A-2B03FEDD9E52}"/>
                  </a:ext>
                </a:extLst>
              </p:cNvPr>
              <p:cNvGrpSpPr>
                <a:grpSpLocks/>
              </p:cNvGrpSpPr>
              <p:nvPr/>
            </p:nvGrpSpPr>
            <p:grpSpPr bwMode="auto">
              <a:xfrm>
                <a:off x="0" y="0"/>
                <a:ext cx="1599" cy="633"/>
                <a:chOff x="0" y="0"/>
                <a:chExt cx="1599" cy="633"/>
              </a:xfrm>
            </p:grpSpPr>
            <p:sp>
              <p:nvSpPr>
                <p:cNvPr id="39942" name="Rectangle 6">
                  <a:extLst>
                    <a:ext uri="{FF2B5EF4-FFF2-40B4-BE49-F238E27FC236}">
                      <a16:creationId xmlns:a16="http://schemas.microsoft.com/office/drawing/2014/main" id="{6D984578-DD37-F84F-9C29-2D191C5829A9}"/>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9943" name="Rectangle 7">
                  <a:extLst>
                    <a:ext uri="{FF2B5EF4-FFF2-40B4-BE49-F238E27FC236}">
                      <a16:creationId xmlns:a16="http://schemas.microsoft.com/office/drawing/2014/main" id="{C88B91E3-EEE9-144D-B9FB-BA66AFEA941B}"/>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44" name="Group 8">
                <a:extLst>
                  <a:ext uri="{FF2B5EF4-FFF2-40B4-BE49-F238E27FC236}">
                    <a16:creationId xmlns:a16="http://schemas.microsoft.com/office/drawing/2014/main" id="{BA5C1255-7BE7-7045-BF6E-4131A1FD92E2}"/>
                  </a:ext>
                </a:extLst>
              </p:cNvPr>
              <p:cNvGrpSpPr>
                <a:grpSpLocks/>
              </p:cNvGrpSpPr>
              <p:nvPr/>
            </p:nvGrpSpPr>
            <p:grpSpPr bwMode="auto">
              <a:xfrm>
                <a:off x="1599" y="0"/>
                <a:ext cx="1882" cy="633"/>
                <a:chOff x="1599" y="0"/>
                <a:chExt cx="1882" cy="633"/>
              </a:xfrm>
            </p:grpSpPr>
            <p:sp>
              <p:nvSpPr>
                <p:cNvPr id="39945" name="Rectangle 9">
                  <a:extLst>
                    <a:ext uri="{FF2B5EF4-FFF2-40B4-BE49-F238E27FC236}">
                      <a16:creationId xmlns:a16="http://schemas.microsoft.com/office/drawing/2014/main" id="{9FE26A28-CC95-3843-B19F-934A3F3CA458}"/>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9946" name="Rectangle 10">
                  <a:extLst>
                    <a:ext uri="{FF2B5EF4-FFF2-40B4-BE49-F238E27FC236}">
                      <a16:creationId xmlns:a16="http://schemas.microsoft.com/office/drawing/2014/main" id="{FE34F1B0-14FB-2749-BB22-BE7C05E1A522}"/>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47" name="Group 11">
                <a:extLst>
                  <a:ext uri="{FF2B5EF4-FFF2-40B4-BE49-F238E27FC236}">
                    <a16:creationId xmlns:a16="http://schemas.microsoft.com/office/drawing/2014/main" id="{482C66B4-9B25-3440-AA66-808D054D51C7}"/>
                  </a:ext>
                </a:extLst>
              </p:cNvPr>
              <p:cNvGrpSpPr>
                <a:grpSpLocks/>
              </p:cNvGrpSpPr>
              <p:nvPr/>
            </p:nvGrpSpPr>
            <p:grpSpPr bwMode="auto">
              <a:xfrm>
                <a:off x="0" y="633"/>
                <a:ext cx="1599" cy="633"/>
                <a:chOff x="0" y="633"/>
                <a:chExt cx="1599" cy="633"/>
              </a:xfrm>
            </p:grpSpPr>
            <p:sp>
              <p:nvSpPr>
                <p:cNvPr id="39948" name="Rectangle 12">
                  <a:extLst>
                    <a:ext uri="{FF2B5EF4-FFF2-40B4-BE49-F238E27FC236}">
                      <a16:creationId xmlns:a16="http://schemas.microsoft.com/office/drawing/2014/main" id="{90CC28A9-1B83-C24C-901A-731E6D0374DF}"/>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9949" name="Rectangle 13">
                  <a:extLst>
                    <a:ext uri="{FF2B5EF4-FFF2-40B4-BE49-F238E27FC236}">
                      <a16:creationId xmlns:a16="http://schemas.microsoft.com/office/drawing/2014/main" id="{21CA8036-7474-9644-A8B7-B0D290E4FB54}"/>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50" name="Group 14">
                <a:extLst>
                  <a:ext uri="{FF2B5EF4-FFF2-40B4-BE49-F238E27FC236}">
                    <a16:creationId xmlns:a16="http://schemas.microsoft.com/office/drawing/2014/main" id="{9C50C448-B8F0-1940-9F26-0C3B0CB6E235}"/>
                  </a:ext>
                </a:extLst>
              </p:cNvPr>
              <p:cNvGrpSpPr>
                <a:grpSpLocks/>
              </p:cNvGrpSpPr>
              <p:nvPr/>
            </p:nvGrpSpPr>
            <p:grpSpPr bwMode="auto">
              <a:xfrm>
                <a:off x="1599" y="633"/>
                <a:ext cx="1882" cy="633"/>
                <a:chOff x="1599" y="633"/>
                <a:chExt cx="1882" cy="633"/>
              </a:xfrm>
            </p:grpSpPr>
            <p:sp>
              <p:nvSpPr>
                <p:cNvPr id="39951" name="Rectangle 15">
                  <a:extLst>
                    <a:ext uri="{FF2B5EF4-FFF2-40B4-BE49-F238E27FC236}">
                      <a16:creationId xmlns:a16="http://schemas.microsoft.com/office/drawing/2014/main" id="{3530CD4B-F8D8-0143-8AF0-82FB3390C6BB}"/>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9952" name="Rectangle 16">
                  <a:extLst>
                    <a:ext uri="{FF2B5EF4-FFF2-40B4-BE49-F238E27FC236}">
                      <a16:creationId xmlns:a16="http://schemas.microsoft.com/office/drawing/2014/main" id="{32057AC0-A447-6847-8D91-DE828A2AC7EB}"/>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53" name="Group 17">
                <a:extLst>
                  <a:ext uri="{FF2B5EF4-FFF2-40B4-BE49-F238E27FC236}">
                    <a16:creationId xmlns:a16="http://schemas.microsoft.com/office/drawing/2014/main" id="{7E79B947-8486-FF46-85D4-31E1E708E3A4}"/>
                  </a:ext>
                </a:extLst>
              </p:cNvPr>
              <p:cNvGrpSpPr>
                <a:grpSpLocks/>
              </p:cNvGrpSpPr>
              <p:nvPr/>
            </p:nvGrpSpPr>
            <p:grpSpPr bwMode="auto">
              <a:xfrm>
                <a:off x="0" y="1266"/>
                <a:ext cx="1599" cy="518"/>
                <a:chOff x="0" y="1266"/>
                <a:chExt cx="1599" cy="518"/>
              </a:xfrm>
            </p:grpSpPr>
            <p:sp>
              <p:nvSpPr>
                <p:cNvPr id="39954" name="Rectangle 18">
                  <a:extLst>
                    <a:ext uri="{FF2B5EF4-FFF2-40B4-BE49-F238E27FC236}">
                      <a16:creationId xmlns:a16="http://schemas.microsoft.com/office/drawing/2014/main" id="{020CF254-0A72-224E-8F16-EC86D540B835}"/>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9955" name="Rectangle 19">
                  <a:extLst>
                    <a:ext uri="{FF2B5EF4-FFF2-40B4-BE49-F238E27FC236}">
                      <a16:creationId xmlns:a16="http://schemas.microsoft.com/office/drawing/2014/main" id="{63033748-50AB-1049-9A49-7047F5D40941}"/>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56" name="Group 20">
                <a:extLst>
                  <a:ext uri="{FF2B5EF4-FFF2-40B4-BE49-F238E27FC236}">
                    <a16:creationId xmlns:a16="http://schemas.microsoft.com/office/drawing/2014/main" id="{B77E991B-D817-FA4B-9B17-F46D864128E1}"/>
                  </a:ext>
                </a:extLst>
              </p:cNvPr>
              <p:cNvGrpSpPr>
                <a:grpSpLocks/>
              </p:cNvGrpSpPr>
              <p:nvPr/>
            </p:nvGrpSpPr>
            <p:grpSpPr bwMode="auto">
              <a:xfrm>
                <a:off x="1599" y="1266"/>
                <a:ext cx="1882" cy="518"/>
                <a:chOff x="1599" y="1266"/>
                <a:chExt cx="1882" cy="518"/>
              </a:xfrm>
            </p:grpSpPr>
            <p:sp>
              <p:nvSpPr>
                <p:cNvPr id="39957" name="Rectangle 21">
                  <a:extLst>
                    <a:ext uri="{FF2B5EF4-FFF2-40B4-BE49-F238E27FC236}">
                      <a16:creationId xmlns:a16="http://schemas.microsoft.com/office/drawing/2014/main" id="{2D91609B-8315-4345-9C9E-62E59A2F5311}"/>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9958" name="Rectangle 22">
                  <a:extLst>
                    <a:ext uri="{FF2B5EF4-FFF2-40B4-BE49-F238E27FC236}">
                      <a16:creationId xmlns:a16="http://schemas.microsoft.com/office/drawing/2014/main" id="{158C10D2-C61E-D44F-9318-730E64D017BE}"/>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59" name="Group 23">
                <a:extLst>
                  <a:ext uri="{FF2B5EF4-FFF2-40B4-BE49-F238E27FC236}">
                    <a16:creationId xmlns:a16="http://schemas.microsoft.com/office/drawing/2014/main" id="{9BD322E0-98D1-F843-A2E4-5B9C829E9300}"/>
                  </a:ext>
                </a:extLst>
              </p:cNvPr>
              <p:cNvGrpSpPr>
                <a:grpSpLocks/>
              </p:cNvGrpSpPr>
              <p:nvPr/>
            </p:nvGrpSpPr>
            <p:grpSpPr bwMode="auto">
              <a:xfrm>
                <a:off x="0" y="1784"/>
                <a:ext cx="1599" cy="518"/>
                <a:chOff x="0" y="1784"/>
                <a:chExt cx="1599" cy="518"/>
              </a:xfrm>
            </p:grpSpPr>
            <p:sp>
              <p:nvSpPr>
                <p:cNvPr id="39960" name="Rectangle 24">
                  <a:extLst>
                    <a:ext uri="{FF2B5EF4-FFF2-40B4-BE49-F238E27FC236}">
                      <a16:creationId xmlns:a16="http://schemas.microsoft.com/office/drawing/2014/main" id="{ECDB943F-B7A2-6F47-B7D3-0577EC33CC51}"/>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9961" name="Rectangle 25">
                  <a:extLst>
                    <a:ext uri="{FF2B5EF4-FFF2-40B4-BE49-F238E27FC236}">
                      <a16:creationId xmlns:a16="http://schemas.microsoft.com/office/drawing/2014/main" id="{A81B9B26-1ABD-1B4D-A8AD-086D758BD21F}"/>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62" name="Group 26">
                <a:extLst>
                  <a:ext uri="{FF2B5EF4-FFF2-40B4-BE49-F238E27FC236}">
                    <a16:creationId xmlns:a16="http://schemas.microsoft.com/office/drawing/2014/main" id="{180440E6-1A4F-904D-AF8A-44453AB06FD2}"/>
                  </a:ext>
                </a:extLst>
              </p:cNvPr>
              <p:cNvGrpSpPr>
                <a:grpSpLocks/>
              </p:cNvGrpSpPr>
              <p:nvPr/>
            </p:nvGrpSpPr>
            <p:grpSpPr bwMode="auto">
              <a:xfrm>
                <a:off x="1599" y="1784"/>
                <a:ext cx="1882" cy="518"/>
                <a:chOff x="1599" y="1784"/>
                <a:chExt cx="1882" cy="518"/>
              </a:xfrm>
            </p:grpSpPr>
            <p:sp>
              <p:nvSpPr>
                <p:cNvPr id="39963" name="Rectangle 27">
                  <a:extLst>
                    <a:ext uri="{FF2B5EF4-FFF2-40B4-BE49-F238E27FC236}">
                      <a16:creationId xmlns:a16="http://schemas.microsoft.com/office/drawing/2014/main" id="{E250B1CA-E214-D642-9135-2BAA9DF20ACA}"/>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9964" name="Rectangle 28">
                  <a:extLst>
                    <a:ext uri="{FF2B5EF4-FFF2-40B4-BE49-F238E27FC236}">
                      <a16:creationId xmlns:a16="http://schemas.microsoft.com/office/drawing/2014/main" id="{47127F54-BDDF-0249-B97E-D3167F922F58}"/>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65" name="Group 29">
                <a:extLst>
                  <a:ext uri="{FF2B5EF4-FFF2-40B4-BE49-F238E27FC236}">
                    <a16:creationId xmlns:a16="http://schemas.microsoft.com/office/drawing/2014/main" id="{9197400E-4A6A-0643-8E9B-EAB9A44E9242}"/>
                  </a:ext>
                </a:extLst>
              </p:cNvPr>
              <p:cNvGrpSpPr>
                <a:grpSpLocks/>
              </p:cNvGrpSpPr>
              <p:nvPr/>
            </p:nvGrpSpPr>
            <p:grpSpPr bwMode="auto">
              <a:xfrm>
                <a:off x="0" y="2302"/>
                <a:ext cx="1599" cy="518"/>
                <a:chOff x="0" y="2302"/>
                <a:chExt cx="1599" cy="518"/>
              </a:xfrm>
            </p:grpSpPr>
            <p:sp>
              <p:nvSpPr>
                <p:cNvPr id="39966" name="Rectangle 30">
                  <a:extLst>
                    <a:ext uri="{FF2B5EF4-FFF2-40B4-BE49-F238E27FC236}">
                      <a16:creationId xmlns:a16="http://schemas.microsoft.com/office/drawing/2014/main" id="{484C66F7-8B58-9E4B-B242-DFCAC3AD8E0D}"/>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9967" name="Rectangle 31">
                  <a:extLst>
                    <a:ext uri="{FF2B5EF4-FFF2-40B4-BE49-F238E27FC236}">
                      <a16:creationId xmlns:a16="http://schemas.microsoft.com/office/drawing/2014/main" id="{CDFD0AA2-16F8-6042-B1EA-623B23DE3FD2}"/>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68" name="Group 32">
                <a:extLst>
                  <a:ext uri="{FF2B5EF4-FFF2-40B4-BE49-F238E27FC236}">
                    <a16:creationId xmlns:a16="http://schemas.microsoft.com/office/drawing/2014/main" id="{2C79F20F-6832-5A4F-AFA8-0CB197D33F15}"/>
                  </a:ext>
                </a:extLst>
              </p:cNvPr>
              <p:cNvGrpSpPr>
                <a:grpSpLocks/>
              </p:cNvGrpSpPr>
              <p:nvPr/>
            </p:nvGrpSpPr>
            <p:grpSpPr bwMode="auto">
              <a:xfrm>
                <a:off x="1599" y="2302"/>
                <a:ext cx="1882" cy="518"/>
                <a:chOff x="1599" y="2302"/>
                <a:chExt cx="1882" cy="518"/>
              </a:xfrm>
            </p:grpSpPr>
            <p:sp>
              <p:nvSpPr>
                <p:cNvPr id="39969" name="Rectangle 33">
                  <a:extLst>
                    <a:ext uri="{FF2B5EF4-FFF2-40B4-BE49-F238E27FC236}">
                      <a16:creationId xmlns:a16="http://schemas.microsoft.com/office/drawing/2014/main" id="{3F0313FB-BBD8-0440-BEEF-AA18E30C606F}"/>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9970" name="Rectangle 34">
                  <a:extLst>
                    <a:ext uri="{FF2B5EF4-FFF2-40B4-BE49-F238E27FC236}">
                      <a16:creationId xmlns:a16="http://schemas.microsoft.com/office/drawing/2014/main" id="{AFE07D6B-360A-BF46-B6DD-640070D72D77}"/>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71" name="Group 35">
                <a:extLst>
                  <a:ext uri="{FF2B5EF4-FFF2-40B4-BE49-F238E27FC236}">
                    <a16:creationId xmlns:a16="http://schemas.microsoft.com/office/drawing/2014/main" id="{0909B2C4-616C-D64A-82AC-930A026CB1E7}"/>
                  </a:ext>
                </a:extLst>
              </p:cNvPr>
              <p:cNvGrpSpPr>
                <a:grpSpLocks/>
              </p:cNvGrpSpPr>
              <p:nvPr/>
            </p:nvGrpSpPr>
            <p:grpSpPr bwMode="auto">
              <a:xfrm>
                <a:off x="0" y="2820"/>
                <a:ext cx="1599" cy="518"/>
                <a:chOff x="0" y="2820"/>
                <a:chExt cx="1599" cy="518"/>
              </a:xfrm>
            </p:grpSpPr>
            <p:sp>
              <p:nvSpPr>
                <p:cNvPr id="39972" name="Rectangle 36">
                  <a:extLst>
                    <a:ext uri="{FF2B5EF4-FFF2-40B4-BE49-F238E27FC236}">
                      <a16:creationId xmlns:a16="http://schemas.microsoft.com/office/drawing/2014/main" id="{581BA16C-D3D6-3C4D-BB93-861FEF6383CF}"/>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9973" name="Rectangle 37">
                  <a:extLst>
                    <a:ext uri="{FF2B5EF4-FFF2-40B4-BE49-F238E27FC236}">
                      <a16:creationId xmlns:a16="http://schemas.microsoft.com/office/drawing/2014/main" id="{46758ADA-7207-904A-B8A9-655A0267AF56}"/>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974" name="Group 38">
                <a:extLst>
                  <a:ext uri="{FF2B5EF4-FFF2-40B4-BE49-F238E27FC236}">
                    <a16:creationId xmlns:a16="http://schemas.microsoft.com/office/drawing/2014/main" id="{B72CAD5C-B7AB-D946-859D-0D7C97FA5FE5}"/>
                  </a:ext>
                </a:extLst>
              </p:cNvPr>
              <p:cNvGrpSpPr>
                <a:grpSpLocks/>
              </p:cNvGrpSpPr>
              <p:nvPr/>
            </p:nvGrpSpPr>
            <p:grpSpPr bwMode="auto">
              <a:xfrm>
                <a:off x="1599" y="2820"/>
                <a:ext cx="1882" cy="518"/>
                <a:chOff x="1599" y="2820"/>
                <a:chExt cx="1882" cy="518"/>
              </a:xfrm>
            </p:grpSpPr>
            <p:sp>
              <p:nvSpPr>
                <p:cNvPr id="39975" name="Rectangle 39">
                  <a:extLst>
                    <a:ext uri="{FF2B5EF4-FFF2-40B4-BE49-F238E27FC236}">
                      <a16:creationId xmlns:a16="http://schemas.microsoft.com/office/drawing/2014/main" id="{5E2A121F-7E72-0041-8B12-F778D5C8D735}"/>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9976" name="Rectangle 40">
                  <a:extLst>
                    <a:ext uri="{FF2B5EF4-FFF2-40B4-BE49-F238E27FC236}">
                      <a16:creationId xmlns:a16="http://schemas.microsoft.com/office/drawing/2014/main" id="{BEC1B2D3-6B4A-0C48-BA1C-A345A42634E9}"/>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9977" name="Rectangle 41">
              <a:extLst>
                <a:ext uri="{FF2B5EF4-FFF2-40B4-BE49-F238E27FC236}">
                  <a16:creationId xmlns:a16="http://schemas.microsoft.com/office/drawing/2014/main" id="{1CE1C3E5-9360-B147-8936-0D0E19DC18DC}"/>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9978" name="Text Box 42">
            <a:extLst>
              <a:ext uri="{FF2B5EF4-FFF2-40B4-BE49-F238E27FC236}">
                <a16:creationId xmlns:a16="http://schemas.microsoft.com/office/drawing/2014/main" id="{F042FCD0-AE7A-8E44-8081-6CF119B0F168}"/>
              </a:ext>
            </a:extLst>
          </p:cNvPr>
          <p:cNvSpPr txBox="1">
            <a:spLocks noChangeArrowheads="1"/>
          </p:cNvSpPr>
          <p:nvPr/>
        </p:nvSpPr>
        <p:spPr bwMode="auto">
          <a:xfrm>
            <a:off x="152400" y="1066800"/>
            <a:ext cx="8662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a:t>
            </a:r>
            <a:r>
              <a:rPr lang="en-US" altLang="en-US" sz="1600" b="1">
                <a:solidFill>
                  <a:schemeClr val="tx2"/>
                </a:solidFill>
                <a:latin typeface="Times New Roman" panose="02020603050405020304" pitchFamily="18" charset="0"/>
              </a:rPr>
              <a:t>hihok yorok</a:t>
            </a:r>
            <a:r>
              <a:rPr lang="en-US" altLang="en-US" sz="1600">
                <a:solidFill>
                  <a:schemeClr val="tx2"/>
                </a:solidFill>
                <a:latin typeface="Times New Roman" panose="02020603050405020304" pitchFamily="18" charset="0"/>
              </a:rPr>
              <a:t> </a:t>
            </a:r>
            <a:r>
              <a:rPr lang="en-US" altLang="en-US" sz="1600" b="1">
                <a:solidFill>
                  <a:schemeClr val="tx2"/>
                </a:solidFill>
                <a:latin typeface="Times New Roman" panose="02020603050405020304" pitchFamily="18" charset="0"/>
              </a:rPr>
              <a:t>clok</a:t>
            </a:r>
            <a:r>
              <a:rPr lang="en-US" altLang="en-US" sz="1600">
                <a:solidFill>
                  <a:schemeClr val="tx2"/>
                </a:solidFill>
                <a:latin typeface="Times New Roman" panose="02020603050405020304" pitchFamily="18" charset="0"/>
              </a:rPr>
              <a:t> kantok ok-yurp</a:t>
            </a:r>
          </a:p>
        </p:txBody>
      </p:sp>
      <p:sp>
        <p:nvSpPr>
          <p:cNvPr id="39979" name="Line 43">
            <a:extLst>
              <a:ext uri="{FF2B5EF4-FFF2-40B4-BE49-F238E27FC236}">
                <a16:creationId xmlns:a16="http://schemas.microsoft.com/office/drawing/2014/main" id="{A3BC236E-A781-BD48-A06B-ED9F2625F64C}"/>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0" name="Line 44">
            <a:extLst>
              <a:ext uri="{FF2B5EF4-FFF2-40B4-BE49-F238E27FC236}">
                <a16:creationId xmlns:a16="http://schemas.microsoft.com/office/drawing/2014/main" id="{0E9FDA57-38B5-534A-940A-A25C7276AE1F}"/>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1" name="Line 45">
            <a:extLst>
              <a:ext uri="{FF2B5EF4-FFF2-40B4-BE49-F238E27FC236}">
                <a16:creationId xmlns:a16="http://schemas.microsoft.com/office/drawing/2014/main" id="{B4047E98-7334-6B46-A202-D7B641ED03FF}"/>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2" name="Line 46">
            <a:extLst>
              <a:ext uri="{FF2B5EF4-FFF2-40B4-BE49-F238E27FC236}">
                <a16:creationId xmlns:a16="http://schemas.microsoft.com/office/drawing/2014/main" id="{B2226F05-A7A2-B543-8297-28D1B3492F0B}"/>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3" name="Line 47">
            <a:extLst>
              <a:ext uri="{FF2B5EF4-FFF2-40B4-BE49-F238E27FC236}">
                <a16:creationId xmlns:a16="http://schemas.microsoft.com/office/drawing/2014/main" id="{3B153F49-32E7-FF47-8239-D5043F0DAC0D}"/>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4" name="Line 48">
            <a:extLst>
              <a:ext uri="{FF2B5EF4-FFF2-40B4-BE49-F238E27FC236}">
                <a16:creationId xmlns:a16="http://schemas.microsoft.com/office/drawing/2014/main" id="{D6CFA1F1-154C-F049-B47E-64C84161D3EF}"/>
              </a:ext>
            </a:extLst>
          </p:cNvPr>
          <p:cNvSpPr>
            <a:spLocks noChangeShapeType="1"/>
          </p:cNvSpPr>
          <p:nvPr/>
        </p:nvSpPr>
        <p:spPr bwMode="auto">
          <a:xfrm>
            <a:off x="49530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5" name="Line 49">
            <a:extLst>
              <a:ext uri="{FF2B5EF4-FFF2-40B4-BE49-F238E27FC236}">
                <a16:creationId xmlns:a16="http://schemas.microsoft.com/office/drawing/2014/main" id="{0E415DA8-BFAC-764D-B500-AA1FBA33C777}"/>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6" name="Line 50">
            <a:extLst>
              <a:ext uri="{FF2B5EF4-FFF2-40B4-BE49-F238E27FC236}">
                <a16:creationId xmlns:a16="http://schemas.microsoft.com/office/drawing/2014/main" id="{1CC1EE3D-E59A-9A4D-B867-C2A8655B703C}"/>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7" name="Line 51">
            <a:extLst>
              <a:ext uri="{FF2B5EF4-FFF2-40B4-BE49-F238E27FC236}">
                <a16:creationId xmlns:a16="http://schemas.microsoft.com/office/drawing/2014/main" id="{EA6F2725-88CF-1640-A373-EA1FD6C2B488}"/>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8" name="Line 52">
            <a:extLst>
              <a:ext uri="{FF2B5EF4-FFF2-40B4-BE49-F238E27FC236}">
                <a16:creationId xmlns:a16="http://schemas.microsoft.com/office/drawing/2014/main" id="{9E3A0558-7A66-8F4A-A727-6E479AE1CC76}"/>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9" name="Line 53">
            <a:extLst>
              <a:ext uri="{FF2B5EF4-FFF2-40B4-BE49-F238E27FC236}">
                <a16:creationId xmlns:a16="http://schemas.microsoft.com/office/drawing/2014/main" id="{F69A98E0-069D-2A43-A104-13A152B706A3}"/>
              </a:ext>
            </a:extLst>
          </p:cNvPr>
          <p:cNvSpPr>
            <a:spLocks noChangeShapeType="1"/>
          </p:cNvSpPr>
          <p:nvPr/>
        </p:nvSpPr>
        <p:spPr bwMode="auto">
          <a:xfrm flipV="1">
            <a:off x="6324600" y="4419600"/>
            <a:ext cx="914400" cy="304800"/>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0" name="Text Box 54">
            <a:extLst>
              <a:ext uri="{FF2B5EF4-FFF2-40B4-BE49-F238E27FC236}">
                <a16:creationId xmlns:a16="http://schemas.microsoft.com/office/drawing/2014/main" id="{14C6F4C2-0DB1-AD46-8786-FF45696F3094}"/>
              </a:ext>
            </a:extLst>
          </p:cNvPr>
          <p:cNvSpPr txBox="1">
            <a:spLocks noChangeArrowheads="1"/>
          </p:cNvSpPr>
          <p:nvPr/>
        </p:nvSpPr>
        <p:spPr bwMode="auto">
          <a:xfrm>
            <a:off x="7391400" y="4267200"/>
            <a:ext cx="127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process of</a:t>
            </a:r>
          </a:p>
          <a:p>
            <a:pPr algn="l"/>
            <a:r>
              <a:rPr lang="en-US" altLang="en-US"/>
              <a:t>elimination</a:t>
            </a:r>
          </a:p>
        </p:txBody>
      </p:sp>
      <p:sp>
        <p:nvSpPr>
          <p:cNvPr id="39991" name="Line 55">
            <a:extLst>
              <a:ext uri="{FF2B5EF4-FFF2-40B4-BE49-F238E27FC236}">
                <a16:creationId xmlns:a16="http://schemas.microsoft.com/office/drawing/2014/main" id="{8190981C-9DF9-AD4B-B5A4-4AC5917AA204}"/>
              </a:ext>
            </a:extLst>
          </p:cNvPr>
          <p:cNvSpPr>
            <a:spLocks noChangeShapeType="1"/>
          </p:cNvSpPr>
          <p:nvPr/>
        </p:nvSpPr>
        <p:spPr bwMode="auto">
          <a:xfrm flipH="1">
            <a:off x="61722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4" name="Line 58">
            <a:extLst>
              <a:ext uri="{FF2B5EF4-FFF2-40B4-BE49-F238E27FC236}">
                <a16:creationId xmlns:a16="http://schemas.microsoft.com/office/drawing/2014/main" id="{7991D38B-EDA0-0F47-B4D4-C21F5A84E896}"/>
              </a:ext>
            </a:extLst>
          </p:cNvPr>
          <p:cNvSpPr>
            <a:spLocks noChangeShapeType="1"/>
          </p:cNvSpPr>
          <p:nvPr/>
        </p:nvSpPr>
        <p:spPr bwMode="auto">
          <a:xfrm>
            <a:off x="495300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5" name="Line 59">
            <a:extLst>
              <a:ext uri="{FF2B5EF4-FFF2-40B4-BE49-F238E27FC236}">
                <a16:creationId xmlns:a16="http://schemas.microsoft.com/office/drawing/2014/main" id="{3DFF217D-CAC2-9A47-9E1E-071DD1DA3D18}"/>
              </a:ext>
            </a:extLst>
          </p:cNvPr>
          <p:cNvSpPr>
            <a:spLocks noChangeShapeType="1"/>
          </p:cNvSpPr>
          <p:nvPr/>
        </p:nvSpPr>
        <p:spPr bwMode="auto">
          <a:xfrm>
            <a:off x="48768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6" name="Line 60">
            <a:extLst>
              <a:ext uri="{FF2B5EF4-FFF2-40B4-BE49-F238E27FC236}">
                <a16:creationId xmlns:a16="http://schemas.microsoft.com/office/drawing/2014/main" id="{47C19EB9-C397-9E46-B2CB-1A70AC73E4CF}"/>
              </a:ext>
            </a:extLst>
          </p:cNvPr>
          <p:cNvSpPr>
            <a:spLocks noChangeShapeType="1"/>
          </p:cNvSpPr>
          <p:nvPr/>
        </p:nvSpPr>
        <p:spPr bwMode="auto">
          <a:xfrm>
            <a:off x="1066800" y="594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7" name="Line 61">
            <a:extLst>
              <a:ext uri="{FF2B5EF4-FFF2-40B4-BE49-F238E27FC236}">
                <a16:creationId xmlns:a16="http://schemas.microsoft.com/office/drawing/2014/main" id="{892B0BF8-169C-4545-9B2C-7ED2CBFB390C}"/>
              </a:ext>
            </a:extLst>
          </p:cNvPr>
          <p:cNvSpPr>
            <a:spLocks noChangeShapeType="1"/>
          </p:cNvSpPr>
          <p:nvPr/>
        </p:nvSpPr>
        <p:spPr bwMode="auto">
          <a:xfrm>
            <a:off x="4953000" y="5943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8" name="Line 62">
            <a:extLst>
              <a:ext uri="{FF2B5EF4-FFF2-40B4-BE49-F238E27FC236}">
                <a16:creationId xmlns:a16="http://schemas.microsoft.com/office/drawing/2014/main" id="{2E21FC02-F6D0-AC49-916E-112308BB632C}"/>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9" name="Line 63">
            <a:extLst>
              <a:ext uri="{FF2B5EF4-FFF2-40B4-BE49-F238E27FC236}">
                <a16:creationId xmlns:a16="http://schemas.microsoft.com/office/drawing/2014/main" id="{7E846A84-D1B1-1946-87CA-FF1EEC644D76}"/>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0" name="Line 64">
            <a:extLst>
              <a:ext uri="{FF2B5EF4-FFF2-40B4-BE49-F238E27FC236}">
                <a16:creationId xmlns:a16="http://schemas.microsoft.com/office/drawing/2014/main" id="{224649C0-6497-E045-8AA5-715C398F84D5}"/>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1" name="Line 65">
            <a:extLst>
              <a:ext uri="{FF2B5EF4-FFF2-40B4-BE49-F238E27FC236}">
                <a16:creationId xmlns:a16="http://schemas.microsoft.com/office/drawing/2014/main" id="{3C624DD9-43C2-DA4F-B66A-55D91C128182}"/>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2" name="Line 66">
            <a:extLst>
              <a:ext uri="{FF2B5EF4-FFF2-40B4-BE49-F238E27FC236}">
                <a16:creationId xmlns:a16="http://schemas.microsoft.com/office/drawing/2014/main" id="{3EC93B31-BE93-604E-8CDD-0926DBB30C03}"/>
              </a:ext>
            </a:extLst>
          </p:cNvPr>
          <p:cNvSpPr>
            <a:spLocks noChangeShapeType="1"/>
          </p:cNvSpPr>
          <p:nvPr/>
        </p:nvSpPr>
        <p:spPr bwMode="auto">
          <a:xfrm flipH="1">
            <a:off x="2514600" y="36576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56" name="Rectangle 72">
            <a:extLst>
              <a:ext uri="{FF2B5EF4-FFF2-40B4-BE49-F238E27FC236}">
                <a16:creationId xmlns:a16="http://schemas.microsoft.com/office/drawing/2014/main" id="{8C4C62E0-2EE7-F644-84D4-3D3058608F07}"/>
              </a:ext>
            </a:extLst>
          </p:cNvPr>
          <p:cNvSpPr>
            <a:spLocks noChangeArrowheads="1"/>
          </p:cNvSpPr>
          <p:nvPr/>
        </p:nvSpPr>
        <p:spPr bwMode="auto">
          <a:xfrm>
            <a:off x="5943600" y="1066800"/>
            <a:ext cx="1447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7" name="Rectangle 73">
            <a:extLst>
              <a:ext uri="{FF2B5EF4-FFF2-40B4-BE49-F238E27FC236}">
                <a16:creationId xmlns:a16="http://schemas.microsoft.com/office/drawing/2014/main" id="{859DFBB1-50FF-7E4F-B5A7-951721B98622}"/>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5" name="Rectangle 71">
            <a:extLst>
              <a:ext uri="{FF2B5EF4-FFF2-40B4-BE49-F238E27FC236}">
                <a16:creationId xmlns:a16="http://schemas.microsoft.com/office/drawing/2014/main" id="{6471648B-D582-544B-B7CA-D14CEC464CC3}"/>
              </a:ext>
            </a:extLst>
          </p:cNvPr>
          <p:cNvSpPr>
            <a:spLocks noChangeArrowheads="1"/>
          </p:cNvSpPr>
          <p:nvPr/>
        </p:nvSpPr>
        <p:spPr bwMode="auto">
          <a:xfrm>
            <a:off x="5603875" y="4889500"/>
            <a:ext cx="500063"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4" name="Rectangle 70">
            <a:extLst>
              <a:ext uri="{FF2B5EF4-FFF2-40B4-BE49-F238E27FC236}">
                <a16:creationId xmlns:a16="http://schemas.microsoft.com/office/drawing/2014/main" id="{AA482503-6F9C-8344-B37A-441999D24F33}"/>
              </a:ext>
            </a:extLst>
          </p:cNvPr>
          <p:cNvSpPr>
            <a:spLocks noChangeArrowheads="1"/>
          </p:cNvSpPr>
          <p:nvPr/>
        </p:nvSpPr>
        <p:spPr bwMode="auto">
          <a:xfrm>
            <a:off x="5410200" y="1066800"/>
            <a:ext cx="500063"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3" name="Rectangle 69">
            <a:extLst>
              <a:ext uri="{FF2B5EF4-FFF2-40B4-BE49-F238E27FC236}">
                <a16:creationId xmlns:a16="http://schemas.microsoft.com/office/drawing/2014/main" id="{70AAADDE-AFF7-704C-972E-998572B70F40}"/>
              </a:ext>
            </a:extLst>
          </p:cNvPr>
          <p:cNvSpPr>
            <a:spLocks noChangeArrowheads="1"/>
          </p:cNvSpPr>
          <p:nvPr/>
        </p:nvSpPr>
        <p:spPr bwMode="auto">
          <a:xfrm>
            <a:off x="7180263" y="4891088"/>
            <a:ext cx="820737"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 name="Rectangle 2">
            <a:extLst>
              <a:ext uri="{FF2B5EF4-FFF2-40B4-BE49-F238E27FC236}">
                <a16:creationId xmlns:a16="http://schemas.microsoft.com/office/drawing/2014/main" id="{92E2E979-9916-D841-B336-934E495D0206}"/>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41987" name="Group 3">
            <a:extLst>
              <a:ext uri="{FF2B5EF4-FFF2-40B4-BE49-F238E27FC236}">
                <a16:creationId xmlns:a16="http://schemas.microsoft.com/office/drawing/2014/main" id="{86B8A4CF-8CDE-BC4E-9DCE-5A4F45A8AC34}"/>
              </a:ext>
            </a:extLst>
          </p:cNvPr>
          <p:cNvGrpSpPr>
            <a:grpSpLocks/>
          </p:cNvGrpSpPr>
          <p:nvPr/>
        </p:nvGrpSpPr>
        <p:grpSpPr bwMode="auto">
          <a:xfrm>
            <a:off x="381000" y="1524000"/>
            <a:ext cx="8337550" cy="4873625"/>
            <a:chOff x="-3" y="-3"/>
            <a:chExt cx="3487" cy="3344"/>
          </a:xfrm>
        </p:grpSpPr>
        <p:grpSp>
          <p:nvGrpSpPr>
            <p:cNvPr id="41988" name="Group 4">
              <a:extLst>
                <a:ext uri="{FF2B5EF4-FFF2-40B4-BE49-F238E27FC236}">
                  <a16:creationId xmlns:a16="http://schemas.microsoft.com/office/drawing/2014/main" id="{4EEB99B9-A5F7-0147-AFDF-58CF708D283D}"/>
                </a:ext>
              </a:extLst>
            </p:cNvPr>
            <p:cNvGrpSpPr>
              <a:grpSpLocks/>
            </p:cNvGrpSpPr>
            <p:nvPr/>
          </p:nvGrpSpPr>
          <p:grpSpPr bwMode="auto">
            <a:xfrm>
              <a:off x="0" y="0"/>
              <a:ext cx="3481" cy="3338"/>
              <a:chOff x="0" y="0"/>
              <a:chExt cx="3481" cy="3338"/>
            </a:xfrm>
          </p:grpSpPr>
          <p:grpSp>
            <p:nvGrpSpPr>
              <p:cNvPr id="41989" name="Group 5">
                <a:extLst>
                  <a:ext uri="{FF2B5EF4-FFF2-40B4-BE49-F238E27FC236}">
                    <a16:creationId xmlns:a16="http://schemas.microsoft.com/office/drawing/2014/main" id="{891C1955-776B-B942-B688-C71B8AE257B8}"/>
                  </a:ext>
                </a:extLst>
              </p:cNvPr>
              <p:cNvGrpSpPr>
                <a:grpSpLocks/>
              </p:cNvGrpSpPr>
              <p:nvPr/>
            </p:nvGrpSpPr>
            <p:grpSpPr bwMode="auto">
              <a:xfrm>
                <a:off x="0" y="0"/>
                <a:ext cx="1599" cy="633"/>
                <a:chOff x="0" y="0"/>
                <a:chExt cx="1599" cy="633"/>
              </a:xfrm>
            </p:grpSpPr>
            <p:sp>
              <p:nvSpPr>
                <p:cNvPr id="41990" name="Rectangle 6">
                  <a:extLst>
                    <a:ext uri="{FF2B5EF4-FFF2-40B4-BE49-F238E27FC236}">
                      <a16:creationId xmlns:a16="http://schemas.microsoft.com/office/drawing/2014/main" id="{800E98A9-090A-CF49-99B4-C0EA57AE9610}"/>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41991" name="Rectangle 7">
                  <a:extLst>
                    <a:ext uri="{FF2B5EF4-FFF2-40B4-BE49-F238E27FC236}">
                      <a16:creationId xmlns:a16="http://schemas.microsoft.com/office/drawing/2014/main" id="{1398AC27-2065-4547-9B81-A4BCF1D1952B}"/>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1992" name="Group 8">
                <a:extLst>
                  <a:ext uri="{FF2B5EF4-FFF2-40B4-BE49-F238E27FC236}">
                    <a16:creationId xmlns:a16="http://schemas.microsoft.com/office/drawing/2014/main" id="{0965C346-928F-D646-9254-D294EFA7E06E}"/>
                  </a:ext>
                </a:extLst>
              </p:cNvPr>
              <p:cNvGrpSpPr>
                <a:grpSpLocks/>
              </p:cNvGrpSpPr>
              <p:nvPr/>
            </p:nvGrpSpPr>
            <p:grpSpPr bwMode="auto">
              <a:xfrm>
                <a:off x="1599" y="0"/>
                <a:ext cx="1882" cy="633"/>
                <a:chOff x="1599" y="0"/>
                <a:chExt cx="1882" cy="633"/>
              </a:xfrm>
            </p:grpSpPr>
            <p:sp>
              <p:nvSpPr>
                <p:cNvPr id="41993" name="Rectangle 9">
                  <a:extLst>
                    <a:ext uri="{FF2B5EF4-FFF2-40B4-BE49-F238E27FC236}">
                      <a16:creationId xmlns:a16="http://schemas.microsoft.com/office/drawing/2014/main" id="{9A0827D3-BF02-3B42-BFB5-B5F6F0E267C0}"/>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41994" name="Rectangle 10">
                  <a:extLst>
                    <a:ext uri="{FF2B5EF4-FFF2-40B4-BE49-F238E27FC236}">
                      <a16:creationId xmlns:a16="http://schemas.microsoft.com/office/drawing/2014/main" id="{7FA3C4CF-B5ED-7A42-BCB5-681941583E0B}"/>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1995" name="Group 11">
                <a:extLst>
                  <a:ext uri="{FF2B5EF4-FFF2-40B4-BE49-F238E27FC236}">
                    <a16:creationId xmlns:a16="http://schemas.microsoft.com/office/drawing/2014/main" id="{A943256B-2193-5148-805B-5540F673705B}"/>
                  </a:ext>
                </a:extLst>
              </p:cNvPr>
              <p:cNvGrpSpPr>
                <a:grpSpLocks/>
              </p:cNvGrpSpPr>
              <p:nvPr/>
            </p:nvGrpSpPr>
            <p:grpSpPr bwMode="auto">
              <a:xfrm>
                <a:off x="0" y="633"/>
                <a:ext cx="1599" cy="633"/>
                <a:chOff x="0" y="633"/>
                <a:chExt cx="1599" cy="633"/>
              </a:xfrm>
            </p:grpSpPr>
            <p:sp>
              <p:nvSpPr>
                <p:cNvPr id="41996" name="Rectangle 12">
                  <a:extLst>
                    <a:ext uri="{FF2B5EF4-FFF2-40B4-BE49-F238E27FC236}">
                      <a16:creationId xmlns:a16="http://schemas.microsoft.com/office/drawing/2014/main" id="{48255B07-2169-BB4F-B2BF-ED9D7CC486E8}"/>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41997" name="Rectangle 13">
                  <a:extLst>
                    <a:ext uri="{FF2B5EF4-FFF2-40B4-BE49-F238E27FC236}">
                      <a16:creationId xmlns:a16="http://schemas.microsoft.com/office/drawing/2014/main" id="{54EF7C4C-AD0D-C244-A5B4-4327C551BB05}"/>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1998" name="Group 14">
                <a:extLst>
                  <a:ext uri="{FF2B5EF4-FFF2-40B4-BE49-F238E27FC236}">
                    <a16:creationId xmlns:a16="http://schemas.microsoft.com/office/drawing/2014/main" id="{5AF1C012-4F15-D64E-9D6A-E55ECAB957C5}"/>
                  </a:ext>
                </a:extLst>
              </p:cNvPr>
              <p:cNvGrpSpPr>
                <a:grpSpLocks/>
              </p:cNvGrpSpPr>
              <p:nvPr/>
            </p:nvGrpSpPr>
            <p:grpSpPr bwMode="auto">
              <a:xfrm>
                <a:off x="1599" y="633"/>
                <a:ext cx="1882" cy="633"/>
                <a:chOff x="1599" y="633"/>
                <a:chExt cx="1882" cy="633"/>
              </a:xfrm>
            </p:grpSpPr>
            <p:sp>
              <p:nvSpPr>
                <p:cNvPr id="41999" name="Rectangle 15">
                  <a:extLst>
                    <a:ext uri="{FF2B5EF4-FFF2-40B4-BE49-F238E27FC236}">
                      <a16:creationId xmlns:a16="http://schemas.microsoft.com/office/drawing/2014/main" id="{70873383-83C9-354A-9857-675DC137393A}"/>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42000" name="Rectangle 16">
                  <a:extLst>
                    <a:ext uri="{FF2B5EF4-FFF2-40B4-BE49-F238E27FC236}">
                      <a16:creationId xmlns:a16="http://schemas.microsoft.com/office/drawing/2014/main" id="{2E41FFB8-C2F3-5848-B77B-57B730247537}"/>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01" name="Group 17">
                <a:extLst>
                  <a:ext uri="{FF2B5EF4-FFF2-40B4-BE49-F238E27FC236}">
                    <a16:creationId xmlns:a16="http://schemas.microsoft.com/office/drawing/2014/main" id="{BDC636CD-A4E4-534B-87AC-B8F312CF08C3}"/>
                  </a:ext>
                </a:extLst>
              </p:cNvPr>
              <p:cNvGrpSpPr>
                <a:grpSpLocks/>
              </p:cNvGrpSpPr>
              <p:nvPr/>
            </p:nvGrpSpPr>
            <p:grpSpPr bwMode="auto">
              <a:xfrm>
                <a:off x="0" y="1266"/>
                <a:ext cx="1599" cy="518"/>
                <a:chOff x="0" y="1266"/>
                <a:chExt cx="1599" cy="518"/>
              </a:xfrm>
            </p:grpSpPr>
            <p:sp>
              <p:nvSpPr>
                <p:cNvPr id="42002" name="Rectangle 18">
                  <a:extLst>
                    <a:ext uri="{FF2B5EF4-FFF2-40B4-BE49-F238E27FC236}">
                      <a16:creationId xmlns:a16="http://schemas.microsoft.com/office/drawing/2014/main" id="{B6F9670A-DFDA-904C-9D01-D9B3EA58F826}"/>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42003" name="Rectangle 19">
                  <a:extLst>
                    <a:ext uri="{FF2B5EF4-FFF2-40B4-BE49-F238E27FC236}">
                      <a16:creationId xmlns:a16="http://schemas.microsoft.com/office/drawing/2014/main" id="{92B5FC1F-447D-6241-84AC-7C804156C72E}"/>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04" name="Group 20">
                <a:extLst>
                  <a:ext uri="{FF2B5EF4-FFF2-40B4-BE49-F238E27FC236}">
                    <a16:creationId xmlns:a16="http://schemas.microsoft.com/office/drawing/2014/main" id="{1291F001-2C41-0F44-A8FF-EECE44851A57}"/>
                  </a:ext>
                </a:extLst>
              </p:cNvPr>
              <p:cNvGrpSpPr>
                <a:grpSpLocks/>
              </p:cNvGrpSpPr>
              <p:nvPr/>
            </p:nvGrpSpPr>
            <p:grpSpPr bwMode="auto">
              <a:xfrm>
                <a:off x="1599" y="1266"/>
                <a:ext cx="1882" cy="518"/>
                <a:chOff x="1599" y="1266"/>
                <a:chExt cx="1882" cy="518"/>
              </a:xfrm>
            </p:grpSpPr>
            <p:sp>
              <p:nvSpPr>
                <p:cNvPr id="42005" name="Rectangle 21">
                  <a:extLst>
                    <a:ext uri="{FF2B5EF4-FFF2-40B4-BE49-F238E27FC236}">
                      <a16:creationId xmlns:a16="http://schemas.microsoft.com/office/drawing/2014/main" id="{3EA54890-B7B0-DB46-BEC9-EAC5DA1A50EC}"/>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42006" name="Rectangle 22">
                  <a:extLst>
                    <a:ext uri="{FF2B5EF4-FFF2-40B4-BE49-F238E27FC236}">
                      <a16:creationId xmlns:a16="http://schemas.microsoft.com/office/drawing/2014/main" id="{AAA98B3E-4C45-8248-90AF-FCFC3A99277A}"/>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07" name="Group 23">
                <a:extLst>
                  <a:ext uri="{FF2B5EF4-FFF2-40B4-BE49-F238E27FC236}">
                    <a16:creationId xmlns:a16="http://schemas.microsoft.com/office/drawing/2014/main" id="{D23A85C6-343F-8D41-8798-4092792E7CBA}"/>
                  </a:ext>
                </a:extLst>
              </p:cNvPr>
              <p:cNvGrpSpPr>
                <a:grpSpLocks/>
              </p:cNvGrpSpPr>
              <p:nvPr/>
            </p:nvGrpSpPr>
            <p:grpSpPr bwMode="auto">
              <a:xfrm>
                <a:off x="0" y="1784"/>
                <a:ext cx="1599" cy="518"/>
                <a:chOff x="0" y="1784"/>
                <a:chExt cx="1599" cy="518"/>
              </a:xfrm>
            </p:grpSpPr>
            <p:sp>
              <p:nvSpPr>
                <p:cNvPr id="42008" name="Rectangle 24">
                  <a:extLst>
                    <a:ext uri="{FF2B5EF4-FFF2-40B4-BE49-F238E27FC236}">
                      <a16:creationId xmlns:a16="http://schemas.microsoft.com/office/drawing/2014/main" id="{1179AA7F-70DE-884F-9B17-493D685440C3}"/>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42009" name="Rectangle 25">
                  <a:extLst>
                    <a:ext uri="{FF2B5EF4-FFF2-40B4-BE49-F238E27FC236}">
                      <a16:creationId xmlns:a16="http://schemas.microsoft.com/office/drawing/2014/main" id="{630AA85A-1E15-394E-9A4B-A485173FDF74}"/>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10" name="Group 26">
                <a:extLst>
                  <a:ext uri="{FF2B5EF4-FFF2-40B4-BE49-F238E27FC236}">
                    <a16:creationId xmlns:a16="http://schemas.microsoft.com/office/drawing/2014/main" id="{50311F50-3DF8-B448-92BF-95BC4E142B37}"/>
                  </a:ext>
                </a:extLst>
              </p:cNvPr>
              <p:cNvGrpSpPr>
                <a:grpSpLocks/>
              </p:cNvGrpSpPr>
              <p:nvPr/>
            </p:nvGrpSpPr>
            <p:grpSpPr bwMode="auto">
              <a:xfrm>
                <a:off x="1599" y="1784"/>
                <a:ext cx="1882" cy="518"/>
                <a:chOff x="1599" y="1784"/>
                <a:chExt cx="1882" cy="518"/>
              </a:xfrm>
            </p:grpSpPr>
            <p:sp>
              <p:nvSpPr>
                <p:cNvPr id="42011" name="Rectangle 27">
                  <a:extLst>
                    <a:ext uri="{FF2B5EF4-FFF2-40B4-BE49-F238E27FC236}">
                      <a16:creationId xmlns:a16="http://schemas.microsoft.com/office/drawing/2014/main" id="{30EA0273-0C6A-6143-8837-1C46D6F0D315}"/>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42012" name="Rectangle 28">
                  <a:extLst>
                    <a:ext uri="{FF2B5EF4-FFF2-40B4-BE49-F238E27FC236}">
                      <a16:creationId xmlns:a16="http://schemas.microsoft.com/office/drawing/2014/main" id="{D1F80CBD-F8A1-B245-8968-1F602BE3A1AA}"/>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13" name="Group 29">
                <a:extLst>
                  <a:ext uri="{FF2B5EF4-FFF2-40B4-BE49-F238E27FC236}">
                    <a16:creationId xmlns:a16="http://schemas.microsoft.com/office/drawing/2014/main" id="{18ECCC42-32B1-2941-BFD6-A558A20EA98E}"/>
                  </a:ext>
                </a:extLst>
              </p:cNvPr>
              <p:cNvGrpSpPr>
                <a:grpSpLocks/>
              </p:cNvGrpSpPr>
              <p:nvPr/>
            </p:nvGrpSpPr>
            <p:grpSpPr bwMode="auto">
              <a:xfrm>
                <a:off x="0" y="2302"/>
                <a:ext cx="1599" cy="518"/>
                <a:chOff x="0" y="2302"/>
                <a:chExt cx="1599" cy="518"/>
              </a:xfrm>
            </p:grpSpPr>
            <p:sp>
              <p:nvSpPr>
                <p:cNvPr id="42014" name="Rectangle 30">
                  <a:extLst>
                    <a:ext uri="{FF2B5EF4-FFF2-40B4-BE49-F238E27FC236}">
                      <a16:creationId xmlns:a16="http://schemas.microsoft.com/office/drawing/2014/main" id="{9529E3F0-C1B2-3643-ADE7-2597011FD4C3}"/>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42015" name="Rectangle 31">
                  <a:extLst>
                    <a:ext uri="{FF2B5EF4-FFF2-40B4-BE49-F238E27FC236}">
                      <a16:creationId xmlns:a16="http://schemas.microsoft.com/office/drawing/2014/main" id="{C88D7A83-7D46-864C-A0EB-D9AAAB4C6A47}"/>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16" name="Group 32">
                <a:extLst>
                  <a:ext uri="{FF2B5EF4-FFF2-40B4-BE49-F238E27FC236}">
                    <a16:creationId xmlns:a16="http://schemas.microsoft.com/office/drawing/2014/main" id="{85BE1C2D-FDD2-1145-95F5-612D34233373}"/>
                  </a:ext>
                </a:extLst>
              </p:cNvPr>
              <p:cNvGrpSpPr>
                <a:grpSpLocks/>
              </p:cNvGrpSpPr>
              <p:nvPr/>
            </p:nvGrpSpPr>
            <p:grpSpPr bwMode="auto">
              <a:xfrm>
                <a:off x="1599" y="2302"/>
                <a:ext cx="1882" cy="518"/>
                <a:chOff x="1599" y="2302"/>
                <a:chExt cx="1882" cy="518"/>
              </a:xfrm>
            </p:grpSpPr>
            <p:sp>
              <p:nvSpPr>
                <p:cNvPr id="42017" name="Rectangle 33">
                  <a:extLst>
                    <a:ext uri="{FF2B5EF4-FFF2-40B4-BE49-F238E27FC236}">
                      <a16:creationId xmlns:a16="http://schemas.microsoft.com/office/drawing/2014/main" id="{49C70A52-7275-3741-8D98-1CF9DD876A90}"/>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42018" name="Rectangle 34">
                  <a:extLst>
                    <a:ext uri="{FF2B5EF4-FFF2-40B4-BE49-F238E27FC236}">
                      <a16:creationId xmlns:a16="http://schemas.microsoft.com/office/drawing/2014/main" id="{CEFABF97-E870-BE40-B4EC-486B9D7DDCEF}"/>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19" name="Group 35">
                <a:extLst>
                  <a:ext uri="{FF2B5EF4-FFF2-40B4-BE49-F238E27FC236}">
                    <a16:creationId xmlns:a16="http://schemas.microsoft.com/office/drawing/2014/main" id="{F4404A2C-EC2B-874F-92FE-10CAFEB7886F}"/>
                  </a:ext>
                </a:extLst>
              </p:cNvPr>
              <p:cNvGrpSpPr>
                <a:grpSpLocks/>
              </p:cNvGrpSpPr>
              <p:nvPr/>
            </p:nvGrpSpPr>
            <p:grpSpPr bwMode="auto">
              <a:xfrm>
                <a:off x="0" y="2820"/>
                <a:ext cx="1599" cy="518"/>
                <a:chOff x="0" y="2820"/>
                <a:chExt cx="1599" cy="518"/>
              </a:xfrm>
            </p:grpSpPr>
            <p:sp>
              <p:nvSpPr>
                <p:cNvPr id="42020" name="Rectangle 36">
                  <a:extLst>
                    <a:ext uri="{FF2B5EF4-FFF2-40B4-BE49-F238E27FC236}">
                      <a16:creationId xmlns:a16="http://schemas.microsoft.com/office/drawing/2014/main" id="{4F781D60-5A32-4342-B8FB-0A359DA2086D}"/>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42021" name="Rectangle 37">
                  <a:extLst>
                    <a:ext uri="{FF2B5EF4-FFF2-40B4-BE49-F238E27FC236}">
                      <a16:creationId xmlns:a16="http://schemas.microsoft.com/office/drawing/2014/main" id="{16308931-6392-FE45-A44A-E924DB182A8C}"/>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2022" name="Group 38">
                <a:extLst>
                  <a:ext uri="{FF2B5EF4-FFF2-40B4-BE49-F238E27FC236}">
                    <a16:creationId xmlns:a16="http://schemas.microsoft.com/office/drawing/2014/main" id="{2A309CDB-EEE1-0E49-83B8-F756F9CED3B4}"/>
                  </a:ext>
                </a:extLst>
              </p:cNvPr>
              <p:cNvGrpSpPr>
                <a:grpSpLocks/>
              </p:cNvGrpSpPr>
              <p:nvPr/>
            </p:nvGrpSpPr>
            <p:grpSpPr bwMode="auto">
              <a:xfrm>
                <a:off x="1599" y="2820"/>
                <a:ext cx="1882" cy="518"/>
                <a:chOff x="1599" y="2820"/>
                <a:chExt cx="1882" cy="518"/>
              </a:xfrm>
            </p:grpSpPr>
            <p:sp>
              <p:nvSpPr>
                <p:cNvPr id="42023" name="Rectangle 39">
                  <a:extLst>
                    <a:ext uri="{FF2B5EF4-FFF2-40B4-BE49-F238E27FC236}">
                      <a16:creationId xmlns:a16="http://schemas.microsoft.com/office/drawing/2014/main" id="{0A511118-F16C-F947-BFC6-FAD4C186FCFF}"/>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42024" name="Rectangle 40">
                  <a:extLst>
                    <a:ext uri="{FF2B5EF4-FFF2-40B4-BE49-F238E27FC236}">
                      <a16:creationId xmlns:a16="http://schemas.microsoft.com/office/drawing/2014/main" id="{20BE8122-7EB8-E047-8F71-B30D06443038}"/>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42025" name="Rectangle 41">
              <a:extLst>
                <a:ext uri="{FF2B5EF4-FFF2-40B4-BE49-F238E27FC236}">
                  <a16:creationId xmlns:a16="http://schemas.microsoft.com/office/drawing/2014/main" id="{BDA9CF1D-4362-B745-BD1B-493FA2DBDFB2}"/>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2026" name="Text Box 42">
            <a:extLst>
              <a:ext uri="{FF2B5EF4-FFF2-40B4-BE49-F238E27FC236}">
                <a16:creationId xmlns:a16="http://schemas.microsoft.com/office/drawing/2014/main" id="{0BC22AC0-3061-0244-8D7A-50F0339A8EF7}"/>
              </a:ext>
            </a:extLst>
          </p:cNvPr>
          <p:cNvSpPr txBox="1">
            <a:spLocks noChangeArrowheads="1"/>
          </p:cNvSpPr>
          <p:nvPr/>
        </p:nvSpPr>
        <p:spPr bwMode="auto">
          <a:xfrm>
            <a:off x="152400" y="1066800"/>
            <a:ext cx="8662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a:t>
            </a:r>
            <a:r>
              <a:rPr lang="en-US" altLang="en-US" sz="1600" b="1">
                <a:solidFill>
                  <a:schemeClr val="tx2"/>
                </a:solidFill>
                <a:latin typeface="Times New Roman" panose="02020603050405020304" pitchFamily="18" charset="0"/>
              </a:rPr>
              <a:t>hihok yorok</a:t>
            </a:r>
            <a:r>
              <a:rPr lang="en-US" altLang="en-US" sz="1600">
                <a:solidFill>
                  <a:schemeClr val="tx2"/>
                </a:solidFill>
                <a:latin typeface="Times New Roman" panose="02020603050405020304" pitchFamily="18" charset="0"/>
              </a:rPr>
              <a:t> </a:t>
            </a:r>
            <a:r>
              <a:rPr lang="en-US" altLang="en-US" sz="1600" b="1">
                <a:solidFill>
                  <a:schemeClr val="tx2"/>
                </a:solidFill>
                <a:latin typeface="Times New Roman" panose="02020603050405020304" pitchFamily="18" charset="0"/>
              </a:rPr>
              <a:t>clok</a:t>
            </a:r>
            <a:r>
              <a:rPr lang="en-US" altLang="en-US" sz="1600">
                <a:solidFill>
                  <a:schemeClr val="tx2"/>
                </a:solidFill>
                <a:latin typeface="Times New Roman" panose="02020603050405020304" pitchFamily="18" charset="0"/>
              </a:rPr>
              <a:t> kantok ok-yurp</a:t>
            </a:r>
          </a:p>
        </p:txBody>
      </p:sp>
      <p:sp>
        <p:nvSpPr>
          <p:cNvPr id="42027" name="Line 43">
            <a:extLst>
              <a:ext uri="{FF2B5EF4-FFF2-40B4-BE49-F238E27FC236}">
                <a16:creationId xmlns:a16="http://schemas.microsoft.com/office/drawing/2014/main" id="{F9B9868B-9A7C-684E-89F8-BA2B77DD1625}"/>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8" name="Line 44">
            <a:extLst>
              <a:ext uri="{FF2B5EF4-FFF2-40B4-BE49-F238E27FC236}">
                <a16:creationId xmlns:a16="http://schemas.microsoft.com/office/drawing/2014/main" id="{FC6D8C2B-35A6-3740-A200-C3D2FDB9D6A2}"/>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9" name="Line 45">
            <a:extLst>
              <a:ext uri="{FF2B5EF4-FFF2-40B4-BE49-F238E27FC236}">
                <a16:creationId xmlns:a16="http://schemas.microsoft.com/office/drawing/2014/main" id="{2B904CDD-842A-7741-BB58-C7A3638E6F2E}"/>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0" name="Line 46">
            <a:extLst>
              <a:ext uri="{FF2B5EF4-FFF2-40B4-BE49-F238E27FC236}">
                <a16:creationId xmlns:a16="http://schemas.microsoft.com/office/drawing/2014/main" id="{AFEA70F4-B6ED-2B41-B4A1-B5BA448F0879}"/>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1" name="Line 47">
            <a:extLst>
              <a:ext uri="{FF2B5EF4-FFF2-40B4-BE49-F238E27FC236}">
                <a16:creationId xmlns:a16="http://schemas.microsoft.com/office/drawing/2014/main" id="{96FE9E7C-F93E-AA40-8B84-0182E8912405}"/>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2" name="Line 48">
            <a:extLst>
              <a:ext uri="{FF2B5EF4-FFF2-40B4-BE49-F238E27FC236}">
                <a16:creationId xmlns:a16="http://schemas.microsoft.com/office/drawing/2014/main" id="{0F573349-EC14-5049-B95C-FA407A511033}"/>
              </a:ext>
            </a:extLst>
          </p:cNvPr>
          <p:cNvSpPr>
            <a:spLocks noChangeShapeType="1"/>
          </p:cNvSpPr>
          <p:nvPr/>
        </p:nvSpPr>
        <p:spPr bwMode="auto">
          <a:xfrm>
            <a:off x="49530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3" name="Line 49">
            <a:extLst>
              <a:ext uri="{FF2B5EF4-FFF2-40B4-BE49-F238E27FC236}">
                <a16:creationId xmlns:a16="http://schemas.microsoft.com/office/drawing/2014/main" id="{8CEA268D-AAA3-434D-8111-D21DC5FE0E81}"/>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4" name="Line 50">
            <a:extLst>
              <a:ext uri="{FF2B5EF4-FFF2-40B4-BE49-F238E27FC236}">
                <a16:creationId xmlns:a16="http://schemas.microsoft.com/office/drawing/2014/main" id="{FAD8CBFB-7242-E346-A3BE-683C05DD9BE7}"/>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5" name="Line 51">
            <a:extLst>
              <a:ext uri="{FF2B5EF4-FFF2-40B4-BE49-F238E27FC236}">
                <a16:creationId xmlns:a16="http://schemas.microsoft.com/office/drawing/2014/main" id="{0C79AF25-B00F-3D44-8F38-6287C824CE4E}"/>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6" name="Line 52">
            <a:extLst>
              <a:ext uri="{FF2B5EF4-FFF2-40B4-BE49-F238E27FC236}">
                <a16:creationId xmlns:a16="http://schemas.microsoft.com/office/drawing/2014/main" id="{D3774531-D103-CB4E-A827-76A5D35E70FE}"/>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7" name="Line 53">
            <a:extLst>
              <a:ext uri="{FF2B5EF4-FFF2-40B4-BE49-F238E27FC236}">
                <a16:creationId xmlns:a16="http://schemas.microsoft.com/office/drawing/2014/main" id="{6976E179-E866-1441-8A4D-7A4C8B66C5B6}"/>
              </a:ext>
            </a:extLst>
          </p:cNvPr>
          <p:cNvSpPr>
            <a:spLocks noChangeShapeType="1"/>
          </p:cNvSpPr>
          <p:nvPr/>
        </p:nvSpPr>
        <p:spPr bwMode="auto">
          <a:xfrm flipV="1">
            <a:off x="6324600" y="4419600"/>
            <a:ext cx="9144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9" name="Line 55">
            <a:extLst>
              <a:ext uri="{FF2B5EF4-FFF2-40B4-BE49-F238E27FC236}">
                <a16:creationId xmlns:a16="http://schemas.microsoft.com/office/drawing/2014/main" id="{F1CECA2E-CD6A-2C44-9DCD-F3542984E294}"/>
              </a:ext>
            </a:extLst>
          </p:cNvPr>
          <p:cNvSpPr>
            <a:spLocks noChangeShapeType="1"/>
          </p:cNvSpPr>
          <p:nvPr/>
        </p:nvSpPr>
        <p:spPr bwMode="auto">
          <a:xfrm>
            <a:off x="495300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0" name="Line 56">
            <a:extLst>
              <a:ext uri="{FF2B5EF4-FFF2-40B4-BE49-F238E27FC236}">
                <a16:creationId xmlns:a16="http://schemas.microsoft.com/office/drawing/2014/main" id="{7F8A627F-7D37-4440-898F-A9188E9B47B5}"/>
              </a:ext>
            </a:extLst>
          </p:cNvPr>
          <p:cNvSpPr>
            <a:spLocks noChangeShapeType="1"/>
          </p:cNvSpPr>
          <p:nvPr/>
        </p:nvSpPr>
        <p:spPr bwMode="auto">
          <a:xfrm>
            <a:off x="48768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1" name="Line 57">
            <a:extLst>
              <a:ext uri="{FF2B5EF4-FFF2-40B4-BE49-F238E27FC236}">
                <a16:creationId xmlns:a16="http://schemas.microsoft.com/office/drawing/2014/main" id="{2F797FBA-48A7-5047-9916-CB4CEBA5E582}"/>
              </a:ext>
            </a:extLst>
          </p:cNvPr>
          <p:cNvSpPr>
            <a:spLocks noChangeShapeType="1"/>
          </p:cNvSpPr>
          <p:nvPr/>
        </p:nvSpPr>
        <p:spPr bwMode="auto">
          <a:xfrm>
            <a:off x="1066800" y="594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2" name="Line 58">
            <a:extLst>
              <a:ext uri="{FF2B5EF4-FFF2-40B4-BE49-F238E27FC236}">
                <a16:creationId xmlns:a16="http://schemas.microsoft.com/office/drawing/2014/main" id="{84BAE139-767A-3541-83AE-175881804C64}"/>
              </a:ext>
            </a:extLst>
          </p:cNvPr>
          <p:cNvSpPr>
            <a:spLocks noChangeShapeType="1"/>
          </p:cNvSpPr>
          <p:nvPr/>
        </p:nvSpPr>
        <p:spPr bwMode="auto">
          <a:xfrm>
            <a:off x="4953000" y="5943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3" name="Line 59">
            <a:extLst>
              <a:ext uri="{FF2B5EF4-FFF2-40B4-BE49-F238E27FC236}">
                <a16:creationId xmlns:a16="http://schemas.microsoft.com/office/drawing/2014/main" id="{CB8E9972-6948-E542-9CC2-B584AA2193D7}"/>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4" name="Line 60">
            <a:extLst>
              <a:ext uri="{FF2B5EF4-FFF2-40B4-BE49-F238E27FC236}">
                <a16:creationId xmlns:a16="http://schemas.microsoft.com/office/drawing/2014/main" id="{8F47A07C-7984-384E-81FB-403D8FFDE56F}"/>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5" name="Line 61">
            <a:extLst>
              <a:ext uri="{FF2B5EF4-FFF2-40B4-BE49-F238E27FC236}">
                <a16:creationId xmlns:a16="http://schemas.microsoft.com/office/drawing/2014/main" id="{166AE577-98D5-A543-9648-EF173DA761C3}"/>
              </a:ext>
            </a:extLst>
          </p:cNvPr>
          <p:cNvSpPr>
            <a:spLocks noChangeShapeType="1"/>
          </p:cNvSpPr>
          <p:nvPr/>
        </p:nvSpPr>
        <p:spPr bwMode="auto">
          <a:xfrm flipH="1">
            <a:off x="62484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6" name="Line 62">
            <a:extLst>
              <a:ext uri="{FF2B5EF4-FFF2-40B4-BE49-F238E27FC236}">
                <a16:creationId xmlns:a16="http://schemas.microsoft.com/office/drawing/2014/main" id="{5A4FAE83-DE04-694C-94DA-B1492EAAFFA5}"/>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7" name="Line 63">
            <a:extLst>
              <a:ext uri="{FF2B5EF4-FFF2-40B4-BE49-F238E27FC236}">
                <a16:creationId xmlns:a16="http://schemas.microsoft.com/office/drawing/2014/main" id="{53D55463-C6D8-A34E-9A06-9C23B4DE9232}"/>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8" name="Line 64">
            <a:extLst>
              <a:ext uri="{FF2B5EF4-FFF2-40B4-BE49-F238E27FC236}">
                <a16:creationId xmlns:a16="http://schemas.microsoft.com/office/drawing/2014/main" id="{5A228665-403D-DE4F-B702-D0824974E5F4}"/>
              </a:ext>
            </a:extLst>
          </p:cNvPr>
          <p:cNvSpPr>
            <a:spLocks noChangeShapeType="1"/>
          </p:cNvSpPr>
          <p:nvPr/>
        </p:nvSpPr>
        <p:spPr bwMode="auto">
          <a:xfrm flipH="1">
            <a:off x="6781800" y="5181600"/>
            <a:ext cx="609600" cy="304800"/>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9" name="Text Box 65">
            <a:extLst>
              <a:ext uri="{FF2B5EF4-FFF2-40B4-BE49-F238E27FC236}">
                <a16:creationId xmlns:a16="http://schemas.microsoft.com/office/drawing/2014/main" id="{CEC974F6-21E7-8A4A-A984-179B3BB791AD}"/>
              </a:ext>
            </a:extLst>
          </p:cNvPr>
          <p:cNvSpPr txBox="1">
            <a:spLocks noChangeArrowheads="1"/>
          </p:cNvSpPr>
          <p:nvPr/>
        </p:nvSpPr>
        <p:spPr bwMode="auto">
          <a:xfrm>
            <a:off x="7620000" y="525780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cognate?</a:t>
            </a:r>
          </a:p>
        </p:txBody>
      </p:sp>
      <p:sp>
        <p:nvSpPr>
          <p:cNvPr id="42052" name="Line 68">
            <a:extLst>
              <a:ext uri="{FF2B5EF4-FFF2-40B4-BE49-F238E27FC236}">
                <a16:creationId xmlns:a16="http://schemas.microsoft.com/office/drawing/2014/main" id="{9F04B94F-A9F9-2940-B6C7-156A7AF2896F}"/>
              </a:ext>
            </a:extLst>
          </p:cNvPr>
          <p:cNvSpPr>
            <a:spLocks noChangeShapeType="1"/>
          </p:cNvSpPr>
          <p:nvPr/>
        </p:nvSpPr>
        <p:spPr bwMode="auto">
          <a:xfrm flipH="1">
            <a:off x="2514600" y="36576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8" name="Rectangle 70">
            <a:extLst>
              <a:ext uri="{FF2B5EF4-FFF2-40B4-BE49-F238E27FC236}">
                <a16:creationId xmlns:a16="http://schemas.microsoft.com/office/drawing/2014/main" id="{9C8E51A6-7638-4147-B7C7-D65FFA43410A}"/>
              </a:ext>
            </a:extLst>
          </p:cNvPr>
          <p:cNvSpPr>
            <a:spLocks noChangeArrowheads="1"/>
          </p:cNvSpPr>
          <p:nvPr/>
        </p:nvSpPr>
        <p:spPr bwMode="auto">
          <a:xfrm>
            <a:off x="4800600" y="1066800"/>
            <a:ext cx="3352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0" name="Text Box 42">
            <a:extLst>
              <a:ext uri="{FF2B5EF4-FFF2-40B4-BE49-F238E27FC236}">
                <a16:creationId xmlns:a16="http://schemas.microsoft.com/office/drawing/2014/main" id="{95FB2942-0FE1-524A-A0EE-1DB9D778272D}"/>
              </a:ext>
            </a:extLst>
          </p:cNvPr>
          <p:cNvSpPr txBox="1">
            <a:spLocks noChangeArrowheads="1"/>
          </p:cNvSpPr>
          <p:nvPr/>
        </p:nvSpPr>
        <p:spPr bwMode="auto">
          <a:xfrm>
            <a:off x="152400" y="1066800"/>
            <a:ext cx="803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put these words in order:    { </a:t>
            </a:r>
            <a:r>
              <a:rPr lang="en-US" altLang="en-US" sz="1600" b="1">
                <a:latin typeface="Times New Roman" panose="02020603050405020304" pitchFamily="18" charset="0"/>
              </a:rPr>
              <a:t>jjat, arrat, mat, bat, oloat, at-yurp</a:t>
            </a:r>
            <a:r>
              <a:rPr lang="en-US" altLang="en-US" sz="1400">
                <a:solidFill>
                  <a:srgbClr val="003366"/>
                </a:solidFill>
                <a:latin typeface="Times New Roman" panose="02020603050405020304" pitchFamily="18" charset="0"/>
              </a:rPr>
              <a:t> </a:t>
            </a:r>
            <a:r>
              <a:rPr lang="en-US" altLang="en-US" sz="1600" b="1">
                <a:solidFill>
                  <a:srgbClr val="003366"/>
                </a:solidFill>
              </a:rPr>
              <a:t>}</a:t>
            </a:r>
          </a:p>
        </p:txBody>
      </p:sp>
      <p:sp>
        <p:nvSpPr>
          <p:cNvPr id="43077" name="Rectangle 69">
            <a:extLst>
              <a:ext uri="{FF2B5EF4-FFF2-40B4-BE49-F238E27FC236}">
                <a16:creationId xmlns:a16="http://schemas.microsoft.com/office/drawing/2014/main" id="{47C3D975-199A-E340-8C35-45BCD0E17DCF}"/>
              </a:ext>
            </a:extLst>
          </p:cNvPr>
          <p:cNvSpPr>
            <a:spLocks noChangeArrowheads="1"/>
          </p:cNvSpPr>
          <p:nvPr/>
        </p:nvSpPr>
        <p:spPr bwMode="auto">
          <a:xfrm>
            <a:off x="5583238" y="4876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0" name="Rectangle 2">
            <a:extLst>
              <a:ext uri="{FF2B5EF4-FFF2-40B4-BE49-F238E27FC236}">
                <a16:creationId xmlns:a16="http://schemas.microsoft.com/office/drawing/2014/main" id="{921119D6-88BC-E646-8593-A617D5D0AA4D}"/>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43011" name="Group 3">
            <a:extLst>
              <a:ext uri="{FF2B5EF4-FFF2-40B4-BE49-F238E27FC236}">
                <a16:creationId xmlns:a16="http://schemas.microsoft.com/office/drawing/2014/main" id="{7B422D8B-86EF-6340-8941-BDDFD871158F}"/>
              </a:ext>
            </a:extLst>
          </p:cNvPr>
          <p:cNvGrpSpPr>
            <a:grpSpLocks/>
          </p:cNvGrpSpPr>
          <p:nvPr/>
        </p:nvGrpSpPr>
        <p:grpSpPr bwMode="auto">
          <a:xfrm>
            <a:off x="381000" y="1524000"/>
            <a:ext cx="8337550" cy="4873625"/>
            <a:chOff x="-3" y="-3"/>
            <a:chExt cx="3487" cy="3344"/>
          </a:xfrm>
        </p:grpSpPr>
        <p:grpSp>
          <p:nvGrpSpPr>
            <p:cNvPr id="43012" name="Group 4">
              <a:extLst>
                <a:ext uri="{FF2B5EF4-FFF2-40B4-BE49-F238E27FC236}">
                  <a16:creationId xmlns:a16="http://schemas.microsoft.com/office/drawing/2014/main" id="{A311BB9F-0106-D94D-BECA-A9AF436CA6A6}"/>
                </a:ext>
              </a:extLst>
            </p:cNvPr>
            <p:cNvGrpSpPr>
              <a:grpSpLocks/>
            </p:cNvGrpSpPr>
            <p:nvPr/>
          </p:nvGrpSpPr>
          <p:grpSpPr bwMode="auto">
            <a:xfrm>
              <a:off x="0" y="0"/>
              <a:ext cx="3481" cy="3338"/>
              <a:chOff x="0" y="0"/>
              <a:chExt cx="3481" cy="3338"/>
            </a:xfrm>
          </p:grpSpPr>
          <p:grpSp>
            <p:nvGrpSpPr>
              <p:cNvPr id="43013" name="Group 5">
                <a:extLst>
                  <a:ext uri="{FF2B5EF4-FFF2-40B4-BE49-F238E27FC236}">
                    <a16:creationId xmlns:a16="http://schemas.microsoft.com/office/drawing/2014/main" id="{2CA26B7E-D4B6-0845-A109-3D360B411B7D}"/>
                  </a:ext>
                </a:extLst>
              </p:cNvPr>
              <p:cNvGrpSpPr>
                <a:grpSpLocks/>
              </p:cNvGrpSpPr>
              <p:nvPr/>
            </p:nvGrpSpPr>
            <p:grpSpPr bwMode="auto">
              <a:xfrm>
                <a:off x="0" y="0"/>
                <a:ext cx="1599" cy="633"/>
                <a:chOff x="0" y="0"/>
                <a:chExt cx="1599" cy="633"/>
              </a:xfrm>
            </p:grpSpPr>
            <p:sp>
              <p:nvSpPr>
                <p:cNvPr id="43014" name="Rectangle 6">
                  <a:extLst>
                    <a:ext uri="{FF2B5EF4-FFF2-40B4-BE49-F238E27FC236}">
                      <a16:creationId xmlns:a16="http://schemas.microsoft.com/office/drawing/2014/main" id="{B7BF3B1C-0DC3-714E-A957-EEF90B07B369}"/>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43015" name="Rectangle 7">
                  <a:extLst>
                    <a:ext uri="{FF2B5EF4-FFF2-40B4-BE49-F238E27FC236}">
                      <a16:creationId xmlns:a16="http://schemas.microsoft.com/office/drawing/2014/main" id="{C36B637C-8985-394B-9449-46B28A7822EC}"/>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16" name="Group 8">
                <a:extLst>
                  <a:ext uri="{FF2B5EF4-FFF2-40B4-BE49-F238E27FC236}">
                    <a16:creationId xmlns:a16="http://schemas.microsoft.com/office/drawing/2014/main" id="{C7116EF2-8054-F640-B30F-FD0BDF4FE6D3}"/>
                  </a:ext>
                </a:extLst>
              </p:cNvPr>
              <p:cNvGrpSpPr>
                <a:grpSpLocks/>
              </p:cNvGrpSpPr>
              <p:nvPr/>
            </p:nvGrpSpPr>
            <p:grpSpPr bwMode="auto">
              <a:xfrm>
                <a:off x="1599" y="0"/>
                <a:ext cx="1882" cy="633"/>
                <a:chOff x="1599" y="0"/>
                <a:chExt cx="1882" cy="633"/>
              </a:xfrm>
            </p:grpSpPr>
            <p:sp>
              <p:nvSpPr>
                <p:cNvPr id="43017" name="Rectangle 9">
                  <a:extLst>
                    <a:ext uri="{FF2B5EF4-FFF2-40B4-BE49-F238E27FC236}">
                      <a16:creationId xmlns:a16="http://schemas.microsoft.com/office/drawing/2014/main" id="{07121CC9-E40C-E24B-BED0-A363D204955B}"/>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43018" name="Rectangle 10">
                  <a:extLst>
                    <a:ext uri="{FF2B5EF4-FFF2-40B4-BE49-F238E27FC236}">
                      <a16:creationId xmlns:a16="http://schemas.microsoft.com/office/drawing/2014/main" id="{08F260A8-2757-7A46-B345-25639C8ECE16}"/>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19" name="Group 11">
                <a:extLst>
                  <a:ext uri="{FF2B5EF4-FFF2-40B4-BE49-F238E27FC236}">
                    <a16:creationId xmlns:a16="http://schemas.microsoft.com/office/drawing/2014/main" id="{2C2734CE-24C9-944B-AF77-C69122CDA58A}"/>
                  </a:ext>
                </a:extLst>
              </p:cNvPr>
              <p:cNvGrpSpPr>
                <a:grpSpLocks/>
              </p:cNvGrpSpPr>
              <p:nvPr/>
            </p:nvGrpSpPr>
            <p:grpSpPr bwMode="auto">
              <a:xfrm>
                <a:off x="0" y="633"/>
                <a:ext cx="1599" cy="633"/>
                <a:chOff x="0" y="633"/>
                <a:chExt cx="1599" cy="633"/>
              </a:xfrm>
            </p:grpSpPr>
            <p:sp>
              <p:nvSpPr>
                <p:cNvPr id="43020" name="Rectangle 12">
                  <a:extLst>
                    <a:ext uri="{FF2B5EF4-FFF2-40B4-BE49-F238E27FC236}">
                      <a16:creationId xmlns:a16="http://schemas.microsoft.com/office/drawing/2014/main" id="{1209A751-B706-D14C-AFD5-CDD44191AC80}"/>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43021" name="Rectangle 13">
                  <a:extLst>
                    <a:ext uri="{FF2B5EF4-FFF2-40B4-BE49-F238E27FC236}">
                      <a16:creationId xmlns:a16="http://schemas.microsoft.com/office/drawing/2014/main" id="{639039AB-4FBA-744F-81E9-928C2476C769}"/>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22" name="Group 14">
                <a:extLst>
                  <a:ext uri="{FF2B5EF4-FFF2-40B4-BE49-F238E27FC236}">
                    <a16:creationId xmlns:a16="http://schemas.microsoft.com/office/drawing/2014/main" id="{01E3A520-3903-4340-84DA-4032EE7D3238}"/>
                  </a:ext>
                </a:extLst>
              </p:cNvPr>
              <p:cNvGrpSpPr>
                <a:grpSpLocks/>
              </p:cNvGrpSpPr>
              <p:nvPr/>
            </p:nvGrpSpPr>
            <p:grpSpPr bwMode="auto">
              <a:xfrm>
                <a:off x="1599" y="633"/>
                <a:ext cx="1882" cy="633"/>
                <a:chOff x="1599" y="633"/>
                <a:chExt cx="1882" cy="633"/>
              </a:xfrm>
            </p:grpSpPr>
            <p:sp>
              <p:nvSpPr>
                <p:cNvPr id="43023" name="Rectangle 15">
                  <a:extLst>
                    <a:ext uri="{FF2B5EF4-FFF2-40B4-BE49-F238E27FC236}">
                      <a16:creationId xmlns:a16="http://schemas.microsoft.com/office/drawing/2014/main" id="{0839A690-31F8-144A-A81D-B9BA595D3BD6}"/>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43024" name="Rectangle 16">
                  <a:extLst>
                    <a:ext uri="{FF2B5EF4-FFF2-40B4-BE49-F238E27FC236}">
                      <a16:creationId xmlns:a16="http://schemas.microsoft.com/office/drawing/2014/main" id="{7C0C089C-AB84-F84D-B031-CE54CE2BE8B8}"/>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25" name="Group 17">
                <a:extLst>
                  <a:ext uri="{FF2B5EF4-FFF2-40B4-BE49-F238E27FC236}">
                    <a16:creationId xmlns:a16="http://schemas.microsoft.com/office/drawing/2014/main" id="{D087262D-F694-294B-9CF9-39C603B69C22}"/>
                  </a:ext>
                </a:extLst>
              </p:cNvPr>
              <p:cNvGrpSpPr>
                <a:grpSpLocks/>
              </p:cNvGrpSpPr>
              <p:nvPr/>
            </p:nvGrpSpPr>
            <p:grpSpPr bwMode="auto">
              <a:xfrm>
                <a:off x="0" y="1266"/>
                <a:ext cx="1599" cy="518"/>
                <a:chOff x="0" y="1266"/>
                <a:chExt cx="1599" cy="518"/>
              </a:xfrm>
            </p:grpSpPr>
            <p:sp>
              <p:nvSpPr>
                <p:cNvPr id="43026" name="Rectangle 18">
                  <a:extLst>
                    <a:ext uri="{FF2B5EF4-FFF2-40B4-BE49-F238E27FC236}">
                      <a16:creationId xmlns:a16="http://schemas.microsoft.com/office/drawing/2014/main" id="{7D4D38B2-69C6-BD4A-8335-3188927D9261}"/>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43027" name="Rectangle 19">
                  <a:extLst>
                    <a:ext uri="{FF2B5EF4-FFF2-40B4-BE49-F238E27FC236}">
                      <a16:creationId xmlns:a16="http://schemas.microsoft.com/office/drawing/2014/main" id="{D3529E6F-307F-4143-94BF-88B4FE1A520D}"/>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28" name="Group 20">
                <a:extLst>
                  <a:ext uri="{FF2B5EF4-FFF2-40B4-BE49-F238E27FC236}">
                    <a16:creationId xmlns:a16="http://schemas.microsoft.com/office/drawing/2014/main" id="{2EC7E17D-C216-F342-953D-927A4A68D469}"/>
                  </a:ext>
                </a:extLst>
              </p:cNvPr>
              <p:cNvGrpSpPr>
                <a:grpSpLocks/>
              </p:cNvGrpSpPr>
              <p:nvPr/>
            </p:nvGrpSpPr>
            <p:grpSpPr bwMode="auto">
              <a:xfrm>
                <a:off x="1599" y="1266"/>
                <a:ext cx="1882" cy="518"/>
                <a:chOff x="1599" y="1266"/>
                <a:chExt cx="1882" cy="518"/>
              </a:xfrm>
            </p:grpSpPr>
            <p:sp>
              <p:nvSpPr>
                <p:cNvPr id="43029" name="Rectangle 21">
                  <a:extLst>
                    <a:ext uri="{FF2B5EF4-FFF2-40B4-BE49-F238E27FC236}">
                      <a16:creationId xmlns:a16="http://schemas.microsoft.com/office/drawing/2014/main" id="{9D6C27DA-2FA5-6043-A53E-10BB00677BA1}"/>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43030" name="Rectangle 22">
                  <a:extLst>
                    <a:ext uri="{FF2B5EF4-FFF2-40B4-BE49-F238E27FC236}">
                      <a16:creationId xmlns:a16="http://schemas.microsoft.com/office/drawing/2014/main" id="{F7A8B43A-4AC5-BC4C-9FC0-96AFE2267831}"/>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31" name="Group 23">
                <a:extLst>
                  <a:ext uri="{FF2B5EF4-FFF2-40B4-BE49-F238E27FC236}">
                    <a16:creationId xmlns:a16="http://schemas.microsoft.com/office/drawing/2014/main" id="{50DA6A5C-A8BC-EA48-8200-01C5738E225E}"/>
                  </a:ext>
                </a:extLst>
              </p:cNvPr>
              <p:cNvGrpSpPr>
                <a:grpSpLocks/>
              </p:cNvGrpSpPr>
              <p:nvPr/>
            </p:nvGrpSpPr>
            <p:grpSpPr bwMode="auto">
              <a:xfrm>
                <a:off x="0" y="1784"/>
                <a:ext cx="1599" cy="518"/>
                <a:chOff x="0" y="1784"/>
                <a:chExt cx="1599" cy="518"/>
              </a:xfrm>
            </p:grpSpPr>
            <p:sp>
              <p:nvSpPr>
                <p:cNvPr id="43032" name="Rectangle 24">
                  <a:extLst>
                    <a:ext uri="{FF2B5EF4-FFF2-40B4-BE49-F238E27FC236}">
                      <a16:creationId xmlns:a16="http://schemas.microsoft.com/office/drawing/2014/main" id="{6DFFE5E1-B7FC-3244-8FF1-50959DFF5EA8}"/>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43033" name="Rectangle 25">
                  <a:extLst>
                    <a:ext uri="{FF2B5EF4-FFF2-40B4-BE49-F238E27FC236}">
                      <a16:creationId xmlns:a16="http://schemas.microsoft.com/office/drawing/2014/main" id="{B8B38EF5-E798-7141-B911-754D2E268D7F}"/>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34" name="Group 26">
                <a:extLst>
                  <a:ext uri="{FF2B5EF4-FFF2-40B4-BE49-F238E27FC236}">
                    <a16:creationId xmlns:a16="http://schemas.microsoft.com/office/drawing/2014/main" id="{7DF95CAC-CEC1-734D-8773-2358842DAFDA}"/>
                  </a:ext>
                </a:extLst>
              </p:cNvPr>
              <p:cNvGrpSpPr>
                <a:grpSpLocks/>
              </p:cNvGrpSpPr>
              <p:nvPr/>
            </p:nvGrpSpPr>
            <p:grpSpPr bwMode="auto">
              <a:xfrm>
                <a:off x="1599" y="1784"/>
                <a:ext cx="1882" cy="518"/>
                <a:chOff x="1599" y="1784"/>
                <a:chExt cx="1882" cy="518"/>
              </a:xfrm>
            </p:grpSpPr>
            <p:sp>
              <p:nvSpPr>
                <p:cNvPr id="43035" name="Rectangle 27">
                  <a:extLst>
                    <a:ext uri="{FF2B5EF4-FFF2-40B4-BE49-F238E27FC236}">
                      <a16:creationId xmlns:a16="http://schemas.microsoft.com/office/drawing/2014/main" id="{0D6CEDC0-053E-7F41-AA15-125F8623C5AF}"/>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43036" name="Rectangle 28">
                  <a:extLst>
                    <a:ext uri="{FF2B5EF4-FFF2-40B4-BE49-F238E27FC236}">
                      <a16:creationId xmlns:a16="http://schemas.microsoft.com/office/drawing/2014/main" id="{54A653B7-E855-7941-8F28-A6AC13E63294}"/>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37" name="Group 29">
                <a:extLst>
                  <a:ext uri="{FF2B5EF4-FFF2-40B4-BE49-F238E27FC236}">
                    <a16:creationId xmlns:a16="http://schemas.microsoft.com/office/drawing/2014/main" id="{91E10D90-70DB-1245-9947-D62EAFAAA066}"/>
                  </a:ext>
                </a:extLst>
              </p:cNvPr>
              <p:cNvGrpSpPr>
                <a:grpSpLocks/>
              </p:cNvGrpSpPr>
              <p:nvPr/>
            </p:nvGrpSpPr>
            <p:grpSpPr bwMode="auto">
              <a:xfrm>
                <a:off x="0" y="2302"/>
                <a:ext cx="1599" cy="518"/>
                <a:chOff x="0" y="2302"/>
                <a:chExt cx="1599" cy="518"/>
              </a:xfrm>
            </p:grpSpPr>
            <p:sp>
              <p:nvSpPr>
                <p:cNvPr id="43038" name="Rectangle 30">
                  <a:extLst>
                    <a:ext uri="{FF2B5EF4-FFF2-40B4-BE49-F238E27FC236}">
                      <a16:creationId xmlns:a16="http://schemas.microsoft.com/office/drawing/2014/main" id="{63A2F741-6FFE-B54A-A333-DD0572DC52F4}"/>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43039" name="Rectangle 31">
                  <a:extLst>
                    <a:ext uri="{FF2B5EF4-FFF2-40B4-BE49-F238E27FC236}">
                      <a16:creationId xmlns:a16="http://schemas.microsoft.com/office/drawing/2014/main" id="{18DCC07D-C44E-9640-9C67-A8F0AE44D99B}"/>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40" name="Group 32">
                <a:extLst>
                  <a:ext uri="{FF2B5EF4-FFF2-40B4-BE49-F238E27FC236}">
                    <a16:creationId xmlns:a16="http://schemas.microsoft.com/office/drawing/2014/main" id="{E03CAB40-394F-924F-BA59-CBD85A9D08BE}"/>
                  </a:ext>
                </a:extLst>
              </p:cNvPr>
              <p:cNvGrpSpPr>
                <a:grpSpLocks/>
              </p:cNvGrpSpPr>
              <p:nvPr/>
            </p:nvGrpSpPr>
            <p:grpSpPr bwMode="auto">
              <a:xfrm>
                <a:off x="1599" y="2302"/>
                <a:ext cx="1882" cy="518"/>
                <a:chOff x="1599" y="2302"/>
                <a:chExt cx="1882" cy="518"/>
              </a:xfrm>
            </p:grpSpPr>
            <p:sp>
              <p:nvSpPr>
                <p:cNvPr id="43041" name="Rectangle 33">
                  <a:extLst>
                    <a:ext uri="{FF2B5EF4-FFF2-40B4-BE49-F238E27FC236}">
                      <a16:creationId xmlns:a16="http://schemas.microsoft.com/office/drawing/2014/main" id="{AA5A6573-7318-904C-BA9E-8756EF02EE80}"/>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43042" name="Rectangle 34">
                  <a:extLst>
                    <a:ext uri="{FF2B5EF4-FFF2-40B4-BE49-F238E27FC236}">
                      <a16:creationId xmlns:a16="http://schemas.microsoft.com/office/drawing/2014/main" id="{04C0F32E-D886-CB40-8FF2-9CCAFAD9385F}"/>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43" name="Group 35">
                <a:extLst>
                  <a:ext uri="{FF2B5EF4-FFF2-40B4-BE49-F238E27FC236}">
                    <a16:creationId xmlns:a16="http://schemas.microsoft.com/office/drawing/2014/main" id="{EA441849-E6D3-9742-A6CD-07705A298D79}"/>
                  </a:ext>
                </a:extLst>
              </p:cNvPr>
              <p:cNvGrpSpPr>
                <a:grpSpLocks/>
              </p:cNvGrpSpPr>
              <p:nvPr/>
            </p:nvGrpSpPr>
            <p:grpSpPr bwMode="auto">
              <a:xfrm>
                <a:off x="0" y="2820"/>
                <a:ext cx="1599" cy="518"/>
                <a:chOff x="0" y="2820"/>
                <a:chExt cx="1599" cy="518"/>
              </a:xfrm>
            </p:grpSpPr>
            <p:sp>
              <p:nvSpPr>
                <p:cNvPr id="43044" name="Rectangle 36">
                  <a:extLst>
                    <a:ext uri="{FF2B5EF4-FFF2-40B4-BE49-F238E27FC236}">
                      <a16:creationId xmlns:a16="http://schemas.microsoft.com/office/drawing/2014/main" id="{3EF636CB-3A79-194F-BA1C-344A7988D743}"/>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43045" name="Rectangle 37">
                  <a:extLst>
                    <a:ext uri="{FF2B5EF4-FFF2-40B4-BE49-F238E27FC236}">
                      <a16:creationId xmlns:a16="http://schemas.microsoft.com/office/drawing/2014/main" id="{E33A1BB3-19E1-8E47-8E46-45214EA73BDA}"/>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046" name="Group 38">
                <a:extLst>
                  <a:ext uri="{FF2B5EF4-FFF2-40B4-BE49-F238E27FC236}">
                    <a16:creationId xmlns:a16="http://schemas.microsoft.com/office/drawing/2014/main" id="{9FDDCC94-7BFB-EF47-AA82-CF6D10C1657A}"/>
                  </a:ext>
                </a:extLst>
              </p:cNvPr>
              <p:cNvGrpSpPr>
                <a:grpSpLocks/>
              </p:cNvGrpSpPr>
              <p:nvPr/>
            </p:nvGrpSpPr>
            <p:grpSpPr bwMode="auto">
              <a:xfrm>
                <a:off x="1599" y="2820"/>
                <a:ext cx="1882" cy="518"/>
                <a:chOff x="1599" y="2820"/>
                <a:chExt cx="1882" cy="518"/>
              </a:xfrm>
            </p:grpSpPr>
            <p:sp>
              <p:nvSpPr>
                <p:cNvPr id="43047" name="Rectangle 39">
                  <a:extLst>
                    <a:ext uri="{FF2B5EF4-FFF2-40B4-BE49-F238E27FC236}">
                      <a16:creationId xmlns:a16="http://schemas.microsoft.com/office/drawing/2014/main" id="{340F74EB-2D52-0743-A649-BFE9317E59CB}"/>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43048" name="Rectangle 40">
                  <a:extLst>
                    <a:ext uri="{FF2B5EF4-FFF2-40B4-BE49-F238E27FC236}">
                      <a16:creationId xmlns:a16="http://schemas.microsoft.com/office/drawing/2014/main" id="{2D2AE832-AED5-CC44-9266-26B746577955}"/>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43049" name="Rectangle 41">
              <a:extLst>
                <a:ext uri="{FF2B5EF4-FFF2-40B4-BE49-F238E27FC236}">
                  <a16:creationId xmlns:a16="http://schemas.microsoft.com/office/drawing/2014/main" id="{7D87EEF5-2F7F-2644-9FAD-ADEE1E30C124}"/>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3051" name="Line 43">
            <a:extLst>
              <a:ext uri="{FF2B5EF4-FFF2-40B4-BE49-F238E27FC236}">
                <a16:creationId xmlns:a16="http://schemas.microsoft.com/office/drawing/2014/main" id="{BD2CFAB0-FAD4-5440-AFBA-DA67D29F740A}"/>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2" name="Line 44">
            <a:extLst>
              <a:ext uri="{FF2B5EF4-FFF2-40B4-BE49-F238E27FC236}">
                <a16:creationId xmlns:a16="http://schemas.microsoft.com/office/drawing/2014/main" id="{E1CBD8EA-C529-BC41-8F33-BCA5924B0E80}"/>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3" name="Line 45">
            <a:extLst>
              <a:ext uri="{FF2B5EF4-FFF2-40B4-BE49-F238E27FC236}">
                <a16:creationId xmlns:a16="http://schemas.microsoft.com/office/drawing/2014/main" id="{9F52B528-7D27-4848-A886-A7903124BC3B}"/>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4" name="Line 46">
            <a:extLst>
              <a:ext uri="{FF2B5EF4-FFF2-40B4-BE49-F238E27FC236}">
                <a16:creationId xmlns:a16="http://schemas.microsoft.com/office/drawing/2014/main" id="{0A30A5A1-C9E8-E144-AFC2-6E952FA36AFF}"/>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5" name="Line 47">
            <a:extLst>
              <a:ext uri="{FF2B5EF4-FFF2-40B4-BE49-F238E27FC236}">
                <a16:creationId xmlns:a16="http://schemas.microsoft.com/office/drawing/2014/main" id="{15139292-C6F6-C14F-91BA-6124E5AD22D7}"/>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6" name="Line 48">
            <a:extLst>
              <a:ext uri="{FF2B5EF4-FFF2-40B4-BE49-F238E27FC236}">
                <a16:creationId xmlns:a16="http://schemas.microsoft.com/office/drawing/2014/main" id="{7F8C9DFF-76EB-9D43-8DBF-9684DA20BA40}"/>
              </a:ext>
            </a:extLst>
          </p:cNvPr>
          <p:cNvSpPr>
            <a:spLocks noChangeShapeType="1"/>
          </p:cNvSpPr>
          <p:nvPr/>
        </p:nvSpPr>
        <p:spPr bwMode="auto">
          <a:xfrm>
            <a:off x="49530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7" name="Line 49">
            <a:extLst>
              <a:ext uri="{FF2B5EF4-FFF2-40B4-BE49-F238E27FC236}">
                <a16:creationId xmlns:a16="http://schemas.microsoft.com/office/drawing/2014/main" id="{30AFEF26-BA4A-894B-AF54-E346C29EBD78}"/>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8" name="Line 50">
            <a:extLst>
              <a:ext uri="{FF2B5EF4-FFF2-40B4-BE49-F238E27FC236}">
                <a16:creationId xmlns:a16="http://schemas.microsoft.com/office/drawing/2014/main" id="{B4963BDC-BDC1-3946-A4B4-7F1333928000}"/>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9" name="Line 51">
            <a:extLst>
              <a:ext uri="{FF2B5EF4-FFF2-40B4-BE49-F238E27FC236}">
                <a16:creationId xmlns:a16="http://schemas.microsoft.com/office/drawing/2014/main" id="{0B0A8CEF-6EB1-194A-B8DC-CE2AD913016A}"/>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0" name="Line 52">
            <a:extLst>
              <a:ext uri="{FF2B5EF4-FFF2-40B4-BE49-F238E27FC236}">
                <a16:creationId xmlns:a16="http://schemas.microsoft.com/office/drawing/2014/main" id="{AF56EC2A-5EAC-3146-B17C-ACF8E54EAF95}"/>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1" name="Line 53">
            <a:extLst>
              <a:ext uri="{FF2B5EF4-FFF2-40B4-BE49-F238E27FC236}">
                <a16:creationId xmlns:a16="http://schemas.microsoft.com/office/drawing/2014/main" id="{E06E9DCD-6E3D-224C-8CD1-48AFF30C4E05}"/>
              </a:ext>
            </a:extLst>
          </p:cNvPr>
          <p:cNvSpPr>
            <a:spLocks noChangeShapeType="1"/>
          </p:cNvSpPr>
          <p:nvPr/>
        </p:nvSpPr>
        <p:spPr bwMode="auto">
          <a:xfrm flipV="1">
            <a:off x="6324600" y="4419600"/>
            <a:ext cx="9144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2" name="Line 54">
            <a:extLst>
              <a:ext uri="{FF2B5EF4-FFF2-40B4-BE49-F238E27FC236}">
                <a16:creationId xmlns:a16="http://schemas.microsoft.com/office/drawing/2014/main" id="{D968EA58-1F8F-4647-88AC-655979209822}"/>
              </a:ext>
            </a:extLst>
          </p:cNvPr>
          <p:cNvSpPr>
            <a:spLocks noChangeShapeType="1"/>
          </p:cNvSpPr>
          <p:nvPr/>
        </p:nvSpPr>
        <p:spPr bwMode="auto">
          <a:xfrm>
            <a:off x="495300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3" name="Line 55">
            <a:extLst>
              <a:ext uri="{FF2B5EF4-FFF2-40B4-BE49-F238E27FC236}">
                <a16:creationId xmlns:a16="http://schemas.microsoft.com/office/drawing/2014/main" id="{DBC991D1-A09E-D140-9F64-63A8CCE1DBDA}"/>
              </a:ext>
            </a:extLst>
          </p:cNvPr>
          <p:cNvSpPr>
            <a:spLocks noChangeShapeType="1"/>
          </p:cNvSpPr>
          <p:nvPr/>
        </p:nvSpPr>
        <p:spPr bwMode="auto">
          <a:xfrm>
            <a:off x="48768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4" name="Line 56">
            <a:extLst>
              <a:ext uri="{FF2B5EF4-FFF2-40B4-BE49-F238E27FC236}">
                <a16:creationId xmlns:a16="http://schemas.microsoft.com/office/drawing/2014/main" id="{984CA9C0-A447-C84D-A948-951E734801C4}"/>
              </a:ext>
            </a:extLst>
          </p:cNvPr>
          <p:cNvSpPr>
            <a:spLocks noChangeShapeType="1"/>
          </p:cNvSpPr>
          <p:nvPr/>
        </p:nvSpPr>
        <p:spPr bwMode="auto">
          <a:xfrm>
            <a:off x="1066800" y="594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5" name="Line 57">
            <a:extLst>
              <a:ext uri="{FF2B5EF4-FFF2-40B4-BE49-F238E27FC236}">
                <a16:creationId xmlns:a16="http://schemas.microsoft.com/office/drawing/2014/main" id="{ACD76496-7C9C-E341-8EEF-57C35CA71E6D}"/>
              </a:ext>
            </a:extLst>
          </p:cNvPr>
          <p:cNvSpPr>
            <a:spLocks noChangeShapeType="1"/>
          </p:cNvSpPr>
          <p:nvPr/>
        </p:nvSpPr>
        <p:spPr bwMode="auto">
          <a:xfrm>
            <a:off x="4953000" y="5943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6" name="Line 58">
            <a:extLst>
              <a:ext uri="{FF2B5EF4-FFF2-40B4-BE49-F238E27FC236}">
                <a16:creationId xmlns:a16="http://schemas.microsoft.com/office/drawing/2014/main" id="{1BE0C179-D878-EC4D-AF9E-548C1A385ACF}"/>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7" name="Line 59">
            <a:extLst>
              <a:ext uri="{FF2B5EF4-FFF2-40B4-BE49-F238E27FC236}">
                <a16:creationId xmlns:a16="http://schemas.microsoft.com/office/drawing/2014/main" id="{89E8DDD1-796C-204B-959F-7DD73FC7A666}"/>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8" name="Line 60">
            <a:extLst>
              <a:ext uri="{FF2B5EF4-FFF2-40B4-BE49-F238E27FC236}">
                <a16:creationId xmlns:a16="http://schemas.microsoft.com/office/drawing/2014/main" id="{A5C6D340-716F-9448-8961-936CAE2CDC7F}"/>
              </a:ext>
            </a:extLst>
          </p:cNvPr>
          <p:cNvSpPr>
            <a:spLocks noChangeShapeType="1"/>
          </p:cNvSpPr>
          <p:nvPr/>
        </p:nvSpPr>
        <p:spPr bwMode="auto">
          <a:xfrm flipH="1">
            <a:off x="62484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9" name="Line 61">
            <a:extLst>
              <a:ext uri="{FF2B5EF4-FFF2-40B4-BE49-F238E27FC236}">
                <a16:creationId xmlns:a16="http://schemas.microsoft.com/office/drawing/2014/main" id="{6BC42D02-224E-044A-80E4-74F1EA6593BB}"/>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0" name="Line 62">
            <a:extLst>
              <a:ext uri="{FF2B5EF4-FFF2-40B4-BE49-F238E27FC236}">
                <a16:creationId xmlns:a16="http://schemas.microsoft.com/office/drawing/2014/main" id="{D31030AD-8A54-F64D-8EDE-A0C70D1D493C}"/>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1" name="Line 63">
            <a:extLst>
              <a:ext uri="{FF2B5EF4-FFF2-40B4-BE49-F238E27FC236}">
                <a16:creationId xmlns:a16="http://schemas.microsoft.com/office/drawing/2014/main" id="{B2933158-27EB-614D-8C45-700818B4A01F}"/>
              </a:ext>
            </a:extLst>
          </p:cNvPr>
          <p:cNvSpPr>
            <a:spLocks noChangeShapeType="1"/>
          </p:cNvSpPr>
          <p:nvPr/>
        </p:nvSpPr>
        <p:spPr bwMode="auto">
          <a:xfrm flipH="1">
            <a:off x="6781800" y="5181600"/>
            <a:ext cx="6096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3" name="Line 65">
            <a:extLst>
              <a:ext uri="{FF2B5EF4-FFF2-40B4-BE49-F238E27FC236}">
                <a16:creationId xmlns:a16="http://schemas.microsoft.com/office/drawing/2014/main" id="{8D5AEE07-2CC6-BD45-95A4-DD7591D8554A}"/>
              </a:ext>
            </a:extLst>
          </p:cNvPr>
          <p:cNvSpPr>
            <a:spLocks noChangeShapeType="1"/>
          </p:cNvSpPr>
          <p:nvPr/>
        </p:nvSpPr>
        <p:spPr bwMode="auto">
          <a:xfrm flipH="1">
            <a:off x="5638800" y="5181600"/>
            <a:ext cx="1524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4" name="Line 66">
            <a:extLst>
              <a:ext uri="{FF2B5EF4-FFF2-40B4-BE49-F238E27FC236}">
                <a16:creationId xmlns:a16="http://schemas.microsoft.com/office/drawing/2014/main" id="{83EC4BA7-9F1B-E04B-B7C1-643B778AAF39}"/>
              </a:ext>
            </a:extLst>
          </p:cNvPr>
          <p:cNvSpPr>
            <a:spLocks noChangeShapeType="1"/>
          </p:cNvSpPr>
          <p:nvPr/>
        </p:nvSpPr>
        <p:spPr bwMode="auto">
          <a:xfrm>
            <a:off x="5486400" y="53340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5" name="Text Box 67">
            <a:extLst>
              <a:ext uri="{FF2B5EF4-FFF2-40B4-BE49-F238E27FC236}">
                <a16:creationId xmlns:a16="http://schemas.microsoft.com/office/drawing/2014/main" id="{F8D517E4-28B3-6F45-A55A-DA26B106EF2D}"/>
              </a:ext>
            </a:extLst>
          </p:cNvPr>
          <p:cNvSpPr txBox="1">
            <a:spLocks noChangeArrowheads="1"/>
          </p:cNvSpPr>
          <p:nvPr/>
        </p:nvSpPr>
        <p:spPr bwMode="auto">
          <a:xfrm>
            <a:off x="7527925" y="5065713"/>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zero</a:t>
            </a:r>
          </a:p>
          <a:p>
            <a:pPr algn="l"/>
            <a:r>
              <a:rPr lang="en-US" altLang="en-US"/>
              <a:t>fertility</a:t>
            </a:r>
          </a:p>
        </p:txBody>
      </p:sp>
      <p:sp>
        <p:nvSpPr>
          <p:cNvPr id="43076" name="Line 68">
            <a:extLst>
              <a:ext uri="{FF2B5EF4-FFF2-40B4-BE49-F238E27FC236}">
                <a16:creationId xmlns:a16="http://schemas.microsoft.com/office/drawing/2014/main" id="{53DBC441-9909-2349-947F-FC6311330320}"/>
              </a:ext>
            </a:extLst>
          </p:cNvPr>
          <p:cNvSpPr>
            <a:spLocks noChangeShapeType="1"/>
          </p:cNvSpPr>
          <p:nvPr/>
        </p:nvSpPr>
        <p:spPr bwMode="auto">
          <a:xfrm flipH="1">
            <a:off x="2590800" y="3657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9" name="Rectangle 45">
            <a:extLst>
              <a:ext uri="{FF2B5EF4-FFF2-40B4-BE49-F238E27FC236}">
                <a16:creationId xmlns:a16="http://schemas.microsoft.com/office/drawing/2014/main" id="{AB669FE7-98AE-4D48-B0C1-EDD8F449FB4F}"/>
              </a:ext>
            </a:extLst>
          </p:cNvPr>
          <p:cNvSpPr>
            <a:spLocks noChangeArrowheads="1"/>
          </p:cNvSpPr>
          <p:nvPr/>
        </p:nvSpPr>
        <p:spPr bwMode="auto">
          <a:xfrm>
            <a:off x="4953000" y="1295400"/>
            <a:ext cx="39624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8" name="Rectangle 44">
            <a:extLst>
              <a:ext uri="{FF2B5EF4-FFF2-40B4-BE49-F238E27FC236}">
                <a16:creationId xmlns:a16="http://schemas.microsoft.com/office/drawing/2014/main" id="{7F1503BE-1874-1E49-A8AB-C3FF0E7BDCD4}"/>
              </a:ext>
            </a:extLst>
          </p:cNvPr>
          <p:cNvSpPr>
            <a:spLocks noChangeArrowheads="1"/>
          </p:cNvSpPr>
          <p:nvPr/>
        </p:nvSpPr>
        <p:spPr bwMode="auto">
          <a:xfrm>
            <a:off x="152400" y="1295400"/>
            <a:ext cx="447357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7" name="Text Box 43">
            <a:extLst>
              <a:ext uri="{FF2B5EF4-FFF2-40B4-BE49-F238E27FC236}">
                <a16:creationId xmlns:a16="http://schemas.microsoft.com/office/drawing/2014/main" id="{08484CF2-821C-3845-923F-B7F27A559A96}"/>
              </a:ext>
            </a:extLst>
          </p:cNvPr>
          <p:cNvSpPr txBox="1">
            <a:spLocks noChangeArrowheads="1"/>
          </p:cNvSpPr>
          <p:nvPr/>
        </p:nvSpPr>
        <p:spPr bwMode="auto">
          <a:xfrm>
            <a:off x="117475" y="1289050"/>
            <a:ext cx="8905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a:t>Clients do not sell pharmaceuticals in Europe =&gt; Clientes no venden medicinas en Europa</a:t>
            </a:r>
          </a:p>
        </p:txBody>
      </p:sp>
      <p:sp>
        <p:nvSpPr>
          <p:cNvPr id="31746" name="Rectangle 2">
            <a:extLst>
              <a:ext uri="{FF2B5EF4-FFF2-40B4-BE49-F238E27FC236}">
                <a16:creationId xmlns:a16="http://schemas.microsoft.com/office/drawing/2014/main" id="{C3A60005-5317-5A4B-B8AE-62EDA8C873E7}"/>
              </a:ext>
            </a:extLst>
          </p:cNvPr>
          <p:cNvSpPr>
            <a:spLocks noGrp="1" noChangeArrowheads="1"/>
          </p:cNvSpPr>
          <p:nvPr>
            <p:ph type="title"/>
          </p:nvPr>
        </p:nvSpPr>
        <p:spPr>
          <a:xfrm>
            <a:off x="228600" y="95250"/>
            <a:ext cx="8458200" cy="838200"/>
          </a:xfrm>
        </p:spPr>
        <p:txBody>
          <a:bodyPr/>
          <a:lstStyle/>
          <a:p>
            <a:r>
              <a:rPr lang="en-US" altLang="en-US" sz="4000">
                <a:solidFill>
                  <a:schemeClr val="tx1"/>
                </a:solidFill>
              </a:rPr>
              <a:t>It’s Really Spanish/English</a:t>
            </a:r>
          </a:p>
        </p:txBody>
      </p:sp>
      <p:grpSp>
        <p:nvGrpSpPr>
          <p:cNvPr id="31747" name="Group 3">
            <a:extLst>
              <a:ext uri="{FF2B5EF4-FFF2-40B4-BE49-F238E27FC236}">
                <a16:creationId xmlns:a16="http://schemas.microsoft.com/office/drawing/2014/main" id="{48AC3FA9-953A-CF4E-ACAA-54D6519A8A56}"/>
              </a:ext>
            </a:extLst>
          </p:cNvPr>
          <p:cNvGrpSpPr>
            <a:grpSpLocks/>
          </p:cNvGrpSpPr>
          <p:nvPr/>
        </p:nvGrpSpPr>
        <p:grpSpPr bwMode="auto">
          <a:xfrm>
            <a:off x="65088" y="1889125"/>
            <a:ext cx="8955087" cy="4689475"/>
            <a:chOff x="-3" y="-3"/>
            <a:chExt cx="3487" cy="3804"/>
          </a:xfrm>
        </p:grpSpPr>
        <p:grpSp>
          <p:nvGrpSpPr>
            <p:cNvPr id="31748" name="Group 4">
              <a:extLst>
                <a:ext uri="{FF2B5EF4-FFF2-40B4-BE49-F238E27FC236}">
                  <a16:creationId xmlns:a16="http://schemas.microsoft.com/office/drawing/2014/main" id="{D1A32C38-3547-8246-AD6A-94A07B69271D}"/>
                </a:ext>
              </a:extLst>
            </p:cNvPr>
            <p:cNvGrpSpPr>
              <a:grpSpLocks/>
            </p:cNvGrpSpPr>
            <p:nvPr/>
          </p:nvGrpSpPr>
          <p:grpSpPr bwMode="auto">
            <a:xfrm>
              <a:off x="0" y="0"/>
              <a:ext cx="3481" cy="3798"/>
              <a:chOff x="0" y="0"/>
              <a:chExt cx="3481" cy="3798"/>
            </a:xfrm>
          </p:grpSpPr>
          <p:grpSp>
            <p:nvGrpSpPr>
              <p:cNvPr id="31749" name="Group 5">
                <a:extLst>
                  <a:ext uri="{FF2B5EF4-FFF2-40B4-BE49-F238E27FC236}">
                    <a16:creationId xmlns:a16="http://schemas.microsoft.com/office/drawing/2014/main" id="{CABB3AB1-416C-744A-9FED-E2A3C703BB53}"/>
                  </a:ext>
                </a:extLst>
              </p:cNvPr>
              <p:cNvGrpSpPr>
                <a:grpSpLocks/>
              </p:cNvGrpSpPr>
              <p:nvPr/>
            </p:nvGrpSpPr>
            <p:grpSpPr bwMode="auto">
              <a:xfrm>
                <a:off x="0" y="0"/>
                <a:ext cx="1599" cy="633"/>
                <a:chOff x="0" y="0"/>
                <a:chExt cx="1599" cy="633"/>
              </a:xfrm>
            </p:grpSpPr>
            <p:sp>
              <p:nvSpPr>
                <p:cNvPr id="31750" name="Rectangle 6">
                  <a:extLst>
                    <a:ext uri="{FF2B5EF4-FFF2-40B4-BE49-F238E27FC236}">
                      <a16:creationId xmlns:a16="http://schemas.microsoft.com/office/drawing/2014/main" id="{095B40A6-8D1D-4146-A123-F0BE92AB652B}"/>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Garcia and associates .</a:t>
                  </a:r>
                </a:p>
                <a:p>
                  <a:pPr algn="l" eaLnBrk="0" hangingPunct="0"/>
                  <a:r>
                    <a:rPr lang="en-US" altLang="en-US" sz="1600">
                      <a:latin typeface="Times New Roman" panose="02020603050405020304" pitchFamily="18" charset="0"/>
                      <a:cs typeface="Times New Roman" panose="02020603050405020304" pitchFamily="18" charset="0"/>
                    </a:rPr>
                    <a:t>1b. Garcia y asociados .</a:t>
                  </a:r>
                </a:p>
                <a:p>
                  <a:pPr algn="l" eaLnBrk="0" hangingPunct="0"/>
                  <a:endParaRPr lang="en-US" altLang="en-US" sz="3200">
                    <a:latin typeface="Times New Roman" panose="02020603050405020304" pitchFamily="18" charset="0"/>
                  </a:endParaRPr>
                </a:p>
              </p:txBody>
            </p:sp>
            <p:sp>
              <p:nvSpPr>
                <p:cNvPr id="31751" name="Rectangle 7">
                  <a:extLst>
                    <a:ext uri="{FF2B5EF4-FFF2-40B4-BE49-F238E27FC236}">
                      <a16:creationId xmlns:a16="http://schemas.microsoft.com/office/drawing/2014/main" id="{F97CB175-8DE6-954A-AEC6-C3D90B41AF74}"/>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52" name="Group 8">
                <a:extLst>
                  <a:ext uri="{FF2B5EF4-FFF2-40B4-BE49-F238E27FC236}">
                    <a16:creationId xmlns:a16="http://schemas.microsoft.com/office/drawing/2014/main" id="{A7802A1B-AC22-A942-A709-52AE39E51840}"/>
                  </a:ext>
                </a:extLst>
              </p:cNvPr>
              <p:cNvGrpSpPr>
                <a:grpSpLocks/>
              </p:cNvGrpSpPr>
              <p:nvPr/>
            </p:nvGrpSpPr>
            <p:grpSpPr bwMode="auto">
              <a:xfrm>
                <a:off x="1599" y="0"/>
                <a:ext cx="1882" cy="633"/>
                <a:chOff x="1599" y="0"/>
                <a:chExt cx="1882" cy="633"/>
              </a:xfrm>
            </p:grpSpPr>
            <p:sp>
              <p:nvSpPr>
                <p:cNvPr id="31753" name="Rectangle 9">
                  <a:extLst>
                    <a:ext uri="{FF2B5EF4-FFF2-40B4-BE49-F238E27FC236}">
                      <a16:creationId xmlns:a16="http://schemas.microsoft.com/office/drawing/2014/main" id="{2A6BD1E0-F317-7342-AB19-C452AE64C308}"/>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the clients and the associates are enemies .</a:t>
                  </a:r>
                </a:p>
                <a:p>
                  <a:pPr algn="l" eaLnBrk="0" hangingPunct="0"/>
                  <a:r>
                    <a:rPr lang="en-US" altLang="en-US" sz="1600">
                      <a:latin typeface="Times New Roman" panose="02020603050405020304" pitchFamily="18" charset="0"/>
                      <a:cs typeface="Times New Roman" panose="02020603050405020304" pitchFamily="18" charset="0"/>
                    </a:rPr>
                    <a:t>7b. los clients y los asociados son enemigos .</a:t>
                  </a:r>
                </a:p>
                <a:p>
                  <a:pPr algn="l" eaLnBrk="0" hangingPunct="0"/>
                  <a:endParaRPr lang="en-US" altLang="en-US" sz="3200">
                    <a:latin typeface="Times New Roman" panose="02020603050405020304" pitchFamily="18" charset="0"/>
                  </a:endParaRPr>
                </a:p>
              </p:txBody>
            </p:sp>
            <p:sp>
              <p:nvSpPr>
                <p:cNvPr id="31754" name="Rectangle 10">
                  <a:extLst>
                    <a:ext uri="{FF2B5EF4-FFF2-40B4-BE49-F238E27FC236}">
                      <a16:creationId xmlns:a16="http://schemas.microsoft.com/office/drawing/2014/main" id="{BEDA2891-2946-674C-A321-ED42B293F9F7}"/>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55" name="Group 11">
                <a:extLst>
                  <a:ext uri="{FF2B5EF4-FFF2-40B4-BE49-F238E27FC236}">
                    <a16:creationId xmlns:a16="http://schemas.microsoft.com/office/drawing/2014/main" id="{0663E16F-4EC6-934E-A11F-C6C9E1A5F21D}"/>
                  </a:ext>
                </a:extLst>
              </p:cNvPr>
              <p:cNvGrpSpPr>
                <a:grpSpLocks/>
              </p:cNvGrpSpPr>
              <p:nvPr/>
            </p:nvGrpSpPr>
            <p:grpSpPr bwMode="auto">
              <a:xfrm>
                <a:off x="0" y="633"/>
                <a:ext cx="1599" cy="748"/>
                <a:chOff x="0" y="633"/>
                <a:chExt cx="1599" cy="748"/>
              </a:xfrm>
            </p:grpSpPr>
            <p:sp>
              <p:nvSpPr>
                <p:cNvPr id="31756" name="Rectangle 12">
                  <a:extLst>
                    <a:ext uri="{FF2B5EF4-FFF2-40B4-BE49-F238E27FC236}">
                      <a16:creationId xmlns:a16="http://schemas.microsoft.com/office/drawing/2014/main" id="{F19BDED9-6E0D-454B-9812-A9D14FCA72DB}"/>
                    </a:ext>
                  </a:extLst>
                </p:cNvPr>
                <p:cNvSpPr>
                  <a:spLocks noChangeArrowheads="1"/>
                </p:cNvSpPr>
                <p:nvPr/>
              </p:nvSpPr>
              <p:spPr bwMode="auto">
                <a:xfrm>
                  <a:off x="43" y="633"/>
                  <a:ext cx="1513" cy="74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Carlos Garcia has three associates .</a:t>
                  </a:r>
                </a:p>
                <a:p>
                  <a:pPr algn="l" eaLnBrk="0" hangingPunct="0"/>
                  <a:r>
                    <a:rPr lang="en-US" altLang="en-US" sz="1600">
                      <a:latin typeface="Times New Roman" panose="02020603050405020304" pitchFamily="18" charset="0"/>
                      <a:cs typeface="Times New Roman" panose="02020603050405020304" pitchFamily="18" charset="0"/>
                    </a:rPr>
                    <a:t>2b. Carlos Garcia tiene tres asociados .</a:t>
                  </a:r>
                </a:p>
                <a:p>
                  <a:pPr algn="l" eaLnBrk="0" hangingPunct="0"/>
                  <a:endParaRPr lang="en-US" altLang="en-US" sz="3200">
                    <a:latin typeface="Times New Roman" panose="02020603050405020304" pitchFamily="18" charset="0"/>
                  </a:endParaRPr>
                </a:p>
              </p:txBody>
            </p:sp>
            <p:sp>
              <p:nvSpPr>
                <p:cNvPr id="31757" name="Rectangle 13">
                  <a:extLst>
                    <a:ext uri="{FF2B5EF4-FFF2-40B4-BE49-F238E27FC236}">
                      <a16:creationId xmlns:a16="http://schemas.microsoft.com/office/drawing/2014/main" id="{8A01159E-5379-364B-871E-C1FF268E3703}"/>
                    </a:ext>
                  </a:extLst>
                </p:cNvPr>
                <p:cNvSpPr>
                  <a:spLocks noChangeArrowheads="1"/>
                </p:cNvSpPr>
                <p:nvPr/>
              </p:nvSpPr>
              <p:spPr bwMode="auto">
                <a:xfrm>
                  <a:off x="0" y="633"/>
                  <a:ext cx="159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58" name="Group 14">
                <a:extLst>
                  <a:ext uri="{FF2B5EF4-FFF2-40B4-BE49-F238E27FC236}">
                    <a16:creationId xmlns:a16="http://schemas.microsoft.com/office/drawing/2014/main" id="{7E95C606-FCC3-9B42-BC8C-0F94C24BC0B9}"/>
                  </a:ext>
                </a:extLst>
              </p:cNvPr>
              <p:cNvGrpSpPr>
                <a:grpSpLocks/>
              </p:cNvGrpSpPr>
              <p:nvPr/>
            </p:nvGrpSpPr>
            <p:grpSpPr bwMode="auto">
              <a:xfrm>
                <a:off x="1599" y="633"/>
                <a:ext cx="1882" cy="748"/>
                <a:chOff x="1599" y="633"/>
                <a:chExt cx="1882" cy="748"/>
              </a:xfrm>
            </p:grpSpPr>
            <p:sp>
              <p:nvSpPr>
                <p:cNvPr id="31759" name="Rectangle 15">
                  <a:extLst>
                    <a:ext uri="{FF2B5EF4-FFF2-40B4-BE49-F238E27FC236}">
                      <a16:creationId xmlns:a16="http://schemas.microsoft.com/office/drawing/2014/main" id="{CEBA468C-DC70-3E4F-A463-E19CA4C5E389}"/>
                    </a:ext>
                  </a:extLst>
                </p:cNvPr>
                <p:cNvSpPr>
                  <a:spLocks noChangeArrowheads="1"/>
                </p:cNvSpPr>
                <p:nvPr/>
              </p:nvSpPr>
              <p:spPr bwMode="auto">
                <a:xfrm>
                  <a:off x="1642" y="633"/>
                  <a:ext cx="1796" cy="74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the company has three groups .</a:t>
                  </a:r>
                </a:p>
                <a:p>
                  <a:pPr algn="l" eaLnBrk="0" hangingPunct="0"/>
                  <a:r>
                    <a:rPr lang="en-US" altLang="en-US" sz="1600">
                      <a:latin typeface="Times New Roman" panose="02020603050405020304" pitchFamily="18" charset="0"/>
                      <a:cs typeface="Times New Roman" panose="02020603050405020304" pitchFamily="18" charset="0"/>
                    </a:rPr>
                    <a:t>8b. la empresa tiene tres grupos .</a:t>
                  </a:r>
                </a:p>
                <a:p>
                  <a:pPr algn="l" eaLnBrk="0" hangingPunct="0"/>
                  <a:endParaRPr lang="en-US" altLang="en-US" sz="3200">
                    <a:latin typeface="Times New Roman" panose="02020603050405020304" pitchFamily="18" charset="0"/>
                  </a:endParaRPr>
                </a:p>
              </p:txBody>
            </p:sp>
            <p:sp>
              <p:nvSpPr>
                <p:cNvPr id="31760" name="Rectangle 16">
                  <a:extLst>
                    <a:ext uri="{FF2B5EF4-FFF2-40B4-BE49-F238E27FC236}">
                      <a16:creationId xmlns:a16="http://schemas.microsoft.com/office/drawing/2014/main" id="{AB63FA40-0EB4-B24C-8A87-EB40D6597FB1}"/>
                    </a:ext>
                  </a:extLst>
                </p:cNvPr>
                <p:cNvSpPr>
                  <a:spLocks noChangeArrowheads="1"/>
                </p:cNvSpPr>
                <p:nvPr/>
              </p:nvSpPr>
              <p:spPr bwMode="auto">
                <a:xfrm>
                  <a:off x="1599" y="633"/>
                  <a:ext cx="188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61" name="Group 17">
                <a:extLst>
                  <a:ext uri="{FF2B5EF4-FFF2-40B4-BE49-F238E27FC236}">
                    <a16:creationId xmlns:a16="http://schemas.microsoft.com/office/drawing/2014/main" id="{6AF5B26F-3C79-AB48-8CD0-157F2AF612A0}"/>
                  </a:ext>
                </a:extLst>
              </p:cNvPr>
              <p:cNvGrpSpPr>
                <a:grpSpLocks/>
              </p:cNvGrpSpPr>
              <p:nvPr/>
            </p:nvGrpSpPr>
            <p:grpSpPr bwMode="auto">
              <a:xfrm>
                <a:off x="0" y="1381"/>
                <a:ext cx="1599" cy="518"/>
                <a:chOff x="0" y="1381"/>
                <a:chExt cx="1599" cy="518"/>
              </a:xfrm>
            </p:grpSpPr>
            <p:sp>
              <p:nvSpPr>
                <p:cNvPr id="31762" name="Rectangle 18">
                  <a:extLst>
                    <a:ext uri="{FF2B5EF4-FFF2-40B4-BE49-F238E27FC236}">
                      <a16:creationId xmlns:a16="http://schemas.microsoft.com/office/drawing/2014/main" id="{61A4EA43-63F8-BE4D-834C-EE26236CD086}"/>
                    </a:ext>
                  </a:extLst>
                </p:cNvPr>
                <p:cNvSpPr>
                  <a:spLocks noChangeArrowheads="1"/>
                </p:cNvSpPr>
                <p:nvPr/>
              </p:nvSpPr>
              <p:spPr bwMode="auto">
                <a:xfrm>
                  <a:off x="43" y="1381"/>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his associates are not strong .</a:t>
                  </a:r>
                </a:p>
                <a:p>
                  <a:pPr algn="l" eaLnBrk="0" hangingPunct="0"/>
                  <a:r>
                    <a:rPr lang="en-US" altLang="en-US" sz="1600">
                      <a:latin typeface="Times New Roman" panose="02020603050405020304" pitchFamily="18" charset="0"/>
                      <a:cs typeface="Times New Roman" panose="02020603050405020304" pitchFamily="18" charset="0"/>
                    </a:rPr>
                    <a:t>3b. sus asociados no son fuertes .</a:t>
                  </a:r>
                </a:p>
                <a:p>
                  <a:pPr algn="l" eaLnBrk="0" hangingPunct="0"/>
                  <a:endParaRPr lang="en-US" altLang="en-US" sz="3200">
                    <a:latin typeface="Times New Roman" panose="02020603050405020304" pitchFamily="18" charset="0"/>
                  </a:endParaRPr>
                </a:p>
              </p:txBody>
            </p:sp>
            <p:sp>
              <p:nvSpPr>
                <p:cNvPr id="31763" name="Rectangle 19">
                  <a:extLst>
                    <a:ext uri="{FF2B5EF4-FFF2-40B4-BE49-F238E27FC236}">
                      <a16:creationId xmlns:a16="http://schemas.microsoft.com/office/drawing/2014/main" id="{F6C4135F-E71C-4048-94CE-62F1A148B7D2}"/>
                    </a:ext>
                  </a:extLst>
                </p:cNvPr>
                <p:cNvSpPr>
                  <a:spLocks noChangeArrowheads="1"/>
                </p:cNvSpPr>
                <p:nvPr/>
              </p:nvSpPr>
              <p:spPr bwMode="auto">
                <a:xfrm>
                  <a:off x="0" y="1381"/>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64" name="Group 20">
                <a:extLst>
                  <a:ext uri="{FF2B5EF4-FFF2-40B4-BE49-F238E27FC236}">
                    <a16:creationId xmlns:a16="http://schemas.microsoft.com/office/drawing/2014/main" id="{D0D3D984-FB18-774B-9B6F-C38B9B340AE0}"/>
                  </a:ext>
                </a:extLst>
              </p:cNvPr>
              <p:cNvGrpSpPr>
                <a:grpSpLocks/>
              </p:cNvGrpSpPr>
              <p:nvPr/>
            </p:nvGrpSpPr>
            <p:grpSpPr bwMode="auto">
              <a:xfrm>
                <a:off x="1599" y="1381"/>
                <a:ext cx="1882" cy="518"/>
                <a:chOff x="1599" y="1381"/>
                <a:chExt cx="1882" cy="518"/>
              </a:xfrm>
            </p:grpSpPr>
            <p:sp>
              <p:nvSpPr>
                <p:cNvPr id="31765" name="Rectangle 21">
                  <a:extLst>
                    <a:ext uri="{FF2B5EF4-FFF2-40B4-BE49-F238E27FC236}">
                      <a16:creationId xmlns:a16="http://schemas.microsoft.com/office/drawing/2014/main" id="{2E0E5E7B-0293-6A4C-AED8-13CC681F0E44}"/>
                    </a:ext>
                  </a:extLst>
                </p:cNvPr>
                <p:cNvSpPr>
                  <a:spLocks noChangeArrowheads="1"/>
                </p:cNvSpPr>
                <p:nvPr/>
              </p:nvSpPr>
              <p:spPr bwMode="auto">
                <a:xfrm>
                  <a:off x="1642" y="1381"/>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its groups are in Europe .</a:t>
                  </a:r>
                </a:p>
                <a:p>
                  <a:pPr algn="l" eaLnBrk="0" hangingPunct="0"/>
                  <a:r>
                    <a:rPr lang="en-US" altLang="en-US" sz="1600">
                      <a:latin typeface="Times New Roman" panose="02020603050405020304" pitchFamily="18" charset="0"/>
                      <a:cs typeface="Times New Roman" panose="02020603050405020304" pitchFamily="18" charset="0"/>
                    </a:rPr>
                    <a:t>9b. sus grupos estan en Europa .</a:t>
                  </a:r>
                </a:p>
                <a:p>
                  <a:pPr algn="l" eaLnBrk="0" hangingPunct="0"/>
                  <a:endParaRPr lang="en-US" altLang="en-US" sz="3200">
                    <a:latin typeface="Times New Roman" panose="02020603050405020304" pitchFamily="18" charset="0"/>
                  </a:endParaRPr>
                </a:p>
              </p:txBody>
            </p:sp>
            <p:sp>
              <p:nvSpPr>
                <p:cNvPr id="31766" name="Rectangle 22">
                  <a:extLst>
                    <a:ext uri="{FF2B5EF4-FFF2-40B4-BE49-F238E27FC236}">
                      <a16:creationId xmlns:a16="http://schemas.microsoft.com/office/drawing/2014/main" id="{55A36D44-9515-F04E-8C81-BEA2E6C7C69C}"/>
                    </a:ext>
                  </a:extLst>
                </p:cNvPr>
                <p:cNvSpPr>
                  <a:spLocks noChangeArrowheads="1"/>
                </p:cNvSpPr>
                <p:nvPr/>
              </p:nvSpPr>
              <p:spPr bwMode="auto">
                <a:xfrm>
                  <a:off x="1599" y="1381"/>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67" name="Group 23">
                <a:extLst>
                  <a:ext uri="{FF2B5EF4-FFF2-40B4-BE49-F238E27FC236}">
                    <a16:creationId xmlns:a16="http://schemas.microsoft.com/office/drawing/2014/main" id="{2DC6C474-0A82-2846-89E3-349384D61110}"/>
                  </a:ext>
                </a:extLst>
              </p:cNvPr>
              <p:cNvGrpSpPr>
                <a:grpSpLocks/>
              </p:cNvGrpSpPr>
              <p:nvPr/>
            </p:nvGrpSpPr>
            <p:grpSpPr bwMode="auto">
              <a:xfrm>
                <a:off x="0" y="1899"/>
                <a:ext cx="1599" cy="748"/>
                <a:chOff x="0" y="1899"/>
                <a:chExt cx="1599" cy="748"/>
              </a:xfrm>
            </p:grpSpPr>
            <p:sp>
              <p:nvSpPr>
                <p:cNvPr id="31768" name="Rectangle 24">
                  <a:extLst>
                    <a:ext uri="{FF2B5EF4-FFF2-40B4-BE49-F238E27FC236}">
                      <a16:creationId xmlns:a16="http://schemas.microsoft.com/office/drawing/2014/main" id="{4FD21DA7-CEF7-954F-82DA-A7EBE016E734}"/>
                    </a:ext>
                  </a:extLst>
                </p:cNvPr>
                <p:cNvSpPr>
                  <a:spLocks noChangeArrowheads="1"/>
                </p:cNvSpPr>
                <p:nvPr/>
              </p:nvSpPr>
              <p:spPr bwMode="auto">
                <a:xfrm>
                  <a:off x="43" y="1899"/>
                  <a:ext cx="1513" cy="74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Garcia has a company also .</a:t>
                  </a:r>
                </a:p>
                <a:p>
                  <a:pPr algn="l" eaLnBrk="0" hangingPunct="0"/>
                  <a:r>
                    <a:rPr lang="en-US" altLang="en-US" sz="1600">
                      <a:latin typeface="Times New Roman" panose="02020603050405020304" pitchFamily="18" charset="0"/>
                      <a:cs typeface="Times New Roman" panose="02020603050405020304" pitchFamily="18" charset="0"/>
                    </a:rPr>
                    <a:t>4b. Garcia tambien tiene una empresa .</a:t>
                  </a:r>
                </a:p>
                <a:p>
                  <a:pPr algn="l" eaLnBrk="0" hangingPunct="0"/>
                  <a:endParaRPr lang="en-US" altLang="en-US" sz="3200">
                    <a:latin typeface="Times New Roman" panose="02020603050405020304" pitchFamily="18" charset="0"/>
                  </a:endParaRPr>
                </a:p>
              </p:txBody>
            </p:sp>
            <p:sp>
              <p:nvSpPr>
                <p:cNvPr id="31769" name="Rectangle 25">
                  <a:extLst>
                    <a:ext uri="{FF2B5EF4-FFF2-40B4-BE49-F238E27FC236}">
                      <a16:creationId xmlns:a16="http://schemas.microsoft.com/office/drawing/2014/main" id="{014882FD-ED5D-6241-AFA1-A2A64BFB0FAA}"/>
                    </a:ext>
                  </a:extLst>
                </p:cNvPr>
                <p:cNvSpPr>
                  <a:spLocks noChangeArrowheads="1"/>
                </p:cNvSpPr>
                <p:nvPr/>
              </p:nvSpPr>
              <p:spPr bwMode="auto">
                <a:xfrm>
                  <a:off x="0" y="1899"/>
                  <a:ext cx="159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70" name="Group 26">
                <a:extLst>
                  <a:ext uri="{FF2B5EF4-FFF2-40B4-BE49-F238E27FC236}">
                    <a16:creationId xmlns:a16="http://schemas.microsoft.com/office/drawing/2014/main" id="{C6C1C904-762F-8248-BF42-35ECA1CE538F}"/>
                  </a:ext>
                </a:extLst>
              </p:cNvPr>
              <p:cNvGrpSpPr>
                <a:grpSpLocks/>
              </p:cNvGrpSpPr>
              <p:nvPr/>
            </p:nvGrpSpPr>
            <p:grpSpPr bwMode="auto">
              <a:xfrm>
                <a:off x="1599" y="1899"/>
                <a:ext cx="1882" cy="748"/>
                <a:chOff x="1599" y="1899"/>
                <a:chExt cx="1882" cy="748"/>
              </a:xfrm>
            </p:grpSpPr>
            <p:sp>
              <p:nvSpPr>
                <p:cNvPr id="31771" name="Rectangle 27">
                  <a:extLst>
                    <a:ext uri="{FF2B5EF4-FFF2-40B4-BE49-F238E27FC236}">
                      <a16:creationId xmlns:a16="http://schemas.microsoft.com/office/drawing/2014/main" id="{AFA99D48-31B7-994B-B75B-8E6A068D1CAE}"/>
                    </a:ext>
                  </a:extLst>
                </p:cNvPr>
                <p:cNvSpPr>
                  <a:spLocks noChangeArrowheads="1"/>
                </p:cNvSpPr>
                <p:nvPr/>
              </p:nvSpPr>
              <p:spPr bwMode="auto">
                <a:xfrm>
                  <a:off x="1642" y="1899"/>
                  <a:ext cx="1796" cy="74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the modern groups sell strong pharmaceuticals .</a:t>
                  </a:r>
                </a:p>
                <a:p>
                  <a:pPr algn="l" eaLnBrk="0" hangingPunct="0"/>
                  <a:r>
                    <a:rPr lang="en-US" altLang="en-US" sz="1600">
                      <a:latin typeface="Times New Roman" panose="02020603050405020304" pitchFamily="18" charset="0"/>
                      <a:cs typeface="Times New Roman" panose="02020603050405020304" pitchFamily="18" charset="0"/>
                    </a:rPr>
                    <a:t>10b. los grupos modernos venden medicinas fuertes .</a:t>
                  </a:r>
                </a:p>
                <a:p>
                  <a:pPr algn="l" eaLnBrk="0" hangingPunct="0"/>
                  <a:endParaRPr lang="en-US" altLang="en-US" sz="3200">
                    <a:latin typeface="Times New Roman" panose="02020603050405020304" pitchFamily="18" charset="0"/>
                  </a:endParaRPr>
                </a:p>
              </p:txBody>
            </p:sp>
            <p:sp>
              <p:nvSpPr>
                <p:cNvPr id="31772" name="Rectangle 28">
                  <a:extLst>
                    <a:ext uri="{FF2B5EF4-FFF2-40B4-BE49-F238E27FC236}">
                      <a16:creationId xmlns:a16="http://schemas.microsoft.com/office/drawing/2014/main" id="{2281AB0F-DE99-364B-98F0-7BD99A686B32}"/>
                    </a:ext>
                  </a:extLst>
                </p:cNvPr>
                <p:cNvSpPr>
                  <a:spLocks noChangeArrowheads="1"/>
                </p:cNvSpPr>
                <p:nvPr/>
              </p:nvSpPr>
              <p:spPr bwMode="auto">
                <a:xfrm>
                  <a:off x="1599" y="1899"/>
                  <a:ext cx="188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73" name="Group 29">
                <a:extLst>
                  <a:ext uri="{FF2B5EF4-FFF2-40B4-BE49-F238E27FC236}">
                    <a16:creationId xmlns:a16="http://schemas.microsoft.com/office/drawing/2014/main" id="{F69DF9FD-AFE0-D44B-BED4-D882FF3C1CAE}"/>
                  </a:ext>
                </a:extLst>
              </p:cNvPr>
              <p:cNvGrpSpPr>
                <a:grpSpLocks/>
              </p:cNvGrpSpPr>
              <p:nvPr/>
            </p:nvGrpSpPr>
            <p:grpSpPr bwMode="auto">
              <a:xfrm>
                <a:off x="0" y="2647"/>
                <a:ext cx="1599" cy="518"/>
                <a:chOff x="0" y="2647"/>
                <a:chExt cx="1599" cy="518"/>
              </a:xfrm>
            </p:grpSpPr>
            <p:sp>
              <p:nvSpPr>
                <p:cNvPr id="31774" name="Rectangle 30">
                  <a:extLst>
                    <a:ext uri="{FF2B5EF4-FFF2-40B4-BE49-F238E27FC236}">
                      <a16:creationId xmlns:a16="http://schemas.microsoft.com/office/drawing/2014/main" id="{E67AAB5D-A75E-5148-8F57-2690CB80F700}"/>
                    </a:ext>
                  </a:extLst>
                </p:cNvPr>
                <p:cNvSpPr>
                  <a:spLocks noChangeArrowheads="1"/>
                </p:cNvSpPr>
                <p:nvPr/>
              </p:nvSpPr>
              <p:spPr bwMode="auto">
                <a:xfrm>
                  <a:off x="43" y="2647"/>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its clients are angry .</a:t>
                  </a:r>
                </a:p>
                <a:p>
                  <a:pPr algn="l" eaLnBrk="0" hangingPunct="0"/>
                  <a:r>
                    <a:rPr lang="en-US" altLang="en-US" sz="1600">
                      <a:latin typeface="Times New Roman" panose="02020603050405020304" pitchFamily="18" charset="0"/>
                      <a:cs typeface="Times New Roman" panose="02020603050405020304" pitchFamily="18" charset="0"/>
                    </a:rPr>
                    <a:t>5b. sus clientes estan enfadados .</a:t>
                  </a:r>
                </a:p>
                <a:p>
                  <a:pPr algn="l" eaLnBrk="0" hangingPunct="0"/>
                  <a:endParaRPr lang="en-US" altLang="en-US" sz="3200">
                    <a:latin typeface="Times New Roman" panose="02020603050405020304" pitchFamily="18" charset="0"/>
                  </a:endParaRPr>
                </a:p>
              </p:txBody>
            </p:sp>
            <p:sp>
              <p:nvSpPr>
                <p:cNvPr id="31775" name="Rectangle 31">
                  <a:extLst>
                    <a:ext uri="{FF2B5EF4-FFF2-40B4-BE49-F238E27FC236}">
                      <a16:creationId xmlns:a16="http://schemas.microsoft.com/office/drawing/2014/main" id="{B620A145-B21F-804E-ABF5-75F778093414}"/>
                    </a:ext>
                  </a:extLst>
                </p:cNvPr>
                <p:cNvSpPr>
                  <a:spLocks noChangeArrowheads="1"/>
                </p:cNvSpPr>
                <p:nvPr/>
              </p:nvSpPr>
              <p:spPr bwMode="auto">
                <a:xfrm>
                  <a:off x="0" y="2647"/>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76" name="Group 32">
                <a:extLst>
                  <a:ext uri="{FF2B5EF4-FFF2-40B4-BE49-F238E27FC236}">
                    <a16:creationId xmlns:a16="http://schemas.microsoft.com/office/drawing/2014/main" id="{A121C929-E52C-B947-890F-1172E22DAF6C}"/>
                  </a:ext>
                </a:extLst>
              </p:cNvPr>
              <p:cNvGrpSpPr>
                <a:grpSpLocks/>
              </p:cNvGrpSpPr>
              <p:nvPr/>
            </p:nvGrpSpPr>
            <p:grpSpPr bwMode="auto">
              <a:xfrm>
                <a:off x="1599" y="2647"/>
                <a:ext cx="1882" cy="518"/>
                <a:chOff x="1599" y="2647"/>
                <a:chExt cx="1882" cy="518"/>
              </a:xfrm>
            </p:grpSpPr>
            <p:sp>
              <p:nvSpPr>
                <p:cNvPr id="31777" name="Rectangle 33">
                  <a:extLst>
                    <a:ext uri="{FF2B5EF4-FFF2-40B4-BE49-F238E27FC236}">
                      <a16:creationId xmlns:a16="http://schemas.microsoft.com/office/drawing/2014/main" id="{28CB4292-7791-514F-9F98-C175611EC302}"/>
                    </a:ext>
                  </a:extLst>
                </p:cNvPr>
                <p:cNvSpPr>
                  <a:spLocks noChangeArrowheads="1"/>
                </p:cNvSpPr>
                <p:nvPr/>
              </p:nvSpPr>
              <p:spPr bwMode="auto">
                <a:xfrm>
                  <a:off x="1642" y="2647"/>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the groups do not sell zenzanine .</a:t>
                  </a:r>
                </a:p>
                <a:p>
                  <a:pPr algn="l" eaLnBrk="0" hangingPunct="0"/>
                  <a:r>
                    <a:rPr lang="en-US" altLang="en-US" sz="1600">
                      <a:latin typeface="Times New Roman" panose="02020603050405020304" pitchFamily="18" charset="0"/>
                      <a:cs typeface="Times New Roman" panose="02020603050405020304" pitchFamily="18" charset="0"/>
                    </a:rPr>
                    <a:t>11b. los grupos no venden zanzanina .</a:t>
                  </a:r>
                </a:p>
                <a:p>
                  <a:pPr algn="l" eaLnBrk="0" hangingPunct="0"/>
                  <a:endParaRPr lang="en-US" altLang="en-US" sz="3200">
                    <a:latin typeface="Times New Roman" panose="02020603050405020304" pitchFamily="18" charset="0"/>
                  </a:endParaRPr>
                </a:p>
              </p:txBody>
            </p:sp>
            <p:sp>
              <p:nvSpPr>
                <p:cNvPr id="31778" name="Rectangle 34">
                  <a:extLst>
                    <a:ext uri="{FF2B5EF4-FFF2-40B4-BE49-F238E27FC236}">
                      <a16:creationId xmlns:a16="http://schemas.microsoft.com/office/drawing/2014/main" id="{7E787A74-B45D-4546-8266-9724B1909E90}"/>
                    </a:ext>
                  </a:extLst>
                </p:cNvPr>
                <p:cNvSpPr>
                  <a:spLocks noChangeArrowheads="1"/>
                </p:cNvSpPr>
                <p:nvPr/>
              </p:nvSpPr>
              <p:spPr bwMode="auto">
                <a:xfrm>
                  <a:off x="1599" y="2647"/>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79" name="Group 35">
                <a:extLst>
                  <a:ext uri="{FF2B5EF4-FFF2-40B4-BE49-F238E27FC236}">
                    <a16:creationId xmlns:a16="http://schemas.microsoft.com/office/drawing/2014/main" id="{BC3498AE-DFBC-8E45-9909-AFB2C580FF1E}"/>
                  </a:ext>
                </a:extLst>
              </p:cNvPr>
              <p:cNvGrpSpPr>
                <a:grpSpLocks/>
              </p:cNvGrpSpPr>
              <p:nvPr/>
            </p:nvGrpSpPr>
            <p:grpSpPr bwMode="auto">
              <a:xfrm>
                <a:off x="0" y="3165"/>
                <a:ext cx="1599" cy="633"/>
                <a:chOff x="0" y="3165"/>
                <a:chExt cx="1599" cy="633"/>
              </a:xfrm>
            </p:grpSpPr>
            <p:sp>
              <p:nvSpPr>
                <p:cNvPr id="31780" name="Rectangle 36">
                  <a:extLst>
                    <a:ext uri="{FF2B5EF4-FFF2-40B4-BE49-F238E27FC236}">
                      <a16:creationId xmlns:a16="http://schemas.microsoft.com/office/drawing/2014/main" id="{A2E5ECBA-289D-6840-B4FF-FDCF7BD21D8C}"/>
                    </a:ext>
                  </a:extLst>
                </p:cNvPr>
                <p:cNvSpPr>
                  <a:spLocks noChangeArrowheads="1"/>
                </p:cNvSpPr>
                <p:nvPr/>
              </p:nvSpPr>
              <p:spPr bwMode="auto">
                <a:xfrm>
                  <a:off x="43" y="3165"/>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the associates are also angry .</a:t>
                  </a:r>
                </a:p>
                <a:p>
                  <a:pPr algn="l" eaLnBrk="0" hangingPunct="0"/>
                  <a:r>
                    <a:rPr lang="en-US" altLang="en-US" sz="1600">
                      <a:latin typeface="Times New Roman" panose="02020603050405020304" pitchFamily="18" charset="0"/>
                      <a:cs typeface="Times New Roman" panose="02020603050405020304" pitchFamily="18" charset="0"/>
                    </a:rPr>
                    <a:t>6b. los asociados tambien estan enfadados .</a:t>
                  </a:r>
                </a:p>
                <a:p>
                  <a:pPr algn="l" eaLnBrk="0" hangingPunct="0"/>
                  <a:endParaRPr lang="en-US" altLang="en-US" sz="3200">
                    <a:latin typeface="Times New Roman" panose="02020603050405020304" pitchFamily="18" charset="0"/>
                  </a:endParaRPr>
                </a:p>
              </p:txBody>
            </p:sp>
            <p:sp>
              <p:nvSpPr>
                <p:cNvPr id="31781" name="Rectangle 37">
                  <a:extLst>
                    <a:ext uri="{FF2B5EF4-FFF2-40B4-BE49-F238E27FC236}">
                      <a16:creationId xmlns:a16="http://schemas.microsoft.com/office/drawing/2014/main" id="{0DBB93A2-5935-EC47-8550-F3364C2F5342}"/>
                    </a:ext>
                  </a:extLst>
                </p:cNvPr>
                <p:cNvSpPr>
                  <a:spLocks noChangeArrowheads="1"/>
                </p:cNvSpPr>
                <p:nvPr/>
              </p:nvSpPr>
              <p:spPr bwMode="auto">
                <a:xfrm>
                  <a:off x="0" y="3165"/>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1782" name="Group 38">
                <a:extLst>
                  <a:ext uri="{FF2B5EF4-FFF2-40B4-BE49-F238E27FC236}">
                    <a16:creationId xmlns:a16="http://schemas.microsoft.com/office/drawing/2014/main" id="{D8D33AD5-0AF4-FF40-A468-6680D3B8E29D}"/>
                  </a:ext>
                </a:extLst>
              </p:cNvPr>
              <p:cNvGrpSpPr>
                <a:grpSpLocks/>
              </p:cNvGrpSpPr>
              <p:nvPr/>
            </p:nvGrpSpPr>
            <p:grpSpPr bwMode="auto">
              <a:xfrm>
                <a:off x="1599" y="3165"/>
                <a:ext cx="1882" cy="633"/>
                <a:chOff x="1599" y="3165"/>
                <a:chExt cx="1882" cy="633"/>
              </a:xfrm>
            </p:grpSpPr>
            <p:sp>
              <p:nvSpPr>
                <p:cNvPr id="31783" name="Rectangle 39">
                  <a:extLst>
                    <a:ext uri="{FF2B5EF4-FFF2-40B4-BE49-F238E27FC236}">
                      <a16:creationId xmlns:a16="http://schemas.microsoft.com/office/drawing/2014/main" id="{7CED3616-4F30-3948-AAB1-ED61CB823E93}"/>
                    </a:ext>
                  </a:extLst>
                </p:cNvPr>
                <p:cNvSpPr>
                  <a:spLocks noChangeArrowheads="1"/>
                </p:cNvSpPr>
                <p:nvPr/>
              </p:nvSpPr>
              <p:spPr bwMode="auto">
                <a:xfrm>
                  <a:off x="1642" y="3165"/>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the small groups are not modern .</a:t>
                  </a:r>
                </a:p>
                <a:p>
                  <a:pPr algn="l" eaLnBrk="0" hangingPunct="0"/>
                  <a:r>
                    <a:rPr lang="en-US" altLang="en-US" sz="1600">
                      <a:latin typeface="Times New Roman" panose="02020603050405020304" pitchFamily="18" charset="0"/>
                      <a:cs typeface="Times New Roman" panose="02020603050405020304" pitchFamily="18" charset="0"/>
                    </a:rPr>
                    <a:t>12b. los grupos pequenos no son modernos .</a:t>
                  </a:r>
                </a:p>
                <a:p>
                  <a:pPr algn="l" eaLnBrk="0" hangingPunct="0"/>
                  <a:endParaRPr lang="en-US" altLang="en-US" sz="3200">
                    <a:latin typeface="Times New Roman" panose="02020603050405020304" pitchFamily="18" charset="0"/>
                  </a:endParaRPr>
                </a:p>
              </p:txBody>
            </p:sp>
            <p:sp>
              <p:nvSpPr>
                <p:cNvPr id="31784" name="Rectangle 40">
                  <a:extLst>
                    <a:ext uri="{FF2B5EF4-FFF2-40B4-BE49-F238E27FC236}">
                      <a16:creationId xmlns:a16="http://schemas.microsoft.com/office/drawing/2014/main" id="{A61575EA-D1A0-9D42-AD81-5093E8AE944C}"/>
                    </a:ext>
                  </a:extLst>
                </p:cNvPr>
                <p:cNvSpPr>
                  <a:spLocks noChangeArrowheads="1"/>
                </p:cNvSpPr>
                <p:nvPr/>
              </p:nvSpPr>
              <p:spPr bwMode="auto">
                <a:xfrm>
                  <a:off x="1599" y="3165"/>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1785" name="Rectangle 41">
              <a:extLst>
                <a:ext uri="{FF2B5EF4-FFF2-40B4-BE49-F238E27FC236}">
                  <a16:creationId xmlns:a16="http://schemas.microsoft.com/office/drawing/2014/main" id="{666AF302-3D1F-6B40-AFC8-B7EE2286C441}"/>
                </a:ext>
              </a:extLst>
            </p:cNvPr>
            <p:cNvSpPr>
              <a:spLocks noChangeArrowheads="1"/>
            </p:cNvSpPr>
            <p:nvPr/>
          </p:nvSpPr>
          <p:spPr bwMode="auto">
            <a:xfrm>
              <a:off x="-3" y="-3"/>
              <a:ext cx="3487" cy="380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31786" name="Rectangle 42">
            <a:extLst>
              <a:ext uri="{FF2B5EF4-FFF2-40B4-BE49-F238E27FC236}">
                <a16:creationId xmlns:a16="http://schemas.microsoft.com/office/drawing/2014/main" id="{908DD137-C961-8D40-BAA7-3D40715134DE}"/>
              </a:ext>
            </a:extLst>
          </p:cNvPr>
          <p:cNvSpPr>
            <a:spLocks noChangeArrowheads="1"/>
          </p:cNvSpPr>
          <p:nvPr/>
        </p:nvSpPr>
        <p:spPr bwMode="auto">
          <a:xfrm>
            <a:off x="3175" y="6083300"/>
            <a:ext cx="9144000" cy="7318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a:latin typeface="Times New Roman" panose="02020603050405020304" pitchFamily="18" charset="0"/>
                <a:cs typeface="Times New Roman" panose="02020603050405020304" pitchFamily="18" charset="0"/>
              </a:rPr>
              <a:t> </a:t>
            </a:r>
            <a:endParaRPr lang="en-US" altLang="en-US" sz="1200">
              <a:latin typeface="Times New Roman" panose="02020603050405020304" pitchFamily="18" charset="0"/>
              <a:cs typeface="Times New Roman" panose="02020603050405020304" pitchFamily="18" charset="0"/>
            </a:endParaRPr>
          </a:p>
          <a:p>
            <a:pPr algn="l" eaLnBrk="0" hangingPunct="0"/>
            <a:endParaRPr lang="en-US" altLang="en-US" sz="2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a:extLst>
              <a:ext uri="{FF2B5EF4-FFF2-40B4-BE49-F238E27FC236}">
                <a16:creationId xmlns:a16="http://schemas.microsoft.com/office/drawing/2014/main" id="{B4EA2EB8-88FC-6D48-A631-3E54835C5367}"/>
              </a:ext>
            </a:extLst>
          </p:cNvPr>
          <p:cNvSpPr>
            <a:spLocks noGrp="1" noChangeArrowheads="1"/>
          </p:cNvSpPr>
          <p:nvPr>
            <p:ph type="title"/>
          </p:nvPr>
        </p:nvSpPr>
        <p:spPr/>
        <p:txBody>
          <a:bodyPr/>
          <a:lstStyle/>
          <a:p>
            <a:r>
              <a:rPr lang="en-US" altLang="en-US" sz="4000"/>
              <a:t>Ready-to-Use Online Bilingual Data</a:t>
            </a:r>
          </a:p>
        </p:txBody>
      </p:sp>
      <p:graphicFrame>
        <p:nvGraphicFramePr>
          <p:cNvPr id="163843" name="Object 1027">
            <a:extLst>
              <a:ext uri="{FF2B5EF4-FFF2-40B4-BE49-F238E27FC236}">
                <a16:creationId xmlns:a16="http://schemas.microsoft.com/office/drawing/2014/main" id="{806316A2-635F-2D44-9343-F4B05C081B05}"/>
              </a:ext>
            </a:extLst>
          </p:cNvPr>
          <p:cNvGraphicFramePr>
            <a:graphicFrameLocks noChangeAspect="1"/>
          </p:cNvGraphicFramePr>
          <p:nvPr/>
        </p:nvGraphicFramePr>
        <p:xfrm>
          <a:off x="1905000" y="1371600"/>
          <a:ext cx="6630988" cy="4065588"/>
        </p:xfrm>
        <a:graphic>
          <a:graphicData uri="http://schemas.openxmlformats.org/presentationml/2006/ole">
            <mc:AlternateContent xmlns:mc="http://schemas.openxmlformats.org/markup-compatibility/2006">
              <mc:Choice xmlns:v="urn:schemas-microsoft-com:vml" Requires="v">
                <p:oleObj spid="_x0000_s163849" name="Chart" r:id="rId3" imgW="6629400" imgH="4076700" progId="MSGraph.Chart.8">
                  <p:embed followColorScheme="full"/>
                </p:oleObj>
              </mc:Choice>
              <mc:Fallback>
                <p:oleObj name="Chart" r:id="rId3" imgW="6629400" imgH="4076700" progId="MSGraph.Chart.8">
                  <p:embed followColorScheme="full"/>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371600"/>
                        <a:ext cx="6630988"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44" name="Text Box 1028">
            <a:extLst>
              <a:ext uri="{FF2B5EF4-FFF2-40B4-BE49-F238E27FC236}">
                <a16:creationId xmlns:a16="http://schemas.microsoft.com/office/drawing/2014/main" id="{FD5B071E-DB7A-ED43-A1DF-306B05AD666F}"/>
              </a:ext>
            </a:extLst>
          </p:cNvPr>
          <p:cNvSpPr txBox="1">
            <a:spLocks noChangeArrowheads="1"/>
          </p:cNvSpPr>
          <p:nvPr/>
        </p:nvSpPr>
        <p:spPr bwMode="auto">
          <a:xfrm>
            <a:off x="1219200" y="5562600"/>
            <a:ext cx="644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(Data stripped of formatting, in sentence-pair format, available</a:t>
            </a:r>
          </a:p>
          <a:p>
            <a:pPr algn="l"/>
            <a:r>
              <a:rPr lang="en-US" altLang="en-US"/>
              <a:t>   from the Linguistic Data Consortium at UPenn).</a:t>
            </a:r>
          </a:p>
        </p:txBody>
      </p:sp>
      <p:sp>
        <p:nvSpPr>
          <p:cNvPr id="163845" name="Text Box 1029">
            <a:extLst>
              <a:ext uri="{FF2B5EF4-FFF2-40B4-BE49-F238E27FC236}">
                <a16:creationId xmlns:a16="http://schemas.microsoft.com/office/drawing/2014/main" id="{4511011A-DCAB-7A41-8851-CEF20986811A}"/>
              </a:ext>
            </a:extLst>
          </p:cNvPr>
          <p:cNvSpPr txBox="1">
            <a:spLocks noChangeArrowheads="1"/>
          </p:cNvSpPr>
          <p:nvPr/>
        </p:nvSpPr>
        <p:spPr bwMode="auto">
          <a:xfrm>
            <a:off x="228600" y="2667000"/>
            <a:ext cx="187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Millions of words</a:t>
            </a:r>
          </a:p>
          <a:p>
            <a:pPr algn="l"/>
            <a:r>
              <a:rPr lang="en-US" altLang="en-US"/>
              <a:t>(English side)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a:extLst>
              <a:ext uri="{FF2B5EF4-FFF2-40B4-BE49-F238E27FC236}">
                <a16:creationId xmlns:a16="http://schemas.microsoft.com/office/drawing/2014/main" id="{F1E0D6B6-EB09-204D-93C4-D6590F56C548}"/>
              </a:ext>
            </a:extLst>
          </p:cNvPr>
          <p:cNvSpPr>
            <a:spLocks noGrp="1" noChangeArrowheads="1"/>
          </p:cNvSpPr>
          <p:nvPr>
            <p:ph type="title"/>
          </p:nvPr>
        </p:nvSpPr>
        <p:spPr/>
        <p:txBody>
          <a:bodyPr/>
          <a:lstStyle/>
          <a:p>
            <a:r>
              <a:rPr lang="en-US" altLang="en-US" sz="4000"/>
              <a:t>Ready-to-Use Online Bilingual Data</a:t>
            </a:r>
          </a:p>
        </p:txBody>
      </p:sp>
      <p:graphicFrame>
        <p:nvGraphicFramePr>
          <p:cNvPr id="165891" name="Object 1027">
            <a:extLst>
              <a:ext uri="{FF2B5EF4-FFF2-40B4-BE49-F238E27FC236}">
                <a16:creationId xmlns:a16="http://schemas.microsoft.com/office/drawing/2014/main" id="{E3E3482B-8DE3-784D-BB46-3E68A06126D0}"/>
              </a:ext>
            </a:extLst>
          </p:cNvPr>
          <p:cNvGraphicFramePr>
            <a:graphicFrameLocks noChangeAspect="1"/>
          </p:cNvGraphicFramePr>
          <p:nvPr/>
        </p:nvGraphicFramePr>
        <p:xfrm>
          <a:off x="1905000" y="1371600"/>
          <a:ext cx="6630988" cy="4065588"/>
        </p:xfrm>
        <a:graphic>
          <a:graphicData uri="http://schemas.openxmlformats.org/presentationml/2006/ole">
            <mc:AlternateContent xmlns:mc="http://schemas.openxmlformats.org/markup-compatibility/2006">
              <mc:Choice xmlns:v="urn:schemas-microsoft-com:vml" Requires="v">
                <p:oleObj spid="_x0000_s165900" name="Chart" r:id="rId3" imgW="6629400" imgH="4076700" progId="MSGraph.Chart.8">
                  <p:embed followColorScheme="full"/>
                </p:oleObj>
              </mc:Choice>
              <mc:Fallback>
                <p:oleObj name="Chart" r:id="rId3" imgW="6629400" imgH="4076700" progId="MSGraph.Chart.8">
                  <p:embed followColorScheme="full"/>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371600"/>
                        <a:ext cx="6630988"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2" name="Text Box 1028">
            <a:extLst>
              <a:ext uri="{FF2B5EF4-FFF2-40B4-BE49-F238E27FC236}">
                <a16:creationId xmlns:a16="http://schemas.microsoft.com/office/drawing/2014/main" id="{AA4939C4-3C5C-104F-8FD5-CDEDC2AACD46}"/>
              </a:ext>
            </a:extLst>
          </p:cNvPr>
          <p:cNvSpPr txBox="1">
            <a:spLocks noChangeArrowheads="1"/>
          </p:cNvSpPr>
          <p:nvPr/>
        </p:nvSpPr>
        <p:spPr bwMode="auto">
          <a:xfrm>
            <a:off x="1219200" y="5562600"/>
            <a:ext cx="644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(Data stripped of formatting, in sentence-pair format, available</a:t>
            </a:r>
          </a:p>
          <a:p>
            <a:pPr algn="l"/>
            <a:r>
              <a:rPr lang="en-US" altLang="en-US"/>
              <a:t>   from the Linguistic Data Consortium at UPenn).</a:t>
            </a:r>
          </a:p>
        </p:txBody>
      </p:sp>
      <p:sp>
        <p:nvSpPr>
          <p:cNvPr id="165893" name="Text Box 1029">
            <a:extLst>
              <a:ext uri="{FF2B5EF4-FFF2-40B4-BE49-F238E27FC236}">
                <a16:creationId xmlns:a16="http://schemas.microsoft.com/office/drawing/2014/main" id="{F00EB637-E3E1-8145-9636-FAF5218CDCFA}"/>
              </a:ext>
            </a:extLst>
          </p:cNvPr>
          <p:cNvSpPr txBox="1">
            <a:spLocks noChangeArrowheads="1"/>
          </p:cNvSpPr>
          <p:nvPr/>
        </p:nvSpPr>
        <p:spPr bwMode="auto">
          <a:xfrm>
            <a:off x="228600" y="2667000"/>
            <a:ext cx="187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Millions of words</a:t>
            </a:r>
          </a:p>
          <a:p>
            <a:pPr algn="l"/>
            <a:r>
              <a:rPr lang="en-US" altLang="en-US"/>
              <a:t>(English side)</a:t>
            </a:r>
          </a:p>
        </p:txBody>
      </p:sp>
      <p:sp>
        <p:nvSpPr>
          <p:cNvPr id="165894" name="Text Box 1030">
            <a:extLst>
              <a:ext uri="{FF2B5EF4-FFF2-40B4-BE49-F238E27FC236}">
                <a16:creationId xmlns:a16="http://schemas.microsoft.com/office/drawing/2014/main" id="{F05E34D5-E132-EE4A-A0AD-0EBB5F962A70}"/>
              </a:ext>
            </a:extLst>
          </p:cNvPr>
          <p:cNvSpPr txBox="1">
            <a:spLocks noChangeArrowheads="1"/>
          </p:cNvSpPr>
          <p:nvPr/>
        </p:nvSpPr>
        <p:spPr bwMode="auto">
          <a:xfrm>
            <a:off x="6705600" y="4419600"/>
            <a:ext cx="230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+ 1m-20m words for</a:t>
            </a:r>
          </a:p>
          <a:p>
            <a:pPr algn="l"/>
            <a:r>
              <a:rPr lang="en-US" altLang="en-US" u="sng"/>
              <a:t>many</a:t>
            </a:r>
            <a:r>
              <a:rPr lang="en-US" altLang="en-US"/>
              <a:t> language pairs</a:t>
            </a:r>
          </a:p>
        </p:txBody>
      </p:sp>
      <p:sp>
        <p:nvSpPr>
          <p:cNvPr id="165896" name="Text Box 1032">
            <a:extLst>
              <a:ext uri="{FF2B5EF4-FFF2-40B4-BE49-F238E27FC236}">
                <a16:creationId xmlns:a16="http://schemas.microsoft.com/office/drawing/2014/main" id="{1E3FB8B0-C2C6-3244-8341-517F6A06953F}"/>
              </a:ext>
            </a:extLst>
          </p:cNvPr>
          <p:cNvSpPr txBox="1">
            <a:spLocks noChangeArrowheads="1"/>
          </p:cNvSpPr>
          <p:nvPr/>
        </p:nvSpPr>
        <p:spPr bwMode="auto">
          <a:xfrm>
            <a:off x="6019800" y="4724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6C59508A-6E88-E345-A12A-6EB60ACDA528}"/>
              </a:ext>
            </a:extLst>
          </p:cNvPr>
          <p:cNvSpPr>
            <a:spLocks noGrp="1" noChangeArrowheads="1"/>
          </p:cNvSpPr>
          <p:nvPr>
            <p:ph type="title"/>
          </p:nvPr>
        </p:nvSpPr>
        <p:spPr>
          <a:xfrm>
            <a:off x="457200" y="0"/>
            <a:ext cx="8229600" cy="1143000"/>
          </a:xfrm>
        </p:spPr>
        <p:txBody>
          <a:bodyPr/>
          <a:lstStyle/>
          <a:p>
            <a:r>
              <a:rPr lang="en-US" altLang="en-US" sz="4000"/>
              <a:t>Ready-to-Use Online Bilingual Data</a:t>
            </a:r>
          </a:p>
        </p:txBody>
      </p:sp>
      <p:graphicFrame>
        <p:nvGraphicFramePr>
          <p:cNvPr id="322563" name="Object 3">
            <a:extLst>
              <a:ext uri="{FF2B5EF4-FFF2-40B4-BE49-F238E27FC236}">
                <a16:creationId xmlns:a16="http://schemas.microsoft.com/office/drawing/2014/main" id="{E8BF5708-9E6D-F047-9FEA-623B2C09E9D6}"/>
              </a:ext>
            </a:extLst>
          </p:cNvPr>
          <p:cNvGraphicFramePr>
            <a:graphicFrameLocks noChangeAspect="1"/>
          </p:cNvGraphicFramePr>
          <p:nvPr/>
        </p:nvGraphicFramePr>
        <p:xfrm>
          <a:off x="2209800" y="1371600"/>
          <a:ext cx="6630988" cy="4065588"/>
        </p:xfrm>
        <a:graphic>
          <a:graphicData uri="http://schemas.openxmlformats.org/presentationml/2006/ole">
            <mc:AlternateContent xmlns:mc="http://schemas.openxmlformats.org/markup-compatibility/2006">
              <mc:Choice xmlns:v="urn:schemas-microsoft-com:vml" Requires="v">
                <p:oleObj spid="_x0000_s322573" name="Chart" r:id="rId3" imgW="6629400" imgH="4076700" progId="MSGraph.Chart.8">
                  <p:embed followColorScheme="full"/>
                </p:oleObj>
              </mc:Choice>
              <mc:Fallback>
                <p:oleObj name="Chart" r:id="rId3" imgW="6629400" imgH="40767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371600"/>
                        <a:ext cx="6630988"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64" name="Text Box 4">
            <a:extLst>
              <a:ext uri="{FF2B5EF4-FFF2-40B4-BE49-F238E27FC236}">
                <a16:creationId xmlns:a16="http://schemas.microsoft.com/office/drawing/2014/main" id="{3DEC9759-CCEB-594F-BC01-09CA527FB6D8}"/>
              </a:ext>
            </a:extLst>
          </p:cNvPr>
          <p:cNvSpPr txBox="1">
            <a:spLocks noChangeArrowheads="1"/>
          </p:cNvSpPr>
          <p:nvPr/>
        </p:nvSpPr>
        <p:spPr bwMode="auto">
          <a:xfrm>
            <a:off x="228600" y="2667000"/>
            <a:ext cx="187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Millions of words</a:t>
            </a:r>
          </a:p>
          <a:p>
            <a:pPr algn="l"/>
            <a:r>
              <a:rPr lang="en-US" altLang="en-US"/>
              <a:t>(English side)</a:t>
            </a:r>
          </a:p>
        </p:txBody>
      </p:sp>
      <p:sp>
        <p:nvSpPr>
          <p:cNvPr id="322565" name="Text Box 5">
            <a:extLst>
              <a:ext uri="{FF2B5EF4-FFF2-40B4-BE49-F238E27FC236}">
                <a16:creationId xmlns:a16="http://schemas.microsoft.com/office/drawing/2014/main" id="{80A34758-1EF2-4C47-8775-26E32CB587EF}"/>
              </a:ext>
            </a:extLst>
          </p:cNvPr>
          <p:cNvSpPr txBox="1">
            <a:spLocks noChangeArrowheads="1"/>
          </p:cNvSpPr>
          <p:nvPr/>
        </p:nvSpPr>
        <p:spPr bwMode="auto">
          <a:xfrm>
            <a:off x="5311775" y="5783263"/>
            <a:ext cx="3222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3600">
                <a:sym typeface="Wingdings" pitchFamily="2" charset="2"/>
              </a:rPr>
              <a:t></a:t>
            </a:r>
            <a:r>
              <a:rPr lang="en-US" altLang="en-US" sz="3600"/>
              <a:t> One Billion?</a:t>
            </a:r>
          </a:p>
        </p:txBody>
      </p:sp>
      <p:sp>
        <p:nvSpPr>
          <p:cNvPr id="322566" name="Arc 6">
            <a:extLst>
              <a:ext uri="{FF2B5EF4-FFF2-40B4-BE49-F238E27FC236}">
                <a16:creationId xmlns:a16="http://schemas.microsoft.com/office/drawing/2014/main" id="{ED9156DA-CEDA-5347-97EF-D5C83A9207F0}"/>
              </a:ext>
            </a:extLst>
          </p:cNvPr>
          <p:cNvSpPr>
            <a:spLocks/>
          </p:cNvSpPr>
          <p:nvPr/>
        </p:nvSpPr>
        <p:spPr bwMode="auto">
          <a:xfrm flipV="1">
            <a:off x="3200400" y="914400"/>
            <a:ext cx="3505200" cy="3581400"/>
          </a:xfrm>
          <a:custGeom>
            <a:avLst/>
            <a:gdLst>
              <a:gd name="G0" fmla="+- 0 0 0"/>
              <a:gd name="G1" fmla="+- 21600 0 0"/>
              <a:gd name="G2" fmla="+- 21600 0 0"/>
              <a:gd name="T0" fmla="*/ 0 w 21600"/>
              <a:gd name="T1" fmla="*/ 0 h 21944"/>
              <a:gd name="T2" fmla="*/ 21597 w 21600"/>
              <a:gd name="T3" fmla="*/ 21944 h 21944"/>
              <a:gd name="T4" fmla="*/ 0 w 21600"/>
              <a:gd name="T5" fmla="*/ 21600 h 21944"/>
            </a:gdLst>
            <a:ahLst/>
            <a:cxnLst>
              <a:cxn ang="0">
                <a:pos x="T0" y="T1"/>
              </a:cxn>
              <a:cxn ang="0">
                <a:pos x="T2" y="T3"/>
              </a:cxn>
              <a:cxn ang="0">
                <a:pos x="T4" y="T5"/>
              </a:cxn>
            </a:cxnLst>
            <a:rect l="0" t="0" r="r" b="b"/>
            <a:pathLst>
              <a:path w="21600" h="21944" fill="none" extrusionOk="0">
                <a:moveTo>
                  <a:pt x="0" y="0"/>
                </a:moveTo>
                <a:cubicBezTo>
                  <a:pt x="11929" y="0"/>
                  <a:pt x="21600" y="9670"/>
                  <a:pt x="21600" y="21600"/>
                </a:cubicBezTo>
                <a:cubicBezTo>
                  <a:pt x="21600" y="21714"/>
                  <a:pt x="21599" y="21829"/>
                  <a:pt x="21597" y="21944"/>
                </a:cubicBezTo>
              </a:path>
              <a:path w="21600" h="21944" stroke="0" extrusionOk="0">
                <a:moveTo>
                  <a:pt x="0" y="0"/>
                </a:moveTo>
                <a:cubicBezTo>
                  <a:pt x="11929" y="0"/>
                  <a:pt x="21600" y="9670"/>
                  <a:pt x="21600" y="21600"/>
                </a:cubicBezTo>
                <a:cubicBezTo>
                  <a:pt x="21600" y="21714"/>
                  <a:pt x="21599" y="21829"/>
                  <a:pt x="21597" y="21944"/>
                </a:cubicBezTo>
                <a:lnTo>
                  <a:pt x="0" y="21600"/>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7" name="Arc 7">
            <a:extLst>
              <a:ext uri="{FF2B5EF4-FFF2-40B4-BE49-F238E27FC236}">
                <a16:creationId xmlns:a16="http://schemas.microsoft.com/office/drawing/2014/main" id="{91574355-8E81-6D46-87E2-5CA881577A47}"/>
              </a:ext>
            </a:extLst>
          </p:cNvPr>
          <p:cNvSpPr>
            <a:spLocks/>
          </p:cNvSpPr>
          <p:nvPr/>
        </p:nvSpPr>
        <p:spPr bwMode="auto">
          <a:xfrm flipV="1">
            <a:off x="3200400" y="3048000"/>
            <a:ext cx="3200400" cy="1447800"/>
          </a:xfrm>
          <a:custGeom>
            <a:avLst/>
            <a:gdLst>
              <a:gd name="G0" fmla="+- 0 0 0"/>
              <a:gd name="G1" fmla="+- 21600 0 0"/>
              <a:gd name="G2" fmla="+- 21600 0 0"/>
              <a:gd name="T0" fmla="*/ 0 w 21600"/>
              <a:gd name="T1" fmla="*/ 0 h 22061"/>
              <a:gd name="T2" fmla="*/ 21595 w 21600"/>
              <a:gd name="T3" fmla="*/ 22061 h 22061"/>
              <a:gd name="T4" fmla="*/ 0 w 21600"/>
              <a:gd name="T5" fmla="*/ 21600 h 22061"/>
            </a:gdLst>
            <a:ahLst/>
            <a:cxnLst>
              <a:cxn ang="0">
                <a:pos x="T0" y="T1"/>
              </a:cxn>
              <a:cxn ang="0">
                <a:pos x="T2" y="T3"/>
              </a:cxn>
              <a:cxn ang="0">
                <a:pos x="T4" y="T5"/>
              </a:cxn>
            </a:cxnLst>
            <a:rect l="0" t="0" r="r" b="b"/>
            <a:pathLst>
              <a:path w="21600" h="22061" fill="none" extrusionOk="0">
                <a:moveTo>
                  <a:pt x="0" y="0"/>
                </a:moveTo>
                <a:cubicBezTo>
                  <a:pt x="11929" y="0"/>
                  <a:pt x="21600" y="9670"/>
                  <a:pt x="21600" y="21600"/>
                </a:cubicBezTo>
                <a:cubicBezTo>
                  <a:pt x="21600" y="21753"/>
                  <a:pt x="21598" y="21907"/>
                  <a:pt x="21595" y="22061"/>
                </a:cubicBezTo>
              </a:path>
              <a:path w="21600" h="22061" stroke="0" extrusionOk="0">
                <a:moveTo>
                  <a:pt x="0" y="0"/>
                </a:moveTo>
                <a:cubicBezTo>
                  <a:pt x="11929" y="0"/>
                  <a:pt x="21600" y="9670"/>
                  <a:pt x="21600" y="21600"/>
                </a:cubicBezTo>
                <a:cubicBezTo>
                  <a:pt x="21600" y="21753"/>
                  <a:pt x="21598" y="21907"/>
                  <a:pt x="21595" y="22061"/>
                </a:cubicBezTo>
                <a:lnTo>
                  <a:pt x="0" y="21600"/>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8" name="Arc 8">
            <a:extLst>
              <a:ext uri="{FF2B5EF4-FFF2-40B4-BE49-F238E27FC236}">
                <a16:creationId xmlns:a16="http://schemas.microsoft.com/office/drawing/2014/main" id="{80F002AB-2442-7C43-913A-C52E178A557B}"/>
              </a:ext>
            </a:extLst>
          </p:cNvPr>
          <p:cNvSpPr>
            <a:spLocks/>
          </p:cNvSpPr>
          <p:nvPr/>
        </p:nvSpPr>
        <p:spPr bwMode="auto">
          <a:xfrm flipH="1">
            <a:off x="6400800" y="1828800"/>
            <a:ext cx="1981200" cy="1219200"/>
          </a:xfrm>
          <a:custGeom>
            <a:avLst/>
            <a:gdLst>
              <a:gd name="G0" fmla="+- 0 0 0"/>
              <a:gd name="G1" fmla="+- 21600 0 0"/>
              <a:gd name="G2" fmla="+- 21600 0 0"/>
              <a:gd name="T0" fmla="*/ 0 w 21600"/>
              <a:gd name="T1" fmla="*/ 0 h 22061"/>
              <a:gd name="T2" fmla="*/ 21595 w 21600"/>
              <a:gd name="T3" fmla="*/ 22061 h 22061"/>
              <a:gd name="T4" fmla="*/ 0 w 21600"/>
              <a:gd name="T5" fmla="*/ 21600 h 22061"/>
            </a:gdLst>
            <a:ahLst/>
            <a:cxnLst>
              <a:cxn ang="0">
                <a:pos x="T0" y="T1"/>
              </a:cxn>
              <a:cxn ang="0">
                <a:pos x="T2" y="T3"/>
              </a:cxn>
              <a:cxn ang="0">
                <a:pos x="T4" y="T5"/>
              </a:cxn>
            </a:cxnLst>
            <a:rect l="0" t="0" r="r" b="b"/>
            <a:pathLst>
              <a:path w="21600" h="22061" fill="none" extrusionOk="0">
                <a:moveTo>
                  <a:pt x="0" y="0"/>
                </a:moveTo>
                <a:cubicBezTo>
                  <a:pt x="11929" y="0"/>
                  <a:pt x="21600" y="9670"/>
                  <a:pt x="21600" y="21600"/>
                </a:cubicBezTo>
                <a:cubicBezTo>
                  <a:pt x="21600" y="21753"/>
                  <a:pt x="21598" y="21907"/>
                  <a:pt x="21595" y="22061"/>
                </a:cubicBezTo>
              </a:path>
              <a:path w="21600" h="22061" stroke="0" extrusionOk="0">
                <a:moveTo>
                  <a:pt x="0" y="0"/>
                </a:moveTo>
                <a:cubicBezTo>
                  <a:pt x="11929" y="0"/>
                  <a:pt x="21600" y="9670"/>
                  <a:pt x="21600" y="21600"/>
                </a:cubicBezTo>
                <a:cubicBezTo>
                  <a:pt x="21600" y="21753"/>
                  <a:pt x="21598" y="21907"/>
                  <a:pt x="21595" y="22061"/>
                </a:cubicBezTo>
                <a:lnTo>
                  <a:pt x="0" y="21600"/>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9" name="Text Box 9">
            <a:extLst>
              <a:ext uri="{FF2B5EF4-FFF2-40B4-BE49-F238E27FC236}">
                <a16:creationId xmlns:a16="http://schemas.microsoft.com/office/drawing/2014/main" id="{4105A5E8-7C5E-9541-A434-606A7F1E44B5}"/>
              </a:ext>
            </a:extLst>
          </p:cNvPr>
          <p:cNvSpPr txBox="1">
            <a:spLocks noChangeArrowheads="1"/>
          </p:cNvSpPr>
          <p:nvPr/>
        </p:nvSpPr>
        <p:spPr bwMode="auto">
          <a:xfrm>
            <a:off x="6842125" y="1360488"/>
            <a:ext cx="836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chemeClr val="bg2"/>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DEF73A8E-7255-9348-B420-724BB77834DC}"/>
              </a:ext>
            </a:extLst>
          </p:cNvPr>
          <p:cNvSpPr>
            <a:spLocks noGrp="1" noChangeArrowheads="1"/>
          </p:cNvSpPr>
          <p:nvPr>
            <p:ph type="title"/>
          </p:nvPr>
        </p:nvSpPr>
        <p:spPr>
          <a:xfrm>
            <a:off x="457200" y="274638"/>
            <a:ext cx="8458200" cy="1143000"/>
          </a:xfrm>
        </p:spPr>
        <p:txBody>
          <a:bodyPr/>
          <a:lstStyle/>
          <a:p>
            <a:r>
              <a:rPr lang="en-US" altLang="en-US"/>
              <a:t>From No Data to Sentence Pairs</a:t>
            </a:r>
          </a:p>
        </p:txBody>
      </p:sp>
      <p:sp>
        <p:nvSpPr>
          <p:cNvPr id="197635" name="Rectangle 3">
            <a:extLst>
              <a:ext uri="{FF2B5EF4-FFF2-40B4-BE49-F238E27FC236}">
                <a16:creationId xmlns:a16="http://schemas.microsoft.com/office/drawing/2014/main" id="{A2D52FA3-4CBA-9E47-AA51-E6C6673BE8FB}"/>
              </a:ext>
            </a:extLst>
          </p:cNvPr>
          <p:cNvSpPr>
            <a:spLocks noGrp="1" noChangeArrowheads="1"/>
          </p:cNvSpPr>
          <p:nvPr>
            <p:ph type="body" idx="1"/>
          </p:nvPr>
        </p:nvSpPr>
        <p:spPr>
          <a:xfrm>
            <a:off x="228600" y="1600200"/>
            <a:ext cx="8686800" cy="5029200"/>
          </a:xfrm>
        </p:spPr>
        <p:txBody>
          <a:bodyPr/>
          <a:lstStyle/>
          <a:p>
            <a:pPr>
              <a:lnSpc>
                <a:spcPct val="90000"/>
              </a:lnSpc>
            </a:pPr>
            <a:r>
              <a:rPr lang="en-US" altLang="en-US" sz="2800"/>
              <a:t>Easy way: Linguistic Data Consortium (LDC)</a:t>
            </a:r>
          </a:p>
          <a:p>
            <a:pPr>
              <a:lnSpc>
                <a:spcPct val="90000"/>
              </a:lnSpc>
            </a:pPr>
            <a:r>
              <a:rPr lang="en-US" altLang="en-US" sz="2800"/>
              <a:t>Really hard way:  pay $$$</a:t>
            </a:r>
          </a:p>
          <a:p>
            <a:pPr lvl="1">
              <a:lnSpc>
                <a:spcPct val="90000"/>
              </a:lnSpc>
            </a:pPr>
            <a:r>
              <a:rPr lang="en-US" altLang="en-US" sz="2400"/>
              <a:t>Suppose one billion words of parallel data were sufficient</a:t>
            </a:r>
          </a:p>
          <a:p>
            <a:pPr lvl="1">
              <a:lnSpc>
                <a:spcPct val="90000"/>
              </a:lnSpc>
            </a:pPr>
            <a:r>
              <a:rPr lang="en-US" altLang="en-US" sz="2400"/>
              <a:t>At 20 cents/word, that’s $200 million</a:t>
            </a:r>
          </a:p>
          <a:p>
            <a:pPr>
              <a:lnSpc>
                <a:spcPct val="90000"/>
              </a:lnSpc>
            </a:pPr>
            <a:r>
              <a:rPr lang="en-US" altLang="en-US" sz="2800"/>
              <a:t>Pretty hard way: Find it, and then earn it!</a:t>
            </a:r>
          </a:p>
          <a:p>
            <a:pPr lvl="1">
              <a:lnSpc>
                <a:spcPct val="90000"/>
              </a:lnSpc>
            </a:pPr>
            <a:r>
              <a:rPr lang="en-US" altLang="en-US" sz="2400"/>
              <a:t>De-formatting</a:t>
            </a:r>
          </a:p>
          <a:p>
            <a:pPr lvl="1">
              <a:lnSpc>
                <a:spcPct val="90000"/>
              </a:lnSpc>
            </a:pPr>
            <a:r>
              <a:rPr lang="en-US" altLang="en-US" sz="2400"/>
              <a:t>Remove strange characters</a:t>
            </a:r>
          </a:p>
          <a:p>
            <a:pPr lvl="1">
              <a:lnSpc>
                <a:spcPct val="90000"/>
              </a:lnSpc>
            </a:pPr>
            <a:r>
              <a:rPr lang="en-US" altLang="en-US" sz="2400"/>
              <a:t>Character code conversion</a:t>
            </a:r>
          </a:p>
          <a:p>
            <a:pPr lvl="1">
              <a:lnSpc>
                <a:spcPct val="90000"/>
              </a:lnSpc>
            </a:pPr>
            <a:r>
              <a:rPr lang="en-US" altLang="en-US" sz="2400"/>
              <a:t>Document alignment</a:t>
            </a:r>
          </a:p>
          <a:p>
            <a:pPr lvl="1">
              <a:lnSpc>
                <a:spcPct val="90000"/>
              </a:lnSpc>
            </a:pPr>
            <a:r>
              <a:rPr lang="en-US" altLang="en-US" sz="2400" b="1"/>
              <a:t>Sentence alignment</a:t>
            </a:r>
          </a:p>
          <a:p>
            <a:pPr lvl="1">
              <a:lnSpc>
                <a:spcPct val="90000"/>
              </a:lnSpc>
            </a:pPr>
            <a:r>
              <a:rPr lang="en-US" altLang="en-US" sz="2400" b="1"/>
              <a:t>Tokenization (also called Segmentation)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724C03A9-D59E-1B4A-A475-508E84818B42}"/>
              </a:ext>
            </a:extLst>
          </p:cNvPr>
          <p:cNvSpPr>
            <a:spLocks noGrp="1" noChangeArrowheads="1"/>
          </p:cNvSpPr>
          <p:nvPr>
            <p:ph type="title"/>
          </p:nvPr>
        </p:nvSpPr>
        <p:spPr/>
        <p:txBody>
          <a:bodyPr/>
          <a:lstStyle/>
          <a:p>
            <a:r>
              <a:rPr lang="en-US" altLang="en-US"/>
              <a:t>Sentence Alignment</a:t>
            </a:r>
          </a:p>
        </p:txBody>
      </p:sp>
      <p:sp>
        <p:nvSpPr>
          <p:cNvPr id="289799" name="Rectangle 7">
            <a:extLst>
              <a:ext uri="{FF2B5EF4-FFF2-40B4-BE49-F238E27FC236}">
                <a16:creationId xmlns:a16="http://schemas.microsoft.com/office/drawing/2014/main" id="{F9BCF022-D2C1-F046-B4A0-566AC98ECC83}"/>
              </a:ext>
            </a:extLst>
          </p:cNvPr>
          <p:cNvSpPr>
            <a:spLocks noGrp="1" noChangeArrowheads="1"/>
          </p:cNvSpPr>
          <p:nvPr>
            <p:ph type="body" idx="1"/>
          </p:nvPr>
        </p:nvSpPr>
        <p:spPr>
          <a:xfrm>
            <a:off x="457200" y="1600200"/>
            <a:ext cx="3657600" cy="4525963"/>
          </a:xfrm>
        </p:spPr>
        <p:txBody>
          <a:bodyPr/>
          <a:lstStyle/>
          <a:p>
            <a:pPr>
              <a:buFontTx/>
              <a:buNone/>
            </a:pPr>
            <a:r>
              <a:rPr lang="en-US" altLang="en-US" sz="2800"/>
              <a:t>The old man is happy.  He has fished many times.  His wife talks to him.  The fish are jumping.  The sharks await.</a:t>
            </a:r>
          </a:p>
        </p:txBody>
      </p:sp>
      <p:sp>
        <p:nvSpPr>
          <p:cNvPr id="289800" name="Rectangle 8">
            <a:extLst>
              <a:ext uri="{FF2B5EF4-FFF2-40B4-BE49-F238E27FC236}">
                <a16:creationId xmlns:a16="http://schemas.microsoft.com/office/drawing/2014/main" id="{AEC931BB-DF79-3243-9E97-3D31496A4EE1}"/>
              </a:ext>
            </a:extLst>
          </p:cNvPr>
          <p:cNvSpPr>
            <a:spLocks noChangeArrowheads="1"/>
          </p:cNvSpPr>
          <p:nvPr/>
        </p:nvSpPr>
        <p:spPr bwMode="auto">
          <a:xfrm>
            <a:off x="4876800" y="1600200"/>
            <a:ext cx="3657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defRPr>
            </a:lvl1pPr>
            <a:lvl2pPr marL="742950" indent="-285750" algn="l">
              <a:spcBef>
                <a:spcPct val="20000"/>
              </a:spcBef>
              <a:buChar char="–"/>
              <a:defRPr sz="2800">
                <a:solidFill>
                  <a:schemeClr val="tx1"/>
                </a:solidFill>
                <a:latin typeface="Arial" panose="020B0604020202020204" pitchFamily="34" charset="0"/>
              </a:defRPr>
            </a:lvl2pPr>
            <a:lvl3pPr marL="1143000" indent="-228600" algn="l">
              <a:spcBef>
                <a:spcPct val="20000"/>
              </a:spcBef>
              <a:buChar char="•"/>
              <a:defRPr sz="2400">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800"/>
              <a:t>El viejo est</a:t>
            </a:r>
            <a:r>
              <a:rPr lang="en-US" altLang="en-US" sz="2800">
                <a:cs typeface="Arial" panose="020B0604020202020204" pitchFamily="34" charset="0"/>
              </a:rPr>
              <a:t>á</a:t>
            </a:r>
            <a:r>
              <a:rPr lang="en-US" altLang="en-US" sz="2800"/>
              <a:t> feliz porque ha pescado muchos veces.  Su mujer habla con </a:t>
            </a:r>
            <a:r>
              <a:rPr lang="en-US" altLang="en-US" sz="2400">
                <a:cs typeface="Arial" panose="020B0604020202020204" pitchFamily="34" charset="0"/>
              </a:rPr>
              <a:t>é</a:t>
            </a:r>
            <a:r>
              <a:rPr lang="en-US" altLang="en-US" sz="2800"/>
              <a:t>l.  Los tiburones esperan.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18B72DBB-E778-F948-A3CB-72CC577B4E7D}"/>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44067" name="Group 3">
            <a:extLst>
              <a:ext uri="{FF2B5EF4-FFF2-40B4-BE49-F238E27FC236}">
                <a16:creationId xmlns:a16="http://schemas.microsoft.com/office/drawing/2014/main" id="{57AD1A43-033B-0748-8914-165FE900CEC5}"/>
              </a:ext>
            </a:extLst>
          </p:cNvPr>
          <p:cNvGrpSpPr>
            <a:grpSpLocks/>
          </p:cNvGrpSpPr>
          <p:nvPr/>
        </p:nvGrpSpPr>
        <p:grpSpPr bwMode="auto">
          <a:xfrm>
            <a:off x="381000" y="1524000"/>
            <a:ext cx="8337550" cy="4873625"/>
            <a:chOff x="-3" y="-3"/>
            <a:chExt cx="3487" cy="3344"/>
          </a:xfrm>
        </p:grpSpPr>
        <p:grpSp>
          <p:nvGrpSpPr>
            <p:cNvPr id="344068" name="Group 4">
              <a:extLst>
                <a:ext uri="{FF2B5EF4-FFF2-40B4-BE49-F238E27FC236}">
                  <a16:creationId xmlns:a16="http://schemas.microsoft.com/office/drawing/2014/main" id="{A2644BC1-3D7F-564A-ADB3-D167641ED7A6}"/>
                </a:ext>
              </a:extLst>
            </p:cNvPr>
            <p:cNvGrpSpPr>
              <a:grpSpLocks/>
            </p:cNvGrpSpPr>
            <p:nvPr/>
          </p:nvGrpSpPr>
          <p:grpSpPr bwMode="auto">
            <a:xfrm>
              <a:off x="0" y="0"/>
              <a:ext cx="3481" cy="3338"/>
              <a:chOff x="0" y="0"/>
              <a:chExt cx="3481" cy="3338"/>
            </a:xfrm>
          </p:grpSpPr>
          <p:grpSp>
            <p:nvGrpSpPr>
              <p:cNvPr id="344069" name="Group 5">
                <a:extLst>
                  <a:ext uri="{FF2B5EF4-FFF2-40B4-BE49-F238E27FC236}">
                    <a16:creationId xmlns:a16="http://schemas.microsoft.com/office/drawing/2014/main" id="{5C3B4A15-A57C-6B40-AD64-599385280CE0}"/>
                  </a:ext>
                </a:extLst>
              </p:cNvPr>
              <p:cNvGrpSpPr>
                <a:grpSpLocks/>
              </p:cNvGrpSpPr>
              <p:nvPr/>
            </p:nvGrpSpPr>
            <p:grpSpPr bwMode="auto">
              <a:xfrm>
                <a:off x="0" y="0"/>
                <a:ext cx="1599" cy="633"/>
                <a:chOff x="0" y="0"/>
                <a:chExt cx="1599" cy="633"/>
              </a:xfrm>
            </p:grpSpPr>
            <p:sp>
              <p:nvSpPr>
                <p:cNvPr id="344070" name="Rectangle 6">
                  <a:extLst>
                    <a:ext uri="{FF2B5EF4-FFF2-40B4-BE49-F238E27FC236}">
                      <a16:creationId xmlns:a16="http://schemas.microsoft.com/office/drawing/2014/main" id="{2B77E82D-F178-F245-B24D-C058065D63EB}"/>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44071" name="Rectangle 7">
                  <a:extLst>
                    <a:ext uri="{FF2B5EF4-FFF2-40B4-BE49-F238E27FC236}">
                      <a16:creationId xmlns:a16="http://schemas.microsoft.com/office/drawing/2014/main" id="{F4C2C07C-01B8-E348-BCCB-879885D0F393}"/>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72" name="Group 8">
                <a:extLst>
                  <a:ext uri="{FF2B5EF4-FFF2-40B4-BE49-F238E27FC236}">
                    <a16:creationId xmlns:a16="http://schemas.microsoft.com/office/drawing/2014/main" id="{491CD70D-4231-0A4E-B4C2-1BDCD6CF3F65}"/>
                  </a:ext>
                </a:extLst>
              </p:cNvPr>
              <p:cNvGrpSpPr>
                <a:grpSpLocks/>
              </p:cNvGrpSpPr>
              <p:nvPr/>
            </p:nvGrpSpPr>
            <p:grpSpPr bwMode="auto">
              <a:xfrm>
                <a:off x="1599" y="0"/>
                <a:ext cx="1882" cy="633"/>
                <a:chOff x="1599" y="0"/>
                <a:chExt cx="1882" cy="633"/>
              </a:xfrm>
            </p:grpSpPr>
            <p:sp>
              <p:nvSpPr>
                <p:cNvPr id="344073" name="Rectangle 9">
                  <a:extLst>
                    <a:ext uri="{FF2B5EF4-FFF2-40B4-BE49-F238E27FC236}">
                      <a16:creationId xmlns:a16="http://schemas.microsoft.com/office/drawing/2014/main" id="{D5AA6522-D3DC-8547-B269-215824EE6765}"/>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44074" name="Rectangle 10">
                  <a:extLst>
                    <a:ext uri="{FF2B5EF4-FFF2-40B4-BE49-F238E27FC236}">
                      <a16:creationId xmlns:a16="http://schemas.microsoft.com/office/drawing/2014/main" id="{59163630-E3B8-604C-A5FE-8714ED2E1234}"/>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75" name="Group 11">
                <a:extLst>
                  <a:ext uri="{FF2B5EF4-FFF2-40B4-BE49-F238E27FC236}">
                    <a16:creationId xmlns:a16="http://schemas.microsoft.com/office/drawing/2014/main" id="{6338E8BB-0FB3-224C-8029-B0FFF4A001F5}"/>
                  </a:ext>
                </a:extLst>
              </p:cNvPr>
              <p:cNvGrpSpPr>
                <a:grpSpLocks/>
              </p:cNvGrpSpPr>
              <p:nvPr/>
            </p:nvGrpSpPr>
            <p:grpSpPr bwMode="auto">
              <a:xfrm>
                <a:off x="0" y="633"/>
                <a:ext cx="1599" cy="633"/>
                <a:chOff x="0" y="633"/>
                <a:chExt cx="1599" cy="633"/>
              </a:xfrm>
            </p:grpSpPr>
            <p:sp>
              <p:nvSpPr>
                <p:cNvPr id="344076" name="Rectangle 12">
                  <a:extLst>
                    <a:ext uri="{FF2B5EF4-FFF2-40B4-BE49-F238E27FC236}">
                      <a16:creationId xmlns:a16="http://schemas.microsoft.com/office/drawing/2014/main" id="{084E581D-2762-4C44-99AB-A428308776CA}"/>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44077" name="Rectangle 13">
                  <a:extLst>
                    <a:ext uri="{FF2B5EF4-FFF2-40B4-BE49-F238E27FC236}">
                      <a16:creationId xmlns:a16="http://schemas.microsoft.com/office/drawing/2014/main" id="{767F8C27-6970-1F4E-8E0B-38AE2C70BAD8}"/>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78" name="Group 14">
                <a:extLst>
                  <a:ext uri="{FF2B5EF4-FFF2-40B4-BE49-F238E27FC236}">
                    <a16:creationId xmlns:a16="http://schemas.microsoft.com/office/drawing/2014/main" id="{BE26F2A7-0BEF-E246-9B60-1FE2995638F4}"/>
                  </a:ext>
                </a:extLst>
              </p:cNvPr>
              <p:cNvGrpSpPr>
                <a:grpSpLocks/>
              </p:cNvGrpSpPr>
              <p:nvPr/>
            </p:nvGrpSpPr>
            <p:grpSpPr bwMode="auto">
              <a:xfrm>
                <a:off x="1599" y="633"/>
                <a:ext cx="1882" cy="633"/>
                <a:chOff x="1599" y="633"/>
                <a:chExt cx="1882" cy="633"/>
              </a:xfrm>
            </p:grpSpPr>
            <p:sp>
              <p:nvSpPr>
                <p:cNvPr id="344079" name="Rectangle 15">
                  <a:extLst>
                    <a:ext uri="{FF2B5EF4-FFF2-40B4-BE49-F238E27FC236}">
                      <a16:creationId xmlns:a16="http://schemas.microsoft.com/office/drawing/2014/main" id="{F12FA3D9-9986-1143-AB2E-2348EF657539}"/>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44080" name="Rectangle 16">
                  <a:extLst>
                    <a:ext uri="{FF2B5EF4-FFF2-40B4-BE49-F238E27FC236}">
                      <a16:creationId xmlns:a16="http://schemas.microsoft.com/office/drawing/2014/main" id="{0605C199-E253-3340-9498-AB7C8C0CEF5F}"/>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81" name="Group 17">
                <a:extLst>
                  <a:ext uri="{FF2B5EF4-FFF2-40B4-BE49-F238E27FC236}">
                    <a16:creationId xmlns:a16="http://schemas.microsoft.com/office/drawing/2014/main" id="{00D98751-77B0-D042-94C7-D869E12E6746}"/>
                  </a:ext>
                </a:extLst>
              </p:cNvPr>
              <p:cNvGrpSpPr>
                <a:grpSpLocks/>
              </p:cNvGrpSpPr>
              <p:nvPr/>
            </p:nvGrpSpPr>
            <p:grpSpPr bwMode="auto">
              <a:xfrm>
                <a:off x="0" y="1266"/>
                <a:ext cx="1599" cy="518"/>
                <a:chOff x="0" y="1266"/>
                <a:chExt cx="1599" cy="518"/>
              </a:xfrm>
            </p:grpSpPr>
            <p:sp>
              <p:nvSpPr>
                <p:cNvPr id="344082" name="Rectangle 18">
                  <a:extLst>
                    <a:ext uri="{FF2B5EF4-FFF2-40B4-BE49-F238E27FC236}">
                      <a16:creationId xmlns:a16="http://schemas.microsoft.com/office/drawing/2014/main" id="{7C41689C-6312-0447-B5A7-06F01BC0BA1B}"/>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44083" name="Rectangle 19">
                  <a:extLst>
                    <a:ext uri="{FF2B5EF4-FFF2-40B4-BE49-F238E27FC236}">
                      <a16:creationId xmlns:a16="http://schemas.microsoft.com/office/drawing/2014/main" id="{0FAF19D0-F30D-AE41-AD15-55722B01B495}"/>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84" name="Group 20">
                <a:extLst>
                  <a:ext uri="{FF2B5EF4-FFF2-40B4-BE49-F238E27FC236}">
                    <a16:creationId xmlns:a16="http://schemas.microsoft.com/office/drawing/2014/main" id="{19FA0F5E-CCE9-EB4B-ACBD-C35E76F96A00}"/>
                  </a:ext>
                </a:extLst>
              </p:cNvPr>
              <p:cNvGrpSpPr>
                <a:grpSpLocks/>
              </p:cNvGrpSpPr>
              <p:nvPr/>
            </p:nvGrpSpPr>
            <p:grpSpPr bwMode="auto">
              <a:xfrm>
                <a:off x="1599" y="1266"/>
                <a:ext cx="1882" cy="518"/>
                <a:chOff x="1599" y="1266"/>
                <a:chExt cx="1882" cy="518"/>
              </a:xfrm>
            </p:grpSpPr>
            <p:sp>
              <p:nvSpPr>
                <p:cNvPr id="344085" name="Rectangle 21">
                  <a:extLst>
                    <a:ext uri="{FF2B5EF4-FFF2-40B4-BE49-F238E27FC236}">
                      <a16:creationId xmlns:a16="http://schemas.microsoft.com/office/drawing/2014/main" id="{7A70398C-E967-264D-97DF-2401B15E21C6}"/>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44086" name="Rectangle 22">
                  <a:extLst>
                    <a:ext uri="{FF2B5EF4-FFF2-40B4-BE49-F238E27FC236}">
                      <a16:creationId xmlns:a16="http://schemas.microsoft.com/office/drawing/2014/main" id="{E10BF1A9-B720-2B4E-825E-9D075B2D07B5}"/>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87" name="Group 23">
                <a:extLst>
                  <a:ext uri="{FF2B5EF4-FFF2-40B4-BE49-F238E27FC236}">
                    <a16:creationId xmlns:a16="http://schemas.microsoft.com/office/drawing/2014/main" id="{C15E7801-8C91-0846-9F6A-1B74BC6111D8}"/>
                  </a:ext>
                </a:extLst>
              </p:cNvPr>
              <p:cNvGrpSpPr>
                <a:grpSpLocks/>
              </p:cNvGrpSpPr>
              <p:nvPr/>
            </p:nvGrpSpPr>
            <p:grpSpPr bwMode="auto">
              <a:xfrm>
                <a:off x="0" y="1784"/>
                <a:ext cx="1599" cy="518"/>
                <a:chOff x="0" y="1784"/>
                <a:chExt cx="1599" cy="518"/>
              </a:xfrm>
            </p:grpSpPr>
            <p:sp>
              <p:nvSpPr>
                <p:cNvPr id="344088" name="Rectangle 24">
                  <a:extLst>
                    <a:ext uri="{FF2B5EF4-FFF2-40B4-BE49-F238E27FC236}">
                      <a16:creationId xmlns:a16="http://schemas.microsoft.com/office/drawing/2014/main" id="{57074863-C479-B74D-910C-E6535AB0E47C}"/>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44089" name="Rectangle 25">
                  <a:extLst>
                    <a:ext uri="{FF2B5EF4-FFF2-40B4-BE49-F238E27FC236}">
                      <a16:creationId xmlns:a16="http://schemas.microsoft.com/office/drawing/2014/main" id="{99060963-5E05-F341-A33D-8171500ABD8B}"/>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90" name="Group 26">
                <a:extLst>
                  <a:ext uri="{FF2B5EF4-FFF2-40B4-BE49-F238E27FC236}">
                    <a16:creationId xmlns:a16="http://schemas.microsoft.com/office/drawing/2014/main" id="{0F5F0421-B8FD-984E-ACCA-F540B022B1C5}"/>
                  </a:ext>
                </a:extLst>
              </p:cNvPr>
              <p:cNvGrpSpPr>
                <a:grpSpLocks/>
              </p:cNvGrpSpPr>
              <p:nvPr/>
            </p:nvGrpSpPr>
            <p:grpSpPr bwMode="auto">
              <a:xfrm>
                <a:off x="1599" y="1784"/>
                <a:ext cx="1882" cy="518"/>
                <a:chOff x="1599" y="1784"/>
                <a:chExt cx="1882" cy="518"/>
              </a:xfrm>
            </p:grpSpPr>
            <p:sp>
              <p:nvSpPr>
                <p:cNvPr id="344091" name="Rectangle 27">
                  <a:extLst>
                    <a:ext uri="{FF2B5EF4-FFF2-40B4-BE49-F238E27FC236}">
                      <a16:creationId xmlns:a16="http://schemas.microsoft.com/office/drawing/2014/main" id="{483E52FF-8BBF-D940-9838-72C57E1C4C75}"/>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44092" name="Rectangle 28">
                  <a:extLst>
                    <a:ext uri="{FF2B5EF4-FFF2-40B4-BE49-F238E27FC236}">
                      <a16:creationId xmlns:a16="http://schemas.microsoft.com/office/drawing/2014/main" id="{F80ADA22-C03F-0B40-A924-3DB89D26B3FF}"/>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93" name="Group 29">
                <a:extLst>
                  <a:ext uri="{FF2B5EF4-FFF2-40B4-BE49-F238E27FC236}">
                    <a16:creationId xmlns:a16="http://schemas.microsoft.com/office/drawing/2014/main" id="{72FE5698-FDE9-8046-A2B6-CBC2E8C138B7}"/>
                  </a:ext>
                </a:extLst>
              </p:cNvPr>
              <p:cNvGrpSpPr>
                <a:grpSpLocks/>
              </p:cNvGrpSpPr>
              <p:nvPr/>
            </p:nvGrpSpPr>
            <p:grpSpPr bwMode="auto">
              <a:xfrm>
                <a:off x="0" y="2302"/>
                <a:ext cx="1599" cy="518"/>
                <a:chOff x="0" y="2302"/>
                <a:chExt cx="1599" cy="518"/>
              </a:xfrm>
            </p:grpSpPr>
            <p:sp>
              <p:nvSpPr>
                <p:cNvPr id="344094" name="Rectangle 30">
                  <a:extLst>
                    <a:ext uri="{FF2B5EF4-FFF2-40B4-BE49-F238E27FC236}">
                      <a16:creationId xmlns:a16="http://schemas.microsoft.com/office/drawing/2014/main" id="{477CD531-9C97-F448-85F8-D527C6AE6573}"/>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44095" name="Rectangle 31">
                  <a:extLst>
                    <a:ext uri="{FF2B5EF4-FFF2-40B4-BE49-F238E27FC236}">
                      <a16:creationId xmlns:a16="http://schemas.microsoft.com/office/drawing/2014/main" id="{E1A908C6-23DA-D344-B45C-72E7C50CA912}"/>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96" name="Group 32">
                <a:extLst>
                  <a:ext uri="{FF2B5EF4-FFF2-40B4-BE49-F238E27FC236}">
                    <a16:creationId xmlns:a16="http://schemas.microsoft.com/office/drawing/2014/main" id="{7389AE2F-682F-AA4F-A867-1F0C8E7FD629}"/>
                  </a:ext>
                </a:extLst>
              </p:cNvPr>
              <p:cNvGrpSpPr>
                <a:grpSpLocks/>
              </p:cNvGrpSpPr>
              <p:nvPr/>
            </p:nvGrpSpPr>
            <p:grpSpPr bwMode="auto">
              <a:xfrm>
                <a:off x="1599" y="2302"/>
                <a:ext cx="1882" cy="518"/>
                <a:chOff x="1599" y="2302"/>
                <a:chExt cx="1882" cy="518"/>
              </a:xfrm>
            </p:grpSpPr>
            <p:sp>
              <p:nvSpPr>
                <p:cNvPr id="344097" name="Rectangle 33">
                  <a:extLst>
                    <a:ext uri="{FF2B5EF4-FFF2-40B4-BE49-F238E27FC236}">
                      <a16:creationId xmlns:a16="http://schemas.microsoft.com/office/drawing/2014/main" id="{F5A03B24-D848-5E4B-AC65-6EABF2F18F29}"/>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44098" name="Rectangle 34">
                  <a:extLst>
                    <a:ext uri="{FF2B5EF4-FFF2-40B4-BE49-F238E27FC236}">
                      <a16:creationId xmlns:a16="http://schemas.microsoft.com/office/drawing/2014/main" id="{061B915B-5F1F-A548-BB46-CF3036F8B9C4}"/>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099" name="Group 35">
                <a:extLst>
                  <a:ext uri="{FF2B5EF4-FFF2-40B4-BE49-F238E27FC236}">
                    <a16:creationId xmlns:a16="http://schemas.microsoft.com/office/drawing/2014/main" id="{CB0D9A4A-E1EA-344F-9B89-462024F8695B}"/>
                  </a:ext>
                </a:extLst>
              </p:cNvPr>
              <p:cNvGrpSpPr>
                <a:grpSpLocks/>
              </p:cNvGrpSpPr>
              <p:nvPr/>
            </p:nvGrpSpPr>
            <p:grpSpPr bwMode="auto">
              <a:xfrm>
                <a:off x="0" y="2820"/>
                <a:ext cx="1599" cy="518"/>
                <a:chOff x="0" y="2820"/>
                <a:chExt cx="1599" cy="518"/>
              </a:xfrm>
            </p:grpSpPr>
            <p:sp>
              <p:nvSpPr>
                <p:cNvPr id="344100" name="Rectangle 36">
                  <a:extLst>
                    <a:ext uri="{FF2B5EF4-FFF2-40B4-BE49-F238E27FC236}">
                      <a16:creationId xmlns:a16="http://schemas.microsoft.com/office/drawing/2014/main" id="{1BC83349-4A20-8F4D-8815-A0193925163A}"/>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44101" name="Rectangle 37">
                  <a:extLst>
                    <a:ext uri="{FF2B5EF4-FFF2-40B4-BE49-F238E27FC236}">
                      <a16:creationId xmlns:a16="http://schemas.microsoft.com/office/drawing/2014/main" id="{97E007D3-2463-E74D-88A7-D023520CF311}"/>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4102" name="Group 38">
                <a:extLst>
                  <a:ext uri="{FF2B5EF4-FFF2-40B4-BE49-F238E27FC236}">
                    <a16:creationId xmlns:a16="http://schemas.microsoft.com/office/drawing/2014/main" id="{D38AD9B9-4808-084D-9D4B-5324FDABD211}"/>
                  </a:ext>
                </a:extLst>
              </p:cNvPr>
              <p:cNvGrpSpPr>
                <a:grpSpLocks/>
              </p:cNvGrpSpPr>
              <p:nvPr/>
            </p:nvGrpSpPr>
            <p:grpSpPr bwMode="auto">
              <a:xfrm>
                <a:off x="1599" y="2820"/>
                <a:ext cx="1882" cy="518"/>
                <a:chOff x="1599" y="2820"/>
                <a:chExt cx="1882" cy="518"/>
              </a:xfrm>
            </p:grpSpPr>
            <p:sp>
              <p:nvSpPr>
                <p:cNvPr id="344103" name="Rectangle 39">
                  <a:extLst>
                    <a:ext uri="{FF2B5EF4-FFF2-40B4-BE49-F238E27FC236}">
                      <a16:creationId xmlns:a16="http://schemas.microsoft.com/office/drawing/2014/main" id="{865DDB31-464F-664F-8EB8-CCB2A63D2032}"/>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44104" name="Rectangle 40">
                  <a:extLst>
                    <a:ext uri="{FF2B5EF4-FFF2-40B4-BE49-F238E27FC236}">
                      <a16:creationId xmlns:a16="http://schemas.microsoft.com/office/drawing/2014/main" id="{E790F549-2D0C-034D-A1B6-7AC1D6074C41}"/>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44105" name="Rectangle 41">
              <a:extLst>
                <a:ext uri="{FF2B5EF4-FFF2-40B4-BE49-F238E27FC236}">
                  <a16:creationId xmlns:a16="http://schemas.microsoft.com/office/drawing/2014/main" id="{F195E45C-CFE9-824F-8133-DAE618DDB0D4}"/>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44106" name="Text Box 42">
            <a:extLst>
              <a:ext uri="{FF2B5EF4-FFF2-40B4-BE49-F238E27FC236}">
                <a16:creationId xmlns:a16="http://schemas.microsoft.com/office/drawing/2014/main" id="{EB3092D2-4FEE-B840-AEF6-C95A1B88DD3F}"/>
              </a:ext>
            </a:extLst>
          </p:cNvPr>
          <p:cNvSpPr txBox="1">
            <a:spLocks noChangeArrowheads="1"/>
          </p:cNvSpPr>
          <p:nvPr/>
        </p:nvSpPr>
        <p:spPr bwMode="auto">
          <a:xfrm>
            <a:off x="152400" y="1066800"/>
            <a:ext cx="854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a:solidFill>
                  <a:schemeClr val="tx2"/>
                </a:solidFill>
                <a:latin typeface="Times New Roman" panose="02020603050405020304" pitchFamily="18" charset="0"/>
              </a:rPr>
              <a:t>farok crrrok hihok yorok clok kantok ok-yurp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9F4854D4-5E1D-1345-AA30-4848FF3299E6}"/>
              </a:ext>
            </a:extLst>
          </p:cNvPr>
          <p:cNvSpPr>
            <a:spLocks noGrp="1" noChangeArrowheads="1"/>
          </p:cNvSpPr>
          <p:nvPr>
            <p:ph type="title"/>
          </p:nvPr>
        </p:nvSpPr>
        <p:spPr/>
        <p:txBody>
          <a:bodyPr/>
          <a:lstStyle/>
          <a:p>
            <a:r>
              <a:rPr lang="en-US" altLang="en-US"/>
              <a:t>Sentence Alignment</a:t>
            </a:r>
          </a:p>
        </p:txBody>
      </p:sp>
      <p:sp>
        <p:nvSpPr>
          <p:cNvPr id="315395" name="Rectangle 3">
            <a:extLst>
              <a:ext uri="{FF2B5EF4-FFF2-40B4-BE49-F238E27FC236}">
                <a16:creationId xmlns:a16="http://schemas.microsoft.com/office/drawing/2014/main" id="{C182A822-9090-AA4E-A137-9E7A1EA97785}"/>
              </a:ext>
            </a:extLst>
          </p:cNvPr>
          <p:cNvSpPr>
            <a:spLocks noGrp="1" noChangeArrowheads="1"/>
          </p:cNvSpPr>
          <p:nvPr>
            <p:ph type="body" idx="1"/>
          </p:nvPr>
        </p:nvSpPr>
        <p:spPr>
          <a:xfrm>
            <a:off x="457200" y="1600200"/>
            <a:ext cx="3657600" cy="4525963"/>
          </a:xfrm>
        </p:spPr>
        <p:txBody>
          <a:bodyPr/>
          <a:lstStyle/>
          <a:p>
            <a:pPr marL="609600" indent="-609600">
              <a:buFontTx/>
              <a:buAutoNum type="arabicPeriod"/>
            </a:pPr>
            <a:r>
              <a:rPr lang="en-US" altLang="en-US" sz="2800"/>
              <a:t>The old man is happy.  </a:t>
            </a:r>
          </a:p>
          <a:p>
            <a:pPr marL="609600" indent="-609600">
              <a:buFontTx/>
              <a:buAutoNum type="arabicPeriod"/>
            </a:pPr>
            <a:r>
              <a:rPr lang="en-US" altLang="en-US" sz="2800"/>
              <a:t>He has fished many times.  </a:t>
            </a:r>
          </a:p>
          <a:p>
            <a:pPr marL="609600" indent="-609600">
              <a:buFontTx/>
              <a:buAutoNum type="arabicPeriod"/>
            </a:pPr>
            <a:r>
              <a:rPr lang="en-US" altLang="en-US" sz="2800"/>
              <a:t>His wife talks to him.  </a:t>
            </a:r>
          </a:p>
          <a:p>
            <a:pPr marL="609600" indent="-609600">
              <a:buFontTx/>
              <a:buAutoNum type="arabicPeriod"/>
            </a:pPr>
            <a:r>
              <a:rPr lang="en-US" altLang="en-US" sz="2800"/>
              <a:t>The fish are jumping.  </a:t>
            </a:r>
          </a:p>
          <a:p>
            <a:pPr marL="609600" indent="-609600">
              <a:buFontTx/>
              <a:buAutoNum type="arabicPeriod"/>
            </a:pPr>
            <a:r>
              <a:rPr lang="en-US" altLang="en-US" sz="2800"/>
              <a:t>The sharks await.</a:t>
            </a:r>
          </a:p>
        </p:txBody>
      </p:sp>
      <p:sp>
        <p:nvSpPr>
          <p:cNvPr id="315396" name="Rectangle 4">
            <a:extLst>
              <a:ext uri="{FF2B5EF4-FFF2-40B4-BE49-F238E27FC236}">
                <a16:creationId xmlns:a16="http://schemas.microsoft.com/office/drawing/2014/main" id="{D0BEE661-A8CF-514E-8363-83710B36B015}"/>
              </a:ext>
            </a:extLst>
          </p:cNvPr>
          <p:cNvSpPr>
            <a:spLocks noChangeArrowheads="1"/>
          </p:cNvSpPr>
          <p:nvPr/>
        </p:nvSpPr>
        <p:spPr bwMode="auto">
          <a:xfrm>
            <a:off x="4876800" y="1600200"/>
            <a:ext cx="3657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sz="3200">
                <a:solidFill>
                  <a:schemeClr val="tx1"/>
                </a:solidFill>
                <a:latin typeface="Arial" panose="020B0604020202020204" pitchFamily="34" charset="0"/>
              </a:defRPr>
            </a:lvl1pPr>
            <a:lvl2pPr marL="990600" indent="-533400" algn="l">
              <a:spcBef>
                <a:spcPct val="20000"/>
              </a:spcBef>
              <a:buChar char="–"/>
              <a:defRPr sz="2800">
                <a:solidFill>
                  <a:schemeClr val="tx1"/>
                </a:solidFill>
                <a:latin typeface="Arial" panose="020B0604020202020204" pitchFamily="34" charset="0"/>
              </a:defRPr>
            </a:lvl2pPr>
            <a:lvl3pPr marL="1371600" indent="-457200" algn="l">
              <a:spcBef>
                <a:spcPct val="20000"/>
              </a:spcBef>
              <a:buChar char="•"/>
              <a:defRPr sz="2400">
                <a:solidFill>
                  <a:schemeClr val="tx1"/>
                </a:solidFill>
                <a:latin typeface="Arial" panose="020B0604020202020204" pitchFamily="34" charset="0"/>
              </a:defRPr>
            </a:lvl3pPr>
            <a:lvl4pPr marL="1752600" indent="-381000" algn="l">
              <a:spcBef>
                <a:spcPct val="20000"/>
              </a:spcBef>
              <a:buChar char="–"/>
              <a:defRPr sz="2000">
                <a:solidFill>
                  <a:schemeClr val="tx1"/>
                </a:solidFill>
                <a:latin typeface="Arial" panose="020B0604020202020204" pitchFamily="34" charset="0"/>
              </a:defRPr>
            </a:lvl4pPr>
            <a:lvl5pPr marL="2209800" indent="-381000" algn="l">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a:buFontTx/>
              <a:buAutoNum type="arabicPeriod"/>
            </a:pPr>
            <a:r>
              <a:rPr lang="en-US" altLang="en-US" sz="2800"/>
              <a:t>El viejo est</a:t>
            </a:r>
            <a:r>
              <a:rPr lang="en-US" altLang="en-US" sz="2800">
                <a:cs typeface="Arial" panose="020B0604020202020204" pitchFamily="34" charset="0"/>
              </a:rPr>
              <a:t>á</a:t>
            </a:r>
            <a:r>
              <a:rPr lang="en-US" altLang="en-US" sz="2800"/>
              <a:t> feliz porque ha pescado muchos veces.  </a:t>
            </a:r>
          </a:p>
          <a:p>
            <a:pPr>
              <a:buFontTx/>
              <a:buAutoNum type="arabicPeriod"/>
            </a:pPr>
            <a:r>
              <a:rPr lang="en-US" altLang="en-US" sz="2800"/>
              <a:t>Su mujer habla con </a:t>
            </a:r>
            <a:r>
              <a:rPr lang="en-US" altLang="en-US" sz="2800">
                <a:cs typeface="Arial" panose="020B0604020202020204" pitchFamily="34" charset="0"/>
              </a:rPr>
              <a:t>é</a:t>
            </a:r>
            <a:r>
              <a:rPr lang="en-US" altLang="en-US" sz="2800"/>
              <a:t>l.  </a:t>
            </a:r>
          </a:p>
          <a:p>
            <a:pPr>
              <a:buFontTx/>
              <a:buAutoNum type="arabicPeriod"/>
            </a:pPr>
            <a:r>
              <a:rPr lang="en-US" altLang="en-US" sz="2800"/>
              <a:t>Los tiburones esperan.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EFE10987-FCEE-194F-BA34-92F75AB14023}"/>
              </a:ext>
            </a:extLst>
          </p:cNvPr>
          <p:cNvSpPr>
            <a:spLocks noGrp="1" noChangeArrowheads="1"/>
          </p:cNvSpPr>
          <p:nvPr>
            <p:ph type="title"/>
          </p:nvPr>
        </p:nvSpPr>
        <p:spPr/>
        <p:txBody>
          <a:bodyPr/>
          <a:lstStyle/>
          <a:p>
            <a:r>
              <a:rPr lang="en-US" altLang="en-US"/>
              <a:t>Sentence Alignment</a:t>
            </a:r>
          </a:p>
        </p:txBody>
      </p:sp>
      <p:sp>
        <p:nvSpPr>
          <p:cNvPr id="316419" name="Rectangle 3">
            <a:extLst>
              <a:ext uri="{FF2B5EF4-FFF2-40B4-BE49-F238E27FC236}">
                <a16:creationId xmlns:a16="http://schemas.microsoft.com/office/drawing/2014/main" id="{EB0E345F-99E7-7E4E-A5E0-27BD3CE4FF35}"/>
              </a:ext>
            </a:extLst>
          </p:cNvPr>
          <p:cNvSpPr>
            <a:spLocks noGrp="1" noChangeArrowheads="1"/>
          </p:cNvSpPr>
          <p:nvPr>
            <p:ph type="body" idx="1"/>
          </p:nvPr>
        </p:nvSpPr>
        <p:spPr>
          <a:xfrm>
            <a:off x="457200" y="1600200"/>
            <a:ext cx="3657600" cy="4525963"/>
          </a:xfrm>
        </p:spPr>
        <p:txBody>
          <a:bodyPr/>
          <a:lstStyle/>
          <a:p>
            <a:pPr marL="609600" indent="-609600">
              <a:buFontTx/>
              <a:buAutoNum type="arabicPeriod"/>
            </a:pPr>
            <a:r>
              <a:rPr lang="en-US" altLang="en-US" sz="2800"/>
              <a:t>The old man is happy.  </a:t>
            </a:r>
          </a:p>
          <a:p>
            <a:pPr marL="609600" indent="-609600">
              <a:buFontTx/>
              <a:buAutoNum type="arabicPeriod"/>
            </a:pPr>
            <a:r>
              <a:rPr lang="en-US" altLang="en-US" sz="2800"/>
              <a:t>He has fished many times.  </a:t>
            </a:r>
          </a:p>
          <a:p>
            <a:pPr marL="609600" indent="-609600">
              <a:buFontTx/>
              <a:buAutoNum type="arabicPeriod"/>
            </a:pPr>
            <a:r>
              <a:rPr lang="en-US" altLang="en-US" sz="2800"/>
              <a:t>His wife talks to him.  </a:t>
            </a:r>
          </a:p>
          <a:p>
            <a:pPr marL="609600" indent="-609600">
              <a:buFontTx/>
              <a:buAutoNum type="arabicPeriod"/>
            </a:pPr>
            <a:r>
              <a:rPr lang="en-US" altLang="en-US" sz="2800"/>
              <a:t>The fish are jumping.  </a:t>
            </a:r>
          </a:p>
          <a:p>
            <a:pPr marL="609600" indent="-609600">
              <a:buFontTx/>
              <a:buAutoNum type="arabicPeriod"/>
            </a:pPr>
            <a:r>
              <a:rPr lang="en-US" altLang="en-US" sz="2800"/>
              <a:t>The sharks await.</a:t>
            </a:r>
          </a:p>
        </p:txBody>
      </p:sp>
      <p:sp>
        <p:nvSpPr>
          <p:cNvPr id="316420" name="Rectangle 4">
            <a:extLst>
              <a:ext uri="{FF2B5EF4-FFF2-40B4-BE49-F238E27FC236}">
                <a16:creationId xmlns:a16="http://schemas.microsoft.com/office/drawing/2014/main" id="{FA6F1C4D-A623-A442-82B9-7536F6295235}"/>
              </a:ext>
            </a:extLst>
          </p:cNvPr>
          <p:cNvSpPr>
            <a:spLocks noChangeArrowheads="1"/>
          </p:cNvSpPr>
          <p:nvPr/>
        </p:nvSpPr>
        <p:spPr bwMode="auto">
          <a:xfrm>
            <a:off x="4876800" y="1600200"/>
            <a:ext cx="3657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sz="3200">
                <a:solidFill>
                  <a:schemeClr val="tx1"/>
                </a:solidFill>
                <a:latin typeface="Arial" panose="020B0604020202020204" pitchFamily="34" charset="0"/>
              </a:defRPr>
            </a:lvl1pPr>
            <a:lvl2pPr marL="990600" indent="-533400" algn="l">
              <a:spcBef>
                <a:spcPct val="20000"/>
              </a:spcBef>
              <a:buChar char="–"/>
              <a:defRPr sz="2800">
                <a:solidFill>
                  <a:schemeClr val="tx1"/>
                </a:solidFill>
                <a:latin typeface="Arial" panose="020B0604020202020204" pitchFamily="34" charset="0"/>
              </a:defRPr>
            </a:lvl2pPr>
            <a:lvl3pPr marL="1371600" indent="-457200" algn="l">
              <a:spcBef>
                <a:spcPct val="20000"/>
              </a:spcBef>
              <a:buChar char="•"/>
              <a:defRPr sz="2400">
                <a:solidFill>
                  <a:schemeClr val="tx1"/>
                </a:solidFill>
                <a:latin typeface="Arial" panose="020B0604020202020204" pitchFamily="34" charset="0"/>
              </a:defRPr>
            </a:lvl3pPr>
            <a:lvl4pPr marL="1752600" indent="-381000" algn="l">
              <a:spcBef>
                <a:spcPct val="20000"/>
              </a:spcBef>
              <a:buChar char="–"/>
              <a:defRPr sz="2000">
                <a:solidFill>
                  <a:schemeClr val="tx1"/>
                </a:solidFill>
                <a:latin typeface="Arial" panose="020B0604020202020204" pitchFamily="34" charset="0"/>
              </a:defRPr>
            </a:lvl4pPr>
            <a:lvl5pPr marL="2209800" indent="-381000" algn="l">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a:buFontTx/>
              <a:buAutoNum type="arabicPeriod"/>
            </a:pPr>
            <a:r>
              <a:rPr lang="en-US" altLang="en-US" sz="2800"/>
              <a:t>El viejo est</a:t>
            </a:r>
            <a:r>
              <a:rPr lang="en-US" altLang="en-US" sz="2800">
                <a:cs typeface="Arial" panose="020B0604020202020204" pitchFamily="34" charset="0"/>
              </a:rPr>
              <a:t>á</a:t>
            </a:r>
            <a:r>
              <a:rPr lang="en-US" altLang="en-US" sz="2800"/>
              <a:t> feliz porque ha pescado muchos veces.  </a:t>
            </a:r>
          </a:p>
          <a:p>
            <a:pPr>
              <a:buFontTx/>
              <a:buAutoNum type="arabicPeriod"/>
            </a:pPr>
            <a:r>
              <a:rPr lang="en-US" altLang="en-US" sz="2800"/>
              <a:t>Su mujer habla con </a:t>
            </a:r>
            <a:r>
              <a:rPr lang="en-US" altLang="en-US" sz="2800">
                <a:cs typeface="Arial" panose="020B0604020202020204" pitchFamily="34" charset="0"/>
              </a:rPr>
              <a:t>é</a:t>
            </a:r>
            <a:r>
              <a:rPr lang="en-US" altLang="en-US" sz="2800"/>
              <a:t>l.  </a:t>
            </a:r>
          </a:p>
          <a:p>
            <a:pPr>
              <a:buFontTx/>
              <a:buAutoNum type="arabicPeriod"/>
            </a:pPr>
            <a:r>
              <a:rPr lang="en-US" altLang="en-US" sz="2800"/>
              <a:t>Los tiburones esperan.</a:t>
            </a:r>
          </a:p>
        </p:txBody>
      </p:sp>
      <p:sp>
        <p:nvSpPr>
          <p:cNvPr id="316421" name="Line 5">
            <a:extLst>
              <a:ext uri="{FF2B5EF4-FFF2-40B4-BE49-F238E27FC236}">
                <a16:creationId xmlns:a16="http://schemas.microsoft.com/office/drawing/2014/main" id="{4191C8BE-0C47-5D4C-8202-BEE976D7E53E}"/>
              </a:ext>
            </a:extLst>
          </p:cNvPr>
          <p:cNvSpPr>
            <a:spLocks noChangeShapeType="1"/>
          </p:cNvSpPr>
          <p:nvPr/>
        </p:nvSpPr>
        <p:spPr bwMode="auto">
          <a:xfrm>
            <a:off x="3733800" y="1905000"/>
            <a:ext cx="11430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2" name="Line 6">
            <a:extLst>
              <a:ext uri="{FF2B5EF4-FFF2-40B4-BE49-F238E27FC236}">
                <a16:creationId xmlns:a16="http://schemas.microsoft.com/office/drawing/2014/main" id="{B780DB20-F2A0-CA4E-92D4-E56FF3E85ED6}"/>
              </a:ext>
            </a:extLst>
          </p:cNvPr>
          <p:cNvSpPr>
            <a:spLocks noChangeShapeType="1"/>
          </p:cNvSpPr>
          <p:nvPr/>
        </p:nvSpPr>
        <p:spPr bwMode="auto">
          <a:xfrm flipH="1">
            <a:off x="3581400" y="1905000"/>
            <a:ext cx="1295400" cy="990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3" name="Line 7">
            <a:extLst>
              <a:ext uri="{FF2B5EF4-FFF2-40B4-BE49-F238E27FC236}">
                <a16:creationId xmlns:a16="http://schemas.microsoft.com/office/drawing/2014/main" id="{DA80D9D0-2721-B248-AB2A-D36123A423C8}"/>
              </a:ext>
            </a:extLst>
          </p:cNvPr>
          <p:cNvSpPr>
            <a:spLocks noChangeShapeType="1"/>
          </p:cNvSpPr>
          <p:nvPr/>
        </p:nvSpPr>
        <p:spPr bwMode="auto">
          <a:xfrm flipV="1">
            <a:off x="3810000" y="3657600"/>
            <a:ext cx="990600" cy="76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4" name="Line 8">
            <a:extLst>
              <a:ext uri="{FF2B5EF4-FFF2-40B4-BE49-F238E27FC236}">
                <a16:creationId xmlns:a16="http://schemas.microsoft.com/office/drawing/2014/main" id="{8A6555A0-4637-8841-965D-02E3BEDDBF0B}"/>
              </a:ext>
            </a:extLst>
          </p:cNvPr>
          <p:cNvSpPr>
            <a:spLocks noChangeShapeType="1"/>
          </p:cNvSpPr>
          <p:nvPr/>
        </p:nvSpPr>
        <p:spPr bwMode="auto">
          <a:xfrm flipV="1">
            <a:off x="4038600" y="4648200"/>
            <a:ext cx="838200" cy="990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Line 9">
            <a:extLst>
              <a:ext uri="{FF2B5EF4-FFF2-40B4-BE49-F238E27FC236}">
                <a16:creationId xmlns:a16="http://schemas.microsoft.com/office/drawing/2014/main" id="{60C5C169-78C9-9441-A2A0-CD88FC6510F3}"/>
              </a:ext>
            </a:extLst>
          </p:cNvPr>
          <p:cNvSpPr>
            <a:spLocks noChangeShapeType="1"/>
          </p:cNvSpPr>
          <p:nvPr/>
        </p:nvSpPr>
        <p:spPr bwMode="auto">
          <a:xfrm>
            <a:off x="3200400" y="4648200"/>
            <a:ext cx="609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6" name="Line 10">
            <a:extLst>
              <a:ext uri="{FF2B5EF4-FFF2-40B4-BE49-F238E27FC236}">
                <a16:creationId xmlns:a16="http://schemas.microsoft.com/office/drawing/2014/main" id="{103E0860-EC35-634A-B4F1-B842FCA78E32}"/>
              </a:ext>
            </a:extLst>
          </p:cNvPr>
          <p:cNvSpPr>
            <a:spLocks noChangeShapeType="1"/>
          </p:cNvSpPr>
          <p:nvPr/>
        </p:nvSpPr>
        <p:spPr bwMode="auto">
          <a:xfrm>
            <a:off x="3810000" y="4495800"/>
            <a:ext cx="0" cy="304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0E6F300C-7F9C-5B47-A706-76FC2EC6C603}"/>
              </a:ext>
            </a:extLst>
          </p:cNvPr>
          <p:cNvSpPr>
            <a:spLocks noGrp="1" noChangeArrowheads="1"/>
          </p:cNvSpPr>
          <p:nvPr>
            <p:ph type="title"/>
          </p:nvPr>
        </p:nvSpPr>
        <p:spPr/>
        <p:txBody>
          <a:bodyPr/>
          <a:lstStyle/>
          <a:p>
            <a:r>
              <a:rPr lang="en-US" altLang="en-US"/>
              <a:t>Sentence Alignment</a:t>
            </a:r>
          </a:p>
        </p:txBody>
      </p:sp>
      <p:sp>
        <p:nvSpPr>
          <p:cNvPr id="317443" name="Rectangle 3">
            <a:extLst>
              <a:ext uri="{FF2B5EF4-FFF2-40B4-BE49-F238E27FC236}">
                <a16:creationId xmlns:a16="http://schemas.microsoft.com/office/drawing/2014/main" id="{BC636AAF-5BB1-B846-ACCA-BAA93C3D0E2D}"/>
              </a:ext>
            </a:extLst>
          </p:cNvPr>
          <p:cNvSpPr>
            <a:spLocks noGrp="1" noChangeArrowheads="1"/>
          </p:cNvSpPr>
          <p:nvPr>
            <p:ph type="body" idx="1"/>
          </p:nvPr>
        </p:nvSpPr>
        <p:spPr>
          <a:xfrm>
            <a:off x="457200" y="1600200"/>
            <a:ext cx="3657600" cy="4525963"/>
          </a:xfrm>
        </p:spPr>
        <p:txBody>
          <a:bodyPr/>
          <a:lstStyle/>
          <a:p>
            <a:pPr marL="609600" indent="-609600">
              <a:buFontTx/>
              <a:buAutoNum type="arabicPeriod"/>
            </a:pPr>
            <a:r>
              <a:rPr lang="en-US" altLang="en-US" sz="2800"/>
              <a:t>The old man is happy. He has fished many times.  </a:t>
            </a:r>
          </a:p>
          <a:p>
            <a:pPr marL="609600" indent="-609600">
              <a:buFontTx/>
              <a:buAutoNum type="arabicPeriod"/>
            </a:pPr>
            <a:r>
              <a:rPr lang="en-US" altLang="en-US" sz="2800"/>
              <a:t>His wife talks to him.  </a:t>
            </a:r>
          </a:p>
          <a:p>
            <a:pPr marL="609600" indent="-609600">
              <a:buFontTx/>
              <a:buAutoNum type="arabicPeriod"/>
            </a:pPr>
            <a:r>
              <a:rPr lang="en-US" altLang="en-US" sz="2800"/>
              <a:t>The sharks await.</a:t>
            </a:r>
          </a:p>
        </p:txBody>
      </p:sp>
      <p:sp>
        <p:nvSpPr>
          <p:cNvPr id="317444" name="Rectangle 4">
            <a:extLst>
              <a:ext uri="{FF2B5EF4-FFF2-40B4-BE49-F238E27FC236}">
                <a16:creationId xmlns:a16="http://schemas.microsoft.com/office/drawing/2014/main" id="{AE93E3EA-BA1E-E341-8C2F-66F6F9CFE942}"/>
              </a:ext>
            </a:extLst>
          </p:cNvPr>
          <p:cNvSpPr>
            <a:spLocks noChangeArrowheads="1"/>
          </p:cNvSpPr>
          <p:nvPr/>
        </p:nvSpPr>
        <p:spPr bwMode="auto">
          <a:xfrm>
            <a:off x="4876800" y="1600200"/>
            <a:ext cx="3657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sz="3200">
                <a:solidFill>
                  <a:schemeClr val="tx1"/>
                </a:solidFill>
                <a:latin typeface="Arial" panose="020B0604020202020204" pitchFamily="34" charset="0"/>
              </a:defRPr>
            </a:lvl1pPr>
            <a:lvl2pPr marL="990600" indent="-533400" algn="l">
              <a:spcBef>
                <a:spcPct val="20000"/>
              </a:spcBef>
              <a:buChar char="–"/>
              <a:defRPr sz="2800">
                <a:solidFill>
                  <a:schemeClr val="tx1"/>
                </a:solidFill>
                <a:latin typeface="Arial" panose="020B0604020202020204" pitchFamily="34" charset="0"/>
              </a:defRPr>
            </a:lvl2pPr>
            <a:lvl3pPr marL="1371600" indent="-457200" algn="l">
              <a:spcBef>
                <a:spcPct val="20000"/>
              </a:spcBef>
              <a:buChar char="•"/>
              <a:defRPr sz="2400">
                <a:solidFill>
                  <a:schemeClr val="tx1"/>
                </a:solidFill>
                <a:latin typeface="Arial" panose="020B0604020202020204" pitchFamily="34" charset="0"/>
              </a:defRPr>
            </a:lvl3pPr>
            <a:lvl4pPr marL="1752600" indent="-381000" algn="l">
              <a:spcBef>
                <a:spcPct val="20000"/>
              </a:spcBef>
              <a:buChar char="–"/>
              <a:defRPr sz="2000">
                <a:solidFill>
                  <a:schemeClr val="tx1"/>
                </a:solidFill>
                <a:latin typeface="Arial" panose="020B0604020202020204" pitchFamily="34" charset="0"/>
              </a:defRPr>
            </a:lvl4pPr>
            <a:lvl5pPr marL="2209800" indent="-381000" algn="l">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a:buFontTx/>
              <a:buAutoNum type="arabicPeriod"/>
            </a:pPr>
            <a:r>
              <a:rPr lang="en-US" altLang="en-US" sz="2800"/>
              <a:t>El viejo est</a:t>
            </a:r>
            <a:r>
              <a:rPr lang="en-US" altLang="en-US" sz="2800">
                <a:cs typeface="Arial" panose="020B0604020202020204" pitchFamily="34" charset="0"/>
              </a:rPr>
              <a:t>á</a:t>
            </a:r>
            <a:r>
              <a:rPr lang="en-US" altLang="en-US" sz="2800"/>
              <a:t> feliz porque ha pescado muchos veces.  </a:t>
            </a:r>
          </a:p>
          <a:p>
            <a:pPr>
              <a:buFontTx/>
              <a:buAutoNum type="arabicPeriod"/>
            </a:pPr>
            <a:r>
              <a:rPr lang="en-US" altLang="en-US" sz="2800"/>
              <a:t>Su mujer habla con </a:t>
            </a:r>
            <a:r>
              <a:rPr lang="en-US" altLang="en-US" sz="2800">
                <a:cs typeface="Arial" panose="020B0604020202020204" pitchFamily="34" charset="0"/>
              </a:rPr>
              <a:t>é</a:t>
            </a:r>
            <a:r>
              <a:rPr lang="en-US" altLang="en-US" sz="2800"/>
              <a:t>l.  </a:t>
            </a:r>
          </a:p>
          <a:p>
            <a:pPr>
              <a:buFontTx/>
              <a:buAutoNum type="arabicPeriod"/>
            </a:pPr>
            <a:r>
              <a:rPr lang="en-US" altLang="en-US" sz="2800"/>
              <a:t>Los tiburones esperan.</a:t>
            </a:r>
          </a:p>
        </p:txBody>
      </p:sp>
      <p:sp>
        <p:nvSpPr>
          <p:cNvPr id="317445" name="Line 5">
            <a:extLst>
              <a:ext uri="{FF2B5EF4-FFF2-40B4-BE49-F238E27FC236}">
                <a16:creationId xmlns:a16="http://schemas.microsoft.com/office/drawing/2014/main" id="{ADCE98DF-6499-E240-B314-F31468400296}"/>
              </a:ext>
            </a:extLst>
          </p:cNvPr>
          <p:cNvSpPr>
            <a:spLocks noChangeShapeType="1"/>
          </p:cNvSpPr>
          <p:nvPr/>
        </p:nvSpPr>
        <p:spPr bwMode="auto">
          <a:xfrm>
            <a:off x="4038600" y="1905000"/>
            <a:ext cx="7620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46" name="Line 6">
            <a:extLst>
              <a:ext uri="{FF2B5EF4-FFF2-40B4-BE49-F238E27FC236}">
                <a16:creationId xmlns:a16="http://schemas.microsoft.com/office/drawing/2014/main" id="{520CA7BD-3BCB-1740-9B88-4031381B0AD2}"/>
              </a:ext>
            </a:extLst>
          </p:cNvPr>
          <p:cNvSpPr>
            <a:spLocks noChangeShapeType="1"/>
          </p:cNvSpPr>
          <p:nvPr/>
        </p:nvSpPr>
        <p:spPr bwMode="auto">
          <a:xfrm flipV="1">
            <a:off x="4038600" y="3733800"/>
            <a:ext cx="7620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47" name="Line 7">
            <a:extLst>
              <a:ext uri="{FF2B5EF4-FFF2-40B4-BE49-F238E27FC236}">
                <a16:creationId xmlns:a16="http://schemas.microsoft.com/office/drawing/2014/main" id="{1943CEB5-2F17-8B42-A940-2C480E7304D8}"/>
              </a:ext>
            </a:extLst>
          </p:cNvPr>
          <p:cNvSpPr>
            <a:spLocks noChangeShapeType="1"/>
          </p:cNvSpPr>
          <p:nvPr/>
        </p:nvSpPr>
        <p:spPr bwMode="auto">
          <a:xfrm>
            <a:off x="4038600" y="4648200"/>
            <a:ext cx="7620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48" name="Text Box 8">
            <a:extLst>
              <a:ext uri="{FF2B5EF4-FFF2-40B4-BE49-F238E27FC236}">
                <a16:creationId xmlns:a16="http://schemas.microsoft.com/office/drawing/2014/main" id="{40CB3870-9F94-8A4A-94CC-FB1E5DB17314}"/>
              </a:ext>
            </a:extLst>
          </p:cNvPr>
          <p:cNvSpPr txBox="1">
            <a:spLocks noChangeArrowheads="1"/>
          </p:cNvSpPr>
          <p:nvPr/>
        </p:nvSpPr>
        <p:spPr bwMode="auto">
          <a:xfrm>
            <a:off x="1219200" y="5802313"/>
            <a:ext cx="6305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Note that unaligned sentences are thrown out, and</a:t>
            </a:r>
          </a:p>
          <a:p>
            <a:pPr algn="l"/>
            <a:r>
              <a:rPr lang="en-US" altLang="en-US" sz="2000"/>
              <a:t>sentences are merged in n-to-m alignments (n, m &gt; 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5FA03F74-ACEF-0847-908F-BFEFD9B97368}"/>
              </a:ext>
            </a:extLst>
          </p:cNvPr>
          <p:cNvSpPr>
            <a:spLocks noGrp="1" noChangeArrowheads="1"/>
          </p:cNvSpPr>
          <p:nvPr>
            <p:ph type="title"/>
          </p:nvPr>
        </p:nvSpPr>
        <p:spPr/>
        <p:txBody>
          <a:bodyPr/>
          <a:lstStyle/>
          <a:p>
            <a:r>
              <a:rPr lang="en-US" altLang="en-US"/>
              <a:t>Tokenization (or Segmentation)</a:t>
            </a:r>
          </a:p>
        </p:txBody>
      </p:sp>
      <p:sp>
        <p:nvSpPr>
          <p:cNvPr id="288771" name="Rectangle 3">
            <a:extLst>
              <a:ext uri="{FF2B5EF4-FFF2-40B4-BE49-F238E27FC236}">
                <a16:creationId xmlns:a16="http://schemas.microsoft.com/office/drawing/2014/main" id="{F7213E40-246D-C444-977C-FC2E9D9FBDE5}"/>
              </a:ext>
            </a:extLst>
          </p:cNvPr>
          <p:cNvSpPr>
            <a:spLocks noGrp="1" noChangeArrowheads="1"/>
          </p:cNvSpPr>
          <p:nvPr>
            <p:ph type="body" idx="1"/>
          </p:nvPr>
        </p:nvSpPr>
        <p:spPr/>
        <p:txBody>
          <a:bodyPr/>
          <a:lstStyle/>
          <a:p>
            <a:pPr>
              <a:lnSpc>
                <a:spcPct val="90000"/>
              </a:lnSpc>
            </a:pPr>
            <a:r>
              <a:rPr lang="en-US" altLang="en-US"/>
              <a:t>English</a:t>
            </a:r>
          </a:p>
          <a:p>
            <a:pPr lvl="1">
              <a:lnSpc>
                <a:spcPct val="90000"/>
              </a:lnSpc>
            </a:pPr>
            <a:r>
              <a:rPr lang="en-US" altLang="en-US"/>
              <a:t>Input (some byte stream): 		</a:t>
            </a:r>
          </a:p>
          <a:p>
            <a:pPr lvl="2">
              <a:lnSpc>
                <a:spcPct val="90000"/>
              </a:lnSpc>
              <a:buFontTx/>
              <a:buNone/>
            </a:pPr>
            <a:r>
              <a:rPr lang="en-US" altLang="en-US" sz="2800">
                <a:latin typeface="Courier New" panose="02070309020205020404" pitchFamily="49" charset="0"/>
              </a:rPr>
              <a:t>			"There," said Bob.</a:t>
            </a:r>
          </a:p>
          <a:p>
            <a:pPr lvl="1">
              <a:lnSpc>
                <a:spcPct val="90000"/>
              </a:lnSpc>
            </a:pPr>
            <a:r>
              <a:rPr lang="en-US" altLang="en-US"/>
              <a:t>Output (7 “tokens” or “words”):</a:t>
            </a:r>
          </a:p>
          <a:p>
            <a:pPr lvl="1">
              <a:lnSpc>
                <a:spcPct val="90000"/>
              </a:lnSpc>
              <a:buFontTx/>
              <a:buNone/>
            </a:pPr>
            <a:r>
              <a:rPr lang="en-US" altLang="en-US">
                <a:latin typeface="Courier New" panose="02070309020205020404" pitchFamily="49" charset="0"/>
              </a:rPr>
              <a:t>  			" There , " said Bob .</a:t>
            </a:r>
          </a:p>
          <a:p>
            <a:pPr>
              <a:lnSpc>
                <a:spcPct val="90000"/>
              </a:lnSpc>
            </a:pPr>
            <a:r>
              <a:rPr lang="en-US" altLang="en-US"/>
              <a:t>Chinese</a:t>
            </a:r>
          </a:p>
          <a:p>
            <a:pPr lvl="1">
              <a:lnSpc>
                <a:spcPct val="90000"/>
              </a:lnSpc>
            </a:pPr>
            <a:r>
              <a:rPr lang="en-US" altLang="en-US"/>
              <a:t>Input (byte stream):</a:t>
            </a:r>
          </a:p>
          <a:p>
            <a:pPr lvl="1">
              <a:lnSpc>
                <a:spcPct val="90000"/>
              </a:lnSpc>
            </a:pPr>
            <a:endParaRPr lang="en-US" altLang="en-US"/>
          </a:p>
          <a:p>
            <a:pPr lvl="1">
              <a:lnSpc>
                <a:spcPct val="90000"/>
              </a:lnSpc>
            </a:pPr>
            <a:r>
              <a:rPr lang="en-US" altLang="en-US"/>
              <a:t>Output:</a:t>
            </a:r>
          </a:p>
          <a:p>
            <a:pPr lvl="1">
              <a:lnSpc>
                <a:spcPct val="90000"/>
              </a:lnSpc>
            </a:pPr>
            <a:endParaRPr lang="en-US" altLang="en-US">
              <a:latin typeface="Courier New" panose="02070309020205020404" pitchFamily="49" charset="0"/>
            </a:endParaRPr>
          </a:p>
          <a:p>
            <a:pPr lvl="1">
              <a:lnSpc>
                <a:spcPct val="90000"/>
              </a:lnSpc>
            </a:pPr>
            <a:endParaRPr lang="en-US" altLang="en-US">
              <a:latin typeface="Courier New" panose="02070309020205020404" pitchFamily="49" charset="0"/>
            </a:endParaRPr>
          </a:p>
        </p:txBody>
      </p:sp>
      <p:sp>
        <p:nvSpPr>
          <p:cNvPr id="288772" name="Text Box 4">
            <a:extLst>
              <a:ext uri="{FF2B5EF4-FFF2-40B4-BE49-F238E27FC236}">
                <a16:creationId xmlns:a16="http://schemas.microsoft.com/office/drawing/2014/main" id="{E1762A93-7EF6-F546-977B-D1A3B7F7296A}"/>
              </a:ext>
            </a:extLst>
          </p:cNvPr>
          <p:cNvSpPr txBox="1">
            <a:spLocks noChangeArrowheads="1"/>
          </p:cNvSpPr>
          <p:nvPr/>
        </p:nvSpPr>
        <p:spPr bwMode="auto">
          <a:xfrm>
            <a:off x="4572000" y="4648200"/>
            <a:ext cx="3505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a:latin typeface="Arial Unicode MS" panose="020B0604020202020204" pitchFamily="34" charset="-128"/>
                <a:ea typeface="Arial Unicode MS" panose="020B0604020202020204" pitchFamily="34" charset="-128"/>
                <a:cs typeface="Arial Unicode MS" panose="020B0604020202020204" pitchFamily="34" charset="-128"/>
              </a:rPr>
              <a:t>美国关岛国际机场及其办公室均接获一名自称沙地阿拉伯富商拉登等发出的电子邮件。</a:t>
            </a:r>
            <a:endParaRPr lang="en-US" altLang="en-US" sz="1600">
              <a:latin typeface="Times New Roman" panose="02020603050405020304" pitchFamily="18" charset="0"/>
            </a:endParaRPr>
          </a:p>
        </p:txBody>
      </p:sp>
      <p:sp>
        <p:nvSpPr>
          <p:cNvPr id="288773" name="Text Box 5">
            <a:extLst>
              <a:ext uri="{FF2B5EF4-FFF2-40B4-BE49-F238E27FC236}">
                <a16:creationId xmlns:a16="http://schemas.microsoft.com/office/drawing/2014/main" id="{1F16A12A-D7A7-9E4E-80E1-93300EFF7545}"/>
              </a:ext>
            </a:extLst>
          </p:cNvPr>
          <p:cNvSpPr txBox="1">
            <a:spLocks noChangeArrowheads="1"/>
          </p:cNvSpPr>
          <p:nvPr/>
        </p:nvSpPr>
        <p:spPr bwMode="auto">
          <a:xfrm>
            <a:off x="4572000" y="5591175"/>
            <a:ext cx="3505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a:latin typeface="Arial Unicode MS" panose="020B0604020202020204" pitchFamily="34" charset="-128"/>
                <a:ea typeface="Arial Unicode MS" panose="020B0604020202020204" pitchFamily="34" charset="-128"/>
                <a:cs typeface="Arial Unicode MS" panose="020B0604020202020204" pitchFamily="34" charset="-128"/>
              </a:rPr>
              <a:t>美国  关岛国  际机  场  及其  办公  室均接获  一名  自称  沙地  阿拉  伯富  商拉登  等发  出  的  电子邮件。</a:t>
            </a:r>
            <a:endParaRPr lang="en-US" altLang="en-US" sz="16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13" name="Rectangle 45">
            <a:extLst>
              <a:ext uri="{FF2B5EF4-FFF2-40B4-BE49-F238E27FC236}">
                <a16:creationId xmlns:a16="http://schemas.microsoft.com/office/drawing/2014/main" id="{4247681B-D09C-CF42-88B1-3466D4173DD4}"/>
              </a:ext>
            </a:extLst>
          </p:cNvPr>
          <p:cNvSpPr>
            <a:spLocks noChangeArrowheads="1"/>
          </p:cNvSpPr>
          <p:nvPr/>
        </p:nvSpPr>
        <p:spPr bwMode="auto">
          <a:xfrm>
            <a:off x="4800600" y="1066800"/>
            <a:ext cx="568325"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2" name="Rectangle 44">
            <a:extLst>
              <a:ext uri="{FF2B5EF4-FFF2-40B4-BE49-F238E27FC236}">
                <a16:creationId xmlns:a16="http://schemas.microsoft.com/office/drawing/2014/main" id="{8E88841E-D237-F040-B20F-5737FC7F3D27}"/>
              </a:ext>
            </a:extLst>
          </p:cNvPr>
          <p:cNvSpPr>
            <a:spLocks noChangeArrowheads="1"/>
          </p:cNvSpPr>
          <p:nvPr/>
        </p:nvSpPr>
        <p:spPr bwMode="auto">
          <a:xfrm>
            <a:off x="5121275" y="1522413"/>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1" name="Rectangle 43">
            <a:extLst>
              <a:ext uri="{FF2B5EF4-FFF2-40B4-BE49-F238E27FC236}">
                <a16:creationId xmlns:a16="http://schemas.microsoft.com/office/drawing/2014/main" id="{C575542B-DD28-7544-A7A3-10ACB25AFCAE}"/>
              </a:ext>
            </a:extLst>
          </p:cNvPr>
          <p:cNvSpPr>
            <a:spLocks noChangeArrowheads="1"/>
          </p:cNvSpPr>
          <p:nvPr/>
        </p:nvSpPr>
        <p:spPr bwMode="auto">
          <a:xfrm>
            <a:off x="1447800" y="4876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 name="Rectangle 2">
            <a:extLst>
              <a:ext uri="{FF2B5EF4-FFF2-40B4-BE49-F238E27FC236}">
                <a16:creationId xmlns:a16="http://schemas.microsoft.com/office/drawing/2014/main" id="{3C55C365-5E03-EF4F-A697-C1DE2B7C520D}"/>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2771" name="Group 3">
            <a:extLst>
              <a:ext uri="{FF2B5EF4-FFF2-40B4-BE49-F238E27FC236}">
                <a16:creationId xmlns:a16="http://schemas.microsoft.com/office/drawing/2014/main" id="{A6B5F421-6672-9C41-A4C8-FA7D6EE4BEA0}"/>
              </a:ext>
            </a:extLst>
          </p:cNvPr>
          <p:cNvGrpSpPr>
            <a:grpSpLocks/>
          </p:cNvGrpSpPr>
          <p:nvPr/>
        </p:nvGrpSpPr>
        <p:grpSpPr bwMode="auto">
          <a:xfrm>
            <a:off x="381000" y="1524000"/>
            <a:ext cx="8337550" cy="4873625"/>
            <a:chOff x="-3" y="-3"/>
            <a:chExt cx="3487" cy="3344"/>
          </a:xfrm>
        </p:grpSpPr>
        <p:grpSp>
          <p:nvGrpSpPr>
            <p:cNvPr id="32772" name="Group 4">
              <a:extLst>
                <a:ext uri="{FF2B5EF4-FFF2-40B4-BE49-F238E27FC236}">
                  <a16:creationId xmlns:a16="http://schemas.microsoft.com/office/drawing/2014/main" id="{12EC3E47-EB33-DA49-A242-FA3DD4DBB94D}"/>
                </a:ext>
              </a:extLst>
            </p:cNvPr>
            <p:cNvGrpSpPr>
              <a:grpSpLocks/>
            </p:cNvGrpSpPr>
            <p:nvPr/>
          </p:nvGrpSpPr>
          <p:grpSpPr bwMode="auto">
            <a:xfrm>
              <a:off x="0" y="0"/>
              <a:ext cx="3481" cy="3338"/>
              <a:chOff x="0" y="0"/>
              <a:chExt cx="3481" cy="3338"/>
            </a:xfrm>
          </p:grpSpPr>
          <p:grpSp>
            <p:nvGrpSpPr>
              <p:cNvPr id="32773" name="Group 5">
                <a:extLst>
                  <a:ext uri="{FF2B5EF4-FFF2-40B4-BE49-F238E27FC236}">
                    <a16:creationId xmlns:a16="http://schemas.microsoft.com/office/drawing/2014/main" id="{030755A4-C551-4B4B-840A-54B7FDB7F17E}"/>
                  </a:ext>
                </a:extLst>
              </p:cNvPr>
              <p:cNvGrpSpPr>
                <a:grpSpLocks/>
              </p:cNvGrpSpPr>
              <p:nvPr/>
            </p:nvGrpSpPr>
            <p:grpSpPr bwMode="auto">
              <a:xfrm>
                <a:off x="0" y="0"/>
                <a:ext cx="1599" cy="633"/>
                <a:chOff x="0" y="0"/>
                <a:chExt cx="1599" cy="633"/>
              </a:xfrm>
            </p:grpSpPr>
            <p:sp>
              <p:nvSpPr>
                <p:cNvPr id="32774" name="Rectangle 6">
                  <a:extLst>
                    <a:ext uri="{FF2B5EF4-FFF2-40B4-BE49-F238E27FC236}">
                      <a16:creationId xmlns:a16="http://schemas.microsoft.com/office/drawing/2014/main" id="{5EDE5F81-A0AE-0944-B60E-FABDC41972D8}"/>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2775" name="Rectangle 7">
                  <a:extLst>
                    <a:ext uri="{FF2B5EF4-FFF2-40B4-BE49-F238E27FC236}">
                      <a16:creationId xmlns:a16="http://schemas.microsoft.com/office/drawing/2014/main" id="{78A31E4B-6CDB-324B-868A-DEEBDD8D861A}"/>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76" name="Group 8">
                <a:extLst>
                  <a:ext uri="{FF2B5EF4-FFF2-40B4-BE49-F238E27FC236}">
                    <a16:creationId xmlns:a16="http://schemas.microsoft.com/office/drawing/2014/main" id="{6E14C17B-992A-2547-B622-D387188A9622}"/>
                  </a:ext>
                </a:extLst>
              </p:cNvPr>
              <p:cNvGrpSpPr>
                <a:grpSpLocks/>
              </p:cNvGrpSpPr>
              <p:nvPr/>
            </p:nvGrpSpPr>
            <p:grpSpPr bwMode="auto">
              <a:xfrm>
                <a:off x="1599" y="0"/>
                <a:ext cx="1882" cy="633"/>
                <a:chOff x="1599" y="0"/>
                <a:chExt cx="1882" cy="633"/>
              </a:xfrm>
            </p:grpSpPr>
            <p:sp>
              <p:nvSpPr>
                <p:cNvPr id="32777" name="Rectangle 9">
                  <a:extLst>
                    <a:ext uri="{FF2B5EF4-FFF2-40B4-BE49-F238E27FC236}">
                      <a16:creationId xmlns:a16="http://schemas.microsoft.com/office/drawing/2014/main" id="{B03F8018-793B-514D-82A4-122500DE43C7}"/>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a:t>
                  </a:r>
                  <a:r>
                    <a:rPr lang="en-US" altLang="en-US" sz="1600" b="1">
                      <a:latin typeface="Times New Roman" panose="02020603050405020304" pitchFamily="18" charset="0"/>
                      <a:cs typeface="Times New Roman" panose="02020603050405020304" pitchFamily="18" charset="0"/>
                    </a:rPr>
                    <a:t>farok</a:t>
                  </a:r>
                  <a:r>
                    <a:rPr lang="en-US" altLang="en-US" sz="1600">
                      <a:latin typeface="Times New Roman" panose="02020603050405020304" pitchFamily="18" charset="0"/>
                      <a:cs typeface="Times New Roman" panose="02020603050405020304" pitchFamily="18" charset="0"/>
                    </a:rPr>
                    <a:t>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2778" name="Rectangle 10">
                  <a:extLst>
                    <a:ext uri="{FF2B5EF4-FFF2-40B4-BE49-F238E27FC236}">
                      <a16:creationId xmlns:a16="http://schemas.microsoft.com/office/drawing/2014/main" id="{9E683136-DC6A-A845-B04B-D22BF7F8DF13}"/>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79" name="Group 11">
                <a:extLst>
                  <a:ext uri="{FF2B5EF4-FFF2-40B4-BE49-F238E27FC236}">
                    <a16:creationId xmlns:a16="http://schemas.microsoft.com/office/drawing/2014/main" id="{91D6A140-F554-F247-855E-D3CCE925F6FF}"/>
                  </a:ext>
                </a:extLst>
              </p:cNvPr>
              <p:cNvGrpSpPr>
                <a:grpSpLocks/>
              </p:cNvGrpSpPr>
              <p:nvPr/>
            </p:nvGrpSpPr>
            <p:grpSpPr bwMode="auto">
              <a:xfrm>
                <a:off x="0" y="633"/>
                <a:ext cx="1599" cy="633"/>
                <a:chOff x="0" y="633"/>
                <a:chExt cx="1599" cy="633"/>
              </a:xfrm>
            </p:grpSpPr>
            <p:sp>
              <p:nvSpPr>
                <p:cNvPr id="32780" name="Rectangle 12">
                  <a:extLst>
                    <a:ext uri="{FF2B5EF4-FFF2-40B4-BE49-F238E27FC236}">
                      <a16:creationId xmlns:a16="http://schemas.microsoft.com/office/drawing/2014/main" id="{02B8B54C-9A8F-ED4A-BA26-C0E4DDB2BD34}"/>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2781" name="Rectangle 13">
                  <a:extLst>
                    <a:ext uri="{FF2B5EF4-FFF2-40B4-BE49-F238E27FC236}">
                      <a16:creationId xmlns:a16="http://schemas.microsoft.com/office/drawing/2014/main" id="{8C88BB4B-C0D7-AB4F-878F-CF53CCBDDE92}"/>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82" name="Group 14">
                <a:extLst>
                  <a:ext uri="{FF2B5EF4-FFF2-40B4-BE49-F238E27FC236}">
                    <a16:creationId xmlns:a16="http://schemas.microsoft.com/office/drawing/2014/main" id="{948C59E4-9D91-5242-A013-D27089B5CDAE}"/>
                  </a:ext>
                </a:extLst>
              </p:cNvPr>
              <p:cNvGrpSpPr>
                <a:grpSpLocks/>
              </p:cNvGrpSpPr>
              <p:nvPr/>
            </p:nvGrpSpPr>
            <p:grpSpPr bwMode="auto">
              <a:xfrm>
                <a:off x="1599" y="633"/>
                <a:ext cx="1882" cy="633"/>
                <a:chOff x="1599" y="633"/>
                <a:chExt cx="1882" cy="633"/>
              </a:xfrm>
            </p:grpSpPr>
            <p:sp>
              <p:nvSpPr>
                <p:cNvPr id="32783" name="Rectangle 15">
                  <a:extLst>
                    <a:ext uri="{FF2B5EF4-FFF2-40B4-BE49-F238E27FC236}">
                      <a16:creationId xmlns:a16="http://schemas.microsoft.com/office/drawing/2014/main" id="{89A50878-49A4-6040-8816-E60B5ED39B20}"/>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2784" name="Rectangle 16">
                  <a:extLst>
                    <a:ext uri="{FF2B5EF4-FFF2-40B4-BE49-F238E27FC236}">
                      <a16:creationId xmlns:a16="http://schemas.microsoft.com/office/drawing/2014/main" id="{236F364B-F7B8-4F4A-8195-40602E11D764}"/>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85" name="Group 17">
                <a:extLst>
                  <a:ext uri="{FF2B5EF4-FFF2-40B4-BE49-F238E27FC236}">
                    <a16:creationId xmlns:a16="http://schemas.microsoft.com/office/drawing/2014/main" id="{DCDA6B13-4581-C142-B23D-458DCD70BB4B}"/>
                  </a:ext>
                </a:extLst>
              </p:cNvPr>
              <p:cNvGrpSpPr>
                <a:grpSpLocks/>
              </p:cNvGrpSpPr>
              <p:nvPr/>
            </p:nvGrpSpPr>
            <p:grpSpPr bwMode="auto">
              <a:xfrm>
                <a:off x="0" y="1266"/>
                <a:ext cx="1599" cy="518"/>
                <a:chOff x="0" y="1266"/>
                <a:chExt cx="1599" cy="518"/>
              </a:xfrm>
            </p:grpSpPr>
            <p:sp>
              <p:nvSpPr>
                <p:cNvPr id="32786" name="Rectangle 18">
                  <a:extLst>
                    <a:ext uri="{FF2B5EF4-FFF2-40B4-BE49-F238E27FC236}">
                      <a16:creationId xmlns:a16="http://schemas.microsoft.com/office/drawing/2014/main" id="{9062BECC-F423-8149-8299-53C45BB3A089}"/>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2787" name="Rectangle 19">
                  <a:extLst>
                    <a:ext uri="{FF2B5EF4-FFF2-40B4-BE49-F238E27FC236}">
                      <a16:creationId xmlns:a16="http://schemas.microsoft.com/office/drawing/2014/main" id="{99CA7609-51A0-4348-8523-592CAFE8242B}"/>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88" name="Group 20">
                <a:extLst>
                  <a:ext uri="{FF2B5EF4-FFF2-40B4-BE49-F238E27FC236}">
                    <a16:creationId xmlns:a16="http://schemas.microsoft.com/office/drawing/2014/main" id="{58CE843E-21E5-1143-920F-D7A8A84212CB}"/>
                  </a:ext>
                </a:extLst>
              </p:cNvPr>
              <p:cNvGrpSpPr>
                <a:grpSpLocks/>
              </p:cNvGrpSpPr>
              <p:nvPr/>
            </p:nvGrpSpPr>
            <p:grpSpPr bwMode="auto">
              <a:xfrm>
                <a:off x="1599" y="1266"/>
                <a:ext cx="1882" cy="518"/>
                <a:chOff x="1599" y="1266"/>
                <a:chExt cx="1882" cy="518"/>
              </a:xfrm>
            </p:grpSpPr>
            <p:sp>
              <p:nvSpPr>
                <p:cNvPr id="32789" name="Rectangle 21">
                  <a:extLst>
                    <a:ext uri="{FF2B5EF4-FFF2-40B4-BE49-F238E27FC236}">
                      <a16:creationId xmlns:a16="http://schemas.microsoft.com/office/drawing/2014/main" id="{A8A51534-212D-5B4D-A603-A80CFBA4794D}"/>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2790" name="Rectangle 22">
                  <a:extLst>
                    <a:ext uri="{FF2B5EF4-FFF2-40B4-BE49-F238E27FC236}">
                      <a16:creationId xmlns:a16="http://schemas.microsoft.com/office/drawing/2014/main" id="{63CA4E38-B5BB-644E-8BB1-396E36DC1BB2}"/>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91" name="Group 23">
                <a:extLst>
                  <a:ext uri="{FF2B5EF4-FFF2-40B4-BE49-F238E27FC236}">
                    <a16:creationId xmlns:a16="http://schemas.microsoft.com/office/drawing/2014/main" id="{C726DDCA-E8AB-6D41-910B-25B9D524299C}"/>
                  </a:ext>
                </a:extLst>
              </p:cNvPr>
              <p:cNvGrpSpPr>
                <a:grpSpLocks/>
              </p:cNvGrpSpPr>
              <p:nvPr/>
            </p:nvGrpSpPr>
            <p:grpSpPr bwMode="auto">
              <a:xfrm>
                <a:off x="0" y="1784"/>
                <a:ext cx="1599" cy="518"/>
                <a:chOff x="0" y="1784"/>
                <a:chExt cx="1599" cy="518"/>
              </a:xfrm>
            </p:grpSpPr>
            <p:sp>
              <p:nvSpPr>
                <p:cNvPr id="32792" name="Rectangle 24">
                  <a:extLst>
                    <a:ext uri="{FF2B5EF4-FFF2-40B4-BE49-F238E27FC236}">
                      <a16:creationId xmlns:a16="http://schemas.microsoft.com/office/drawing/2014/main" id="{C5787E4E-DB71-F145-ACB0-F9C34CB618A6}"/>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2793" name="Rectangle 25">
                  <a:extLst>
                    <a:ext uri="{FF2B5EF4-FFF2-40B4-BE49-F238E27FC236}">
                      <a16:creationId xmlns:a16="http://schemas.microsoft.com/office/drawing/2014/main" id="{3F5B71B3-3C46-5D46-805D-FE87546766AD}"/>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94" name="Group 26">
                <a:extLst>
                  <a:ext uri="{FF2B5EF4-FFF2-40B4-BE49-F238E27FC236}">
                    <a16:creationId xmlns:a16="http://schemas.microsoft.com/office/drawing/2014/main" id="{E6F0AD0B-AD51-AB47-9D70-3DA44EC5FC68}"/>
                  </a:ext>
                </a:extLst>
              </p:cNvPr>
              <p:cNvGrpSpPr>
                <a:grpSpLocks/>
              </p:cNvGrpSpPr>
              <p:nvPr/>
            </p:nvGrpSpPr>
            <p:grpSpPr bwMode="auto">
              <a:xfrm>
                <a:off x="1599" y="1784"/>
                <a:ext cx="1882" cy="518"/>
                <a:chOff x="1599" y="1784"/>
                <a:chExt cx="1882" cy="518"/>
              </a:xfrm>
            </p:grpSpPr>
            <p:sp>
              <p:nvSpPr>
                <p:cNvPr id="32795" name="Rectangle 27">
                  <a:extLst>
                    <a:ext uri="{FF2B5EF4-FFF2-40B4-BE49-F238E27FC236}">
                      <a16:creationId xmlns:a16="http://schemas.microsoft.com/office/drawing/2014/main" id="{6413D3F7-0FE8-5149-A389-4DA5E52BC5B2}"/>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2796" name="Rectangle 28">
                  <a:extLst>
                    <a:ext uri="{FF2B5EF4-FFF2-40B4-BE49-F238E27FC236}">
                      <a16:creationId xmlns:a16="http://schemas.microsoft.com/office/drawing/2014/main" id="{6DDE6FB8-DE78-0D40-BE45-48FFE61AE69C}"/>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797" name="Group 29">
                <a:extLst>
                  <a:ext uri="{FF2B5EF4-FFF2-40B4-BE49-F238E27FC236}">
                    <a16:creationId xmlns:a16="http://schemas.microsoft.com/office/drawing/2014/main" id="{B98AAE1A-C15D-3049-8744-44A34D4A00FA}"/>
                  </a:ext>
                </a:extLst>
              </p:cNvPr>
              <p:cNvGrpSpPr>
                <a:grpSpLocks/>
              </p:cNvGrpSpPr>
              <p:nvPr/>
            </p:nvGrpSpPr>
            <p:grpSpPr bwMode="auto">
              <a:xfrm>
                <a:off x="0" y="2302"/>
                <a:ext cx="1599" cy="518"/>
                <a:chOff x="0" y="2302"/>
                <a:chExt cx="1599" cy="518"/>
              </a:xfrm>
            </p:grpSpPr>
            <p:sp>
              <p:nvSpPr>
                <p:cNvPr id="32798" name="Rectangle 30">
                  <a:extLst>
                    <a:ext uri="{FF2B5EF4-FFF2-40B4-BE49-F238E27FC236}">
                      <a16:creationId xmlns:a16="http://schemas.microsoft.com/office/drawing/2014/main" id="{0ADC38A3-D5A4-A042-8AD3-FCA1A3DD0FB3}"/>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a:t>
                  </a:r>
                  <a:r>
                    <a:rPr lang="en-US" altLang="en-US" sz="1600" b="1">
                      <a:latin typeface="Times New Roman" panose="02020603050405020304" pitchFamily="18" charset="0"/>
                      <a:cs typeface="Times New Roman" panose="02020603050405020304" pitchFamily="18" charset="0"/>
                    </a:rPr>
                    <a:t>farok</a:t>
                  </a:r>
                  <a:r>
                    <a:rPr lang="en-US" altLang="en-US" sz="1600">
                      <a:latin typeface="Times New Roman" panose="02020603050405020304" pitchFamily="18" charset="0"/>
                      <a:cs typeface="Times New Roman" panose="02020603050405020304" pitchFamily="18" charset="0"/>
                    </a:rPr>
                    <a:t>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2799" name="Rectangle 31">
                  <a:extLst>
                    <a:ext uri="{FF2B5EF4-FFF2-40B4-BE49-F238E27FC236}">
                      <a16:creationId xmlns:a16="http://schemas.microsoft.com/office/drawing/2014/main" id="{16D68FEA-057A-114A-9BEC-1DEC1664E2F5}"/>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800" name="Group 32">
                <a:extLst>
                  <a:ext uri="{FF2B5EF4-FFF2-40B4-BE49-F238E27FC236}">
                    <a16:creationId xmlns:a16="http://schemas.microsoft.com/office/drawing/2014/main" id="{18D1FEAE-4D84-BD48-AFC5-D89EFC369E51}"/>
                  </a:ext>
                </a:extLst>
              </p:cNvPr>
              <p:cNvGrpSpPr>
                <a:grpSpLocks/>
              </p:cNvGrpSpPr>
              <p:nvPr/>
            </p:nvGrpSpPr>
            <p:grpSpPr bwMode="auto">
              <a:xfrm>
                <a:off x="1599" y="2302"/>
                <a:ext cx="1882" cy="518"/>
                <a:chOff x="1599" y="2302"/>
                <a:chExt cx="1882" cy="518"/>
              </a:xfrm>
            </p:grpSpPr>
            <p:sp>
              <p:nvSpPr>
                <p:cNvPr id="32801" name="Rectangle 33">
                  <a:extLst>
                    <a:ext uri="{FF2B5EF4-FFF2-40B4-BE49-F238E27FC236}">
                      <a16:creationId xmlns:a16="http://schemas.microsoft.com/office/drawing/2014/main" id="{B1CAFAF3-A800-B248-8671-9BC467B82712}"/>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2802" name="Rectangle 34">
                  <a:extLst>
                    <a:ext uri="{FF2B5EF4-FFF2-40B4-BE49-F238E27FC236}">
                      <a16:creationId xmlns:a16="http://schemas.microsoft.com/office/drawing/2014/main" id="{361F9F21-215A-664F-BAF3-B8B13D7D24C4}"/>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803" name="Group 35">
                <a:extLst>
                  <a:ext uri="{FF2B5EF4-FFF2-40B4-BE49-F238E27FC236}">
                    <a16:creationId xmlns:a16="http://schemas.microsoft.com/office/drawing/2014/main" id="{826640C1-142C-AB44-8BE9-12A68DFA97AC}"/>
                  </a:ext>
                </a:extLst>
              </p:cNvPr>
              <p:cNvGrpSpPr>
                <a:grpSpLocks/>
              </p:cNvGrpSpPr>
              <p:nvPr/>
            </p:nvGrpSpPr>
            <p:grpSpPr bwMode="auto">
              <a:xfrm>
                <a:off x="0" y="2820"/>
                <a:ext cx="1599" cy="518"/>
                <a:chOff x="0" y="2820"/>
                <a:chExt cx="1599" cy="518"/>
              </a:xfrm>
            </p:grpSpPr>
            <p:sp>
              <p:nvSpPr>
                <p:cNvPr id="32804" name="Rectangle 36">
                  <a:extLst>
                    <a:ext uri="{FF2B5EF4-FFF2-40B4-BE49-F238E27FC236}">
                      <a16:creationId xmlns:a16="http://schemas.microsoft.com/office/drawing/2014/main" id="{FA8A28DB-A750-1649-A905-5DFA927C97C6}"/>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2805" name="Rectangle 37">
                  <a:extLst>
                    <a:ext uri="{FF2B5EF4-FFF2-40B4-BE49-F238E27FC236}">
                      <a16:creationId xmlns:a16="http://schemas.microsoft.com/office/drawing/2014/main" id="{D6B2C7A5-313A-3F4C-89F5-064D18AB9B5D}"/>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2806" name="Group 38">
                <a:extLst>
                  <a:ext uri="{FF2B5EF4-FFF2-40B4-BE49-F238E27FC236}">
                    <a16:creationId xmlns:a16="http://schemas.microsoft.com/office/drawing/2014/main" id="{2DB094BE-E662-1646-B275-88F12F42F349}"/>
                  </a:ext>
                </a:extLst>
              </p:cNvPr>
              <p:cNvGrpSpPr>
                <a:grpSpLocks/>
              </p:cNvGrpSpPr>
              <p:nvPr/>
            </p:nvGrpSpPr>
            <p:grpSpPr bwMode="auto">
              <a:xfrm>
                <a:off x="1599" y="2820"/>
                <a:ext cx="1882" cy="518"/>
                <a:chOff x="1599" y="2820"/>
                <a:chExt cx="1882" cy="518"/>
              </a:xfrm>
            </p:grpSpPr>
            <p:sp>
              <p:nvSpPr>
                <p:cNvPr id="32807" name="Rectangle 39">
                  <a:extLst>
                    <a:ext uri="{FF2B5EF4-FFF2-40B4-BE49-F238E27FC236}">
                      <a16:creationId xmlns:a16="http://schemas.microsoft.com/office/drawing/2014/main" id="{8B78C266-0A39-184D-89F4-919F77186D74}"/>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2808" name="Rectangle 40">
                  <a:extLst>
                    <a:ext uri="{FF2B5EF4-FFF2-40B4-BE49-F238E27FC236}">
                      <a16:creationId xmlns:a16="http://schemas.microsoft.com/office/drawing/2014/main" id="{4D75201A-BC52-BF47-BDAF-6D55AE47ED0B}"/>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2809" name="Rectangle 41">
              <a:extLst>
                <a:ext uri="{FF2B5EF4-FFF2-40B4-BE49-F238E27FC236}">
                  <a16:creationId xmlns:a16="http://schemas.microsoft.com/office/drawing/2014/main" id="{B5E6BAFB-75CF-B347-AC51-068346D933F4}"/>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2810" name="Text Box 42">
            <a:extLst>
              <a:ext uri="{FF2B5EF4-FFF2-40B4-BE49-F238E27FC236}">
                <a16:creationId xmlns:a16="http://schemas.microsoft.com/office/drawing/2014/main" id="{43636433-3715-F54E-9FFD-50EAFE4BAE2D}"/>
              </a:ext>
            </a:extLst>
          </p:cNvPr>
          <p:cNvSpPr txBox="1">
            <a:spLocks noChangeArrowheads="1"/>
          </p:cNvSpPr>
          <p:nvPr/>
        </p:nvSpPr>
        <p:spPr bwMode="auto">
          <a:xfrm>
            <a:off x="152400" y="1066800"/>
            <a:ext cx="854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a:solidFill>
                  <a:schemeClr val="tx2"/>
                </a:solidFill>
                <a:latin typeface="Times New Roman" panose="02020603050405020304" pitchFamily="18" charset="0"/>
              </a:rPr>
              <a:t>farok crrrok hihok yorok clok kantok ok-yurp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2858560-F215-C94E-B8D1-D753FC0375EA}"/>
              </a:ext>
            </a:extLst>
          </p:cNvPr>
          <p:cNvSpPr>
            <a:spLocks noChangeArrowheads="1"/>
          </p:cNvSpPr>
          <p:nvPr/>
        </p:nvSpPr>
        <p:spPr bwMode="auto">
          <a:xfrm>
            <a:off x="4800600" y="1066800"/>
            <a:ext cx="568325"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5" name="Text Box 45">
            <a:extLst>
              <a:ext uri="{FF2B5EF4-FFF2-40B4-BE49-F238E27FC236}">
                <a16:creationId xmlns:a16="http://schemas.microsoft.com/office/drawing/2014/main" id="{7B675728-43D0-0040-8F4A-2D7254194A25}"/>
              </a:ext>
            </a:extLst>
          </p:cNvPr>
          <p:cNvSpPr txBox="1">
            <a:spLocks noChangeArrowheads="1"/>
          </p:cNvSpPr>
          <p:nvPr/>
        </p:nvSpPr>
        <p:spPr bwMode="auto">
          <a:xfrm>
            <a:off x="152400" y="1066800"/>
            <a:ext cx="854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a:solidFill>
                  <a:schemeClr val="tx2"/>
                </a:solidFill>
                <a:latin typeface="Times New Roman" panose="02020603050405020304" pitchFamily="18" charset="0"/>
              </a:rPr>
              <a:t>farok crrrok hihok yorok clok kantok ok-yurp</a:t>
            </a:r>
          </a:p>
        </p:txBody>
      </p:sp>
      <p:sp>
        <p:nvSpPr>
          <p:cNvPr id="143407" name="Rectangle 47">
            <a:extLst>
              <a:ext uri="{FF2B5EF4-FFF2-40B4-BE49-F238E27FC236}">
                <a16:creationId xmlns:a16="http://schemas.microsoft.com/office/drawing/2014/main" id="{ABBA3926-C8C4-8841-8A73-5914D3425D14}"/>
              </a:ext>
            </a:extLst>
          </p:cNvPr>
          <p:cNvSpPr>
            <a:spLocks noChangeArrowheads="1"/>
          </p:cNvSpPr>
          <p:nvPr/>
        </p:nvSpPr>
        <p:spPr bwMode="auto">
          <a:xfrm>
            <a:off x="5029200" y="1981200"/>
            <a:ext cx="315913"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6" name="Rectangle 46">
            <a:extLst>
              <a:ext uri="{FF2B5EF4-FFF2-40B4-BE49-F238E27FC236}">
                <a16:creationId xmlns:a16="http://schemas.microsoft.com/office/drawing/2014/main" id="{E7A18446-7413-044B-9434-1D710B9A78F5}"/>
              </a:ext>
            </a:extLst>
          </p:cNvPr>
          <p:cNvSpPr>
            <a:spLocks noChangeArrowheads="1"/>
          </p:cNvSpPr>
          <p:nvPr/>
        </p:nvSpPr>
        <p:spPr bwMode="auto">
          <a:xfrm>
            <a:off x="1295400" y="5410200"/>
            <a:ext cx="315913"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3" name="Rectangle 3">
            <a:extLst>
              <a:ext uri="{FF2B5EF4-FFF2-40B4-BE49-F238E27FC236}">
                <a16:creationId xmlns:a16="http://schemas.microsoft.com/office/drawing/2014/main" id="{2C8DF8C7-25F5-B944-92F4-C95625EEE003}"/>
              </a:ext>
            </a:extLst>
          </p:cNvPr>
          <p:cNvSpPr>
            <a:spLocks noChangeArrowheads="1"/>
          </p:cNvSpPr>
          <p:nvPr/>
        </p:nvSpPr>
        <p:spPr bwMode="auto">
          <a:xfrm>
            <a:off x="5121275" y="1522413"/>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4" name="Rectangle 4">
            <a:extLst>
              <a:ext uri="{FF2B5EF4-FFF2-40B4-BE49-F238E27FC236}">
                <a16:creationId xmlns:a16="http://schemas.microsoft.com/office/drawing/2014/main" id="{A0B07624-BC95-6B49-B6FB-05CDE157A703}"/>
              </a:ext>
            </a:extLst>
          </p:cNvPr>
          <p:cNvSpPr>
            <a:spLocks noChangeArrowheads="1"/>
          </p:cNvSpPr>
          <p:nvPr/>
        </p:nvSpPr>
        <p:spPr bwMode="auto">
          <a:xfrm>
            <a:off x="1447800" y="4876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5" name="Rectangle 5">
            <a:extLst>
              <a:ext uri="{FF2B5EF4-FFF2-40B4-BE49-F238E27FC236}">
                <a16:creationId xmlns:a16="http://schemas.microsoft.com/office/drawing/2014/main" id="{21E7E017-77C6-0F44-8990-83DB0E4FFA6A}"/>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143366" name="Group 6">
            <a:extLst>
              <a:ext uri="{FF2B5EF4-FFF2-40B4-BE49-F238E27FC236}">
                <a16:creationId xmlns:a16="http://schemas.microsoft.com/office/drawing/2014/main" id="{9BB6DBCC-1CD2-0F4F-82DB-6DFD7038176D}"/>
              </a:ext>
            </a:extLst>
          </p:cNvPr>
          <p:cNvGrpSpPr>
            <a:grpSpLocks/>
          </p:cNvGrpSpPr>
          <p:nvPr/>
        </p:nvGrpSpPr>
        <p:grpSpPr bwMode="auto">
          <a:xfrm>
            <a:off x="381000" y="1524000"/>
            <a:ext cx="8337550" cy="4873625"/>
            <a:chOff x="-3" y="-3"/>
            <a:chExt cx="3487" cy="3344"/>
          </a:xfrm>
        </p:grpSpPr>
        <p:grpSp>
          <p:nvGrpSpPr>
            <p:cNvPr id="143367" name="Group 7">
              <a:extLst>
                <a:ext uri="{FF2B5EF4-FFF2-40B4-BE49-F238E27FC236}">
                  <a16:creationId xmlns:a16="http://schemas.microsoft.com/office/drawing/2014/main" id="{46309798-3BBA-AA47-A0B5-A4A543776649}"/>
                </a:ext>
              </a:extLst>
            </p:cNvPr>
            <p:cNvGrpSpPr>
              <a:grpSpLocks/>
            </p:cNvGrpSpPr>
            <p:nvPr/>
          </p:nvGrpSpPr>
          <p:grpSpPr bwMode="auto">
            <a:xfrm>
              <a:off x="0" y="0"/>
              <a:ext cx="3481" cy="3338"/>
              <a:chOff x="0" y="0"/>
              <a:chExt cx="3481" cy="3338"/>
            </a:xfrm>
          </p:grpSpPr>
          <p:grpSp>
            <p:nvGrpSpPr>
              <p:cNvPr id="143368" name="Group 8">
                <a:extLst>
                  <a:ext uri="{FF2B5EF4-FFF2-40B4-BE49-F238E27FC236}">
                    <a16:creationId xmlns:a16="http://schemas.microsoft.com/office/drawing/2014/main" id="{497919E5-6207-2347-96AB-23142FCA4E83}"/>
                  </a:ext>
                </a:extLst>
              </p:cNvPr>
              <p:cNvGrpSpPr>
                <a:grpSpLocks/>
              </p:cNvGrpSpPr>
              <p:nvPr/>
            </p:nvGrpSpPr>
            <p:grpSpPr bwMode="auto">
              <a:xfrm>
                <a:off x="0" y="0"/>
                <a:ext cx="1599" cy="633"/>
                <a:chOff x="0" y="0"/>
                <a:chExt cx="1599" cy="633"/>
              </a:xfrm>
            </p:grpSpPr>
            <p:sp>
              <p:nvSpPr>
                <p:cNvPr id="143369" name="Rectangle 9">
                  <a:extLst>
                    <a:ext uri="{FF2B5EF4-FFF2-40B4-BE49-F238E27FC236}">
                      <a16:creationId xmlns:a16="http://schemas.microsoft.com/office/drawing/2014/main" id="{7D301F4A-89E5-0445-B320-7D765C13CB0E}"/>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143370" name="Rectangle 10">
                  <a:extLst>
                    <a:ext uri="{FF2B5EF4-FFF2-40B4-BE49-F238E27FC236}">
                      <a16:creationId xmlns:a16="http://schemas.microsoft.com/office/drawing/2014/main" id="{9C463061-0860-8F4C-9DE2-9FF7CECEF810}"/>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71" name="Group 11">
                <a:extLst>
                  <a:ext uri="{FF2B5EF4-FFF2-40B4-BE49-F238E27FC236}">
                    <a16:creationId xmlns:a16="http://schemas.microsoft.com/office/drawing/2014/main" id="{E6F70E3D-A08F-4348-9261-A03F9282F8B3}"/>
                  </a:ext>
                </a:extLst>
              </p:cNvPr>
              <p:cNvGrpSpPr>
                <a:grpSpLocks/>
              </p:cNvGrpSpPr>
              <p:nvPr/>
            </p:nvGrpSpPr>
            <p:grpSpPr bwMode="auto">
              <a:xfrm>
                <a:off x="1599" y="0"/>
                <a:ext cx="1882" cy="633"/>
                <a:chOff x="1599" y="0"/>
                <a:chExt cx="1882" cy="633"/>
              </a:xfrm>
            </p:grpSpPr>
            <p:sp>
              <p:nvSpPr>
                <p:cNvPr id="143372" name="Rectangle 12">
                  <a:extLst>
                    <a:ext uri="{FF2B5EF4-FFF2-40B4-BE49-F238E27FC236}">
                      <a16:creationId xmlns:a16="http://schemas.microsoft.com/office/drawing/2014/main" id="{ACA814FD-0DE5-3743-9C58-63D316B50621}"/>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a:t>
                  </a:r>
                  <a:r>
                    <a:rPr lang="en-US" altLang="en-US" sz="1600" b="1">
                      <a:latin typeface="Times New Roman" panose="02020603050405020304" pitchFamily="18" charset="0"/>
                      <a:cs typeface="Times New Roman" panose="02020603050405020304" pitchFamily="18" charset="0"/>
                    </a:rPr>
                    <a:t>farok</a:t>
                  </a:r>
                  <a:r>
                    <a:rPr lang="en-US" altLang="en-US" sz="1600">
                      <a:latin typeface="Times New Roman" panose="02020603050405020304" pitchFamily="18" charset="0"/>
                      <a:cs typeface="Times New Roman" panose="02020603050405020304" pitchFamily="18" charset="0"/>
                    </a:rPr>
                    <a:t>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a:t>
                  </a:r>
                  <a:r>
                    <a:rPr lang="en-US" altLang="en-US" sz="1600" b="1">
                      <a:latin typeface="Times New Roman" panose="02020603050405020304" pitchFamily="18" charset="0"/>
                      <a:cs typeface="Times New Roman" panose="02020603050405020304" pitchFamily="18" charset="0"/>
                    </a:rPr>
                    <a:t>jjat</a:t>
                  </a:r>
                  <a:r>
                    <a:rPr lang="en-US" altLang="en-US" sz="1600">
                      <a:latin typeface="Times New Roman" panose="02020603050405020304" pitchFamily="18" charset="0"/>
                      <a:cs typeface="Times New Roman" panose="02020603050405020304" pitchFamily="18" charset="0"/>
                    </a:rPr>
                    <a:t> bichat wat dat vat eneat .</a:t>
                  </a:r>
                </a:p>
                <a:p>
                  <a:pPr algn="l" eaLnBrk="0" hangingPunct="0"/>
                  <a:endParaRPr lang="en-US" altLang="en-US" sz="3200">
                    <a:latin typeface="Times New Roman" panose="02020603050405020304" pitchFamily="18" charset="0"/>
                  </a:endParaRPr>
                </a:p>
              </p:txBody>
            </p:sp>
            <p:sp>
              <p:nvSpPr>
                <p:cNvPr id="143373" name="Rectangle 13">
                  <a:extLst>
                    <a:ext uri="{FF2B5EF4-FFF2-40B4-BE49-F238E27FC236}">
                      <a16:creationId xmlns:a16="http://schemas.microsoft.com/office/drawing/2014/main" id="{94E43DC3-3D80-4F4F-924E-B3600CC3F52A}"/>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74" name="Group 14">
                <a:extLst>
                  <a:ext uri="{FF2B5EF4-FFF2-40B4-BE49-F238E27FC236}">
                    <a16:creationId xmlns:a16="http://schemas.microsoft.com/office/drawing/2014/main" id="{D4FE5A1F-ED4B-0940-B866-FF6C08401BBB}"/>
                  </a:ext>
                </a:extLst>
              </p:cNvPr>
              <p:cNvGrpSpPr>
                <a:grpSpLocks/>
              </p:cNvGrpSpPr>
              <p:nvPr/>
            </p:nvGrpSpPr>
            <p:grpSpPr bwMode="auto">
              <a:xfrm>
                <a:off x="0" y="633"/>
                <a:ext cx="1599" cy="633"/>
                <a:chOff x="0" y="633"/>
                <a:chExt cx="1599" cy="633"/>
              </a:xfrm>
            </p:grpSpPr>
            <p:sp>
              <p:nvSpPr>
                <p:cNvPr id="143375" name="Rectangle 15">
                  <a:extLst>
                    <a:ext uri="{FF2B5EF4-FFF2-40B4-BE49-F238E27FC236}">
                      <a16:creationId xmlns:a16="http://schemas.microsoft.com/office/drawing/2014/main" id="{9E560429-943D-E74D-86AE-FDD794AF5959}"/>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143376" name="Rectangle 16">
                  <a:extLst>
                    <a:ext uri="{FF2B5EF4-FFF2-40B4-BE49-F238E27FC236}">
                      <a16:creationId xmlns:a16="http://schemas.microsoft.com/office/drawing/2014/main" id="{7075F9EF-FE13-0545-8BD6-BBBEEDE559C7}"/>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77" name="Group 17">
                <a:extLst>
                  <a:ext uri="{FF2B5EF4-FFF2-40B4-BE49-F238E27FC236}">
                    <a16:creationId xmlns:a16="http://schemas.microsoft.com/office/drawing/2014/main" id="{C5A52814-6D0A-2842-A171-F01FF2F7AF3F}"/>
                  </a:ext>
                </a:extLst>
              </p:cNvPr>
              <p:cNvGrpSpPr>
                <a:grpSpLocks/>
              </p:cNvGrpSpPr>
              <p:nvPr/>
            </p:nvGrpSpPr>
            <p:grpSpPr bwMode="auto">
              <a:xfrm>
                <a:off x="1599" y="633"/>
                <a:ext cx="1882" cy="633"/>
                <a:chOff x="1599" y="633"/>
                <a:chExt cx="1882" cy="633"/>
              </a:xfrm>
            </p:grpSpPr>
            <p:sp>
              <p:nvSpPr>
                <p:cNvPr id="143378" name="Rectangle 18">
                  <a:extLst>
                    <a:ext uri="{FF2B5EF4-FFF2-40B4-BE49-F238E27FC236}">
                      <a16:creationId xmlns:a16="http://schemas.microsoft.com/office/drawing/2014/main" id="{7A2BD6B3-D1C4-1D45-AA3D-972FFD183B6F}"/>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143379" name="Rectangle 19">
                  <a:extLst>
                    <a:ext uri="{FF2B5EF4-FFF2-40B4-BE49-F238E27FC236}">
                      <a16:creationId xmlns:a16="http://schemas.microsoft.com/office/drawing/2014/main" id="{D6C92568-4DDA-C04F-8715-F4C634EC5770}"/>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80" name="Group 20">
                <a:extLst>
                  <a:ext uri="{FF2B5EF4-FFF2-40B4-BE49-F238E27FC236}">
                    <a16:creationId xmlns:a16="http://schemas.microsoft.com/office/drawing/2014/main" id="{65305A8A-D75F-5347-83D6-84AE87B0ED57}"/>
                  </a:ext>
                </a:extLst>
              </p:cNvPr>
              <p:cNvGrpSpPr>
                <a:grpSpLocks/>
              </p:cNvGrpSpPr>
              <p:nvPr/>
            </p:nvGrpSpPr>
            <p:grpSpPr bwMode="auto">
              <a:xfrm>
                <a:off x="0" y="1266"/>
                <a:ext cx="1599" cy="518"/>
                <a:chOff x="0" y="1266"/>
                <a:chExt cx="1599" cy="518"/>
              </a:xfrm>
            </p:grpSpPr>
            <p:sp>
              <p:nvSpPr>
                <p:cNvPr id="143381" name="Rectangle 21">
                  <a:extLst>
                    <a:ext uri="{FF2B5EF4-FFF2-40B4-BE49-F238E27FC236}">
                      <a16:creationId xmlns:a16="http://schemas.microsoft.com/office/drawing/2014/main" id="{2F0568D9-AED0-F346-84C2-2F75C0AEE424}"/>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143382" name="Rectangle 22">
                  <a:extLst>
                    <a:ext uri="{FF2B5EF4-FFF2-40B4-BE49-F238E27FC236}">
                      <a16:creationId xmlns:a16="http://schemas.microsoft.com/office/drawing/2014/main" id="{D81D6C5E-68A0-7042-8ABF-BD7889D96B47}"/>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83" name="Group 23">
                <a:extLst>
                  <a:ext uri="{FF2B5EF4-FFF2-40B4-BE49-F238E27FC236}">
                    <a16:creationId xmlns:a16="http://schemas.microsoft.com/office/drawing/2014/main" id="{FC79F86C-607E-7E47-820C-B5E9E1BE2E52}"/>
                  </a:ext>
                </a:extLst>
              </p:cNvPr>
              <p:cNvGrpSpPr>
                <a:grpSpLocks/>
              </p:cNvGrpSpPr>
              <p:nvPr/>
            </p:nvGrpSpPr>
            <p:grpSpPr bwMode="auto">
              <a:xfrm>
                <a:off x="1599" y="1266"/>
                <a:ext cx="1882" cy="518"/>
                <a:chOff x="1599" y="1266"/>
                <a:chExt cx="1882" cy="518"/>
              </a:xfrm>
            </p:grpSpPr>
            <p:sp>
              <p:nvSpPr>
                <p:cNvPr id="143384" name="Rectangle 24">
                  <a:extLst>
                    <a:ext uri="{FF2B5EF4-FFF2-40B4-BE49-F238E27FC236}">
                      <a16:creationId xmlns:a16="http://schemas.microsoft.com/office/drawing/2014/main" id="{3E596D4D-D079-1E4C-A0C4-5FC57F80706E}"/>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143385" name="Rectangle 25">
                  <a:extLst>
                    <a:ext uri="{FF2B5EF4-FFF2-40B4-BE49-F238E27FC236}">
                      <a16:creationId xmlns:a16="http://schemas.microsoft.com/office/drawing/2014/main" id="{BB8B943B-9146-2840-BB8C-87D97B163051}"/>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86" name="Group 26">
                <a:extLst>
                  <a:ext uri="{FF2B5EF4-FFF2-40B4-BE49-F238E27FC236}">
                    <a16:creationId xmlns:a16="http://schemas.microsoft.com/office/drawing/2014/main" id="{04A39148-10BA-D443-92FB-05D7832FAB51}"/>
                  </a:ext>
                </a:extLst>
              </p:cNvPr>
              <p:cNvGrpSpPr>
                <a:grpSpLocks/>
              </p:cNvGrpSpPr>
              <p:nvPr/>
            </p:nvGrpSpPr>
            <p:grpSpPr bwMode="auto">
              <a:xfrm>
                <a:off x="0" y="1784"/>
                <a:ext cx="1599" cy="518"/>
                <a:chOff x="0" y="1784"/>
                <a:chExt cx="1599" cy="518"/>
              </a:xfrm>
            </p:grpSpPr>
            <p:sp>
              <p:nvSpPr>
                <p:cNvPr id="143387" name="Rectangle 27">
                  <a:extLst>
                    <a:ext uri="{FF2B5EF4-FFF2-40B4-BE49-F238E27FC236}">
                      <a16:creationId xmlns:a16="http://schemas.microsoft.com/office/drawing/2014/main" id="{BACCC580-F2A0-2944-8B8F-04386D16A0F5}"/>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143388" name="Rectangle 28">
                  <a:extLst>
                    <a:ext uri="{FF2B5EF4-FFF2-40B4-BE49-F238E27FC236}">
                      <a16:creationId xmlns:a16="http://schemas.microsoft.com/office/drawing/2014/main" id="{50E4C09B-297F-7743-854A-AEB6E233CFEF}"/>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89" name="Group 29">
                <a:extLst>
                  <a:ext uri="{FF2B5EF4-FFF2-40B4-BE49-F238E27FC236}">
                    <a16:creationId xmlns:a16="http://schemas.microsoft.com/office/drawing/2014/main" id="{D9B4B8A4-F3B6-B44A-AEC1-16522E3986B3}"/>
                  </a:ext>
                </a:extLst>
              </p:cNvPr>
              <p:cNvGrpSpPr>
                <a:grpSpLocks/>
              </p:cNvGrpSpPr>
              <p:nvPr/>
            </p:nvGrpSpPr>
            <p:grpSpPr bwMode="auto">
              <a:xfrm>
                <a:off x="1599" y="1784"/>
                <a:ext cx="1882" cy="518"/>
                <a:chOff x="1599" y="1784"/>
                <a:chExt cx="1882" cy="518"/>
              </a:xfrm>
            </p:grpSpPr>
            <p:sp>
              <p:nvSpPr>
                <p:cNvPr id="143390" name="Rectangle 30">
                  <a:extLst>
                    <a:ext uri="{FF2B5EF4-FFF2-40B4-BE49-F238E27FC236}">
                      <a16:creationId xmlns:a16="http://schemas.microsoft.com/office/drawing/2014/main" id="{2043B8AF-48F4-0D46-8CEF-D31FDB4924B2}"/>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143391" name="Rectangle 31">
                  <a:extLst>
                    <a:ext uri="{FF2B5EF4-FFF2-40B4-BE49-F238E27FC236}">
                      <a16:creationId xmlns:a16="http://schemas.microsoft.com/office/drawing/2014/main" id="{3C507E29-55C6-8046-B4FE-3864D711B1B4}"/>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92" name="Group 32">
                <a:extLst>
                  <a:ext uri="{FF2B5EF4-FFF2-40B4-BE49-F238E27FC236}">
                    <a16:creationId xmlns:a16="http://schemas.microsoft.com/office/drawing/2014/main" id="{6DC716A1-D829-FB48-9B80-598D2B449635}"/>
                  </a:ext>
                </a:extLst>
              </p:cNvPr>
              <p:cNvGrpSpPr>
                <a:grpSpLocks/>
              </p:cNvGrpSpPr>
              <p:nvPr/>
            </p:nvGrpSpPr>
            <p:grpSpPr bwMode="auto">
              <a:xfrm>
                <a:off x="0" y="2302"/>
                <a:ext cx="1599" cy="518"/>
                <a:chOff x="0" y="2302"/>
                <a:chExt cx="1599" cy="518"/>
              </a:xfrm>
            </p:grpSpPr>
            <p:sp>
              <p:nvSpPr>
                <p:cNvPr id="143393" name="Rectangle 33">
                  <a:extLst>
                    <a:ext uri="{FF2B5EF4-FFF2-40B4-BE49-F238E27FC236}">
                      <a16:creationId xmlns:a16="http://schemas.microsoft.com/office/drawing/2014/main" id="{811B6ECA-CBDB-4A48-8AE3-6BDBBFF459C0}"/>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a:t>
                  </a:r>
                  <a:r>
                    <a:rPr lang="en-US" altLang="en-US" sz="1600" b="1">
                      <a:latin typeface="Times New Roman" panose="02020603050405020304" pitchFamily="18" charset="0"/>
                      <a:cs typeface="Times New Roman" panose="02020603050405020304" pitchFamily="18" charset="0"/>
                    </a:rPr>
                    <a:t>farok</a:t>
                  </a:r>
                  <a:r>
                    <a:rPr lang="en-US" altLang="en-US" sz="1600">
                      <a:latin typeface="Times New Roman" panose="02020603050405020304" pitchFamily="18" charset="0"/>
                      <a:cs typeface="Times New Roman" panose="02020603050405020304" pitchFamily="18" charset="0"/>
                    </a:rPr>
                    <a:t>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a:t>
                  </a:r>
                  <a:r>
                    <a:rPr lang="en-US" altLang="en-US" sz="1600" b="1">
                      <a:latin typeface="Times New Roman" panose="02020603050405020304" pitchFamily="18" charset="0"/>
                      <a:cs typeface="Times New Roman" panose="02020603050405020304" pitchFamily="18" charset="0"/>
                    </a:rPr>
                    <a:t>jjat</a:t>
                  </a:r>
                  <a:r>
                    <a:rPr lang="en-US" altLang="en-US" sz="1600">
                      <a:latin typeface="Times New Roman" panose="02020603050405020304" pitchFamily="18" charset="0"/>
                      <a:cs typeface="Times New Roman" panose="02020603050405020304" pitchFamily="18" charset="0"/>
                    </a:rPr>
                    <a:t> quat cat .</a:t>
                  </a:r>
                </a:p>
                <a:p>
                  <a:pPr algn="l" eaLnBrk="0" hangingPunct="0"/>
                  <a:endParaRPr lang="en-US" altLang="en-US" sz="3200">
                    <a:latin typeface="Times New Roman" panose="02020603050405020304" pitchFamily="18" charset="0"/>
                  </a:endParaRPr>
                </a:p>
              </p:txBody>
            </p:sp>
            <p:sp>
              <p:nvSpPr>
                <p:cNvPr id="143394" name="Rectangle 34">
                  <a:extLst>
                    <a:ext uri="{FF2B5EF4-FFF2-40B4-BE49-F238E27FC236}">
                      <a16:creationId xmlns:a16="http://schemas.microsoft.com/office/drawing/2014/main" id="{7C2E0FEB-6718-3640-91F9-7F59E4E31468}"/>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95" name="Group 35">
                <a:extLst>
                  <a:ext uri="{FF2B5EF4-FFF2-40B4-BE49-F238E27FC236}">
                    <a16:creationId xmlns:a16="http://schemas.microsoft.com/office/drawing/2014/main" id="{10284C20-C023-8544-BC84-42F182941FEF}"/>
                  </a:ext>
                </a:extLst>
              </p:cNvPr>
              <p:cNvGrpSpPr>
                <a:grpSpLocks/>
              </p:cNvGrpSpPr>
              <p:nvPr/>
            </p:nvGrpSpPr>
            <p:grpSpPr bwMode="auto">
              <a:xfrm>
                <a:off x="1599" y="2302"/>
                <a:ext cx="1882" cy="518"/>
                <a:chOff x="1599" y="2302"/>
                <a:chExt cx="1882" cy="518"/>
              </a:xfrm>
            </p:grpSpPr>
            <p:sp>
              <p:nvSpPr>
                <p:cNvPr id="143396" name="Rectangle 36">
                  <a:extLst>
                    <a:ext uri="{FF2B5EF4-FFF2-40B4-BE49-F238E27FC236}">
                      <a16:creationId xmlns:a16="http://schemas.microsoft.com/office/drawing/2014/main" id="{B0D458E1-E480-A440-AB5C-AAC5E07E4447}"/>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143397" name="Rectangle 37">
                  <a:extLst>
                    <a:ext uri="{FF2B5EF4-FFF2-40B4-BE49-F238E27FC236}">
                      <a16:creationId xmlns:a16="http://schemas.microsoft.com/office/drawing/2014/main" id="{C8562044-8E5B-494F-A61D-0059753E35FD}"/>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398" name="Group 38">
                <a:extLst>
                  <a:ext uri="{FF2B5EF4-FFF2-40B4-BE49-F238E27FC236}">
                    <a16:creationId xmlns:a16="http://schemas.microsoft.com/office/drawing/2014/main" id="{63988950-1033-1E4A-935B-1EE8AB5F893C}"/>
                  </a:ext>
                </a:extLst>
              </p:cNvPr>
              <p:cNvGrpSpPr>
                <a:grpSpLocks/>
              </p:cNvGrpSpPr>
              <p:nvPr/>
            </p:nvGrpSpPr>
            <p:grpSpPr bwMode="auto">
              <a:xfrm>
                <a:off x="0" y="2820"/>
                <a:ext cx="1599" cy="518"/>
                <a:chOff x="0" y="2820"/>
                <a:chExt cx="1599" cy="518"/>
              </a:xfrm>
            </p:grpSpPr>
            <p:sp>
              <p:nvSpPr>
                <p:cNvPr id="143399" name="Rectangle 39">
                  <a:extLst>
                    <a:ext uri="{FF2B5EF4-FFF2-40B4-BE49-F238E27FC236}">
                      <a16:creationId xmlns:a16="http://schemas.microsoft.com/office/drawing/2014/main" id="{90BE60FE-BE92-9D44-8FAA-472A6445F870}"/>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143400" name="Rectangle 40">
                  <a:extLst>
                    <a:ext uri="{FF2B5EF4-FFF2-40B4-BE49-F238E27FC236}">
                      <a16:creationId xmlns:a16="http://schemas.microsoft.com/office/drawing/2014/main" id="{D0AD89F6-EAF5-9F42-91DA-FB7F2F3747C4}"/>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401" name="Group 41">
                <a:extLst>
                  <a:ext uri="{FF2B5EF4-FFF2-40B4-BE49-F238E27FC236}">
                    <a16:creationId xmlns:a16="http://schemas.microsoft.com/office/drawing/2014/main" id="{B5CF4A06-3C55-C749-B2EE-AB88AB54FE1B}"/>
                  </a:ext>
                </a:extLst>
              </p:cNvPr>
              <p:cNvGrpSpPr>
                <a:grpSpLocks/>
              </p:cNvGrpSpPr>
              <p:nvPr/>
            </p:nvGrpSpPr>
            <p:grpSpPr bwMode="auto">
              <a:xfrm>
                <a:off x="1599" y="2820"/>
                <a:ext cx="1882" cy="518"/>
                <a:chOff x="1599" y="2820"/>
                <a:chExt cx="1882" cy="518"/>
              </a:xfrm>
            </p:grpSpPr>
            <p:sp>
              <p:nvSpPr>
                <p:cNvPr id="143402" name="Rectangle 42">
                  <a:extLst>
                    <a:ext uri="{FF2B5EF4-FFF2-40B4-BE49-F238E27FC236}">
                      <a16:creationId xmlns:a16="http://schemas.microsoft.com/office/drawing/2014/main" id="{4EF83243-7BA2-9B48-8ED5-EE6838A9AB1E}"/>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143403" name="Rectangle 43">
                  <a:extLst>
                    <a:ext uri="{FF2B5EF4-FFF2-40B4-BE49-F238E27FC236}">
                      <a16:creationId xmlns:a16="http://schemas.microsoft.com/office/drawing/2014/main" id="{B3D72752-2F99-E44C-A087-93DD4DF2C2DA}"/>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143404" name="Rectangle 44">
              <a:extLst>
                <a:ext uri="{FF2B5EF4-FFF2-40B4-BE49-F238E27FC236}">
                  <a16:creationId xmlns:a16="http://schemas.microsoft.com/office/drawing/2014/main" id="{B6EA28FE-DCAA-3246-9AD3-E764432E75CE}"/>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408" name="Line 48">
            <a:extLst>
              <a:ext uri="{FF2B5EF4-FFF2-40B4-BE49-F238E27FC236}">
                <a16:creationId xmlns:a16="http://schemas.microsoft.com/office/drawing/2014/main" id="{1649B34D-B963-6842-A70E-859681C1770A}"/>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9" name="Line 49">
            <a:extLst>
              <a:ext uri="{FF2B5EF4-FFF2-40B4-BE49-F238E27FC236}">
                <a16:creationId xmlns:a16="http://schemas.microsoft.com/office/drawing/2014/main" id="{B5E9F5B3-D307-D646-8DF9-A77AA995EDB3}"/>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40" name="Rectangle 48">
            <a:extLst>
              <a:ext uri="{FF2B5EF4-FFF2-40B4-BE49-F238E27FC236}">
                <a16:creationId xmlns:a16="http://schemas.microsoft.com/office/drawing/2014/main" id="{90D04F01-40FD-2645-AE55-7E0A86BAE794}"/>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9" name="Rectangle 47">
            <a:extLst>
              <a:ext uri="{FF2B5EF4-FFF2-40B4-BE49-F238E27FC236}">
                <a16:creationId xmlns:a16="http://schemas.microsoft.com/office/drawing/2014/main" id="{96722948-2060-A44E-AB24-EFD62947A568}"/>
              </a:ext>
            </a:extLst>
          </p:cNvPr>
          <p:cNvSpPr>
            <a:spLocks noChangeArrowheads="1"/>
          </p:cNvSpPr>
          <p:nvPr/>
        </p:nvSpPr>
        <p:spPr bwMode="auto">
          <a:xfrm>
            <a:off x="5334000" y="1066800"/>
            <a:ext cx="568325"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8" name="Rectangle 46">
            <a:extLst>
              <a:ext uri="{FF2B5EF4-FFF2-40B4-BE49-F238E27FC236}">
                <a16:creationId xmlns:a16="http://schemas.microsoft.com/office/drawing/2014/main" id="{03A34B08-64DA-0C42-9AE6-A0F7E454E2EE}"/>
              </a:ext>
            </a:extLst>
          </p:cNvPr>
          <p:cNvSpPr>
            <a:spLocks noChangeArrowheads="1"/>
          </p:cNvSpPr>
          <p:nvPr/>
        </p:nvSpPr>
        <p:spPr bwMode="auto">
          <a:xfrm>
            <a:off x="5583238" y="4903788"/>
            <a:ext cx="633412"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a:extLst>
              <a:ext uri="{FF2B5EF4-FFF2-40B4-BE49-F238E27FC236}">
                <a16:creationId xmlns:a16="http://schemas.microsoft.com/office/drawing/2014/main" id="{30FCA8C6-0C0B-C448-B42A-B41321632E36}"/>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3795" name="Group 3">
            <a:extLst>
              <a:ext uri="{FF2B5EF4-FFF2-40B4-BE49-F238E27FC236}">
                <a16:creationId xmlns:a16="http://schemas.microsoft.com/office/drawing/2014/main" id="{8F94B6F2-E7E1-4341-9D1D-FF0876C9F078}"/>
              </a:ext>
            </a:extLst>
          </p:cNvPr>
          <p:cNvGrpSpPr>
            <a:grpSpLocks/>
          </p:cNvGrpSpPr>
          <p:nvPr/>
        </p:nvGrpSpPr>
        <p:grpSpPr bwMode="auto">
          <a:xfrm>
            <a:off x="381000" y="1524000"/>
            <a:ext cx="8337550" cy="4873625"/>
            <a:chOff x="-3" y="-3"/>
            <a:chExt cx="3487" cy="3344"/>
          </a:xfrm>
        </p:grpSpPr>
        <p:grpSp>
          <p:nvGrpSpPr>
            <p:cNvPr id="33796" name="Group 4">
              <a:extLst>
                <a:ext uri="{FF2B5EF4-FFF2-40B4-BE49-F238E27FC236}">
                  <a16:creationId xmlns:a16="http://schemas.microsoft.com/office/drawing/2014/main" id="{150EEAF8-5CFA-D045-BA2F-3662A900703B}"/>
                </a:ext>
              </a:extLst>
            </p:cNvPr>
            <p:cNvGrpSpPr>
              <a:grpSpLocks/>
            </p:cNvGrpSpPr>
            <p:nvPr/>
          </p:nvGrpSpPr>
          <p:grpSpPr bwMode="auto">
            <a:xfrm>
              <a:off x="0" y="0"/>
              <a:ext cx="3481" cy="3338"/>
              <a:chOff x="0" y="0"/>
              <a:chExt cx="3481" cy="3338"/>
            </a:xfrm>
          </p:grpSpPr>
          <p:grpSp>
            <p:nvGrpSpPr>
              <p:cNvPr id="33797" name="Group 5">
                <a:extLst>
                  <a:ext uri="{FF2B5EF4-FFF2-40B4-BE49-F238E27FC236}">
                    <a16:creationId xmlns:a16="http://schemas.microsoft.com/office/drawing/2014/main" id="{2A3D1F7D-6EA8-9042-BBCB-DEF7CEAEFE0C}"/>
                  </a:ext>
                </a:extLst>
              </p:cNvPr>
              <p:cNvGrpSpPr>
                <a:grpSpLocks/>
              </p:cNvGrpSpPr>
              <p:nvPr/>
            </p:nvGrpSpPr>
            <p:grpSpPr bwMode="auto">
              <a:xfrm>
                <a:off x="0" y="0"/>
                <a:ext cx="1599" cy="633"/>
                <a:chOff x="0" y="0"/>
                <a:chExt cx="1599" cy="633"/>
              </a:xfrm>
            </p:grpSpPr>
            <p:sp>
              <p:nvSpPr>
                <p:cNvPr id="33798" name="Rectangle 6">
                  <a:extLst>
                    <a:ext uri="{FF2B5EF4-FFF2-40B4-BE49-F238E27FC236}">
                      <a16:creationId xmlns:a16="http://schemas.microsoft.com/office/drawing/2014/main" id="{C224FEF4-D587-9D48-90F9-8150CE56D846}"/>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3799" name="Rectangle 7">
                  <a:extLst>
                    <a:ext uri="{FF2B5EF4-FFF2-40B4-BE49-F238E27FC236}">
                      <a16:creationId xmlns:a16="http://schemas.microsoft.com/office/drawing/2014/main" id="{CC8CBEB8-F017-F347-8BF7-8265552B6DBA}"/>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00" name="Group 8">
                <a:extLst>
                  <a:ext uri="{FF2B5EF4-FFF2-40B4-BE49-F238E27FC236}">
                    <a16:creationId xmlns:a16="http://schemas.microsoft.com/office/drawing/2014/main" id="{4E4C641A-5767-7040-A103-8658F18C2017}"/>
                  </a:ext>
                </a:extLst>
              </p:cNvPr>
              <p:cNvGrpSpPr>
                <a:grpSpLocks/>
              </p:cNvGrpSpPr>
              <p:nvPr/>
            </p:nvGrpSpPr>
            <p:grpSpPr bwMode="auto">
              <a:xfrm>
                <a:off x="1599" y="0"/>
                <a:ext cx="1882" cy="633"/>
                <a:chOff x="1599" y="0"/>
                <a:chExt cx="1882" cy="633"/>
              </a:xfrm>
            </p:grpSpPr>
            <p:sp>
              <p:nvSpPr>
                <p:cNvPr id="33801" name="Rectangle 9">
                  <a:extLst>
                    <a:ext uri="{FF2B5EF4-FFF2-40B4-BE49-F238E27FC236}">
                      <a16:creationId xmlns:a16="http://schemas.microsoft.com/office/drawing/2014/main" id="{1AB60252-0D2D-2B4B-A81A-125EF218C071}"/>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a:t>
                  </a:r>
                  <a:r>
                    <a:rPr lang="en-US" altLang="en-US" sz="1600" b="1">
                      <a:latin typeface="Times New Roman" panose="02020603050405020304" pitchFamily="18" charset="0"/>
                      <a:cs typeface="Times New Roman" panose="02020603050405020304" pitchFamily="18" charset="0"/>
                    </a:rPr>
                    <a:t>farok</a:t>
                  </a:r>
                  <a:r>
                    <a:rPr lang="en-US" altLang="en-US" sz="1600">
                      <a:latin typeface="Times New Roman" panose="02020603050405020304" pitchFamily="18" charset="0"/>
                      <a:cs typeface="Times New Roman" panose="02020603050405020304" pitchFamily="18" charset="0"/>
                    </a:rPr>
                    <a:t>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3802" name="Rectangle 10">
                  <a:extLst>
                    <a:ext uri="{FF2B5EF4-FFF2-40B4-BE49-F238E27FC236}">
                      <a16:creationId xmlns:a16="http://schemas.microsoft.com/office/drawing/2014/main" id="{A33A82AD-1662-9F4B-B645-354E9D04D02A}"/>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03" name="Group 11">
                <a:extLst>
                  <a:ext uri="{FF2B5EF4-FFF2-40B4-BE49-F238E27FC236}">
                    <a16:creationId xmlns:a16="http://schemas.microsoft.com/office/drawing/2014/main" id="{E682EC01-2C3C-AB48-B9D2-C55F44647677}"/>
                  </a:ext>
                </a:extLst>
              </p:cNvPr>
              <p:cNvGrpSpPr>
                <a:grpSpLocks/>
              </p:cNvGrpSpPr>
              <p:nvPr/>
            </p:nvGrpSpPr>
            <p:grpSpPr bwMode="auto">
              <a:xfrm>
                <a:off x="0" y="633"/>
                <a:ext cx="1599" cy="633"/>
                <a:chOff x="0" y="633"/>
                <a:chExt cx="1599" cy="633"/>
              </a:xfrm>
            </p:grpSpPr>
            <p:sp>
              <p:nvSpPr>
                <p:cNvPr id="33804" name="Rectangle 12">
                  <a:extLst>
                    <a:ext uri="{FF2B5EF4-FFF2-40B4-BE49-F238E27FC236}">
                      <a16:creationId xmlns:a16="http://schemas.microsoft.com/office/drawing/2014/main" id="{0571E26F-D622-254E-87AA-270A1D5F1A53}"/>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3805" name="Rectangle 13">
                  <a:extLst>
                    <a:ext uri="{FF2B5EF4-FFF2-40B4-BE49-F238E27FC236}">
                      <a16:creationId xmlns:a16="http://schemas.microsoft.com/office/drawing/2014/main" id="{0CFAA9AA-53AB-524B-ACD8-C85FFC7742F6}"/>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06" name="Group 14">
                <a:extLst>
                  <a:ext uri="{FF2B5EF4-FFF2-40B4-BE49-F238E27FC236}">
                    <a16:creationId xmlns:a16="http://schemas.microsoft.com/office/drawing/2014/main" id="{8CDC68EB-5A16-EC48-B2EE-AD9F08C2AF8A}"/>
                  </a:ext>
                </a:extLst>
              </p:cNvPr>
              <p:cNvGrpSpPr>
                <a:grpSpLocks/>
              </p:cNvGrpSpPr>
              <p:nvPr/>
            </p:nvGrpSpPr>
            <p:grpSpPr bwMode="auto">
              <a:xfrm>
                <a:off x="1599" y="633"/>
                <a:ext cx="1882" cy="633"/>
                <a:chOff x="1599" y="633"/>
                <a:chExt cx="1882" cy="633"/>
              </a:xfrm>
            </p:grpSpPr>
            <p:sp>
              <p:nvSpPr>
                <p:cNvPr id="33807" name="Rectangle 15">
                  <a:extLst>
                    <a:ext uri="{FF2B5EF4-FFF2-40B4-BE49-F238E27FC236}">
                      <a16:creationId xmlns:a16="http://schemas.microsoft.com/office/drawing/2014/main" id="{7D01F48B-49D2-644B-AB7B-23D35F4F49A4}"/>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3808" name="Rectangle 16">
                  <a:extLst>
                    <a:ext uri="{FF2B5EF4-FFF2-40B4-BE49-F238E27FC236}">
                      <a16:creationId xmlns:a16="http://schemas.microsoft.com/office/drawing/2014/main" id="{91602DAA-C736-7545-98D2-1452B29B0FF2}"/>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09" name="Group 17">
                <a:extLst>
                  <a:ext uri="{FF2B5EF4-FFF2-40B4-BE49-F238E27FC236}">
                    <a16:creationId xmlns:a16="http://schemas.microsoft.com/office/drawing/2014/main" id="{2F23A547-22CF-0D49-8015-2A67867E765D}"/>
                  </a:ext>
                </a:extLst>
              </p:cNvPr>
              <p:cNvGrpSpPr>
                <a:grpSpLocks/>
              </p:cNvGrpSpPr>
              <p:nvPr/>
            </p:nvGrpSpPr>
            <p:grpSpPr bwMode="auto">
              <a:xfrm>
                <a:off x="0" y="1266"/>
                <a:ext cx="1599" cy="518"/>
                <a:chOff x="0" y="1266"/>
                <a:chExt cx="1599" cy="518"/>
              </a:xfrm>
            </p:grpSpPr>
            <p:sp>
              <p:nvSpPr>
                <p:cNvPr id="33810" name="Rectangle 18">
                  <a:extLst>
                    <a:ext uri="{FF2B5EF4-FFF2-40B4-BE49-F238E27FC236}">
                      <a16:creationId xmlns:a16="http://schemas.microsoft.com/office/drawing/2014/main" id="{3DC11CD0-C1DB-A940-AEB2-438F0D36F0F5}"/>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3811" name="Rectangle 19">
                  <a:extLst>
                    <a:ext uri="{FF2B5EF4-FFF2-40B4-BE49-F238E27FC236}">
                      <a16:creationId xmlns:a16="http://schemas.microsoft.com/office/drawing/2014/main" id="{A9807490-5B4C-4243-BC40-09CE055A5983}"/>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12" name="Group 20">
                <a:extLst>
                  <a:ext uri="{FF2B5EF4-FFF2-40B4-BE49-F238E27FC236}">
                    <a16:creationId xmlns:a16="http://schemas.microsoft.com/office/drawing/2014/main" id="{188BA82B-204E-4947-AAC6-EBCAAFDA2EB9}"/>
                  </a:ext>
                </a:extLst>
              </p:cNvPr>
              <p:cNvGrpSpPr>
                <a:grpSpLocks/>
              </p:cNvGrpSpPr>
              <p:nvPr/>
            </p:nvGrpSpPr>
            <p:grpSpPr bwMode="auto">
              <a:xfrm>
                <a:off x="1599" y="1266"/>
                <a:ext cx="1882" cy="518"/>
                <a:chOff x="1599" y="1266"/>
                <a:chExt cx="1882" cy="518"/>
              </a:xfrm>
            </p:grpSpPr>
            <p:sp>
              <p:nvSpPr>
                <p:cNvPr id="33813" name="Rectangle 21">
                  <a:extLst>
                    <a:ext uri="{FF2B5EF4-FFF2-40B4-BE49-F238E27FC236}">
                      <a16:creationId xmlns:a16="http://schemas.microsoft.com/office/drawing/2014/main" id="{C636317A-529F-C647-BABA-226808223716}"/>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3814" name="Rectangle 22">
                  <a:extLst>
                    <a:ext uri="{FF2B5EF4-FFF2-40B4-BE49-F238E27FC236}">
                      <a16:creationId xmlns:a16="http://schemas.microsoft.com/office/drawing/2014/main" id="{C8D6789C-E9BE-CE47-B1B6-2C3022908364}"/>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15" name="Group 23">
                <a:extLst>
                  <a:ext uri="{FF2B5EF4-FFF2-40B4-BE49-F238E27FC236}">
                    <a16:creationId xmlns:a16="http://schemas.microsoft.com/office/drawing/2014/main" id="{C75F7834-7E6E-704B-99D8-0292B3C3D7A7}"/>
                  </a:ext>
                </a:extLst>
              </p:cNvPr>
              <p:cNvGrpSpPr>
                <a:grpSpLocks/>
              </p:cNvGrpSpPr>
              <p:nvPr/>
            </p:nvGrpSpPr>
            <p:grpSpPr bwMode="auto">
              <a:xfrm>
                <a:off x="0" y="1784"/>
                <a:ext cx="1599" cy="518"/>
                <a:chOff x="0" y="1784"/>
                <a:chExt cx="1599" cy="518"/>
              </a:xfrm>
            </p:grpSpPr>
            <p:sp>
              <p:nvSpPr>
                <p:cNvPr id="33816" name="Rectangle 24">
                  <a:extLst>
                    <a:ext uri="{FF2B5EF4-FFF2-40B4-BE49-F238E27FC236}">
                      <a16:creationId xmlns:a16="http://schemas.microsoft.com/office/drawing/2014/main" id="{AF13A8B5-C31D-5646-AB34-EDB1681BA1BB}"/>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3817" name="Rectangle 25">
                  <a:extLst>
                    <a:ext uri="{FF2B5EF4-FFF2-40B4-BE49-F238E27FC236}">
                      <a16:creationId xmlns:a16="http://schemas.microsoft.com/office/drawing/2014/main" id="{54AD8408-235F-6B48-858C-F70630271EF4}"/>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18" name="Group 26">
                <a:extLst>
                  <a:ext uri="{FF2B5EF4-FFF2-40B4-BE49-F238E27FC236}">
                    <a16:creationId xmlns:a16="http://schemas.microsoft.com/office/drawing/2014/main" id="{4444AADB-3214-7B43-BADD-03CC280EF631}"/>
                  </a:ext>
                </a:extLst>
              </p:cNvPr>
              <p:cNvGrpSpPr>
                <a:grpSpLocks/>
              </p:cNvGrpSpPr>
              <p:nvPr/>
            </p:nvGrpSpPr>
            <p:grpSpPr bwMode="auto">
              <a:xfrm>
                <a:off x="1599" y="1784"/>
                <a:ext cx="1882" cy="518"/>
                <a:chOff x="1599" y="1784"/>
                <a:chExt cx="1882" cy="518"/>
              </a:xfrm>
            </p:grpSpPr>
            <p:sp>
              <p:nvSpPr>
                <p:cNvPr id="33819" name="Rectangle 27">
                  <a:extLst>
                    <a:ext uri="{FF2B5EF4-FFF2-40B4-BE49-F238E27FC236}">
                      <a16:creationId xmlns:a16="http://schemas.microsoft.com/office/drawing/2014/main" id="{8527D50B-2935-E648-86F9-888340876644}"/>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3820" name="Rectangle 28">
                  <a:extLst>
                    <a:ext uri="{FF2B5EF4-FFF2-40B4-BE49-F238E27FC236}">
                      <a16:creationId xmlns:a16="http://schemas.microsoft.com/office/drawing/2014/main" id="{F2527427-7F59-0C48-A7F1-7DAF9444CF8D}"/>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21" name="Group 29">
                <a:extLst>
                  <a:ext uri="{FF2B5EF4-FFF2-40B4-BE49-F238E27FC236}">
                    <a16:creationId xmlns:a16="http://schemas.microsoft.com/office/drawing/2014/main" id="{59CACEF3-A091-6840-B5A6-65C7E130B073}"/>
                  </a:ext>
                </a:extLst>
              </p:cNvPr>
              <p:cNvGrpSpPr>
                <a:grpSpLocks/>
              </p:cNvGrpSpPr>
              <p:nvPr/>
            </p:nvGrpSpPr>
            <p:grpSpPr bwMode="auto">
              <a:xfrm>
                <a:off x="0" y="2302"/>
                <a:ext cx="1599" cy="518"/>
                <a:chOff x="0" y="2302"/>
                <a:chExt cx="1599" cy="518"/>
              </a:xfrm>
            </p:grpSpPr>
            <p:sp>
              <p:nvSpPr>
                <p:cNvPr id="33822" name="Rectangle 30">
                  <a:extLst>
                    <a:ext uri="{FF2B5EF4-FFF2-40B4-BE49-F238E27FC236}">
                      <a16:creationId xmlns:a16="http://schemas.microsoft.com/office/drawing/2014/main" id="{D67A62DB-B671-0748-A23D-E58E88FDA173}"/>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a:t>
                  </a:r>
                  <a:r>
                    <a:rPr lang="en-US" altLang="en-US" sz="1600" b="1">
                      <a:latin typeface="Times New Roman" panose="02020603050405020304" pitchFamily="18" charset="0"/>
                      <a:cs typeface="Times New Roman" panose="02020603050405020304" pitchFamily="18" charset="0"/>
                    </a:rPr>
                    <a:t>farok</a:t>
                  </a:r>
                  <a:r>
                    <a:rPr lang="en-US" altLang="en-US" sz="1600">
                      <a:latin typeface="Times New Roman" panose="02020603050405020304" pitchFamily="18" charset="0"/>
                      <a:cs typeface="Times New Roman" panose="02020603050405020304" pitchFamily="18" charset="0"/>
                    </a:rPr>
                    <a:t>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3823" name="Rectangle 31">
                  <a:extLst>
                    <a:ext uri="{FF2B5EF4-FFF2-40B4-BE49-F238E27FC236}">
                      <a16:creationId xmlns:a16="http://schemas.microsoft.com/office/drawing/2014/main" id="{5B925CD2-1855-9B46-99E4-49C5C3985B26}"/>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24" name="Group 32">
                <a:extLst>
                  <a:ext uri="{FF2B5EF4-FFF2-40B4-BE49-F238E27FC236}">
                    <a16:creationId xmlns:a16="http://schemas.microsoft.com/office/drawing/2014/main" id="{EEF00B58-96E4-C249-A213-B7C8B62F5C76}"/>
                  </a:ext>
                </a:extLst>
              </p:cNvPr>
              <p:cNvGrpSpPr>
                <a:grpSpLocks/>
              </p:cNvGrpSpPr>
              <p:nvPr/>
            </p:nvGrpSpPr>
            <p:grpSpPr bwMode="auto">
              <a:xfrm>
                <a:off x="1599" y="2302"/>
                <a:ext cx="1882" cy="518"/>
                <a:chOff x="1599" y="2302"/>
                <a:chExt cx="1882" cy="518"/>
              </a:xfrm>
            </p:grpSpPr>
            <p:sp>
              <p:nvSpPr>
                <p:cNvPr id="33825" name="Rectangle 33">
                  <a:extLst>
                    <a:ext uri="{FF2B5EF4-FFF2-40B4-BE49-F238E27FC236}">
                      <a16:creationId xmlns:a16="http://schemas.microsoft.com/office/drawing/2014/main" id="{C8B56FAE-77BC-814F-8530-8C2061604677}"/>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a:t>
                  </a:r>
                  <a:r>
                    <a:rPr lang="en-US" altLang="en-US" sz="1600" b="1">
                      <a:latin typeface="Times New Roman" panose="02020603050405020304" pitchFamily="18" charset="0"/>
                      <a:cs typeface="Times New Roman" panose="02020603050405020304" pitchFamily="18" charset="0"/>
                    </a:rPr>
                    <a:t>crrrok</a:t>
                  </a:r>
                  <a:r>
                    <a:rPr lang="en-US" altLang="en-US" sz="1600">
                      <a:latin typeface="Times New Roman" panose="02020603050405020304" pitchFamily="18" charset="0"/>
                      <a:cs typeface="Times New Roman" panose="02020603050405020304" pitchFamily="18" charset="0"/>
                    </a:rPr>
                    <a:t>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3826" name="Rectangle 34">
                  <a:extLst>
                    <a:ext uri="{FF2B5EF4-FFF2-40B4-BE49-F238E27FC236}">
                      <a16:creationId xmlns:a16="http://schemas.microsoft.com/office/drawing/2014/main" id="{E836241A-9C44-A047-AD2C-A623C6FB3744}"/>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27" name="Group 35">
                <a:extLst>
                  <a:ext uri="{FF2B5EF4-FFF2-40B4-BE49-F238E27FC236}">
                    <a16:creationId xmlns:a16="http://schemas.microsoft.com/office/drawing/2014/main" id="{21A2AEA3-7099-3343-B5B8-422593059586}"/>
                  </a:ext>
                </a:extLst>
              </p:cNvPr>
              <p:cNvGrpSpPr>
                <a:grpSpLocks/>
              </p:cNvGrpSpPr>
              <p:nvPr/>
            </p:nvGrpSpPr>
            <p:grpSpPr bwMode="auto">
              <a:xfrm>
                <a:off x="0" y="2820"/>
                <a:ext cx="1599" cy="518"/>
                <a:chOff x="0" y="2820"/>
                <a:chExt cx="1599" cy="518"/>
              </a:xfrm>
            </p:grpSpPr>
            <p:sp>
              <p:nvSpPr>
                <p:cNvPr id="33828" name="Rectangle 36">
                  <a:extLst>
                    <a:ext uri="{FF2B5EF4-FFF2-40B4-BE49-F238E27FC236}">
                      <a16:creationId xmlns:a16="http://schemas.microsoft.com/office/drawing/2014/main" id="{84C084D6-39DF-6743-9E8B-B11287CC644C}"/>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3829" name="Rectangle 37">
                  <a:extLst>
                    <a:ext uri="{FF2B5EF4-FFF2-40B4-BE49-F238E27FC236}">
                      <a16:creationId xmlns:a16="http://schemas.microsoft.com/office/drawing/2014/main" id="{5915F1BA-A21D-2F47-8BA2-64B487363498}"/>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3830" name="Group 38">
                <a:extLst>
                  <a:ext uri="{FF2B5EF4-FFF2-40B4-BE49-F238E27FC236}">
                    <a16:creationId xmlns:a16="http://schemas.microsoft.com/office/drawing/2014/main" id="{90F9055F-9AA5-7141-B3E8-A2EB397B59B7}"/>
                  </a:ext>
                </a:extLst>
              </p:cNvPr>
              <p:cNvGrpSpPr>
                <a:grpSpLocks/>
              </p:cNvGrpSpPr>
              <p:nvPr/>
            </p:nvGrpSpPr>
            <p:grpSpPr bwMode="auto">
              <a:xfrm>
                <a:off x="1599" y="2820"/>
                <a:ext cx="1882" cy="518"/>
                <a:chOff x="1599" y="2820"/>
                <a:chExt cx="1882" cy="518"/>
              </a:xfrm>
            </p:grpSpPr>
            <p:sp>
              <p:nvSpPr>
                <p:cNvPr id="33831" name="Rectangle 39">
                  <a:extLst>
                    <a:ext uri="{FF2B5EF4-FFF2-40B4-BE49-F238E27FC236}">
                      <a16:creationId xmlns:a16="http://schemas.microsoft.com/office/drawing/2014/main" id="{39B5AE2A-3622-084C-9AD2-21C79708CF42}"/>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3832" name="Rectangle 40">
                  <a:extLst>
                    <a:ext uri="{FF2B5EF4-FFF2-40B4-BE49-F238E27FC236}">
                      <a16:creationId xmlns:a16="http://schemas.microsoft.com/office/drawing/2014/main" id="{6F22CCCD-3528-2742-B7E0-3C02E02F1668}"/>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3833" name="Rectangle 41">
              <a:extLst>
                <a:ext uri="{FF2B5EF4-FFF2-40B4-BE49-F238E27FC236}">
                  <a16:creationId xmlns:a16="http://schemas.microsoft.com/office/drawing/2014/main" id="{8853960B-ED16-C04B-9BA2-077A4860EE79}"/>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3834" name="Text Box 42">
            <a:extLst>
              <a:ext uri="{FF2B5EF4-FFF2-40B4-BE49-F238E27FC236}">
                <a16:creationId xmlns:a16="http://schemas.microsoft.com/office/drawing/2014/main" id="{D8ECC884-7958-9043-8820-9E74E65D24B8}"/>
              </a:ext>
            </a:extLst>
          </p:cNvPr>
          <p:cNvSpPr txBox="1">
            <a:spLocks noChangeArrowheads="1"/>
          </p:cNvSpPr>
          <p:nvPr/>
        </p:nvSpPr>
        <p:spPr bwMode="auto">
          <a:xfrm>
            <a:off x="152400" y="1066800"/>
            <a:ext cx="858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hihok yorok clok kantok ok-yurp</a:t>
            </a:r>
          </a:p>
        </p:txBody>
      </p:sp>
      <p:sp>
        <p:nvSpPr>
          <p:cNvPr id="33835" name="Line 43">
            <a:extLst>
              <a:ext uri="{FF2B5EF4-FFF2-40B4-BE49-F238E27FC236}">
                <a16:creationId xmlns:a16="http://schemas.microsoft.com/office/drawing/2014/main" id="{4D9029E0-82EE-5544-A973-DEC4E3411493}"/>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6" name="Line 44">
            <a:extLst>
              <a:ext uri="{FF2B5EF4-FFF2-40B4-BE49-F238E27FC236}">
                <a16:creationId xmlns:a16="http://schemas.microsoft.com/office/drawing/2014/main" id="{84F1EBBE-3C99-E84A-932B-4837C881975E}"/>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7" name="Text Box 45">
            <a:extLst>
              <a:ext uri="{FF2B5EF4-FFF2-40B4-BE49-F238E27FC236}">
                <a16:creationId xmlns:a16="http://schemas.microsoft.com/office/drawing/2014/main" id="{9A8D2489-850A-7F48-83B4-C95FE5F56A2E}"/>
              </a:ext>
            </a:extLst>
          </p:cNvPr>
          <p:cNvSpPr txBox="1">
            <a:spLocks noChangeArrowheads="1"/>
          </p:cNvSpPr>
          <p:nvPr/>
        </p:nvSpPr>
        <p:spPr bwMode="auto">
          <a:xfrm>
            <a:off x="5562600" y="51816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6" name="Rectangle 50">
            <a:extLst>
              <a:ext uri="{FF2B5EF4-FFF2-40B4-BE49-F238E27FC236}">
                <a16:creationId xmlns:a16="http://schemas.microsoft.com/office/drawing/2014/main" id="{55856626-F3AE-EA41-929A-3B9A8CDEA36E}"/>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Rectangle 48">
            <a:extLst>
              <a:ext uri="{FF2B5EF4-FFF2-40B4-BE49-F238E27FC236}">
                <a16:creationId xmlns:a16="http://schemas.microsoft.com/office/drawing/2014/main" id="{0CB1FDCF-26CD-6743-B0E0-31A670D17126}"/>
              </a:ext>
            </a:extLst>
          </p:cNvPr>
          <p:cNvSpPr>
            <a:spLocks noChangeArrowheads="1"/>
          </p:cNvSpPr>
          <p:nvPr/>
        </p:nvSpPr>
        <p:spPr bwMode="auto">
          <a:xfrm>
            <a:off x="5867400" y="1066800"/>
            <a:ext cx="568325"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Rectangle 47">
            <a:extLst>
              <a:ext uri="{FF2B5EF4-FFF2-40B4-BE49-F238E27FC236}">
                <a16:creationId xmlns:a16="http://schemas.microsoft.com/office/drawing/2014/main" id="{D7DB28AD-62C5-A34A-8CC0-B79FD594C3E3}"/>
              </a:ext>
            </a:extLst>
          </p:cNvPr>
          <p:cNvSpPr>
            <a:spLocks noChangeArrowheads="1"/>
          </p:cNvSpPr>
          <p:nvPr/>
        </p:nvSpPr>
        <p:spPr bwMode="auto">
          <a:xfrm>
            <a:off x="6484938" y="5641975"/>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Rectangle 46">
            <a:extLst>
              <a:ext uri="{FF2B5EF4-FFF2-40B4-BE49-F238E27FC236}">
                <a16:creationId xmlns:a16="http://schemas.microsoft.com/office/drawing/2014/main" id="{32B4B25E-9F86-0945-8334-474D6E2C23A8}"/>
              </a:ext>
            </a:extLst>
          </p:cNvPr>
          <p:cNvSpPr>
            <a:spLocks noChangeArrowheads="1"/>
          </p:cNvSpPr>
          <p:nvPr/>
        </p:nvSpPr>
        <p:spPr bwMode="auto">
          <a:xfrm>
            <a:off x="6129338" y="4876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Rectangle 45">
            <a:extLst>
              <a:ext uri="{FF2B5EF4-FFF2-40B4-BE49-F238E27FC236}">
                <a16:creationId xmlns:a16="http://schemas.microsoft.com/office/drawing/2014/main" id="{1EC0AFC8-AF9C-7A44-9F4A-507E31AED919}"/>
              </a:ext>
            </a:extLst>
          </p:cNvPr>
          <p:cNvSpPr>
            <a:spLocks noChangeArrowheads="1"/>
          </p:cNvSpPr>
          <p:nvPr/>
        </p:nvSpPr>
        <p:spPr bwMode="auto">
          <a:xfrm>
            <a:off x="2184400" y="3376613"/>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a:extLst>
              <a:ext uri="{FF2B5EF4-FFF2-40B4-BE49-F238E27FC236}">
                <a16:creationId xmlns:a16="http://schemas.microsoft.com/office/drawing/2014/main" id="{92F6061A-8590-2343-8A2D-A129AF84CFDB}"/>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4819" name="Group 3">
            <a:extLst>
              <a:ext uri="{FF2B5EF4-FFF2-40B4-BE49-F238E27FC236}">
                <a16:creationId xmlns:a16="http://schemas.microsoft.com/office/drawing/2014/main" id="{C0CA454A-F153-7E48-AB46-B952003FCF12}"/>
              </a:ext>
            </a:extLst>
          </p:cNvPr>
          <p:cNvGrpSpPr>
            <a:grpSpLocks/>
          </p:cNvGrpSpPr>
          <p:nvPr/>
        </p:nvGrpSpPr>
        <p:grpSpPr bwMode="auto">
          <a:xfrm>
            <a:off x="381000" y="1524000"/>
            <a:ext cx="8337550" cy="4873625"/>
            <a:chOff x="-3" y="-3"/>
            <a:chExt cx="3487" cy="3344"/>
          </a:xfrm>
        </p:grpSpPr>
        <p:grpSp>
          <p:nvGrpSpPr>
            <p:cNvPr id="34820" name="Group 4">
              <a:extLst>
                <a:ext uri="{FF2B5EF4-FFF2-40B4-BE49-F238E27FC236}">
                  <a16:creationId xmlns:a16="http://schemas.microsoft.com/office/drawing/2014/main" id="{1B8DDB87-EEA6-0141-84AD-A376189E368F}"/>
                </a:ext>
              </a:extLst>
            </p:cNvPr>
            <p:cNvGrpSpPr>
              <a:grpSpLocks/>
            </p:cNvGrpSpPr>
            <p:nvPr/>
          </p:nvGrpSpPr>
          <p:grpSpPr bwMode="auto">
            <a:xfrm>
              <a:off x="0" y="0"/>
              <a:ext cx="3481" cy="3338"/>
              <a:chOff x="0" y="0"/>
              <a:chExt cx="3481" cy="3338"/>
            </a:xfrm>
          </p:grpSpPr>
          <p:grpSp>
            <p:nvGrpSpPr>
              <p:cNvPr id="34821" name="Group 5">
                <a:extLst>
                  <a:ext uri="{FF2B5EF4-FFF2-40B4-BE49-F238E27FC236}">
                    <a16:creationId xmlns:a16="http://schemas.microsoft.com/office/drawing/2014/main" id="{FC59660D-8505-5747-AF7B-B86430732611}"/>
                  </a:ext>
                </a:extLst>
              </p:cNvPr>
              <p:cNvGrpSpPr>
                <a:grpSpLocks/>
              </p:cNvGrpSpPr>
              <p:nvPr/>
            </p:nvGrpSpPr>
            <p:grpSpPr bwMode="auto">
              <a:xfrm>
                <a:off x="0" y="0"/>
                <a:ext cx="1599" cy="633"/>
                <a:chOff x="0" y="0"/>
                <a:chExt cx="1599" cy="633"/>
              </a:xfrm>
            </p:grpSpPr>
            <p:sp>
              <p:nvSpPr>
                <p:cNvPr id="34822" name="Rectangle 6">
                  <a:extLst>
                    <a:ext uri="{FF2B5EF4-FFF2-40B4-BE49-F238E27FC236}">
                      <a16:creationId xmlns:a16="http://schemas.microsoft.com/office/drawing/2014/main" id="{F1DF7B80-A02C-AA45-AD88-1D7DC68D7FD9}"/>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4823" name="Rectangle 7">
                  <a:extLst>
                    <a:ext uri="{FF2B5EF4-FFF2-40B4-BE49-F238E27FC236}">
                      <a16:creationId xmlns:a16="http://schemas.microsoft.com/office/drawing/2014/main" id="{14781524-65C0-AC48-8A20-542DFDF7B27F}"/>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24" name="Group 8">
                <a:extLst>
                  <a:ext uri="{FF2B5EF4-FFF2-40B4-BE49-F238E27FC236}">
                    <a16:creationId xmlns:a16="http://schemas.microsoft.com/office/drawing/2014/main" id="{2D0FEA00-A5FF-6F4F-B255-48036CCE66AE}"/>
                  </a:ext>
                </a:extLst>
              </p:cNvPr>
              <p:cNvGrpSpPr>
                <a:grpSpLocks/>
              </p:cNvGrpSpPr>
              <p:nvPr/>
            </p:nvGrpSpPr>
            <p:grpSpPr bwMode="auto">
              <a:xfrm>
                <a:off x="1599" y="0"/>
                <a:ext cx="1882" cy="633"/>
                <a:chOff x="1599" y="0"/>
                <a:chExt cx="1882" cy="633"/>
              </a:xfrm>
            </p:grpSpPr>
            <p:sp>
              <p:nvSpPr>
                <p:cNvPr id="34825" name="Rectangle 9">
                  <a:extLst>
                    <a:ext uri="{FF2B5EF4-FFF2-40B4-BE49-F238E27FC236}">
                      <a16:creationId xmlns:a16="http://schemas.microsoft.com/office/drawing/2014/main" id="{CB6D7E09-FBA3-0249-84D1-0CF7D42032E9}"/>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4826" name="Rectangle 10">
                  <a:extLst>
                    <a:ext uri="{FF2B5EF4-FFF2-40B4-BE49-F238E27FC236}">
                      <a16:creationId xmlns:a16="http://schemas.microsoft.com/office/drawing/2014/main" id="{57456BB6-8EBE-844C-8386-5C52EA91A8C9}"/>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27" name="Group 11">
                <a:extLst>
                  <a:ext uri="{FF2B5EF4-FFF2-40B4-BE49-F238E27FC236}">
                    <a16:creationId xmlns:a16="http://schemas.microsoft.com/office/drawing/2014/main" id="{5FDEA7B4-921F-874D-B1FC-26D390CC750E}"/>
                  </a:ext>
                </a:extLst>
              </p:cNvPr>
              <p:cNvGrpSpPr>
                <a:grpSpLocks/>
              </p:cNvGrpSpPr>
              <p:nvPr/>
            </p:nvGrpSpPr>
            <p:grpSpPr bwMode="auto">
              <a:xfrm>
                <a:off x="0" y="633"/>
                <a:ext cx="1599" cy="633"/>
                <a:chOff x="0" y="633"/>
                <a:chExt cx="1599" cy="633"/>
              </a:xfrm>
            </p:grpSpPr>
            <p:sp>
              <p:nvSpPr>
                <p:cNvPr id="34828" name="Rectangle 12">
                  <a:extLst>
                    <a:ext uri="{FF2B5EF4-FFF2-40B4-BE49-F238E27FC236}">
                      <a16:creationId xmlns:a16="http://schemas.microsoft.com/office/drawing/2014/main" id="{249937F7-6A41-514E-A8BE-CB235DEDE044}"/>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4829" name="Rectangle 13">
                  <a:extLst>
                    <a:ext uri="{FF2B5EF4-FFF2-40B4-BE49-F238E27FC236}">
                      <a16:creationId xmlns:a16="http://schemas.microsoft.com/office/drawing/2014/main" id="{BEBD6D9D-6CD4-6448-B033-BD252B5BA41D}"/>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30" name="Group 14">
                <a:extLst>
                  <a:ext uri="{FF2B5EF4-FFF2-40B4-BE49-F238E27FC236}">
                    <a16:creationId xmlns:a16="http://schemas.microsoft.com/office/drawing/2014/main" id="{F2ADB325-5798-AC45-9097-A6F77E1EECCC}"/>
                  </a:ext>
                </a:extLst>
              </p:cNvPr>
              <p:cNvGrpSpPr>
                <a:grpSpLocks/>
              </p:cNvGrpSpPr>
              <p:nvPr/>
            </p:nvGrpSpPr>
            <p:grpSpPr bwMode="auto">
              <a:xfrm>
                <a:off x="1599" y="633"/>
                <a:ext cx="1882" cy="633"/>
                <a:chOff x="1599" y="633"/>
                <a:chExt cx="1882" cy="633"/>
              </a:xfrm>
            </p:grpSpPr>
            <p:sp>
              <p:nvSpPr>
                <p:cNvPr id="34831" name="Rectangle 15">
                  <a:extLst>
                    <a:ext uri="{FF2B5EF4-FFF2-40B4-BE49-F238E27FC236}">
                      <a16:creationId xmlns:a16="http://schemas.microsoft.com/office/drawing/2014/main" id="{519EFF7C-64D6-DB4D-9A35-ECABB891C448}"/>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4832" name="Rectangle 16">
                  <a:extLst>
                    <a:ext uri="{FF2B5EF4-FFF2-40B4-BE49-F238E27FC236}">
                      <a16:creationId xmlns:a16="http://schemas.microsoft.com/office/drawing/2014/main" id="{BE9B791A-6958-DA46-BA73-E0D20B68875F}"/>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33" name="Group 17">
                <a:extLst>
                  <a:ext uri="{FF2B5EF4-FFF2-40B4-BE49-F238E27FC236}">
                    <a16:creationId xmlns:a16="http://schemas.microsoft.com/office/drawing/2014/main" id="{D77C496A-3A05-514E-BC3A-D05ADD1D3A04}"/>
                  </a:ext>
                </a:extLst>
              </p:cNvPr>
              <p:cNvGrpSpPr>
                <a:grpSpLocks/>
              </p:cNvGrpSpPr>
              <p:nvPr/>
            </p:nvGrpSpPr>
            <p:grpSpPr bwMode="auto">
              <a:xfrm>
                <a:off x="0" y="1266"/>
                <a:ext cx="1599" cy="518"/>
                <a:chOff x="0" y="1266"/>
                <a:chExt cx="1599" cy="518"/>
              </a:xfrm>
            </p:grpSpPr>
            <p:sp>
              <p:nvSpPr>
                <p:cNvPr id="34834" name="Rectangle 18">
                  <a:extLst>
                    <a:ext uri="{FF2B5EF4-FFF2-40B4-BE49-F238E27FC236}">
                      <a16:creationId xmlns:a16="http://schemas.microsoft.com/office/drawing/2014/main" id="{5589FB89-58FD-024D-9ACE-6942B2A3F9FA}"/>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a:t>
                  </a:r>
                  <a:r>
                    <a:rPr lang="en-US" altLang="en-US" sz="1600" b="1">
                      <a:latin typeface="Times New Roman" panose="02020603050405020304" pitchFamily="18" charset="0"/>
                      <a:cs typeface="Times New Roman" panose="02020603050405020304" pitchFamily="18" charset="0"/>
                    </a:rPr>
                    <a:t>hihok</a:t>
                  </a:r>
                  <a:r>
                    <a:rPr lang="en-US" altLang="en-US" sz="1600">
                      <a:latin typeface="Times New Roman" panose="02020603050405020304" pitchFamily="18" charset="0"/>
                      <a:cs typeface="Times New Roman" panose="02020603050405020304" pitchFamily="18" charset="0"/>
                    </a:rPr>
                    <a:t>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4835" name="Rectangle 19">
                  <a:extLst>
                    <a:ext uri="{FF2B5EF4-FFF2-40B4-BE49-F238E27FC236}">
                      <a16:creationId xmlns:a16="http://schemas.microsoft.com/office/drawing/2014/main" id="{83DF78D1-9DB6-D04D-BF10-9D814E8FA022}"/>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36" name="Group 20">
                <a:extLst>
                  <a:ext uri="{FF2B5EF4-FFF2-40B4-BE49-F238E27FC236}">
                    <a16:creationId xmlns:a16="http://schemas.microsoft.com/office/drawing/2014/main" id="{4610B09F-A710-AE47-A89E-E202199CDF30}"/>
                  </a:ext>
                </a:extLst>
              </p:cNvPr>
              <p:cNvGrpSpPr>
                <a:grpSpLocks/>
              </p:cNvGrpSpPr>
              <p:nvPr/>
            </p:nvGrpSpPr>
            <p:grpSpPr bwMode="auto">
              <a:xfrm>
                <a:off x="1599" y="1266"/>
                <a:ext cx="1882" cy="518"/>
                <a:chOff x="1599" y="1266"/>
                <a:chExt cx="1882" cy="518"/>
              </a:xfrm>
            </p:grpSpPr>
            <p:sp>
              <p:nvSpPr>
                <p:cNvPr id="34837" name="Rectangle 21">
                  <a:extLst>
                    <a:ext uri="{FF2B5EF4-FFF2-40B4-BE49-F238E27FC236}">
                      <a16:creationId xmlns:a16="http://schemas.microsoft.com/office/drawing/2014/main" id="{2B2B5D68-0F69-984C-9DF1-6431FBD8B94B}"/>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4838" name="Rectangle 22">
                  <a:extLst>
                    <a:ext uri="{FF2B5EF4-FFF2-40B4-BE49-F238E27FC236}">
                      <a16:creationId xmlns:a16="http://schemas.microsoft.com/office/drawing/2014/main" id="{2E35FA3B-8400-9C43-B9B1-6E998F8BB387}"/>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39" name="Group 23">
                <a:extLst>
                  <a:ext uri="{FF2B5EF4-FFF2-40B4-BE49-F238E27FC236}">
                    <a16:creationId xmlns:a16="http://schemas.microsoft.com/office/drawing/2014/main" id="{24BF7EF0-3E50-664F-A01D-F1A1822CCE76}"/>
                  </a:ext>
                </a:extLst>
              </p:cNvPr>
              <p:cNvGrpSpPr>
                <a:grpSpLocks/>
              </p:cNvGrpSpPr>
              <p:nvPr/>
            </p:nvGrpSpPr>
            <p:grpSpPr bwMode="auto">
              <a:xfrm>
                <a:off x="0" y="1784"/>
                <a:ext cx="1599" cy="518"/>
                <a:chOff x="0" y="1784"/>
                <a:chExt cx="1599" cy="518"/>
              </a:xfrm>
            </p:grpSpPr>
            <p:sp>
              <p:nvSpPr>
                <p:cNvPr id="34840" name="Rectangle 24">
                  <a:extLst>
                    <a:ext uri="{FF2B5EF4-FFF2-40B4-BE49-F238E27FC236}">
                      <a16:creationId xmlns:a16="http://schemas.microsoft.com/office/drawing/2014/main" id="{3D8BF883-10C4-7F4D-964B-0F19F953A477}"/>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4841" name="Rectangle 25">
                  <a:extLst>
                    <a:ext uri="{FF2B5EF4-FFF2-40B4-BE49-F238E27FC236}">
                      <a16:creationId xmlns:a16="http://schemas.microsoft.com/office/drawing/2014/main" id="{6BA7C721-FB36-194E-B59B-B2019CEE641D}"/>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42" name="Group 26">
                <a:extLst>
                  <a:ext uri="{FF2B5EF4-FFF2-40B4-BE49-F238E27FC236}">
                    <a16:creationId xmlns:a16="http://schemas.microsoft.com/office/drawing/2014/main" id="{3E1C78DC-E19B-7248-8EA8-6BDC6BCFCB09}"/>
                  </a:ext>
                </a:extLst>
              </p:cNvPr>
              <p:cNvGrpSpPr>
                <a:grpSpLocks/>
              </p:cNvGrpSpPr>
              <p:nvPr/>
            </p:nvGrpSpPr>
            <p:grpSpPr bwMode="auto">
              <a:xfrm>
                <a:off x="1599" y="1784"/>
                <a:ext cx="1882" cy="518"/>
                <a:chOff x="1599" y="1784"/>
                <a:chExt cx="1882" cy="518"/>
              </a:xfrm>
            </p:grpSpPr>
            <p:sp>
              <p:nvSpPr>
                <p:cNvPr id="34843" name="Rectangle 27">
                  <a:extLst>
                    <a:ext uri="{FF2B5EF4-FFF2-40B4-BE49-F238E27FC236}">
                      <a16:creationId xmlns:a16="http://schemas.microsoft.com/office/drawing/2014/main" id="{FE43C38C-68BE-CD46-A049-9F9202188226}"/>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4844" name="Rectangle 28">
                  <a:extLst>
                    <a:ext uri="{FF2B5EF4-FFF2-40B4-BE49-F238E27FC236}">
                      <a16:creationId xmlns:a16="http://schemas.microsoft.com/office/drawing/2014/main" id="{CC49AE1B-A410-1B43-9324-BEC101B013F3}"/>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45" name="Group 29">
                <a:extLst>
                  <a:ext uri="{FF2B5EF4-FFF2-40B4-BE49-F238E27FC236}">
                    <a16:creationId xmlns:a16="http://schemas.microsoft.com/office/drawing/2014/main" id="{94AE0048-4FFD-6B44-B167-F75FDDE5531E}"/>
                  </a:ext>
                </a:extLst>
              </p:cNvPr>
              <p:cNvGrpSpPr>
                <a:grpSpLocks/>
              </p:cNvGrpSpPr>
              <p:nvPr/>
            </p:nvGrpSpPr>
            <p:grpSpPr bwMode="auto">
              <a:xfrm>
                <a:off x="0" y="2302"/>
                <a:ext cx="1599" cy="518"/>
                <a:chOff x="0" y="2302"/>
                <a:chExt cx="1599" cy="518"/>
              </a:xfrm>
            </p:grpSpPr>
            <p:sp>
              <p:nvSpPr>
                <p:cNvPr id="34846" name="Rectangle 30">
                  <a:extLst>
                    <a:ext uri="{FF2B5EF4-FFF2-40B4-BE49-F238E27FC236}">
                      <a16:creationId xmlns:a16="http://schemas.microsoft.com/office/drawing/2014/main" id="{6A5C0354-2A8E-A64A-9575-B01522022F4E}"/>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4847" name="Rectangle 31">
                  <a:extLst>
                    <a:ext uri="{FF2B5EF4-FFF2-40B4-BE49-F238E27FC236}">
                      <a16:creationId xmlns:a16="http://schemas.microsoft.com/office/drawing/2014/main" id="{2F5C6E4B-4620-B249-BF5A-B0F50FA1C2CE}"/>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48" name="Group 32">
                <a:extLst>
                  <a:ext uri="{FF2B5EF4-FFF2-40B4-BE49-F238E27FC236}">
                    <a16:creationId xmlns:a16="http://schemas.microsoft.com/office/drawing/2014/main" id="{20FE9A6B-573D-514E-AA38-596D7E9979B6}"/>
                  </a:ext>
                </a:extLst>
              </p:cNvPr>
              <p:cNvGrpSpPr>
                <a:grpSpLocks/>
              </p:cNvGrpSpPr>
              <p:nvPr/>
            </p:nvGrpSpPr>
            <p:grpSpPr bwMode="auto">
              <a:xfrm>
                <a:off x="1599" y="2302"/>
                <a:ext cx="1882" cy="518"/>
                <a:chOff x="1599" y="2302"/>
                <a:chExt cx="1882" cy="518"/>
              </a:xfrm>
            </p:grpSpPr>
            <p:sp>
              <p:nvSpPr>
                <p:cNvPr id="34849" name="Rectangle 33">
                  <a:extLst>
                    <a:ext uri="{FF2B5EF4-FFF2-40B4-BE49-F238E27FC236}">
                      <a16:creationId xmlns:a16="http://schemas.microsoft.com/office/drawing/2014/main" id="{F5D9FD75-9879-6145-AAD7-903014C36E9C}"/>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a:t>
                  </a:r>
                  <a:r>
                    <a:rPr lang="en-US" altLang="en-US" sz="1600" b="1">
                      <a:latin typeface="Times New Roman" panose="02020603050405020304" pitchFamily="18" charset="0"/>
                      <a:cs typeface="Times New Roman" panose="02020603050405020304" pitchFamily="18" charset="0"/>
                    </a:rPr>
                    <a:t>hihok</a:t>
                  </a:r>
                  <a:r>
                    <a:rPr lang="en-US" altLang="en-US" sz="1600">
                      <a:latin typeface="Times New Roman" panose="02020603050405020304" pitchFamily="18" charset="0"/>
                      <a:cs typeface="Times New Roman" panose="02020603050405020304" pitchFamily="18" charset="0"/>
                    </a:rPr>
                    <a:t>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4850" name="Rectangle 34">
                  <a:extLst>
                    <a:ext uri="{FF2B5EF4-FFF2-40B4-BE49-F238E27FC236}">
                      <a16:creationId xmlns:a16="http://schemas.microsoft.com/office/drawing/2014/main" id="{D925C71D-4E31-7A43-8262-578D40B7681D}"/>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51" name="Group 35">
                <a:extLst>
                  <a:ext uri="{FF2B5EF4-FFF2-40B4-BE49-F238E27FC236}">
                    <a16:creationId xmlns:a16="http://schemas.microsoft.com/office/drawing/2014/main" id="{8A8BA190-BACC-5E47-AAA0-B23335C21905}"/>
                  </a:ext>
                </a:extLst>
              </p:cNvPr>
              <p:cNvGrpSpPr>
                <a:grpSpLocks/>
              </p:cNvGrpSpPr>
              <p:nvPr/>
            </p:nvGrpSpPr>
            <p:grpSpPr bwMode="auto">
              <a:xfrm>
                <a:off x="0" y="2820"/>
                <a:ext cx="1599" cy="518"/>
                <a:chOff x="0" y="2820"/>
                <a:chExt cx="1599" cy="518"/>
              </a:xfrm>
            </p:grpSpPr>
            <p:sp>
              <p:nvSpPr>
                <p:cNvPr id="34852" name="Rectangle 36">
                  <a:extLst>
                    <a:ext uri="{FF2B5EF4-FFF2-40B4-BE49-F238E27FC236}">
                      <a16:creationId xmlns:a16="http://schemas.microsoft.com/office/drawing/2014/main" id="{2E13BE4A-6C8C-DA47-9CEE-34A7A8B07664}"/>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4853" name="Rectangle 37">
                  <a:extLst>
                    <a:ext uri="{FF2B5EF4-FFF2-40B4-BE49-F238E27FC236}">
                      <a16:creationId xmlns:a16="http://schemas.microsoft.com/office/drawing/2014/main" id="{B55AEC39-7E70-1F42-BAE5-0EA537E20E63}"/>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4854" name="Group 38">
                <a:extLst>
                  <a:ext uri="{FF2B5EF4-FFF2-40B4-BE49-F238E27FC236}">
                    <a16:creationId xmlns:a16="http://schemas.microsoft.com/office/drawing/2014/main" id="{27F41CED-89FB-2C46-8B5E-65037722AB00}"/>
                  </a:ext>
                </a:extLst>
              </p:cNvPr>
              <p:cNvGrpSpPr>
                <a:grpSpLocks/>
              </p:cNvGrpSpPr>
              <p:nvPr/>
            </p:nvGrpSpPr>
            <p:grpSpPr bwMode="auto">
              <a:xfrm>
                <a:off x="1599" y="2820"/>
                <a:ext cx="1882" cy="518"/>
                <a:chOff x="1599" y="2820"/>
                <a:chExt cx="1882" cy="518"/>
              </a:xfrm>
            </p:grpSpPr>
            <p:sp>
              <p:nvSpPr>
                <p:cNvPr id="34855" name="Rectangle 39">
                  <a:extLst>
                    <a:ext uri="{FF2B5EF4-FFF2-40B4-BE49-F238E27FC236}">
                      <a16:creationId xmlns:a16="http://schemas.microsoft.com/office/drawing/2014/main" id="{C455B9C9-3155-0B46-B70D-765A70239A32}"/>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a:t>
                  </a:r>
                  <a:r>
                    <a:rPr lang="en-US" altLang="en-US" sz="1600" b="1">
                      <a:latin typeface="Times New Roman" panose="02020603050405020304" pitchFamily="18" charset="0"/>
                      <a:cs typeface="Times New Roman" panose="02020603050405020304" pitchFamily="18" charset="0"/>
                    </a:rPr>
                    <a:t>hihok</a:t>
                  </a:r>
                  <a:r>
                    <a:rPr lang="en-US" altLang="en-US" sz="1600">
                      <a:latin typeface="Times New Roman" panose="02020603050405020304" pitchFamily="18" charset="0"/>
                      <a:cs typeface="Times New Roman" panose="02020603050405020304" pitchFamily="18" charset="0"/>
                    </a:rPr>
                    <a:t>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4856" name="Rectangle 40">
                  <a:extLst>
                    <a:ext uri="{FF2B5EF4-FFF2-40B4-BE49-F238E27FC236}">
                      <a16:creationId xmlns:a16="http://schemas.microsoft.com/office/drawing/2014/main" id="{F36D48BE-F1F1-5748-940A-3A9D20D626D0}"/>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4857" name="Rectangle 41">
              <a:extLst>
                <a:ext uri="{FF2B5EF4-FFF2-40B4-BE49-F238E27FC236}">
                  <a16:creationId xmlns:a16="http://schemas.microsoft.com/office/drawing/2014/main" id="{AFC56C01-77A8-0C43-A2CD-D36527F13A8A}"/>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4858" name="Text Box 42">
            <a:extLst>
              <a:ext uri="{FF2B5EF4-FFF2-40B4-BE49-F238E27FC236}">
                <a16:creationId xmlns:a16="http://schemas.microsoft.com/office/drawing/2014/main" id="{C64BCCE9-340A-F845-A269-B8F50F791A50}"/>
              </a:ext>
            </a:extLst>
          </p:cNvPr>
          <p:cNvSpPr txBox="1">
            <a:spLocks noChangeArrowheads="1"/>
          </p:cNvSpPr>
          <p:nvPr/>
        </p:nvSpPr>
        <p:spPr bwMode="auto">
          <a:xfrm>
            <a:off x="152400" y="1066800"/>
            <a:ext cx="858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hihok yorok clok kantok ok-yurp</a:t>
            </a:r>
          </a:p>
        </p:txBody>
      </p:sp>
      <p:sp>
        <p:nvSpPr>
          <p:cNvPr id="34859" name="Line 43">
            <a:extLst>
              <a:ext uri="{FF2B5EF4-FFF2-40B4-BE49-F238E27FC236}">
                <a16:creationId xmlns:a16="http://schemas.microsoft.com/office/drawing/2014/main" id="{FBDF6903-5181-EB43-B04C-3EF74ADD9383}"/>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44">
            <a:extLst>
              <a:ext uri="{FF2B5EF4-FFF2-40B4-BE49-F238E27FC236}">
                <a16:creationId xmlns:a16="http://schemas.microsoft.com/office/drawing/2014/main" id="{835666B6-1CC9-2442-B8C2-2EE4899497BF}"/>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3" name="Rectangle 53">
            <a:extLst>
              <a:ext uri="{FF2B5EF4-FFF2-40B4-BE49-F238E27FC236}">
                <a16:creationId xmlns:a16="http://schemas.microsoft.com/office/drawing/2014/main" id="{5E8BA97B-9233-7347-9C3F-39895DA2B2CB}"/>
              </a:ext>
            </a:extLst>
          </p:cNvPr>
          <p:cNvSpPr>
            <a:spLocks noChangeArrowheads="1"/>
          </p:cNvSpPr>
          <p:nvPr/>
        </p:nvSpPr>
        <p:spPr bwMode="auto">
          <a:xfrm>
            <a:off x="5943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92" name="Rectangle 52">
            <a:extLst>
              <a:ext uri="{FF2B5EF4-FFF2-40B4-BE49-F238E27FC236}">
                <a16:creationId xmlns:a16="http://schemas.microsoft.com/office/drawing/2014/main" id="{F9579291-F587-4547-AED6-8AC7E3B54E5F}"/>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91" name="Rectangle 51">
            <a:extLst>
              <a:ext uri="{FF2B5EF4-FFF2-40B4-BE49-F238E27FC236}">
                <a16:creationId xmlns:a16="http://schemas.microsoft.com/office/drawing/2014/main" id="{AC617771-A286-4E4D-BA60-9C106674CAF3}"/>
              </a:ext>
            </a:extLst>
          </p:cNvPr>
          <p:cNvSpPr>
            <a:spLocks noChangeArrowheads="1"/>
          </p:cNvSpPr>
          <p:nvPr/>
        </p:nvSpPr>
        <p:spPr bwMode="auto">
          <a:xfrm>
            <a:off x="6477000" y="1066800"/>
            <a:ext cx="568325"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90" name="Rectangle 50">
            <a:extLst>
              <a:ext uri="{FF2B5EF4-FFF2-40B4-BE49-F238E27FC236}">
                <a16:creationId xmlns:a16="http://schemas.microsoft.com/office/drawing/2014/main" id="{34E433B8-092D-9347-8F76-D803CDA18E27}"/>
              </a:ext>
            </a:extLst>
          </p:cNvPr>
          <p:cNvSpPr>
            <a:spLocks noChangeArrowheads="1"/>
          </p:cNvSpPr>
          <p:nvPr/>
        </p:nvSpPr>
        <p:spPr bwMode="auto">
          <a:xfrm>
            <a:off x="6675438" y="4905375"/>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9" name="Rectangle 49">
            <a:extLst>
              <a:ext uri="{FF2B5EF4-FFF2-40B4-BE49-F238E27FC236}">
                <a16:creationId xmlns:a16="http://schemas.microsoft.com/office/drawing/2014/main" id="{6F57AB43-C9C5-5A46-A925-782ED22099D5}"/>
              </a:ext>
            </a:extLst>
          </p:cNvPr>
          <p:cNvSpPr>
            <a:spLocks noChangeArrowheads="1"/>
          </p:cNvSpPr>
          <p:nvPr/>
        </p:nvSpPr>
        <p:spPr bwMode="auto">
          <a:xfrm>
            <a:off x="6003925" y="4135438"/>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2" name="Rectangle 2">
            <a:extLst>
              <a:ext uri="{FF2B5EF4-FFF2-40B4-BE49-F238E27FC236}">
                <a16:creationId xmlns:a16="http://schemas.microsoft.com/office/drawing/2014/main" id="{39CA8B8E-A639-9846-9F29-C51B858D3666}"/>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5843" name="Group 3">
            <a:extLst>
              <a:ext uri="{FF2B5EF4-FFF2-40B4-BE49-F238E27FC236}">
                <a16:creationId xmlns:a16="http://schemas.microsoft.com/office/drawing/2014/main" id="{2CF1E2E8-71EC-774C-8394-929B29BFE944}"/>
              </a:ext>
            </a:extLst>
          </p:cNvPr>
          <p:cNvGrpSpPr>
            <a:grpSpLocks/>
          </p:cNvGrpSpPr>
          <p:nvPr/>
        </p:nvGrpSpPr>
        <p:grpSpPr bwMode="auto">
          <a:xfrm>
            <a:off x="381000" y="1524000"/>
            <a:ext cx="8337550" cy="4873625"/>
            <a:chOff x="-3" y="-3"/>
            <a:chExt cx="3487" cy="3344"/>
          </a:xfrm>
        </p:grpSpPr>
        <p:grpSp>
          <p:nvGrpSpPr>
            <p:cNvPr id="35844" name="Group 4">
              <a:extLst>
                <a:ext uri="{FF2B5EF4-FFF2-40B4-BE49-F238E27FC236}">
                  <a16:creationId xmlns:a16="http://schemas.microsoft.com/office/drawing/2014/main" id="{C36DB657-5F0F-7944-AE0E-8D4ED5FB443C}"/>
                </a:ext>
              </a:extLst>
            </p:cNvPr>
            <p:cNvGrpSpPr>
              <a:grpSpLocks/>
            </p:cNvGrpSpPr>
            <p:nvPr/>
          </p:nvGrpSpPr>
          <p:grpSpPr bwMode="auto">
            <a:xfrm>
              <a:off x="0" y="0"/>
              <a:ext cx="3481" cy="3338"/>
              <a:chOff x="0" y="0"/>
              <a:chExt cx="3481" cy="3338"/>
            </a:xfrm>
          </p:grpSpPr>
          <p:grpSp>
            <p:nvGrpSpPr>
              <p:cNvPr id="35845" name="Group 5">
                <a:extLst>
                  <a:ext uri="{FF2B5EF4-FFF2-40B4-BE49-F238E27FC236}">
                    <a16:creationId xmlns:a16="http://schemas.microsoft.com/office/drawing/2014/main" id="{F6E8615B-C61D-9842-9461-2F95DC0FFBA7}"/>
                  </a:ext>
                </a:extLst>
              </p:cNvPr>
              <p:cNvGrpSpPr>
                <a:grpSpLocks/>
              </p:cNvGrpSpPr>
              <p:nvPr/>
            </p:nvGrpSpPr>
            <p:grpSpPr bwMode="auto">
              <a:xfrm>
                <a:off x="0" y="0"/>
                <a:ext cx="1599" cy="633"/>
                <a:chOff x="0" y="0"/>
                <a:chExt cx="1599" cy="633"/>
              </a:xfrm>
            </p:grpSpPr>
            <p:sp>
              <p:nvSpPr>
                <p:cNvPr id="35846" name="Rectangle 6">
                  <a:extLst>
                    <a:ext uri="{FF2B5EF4-FFF2-40B4-BE49-F238E27FC236}">
                      <a16:creationId xmlns:a16="http://schemas.microsoft.com/office/drawing/2014/main" id="{0EB687A1-00E1-5E4E-85BC-8E21EF6DAFBB}"/>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5847" name="Rectangle 7">
                  <a:extLst>
                    <a:ext uri="{FF2B5EF4-FFF2-40B4-BE49-F238E27FC236}">
                      <a16:creationId xmlns:a16="http://schemas.microsoft.com/office/drawing/2014/main" id="{2EB8CA75-CBEB-6749-8BD3-47724655A86B}"/>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48" name="Group 8">
                <a:extLst>
                  <a:ext uri="{FF2B5EF4-FFF2-40B4-BE49-F238E27FC236}">
                    <a16:creationId xmlns:a16="http://schemas.microsoft.com/office/drawing/2014/main" id="{D13BCF30-6202-DA4A-95AD-FA3C860E5673}"/>
                  </a:ext>
                </a:extLst>
              </p:cNvPr>
              <p:cNvGrpSpPr>
                <a:grpSpLocks/>
              </p:cNvGrpSpPr>
              <p:nvPr/>
            </p:nvGrpSpPr>
            <p:grpSpPr bwMode="auto">
              <a:xfrm>
                <a:off x="1599" y="0"/>
                <a:ext cx="1882" cy="633"/>
                <a:chOff x="1599" y="0"/>
                <a:chExt cx="1882" cy="633"/>
              </a:xfrm>
            </p:grpSpPr>
            <p:sp>
              <p:nvSpPr>
                <p:cNvPr id="35849" name="Rectangle 9">
                  <a:extLst>
                    <a:ext uri="{FF2B5EF4-FFF2-40B4-BE49-F238E27FC236}">
                      <a16:creationId xmlns:a16="http://schemas.microsoft.com/office/drawing/2014/main" id="{1F89EEC0-C53E-FE4B-8742-03FC1C01FFE0}"/>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5850" name="Rectangle 10">
                  <a:extLst>
                    <a:ext uri="{FF2B5EF4-FFF2-40B4-BE49-F238E27FC236}">
                      <a16:creationId xmlns:a16="http://schemas.microsoft.com/office/drawing/2014/main" id="{1C0AE2ED-CAC7-694D-B87F-5789D5467CB4}"/>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51" name="Group 11">
                <a:extLst>
                  <a:ext uri="{FF2B5EF4-FFF2-40B4-BE49-F238E27FC236}">
                    <a16:creationId xmlns:a16="http://schemas.microsoft.com/office/drawing/2014/main" id="{794849B2-D584-0243-BFB0-B0346568C406}"/>
                  </a:ext>
                </a:extLst>
              </p:cNvPr>
              <p:cNvGrpSpPr>
                <a:grpSpLocks/>
              </p:cNvGrpSpPr>
              <p:nvPr/>
            </p:nvGrpSpPr>
            <p:grpSpPr bwMode="auto">
              <a:xfrm>
                <a:off x="0" y="633"/>
                <a:ext cx="1599" cy="633"/>
                <a:chOff x="0" y="633"/>
                <a:chExt cx="1599" cy="633"/>
              </a:xfrm>
            </p:grpSpPr>
            <p:sp>
              <p:nvSpPr>
                <p:cNvPr id="35852" name="Rectangle 12">
                  <a:extLst>
                    <a:ext uri="{FF2B5EF4-FFF2-40B4-BE49-F238E27FC236}">
                      <a16:creationId xmlns:a16="http://schemas.microsoft.com/office/drawing/2014/main" id="{30D6E310-4343-2242-B156-3E12D1227275}"/>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5853" name="Rectangle 13">
                  <a:extLst>
                    <a:ext uri="{FF2B5EF4-FFF2-40B4-BE49-F238E27FC236}">
                      <a16:creationId xmlns:a16="http://schemas.microsoft.com/office/drawing/2014/main" id="{3888B445-1C90-2548-8611-13D146C87506}"/>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54" name="Group 14">
                <a:extLst>
                  <a:ext uri="{FF2B5EF4-FFF2-40B4-BE49-F238E27FC236}">
                    <a16:creationId xmlns:a16="http://schemas.microsoft.com/office/drawing/2014/main" id="{93E437EC-4376-8D4B-A8A9-2DBFC447D7BC}"/>
                  </a:ext>
                </a:extLst>
              </p:cNvPr>
              <p:cNvGrpSpPr>
                <a:grpSpLocks/>
              </p:cNvGrpSpPr>
              <p:nvPr/>
            </p:nvGrpSpPr>
            <p:grpSpPr bwMode="auto">
              <a:xfrm>
                <a:off x="1599" y="633"/>
                <a:ext cx="1882" cy="633"/>
                <a:chOff x="1599" y="633"/>
                <a:chExt cx="1882" cy="633"/>
              </a:xfrm>
            </p:grpSpPr>
            <p:sp>
              <p:nvSpPr>
                <p:cNvPr id="35855" name="Rectangle 15">
                  <a:extLst>
                    <a:ext uri="{FF2B5EF4-FFF2-40B4-BE49-F238E27FC236}">
                      <a16:creationId xmlns:a16="http://schemas.microsoft.com/office/drawing/2014/main" id="{C0EFA24C-B3B4-3F4C-B449-7135621B1311}"/>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5856" name="Rectangle 16">
                  <a:extLst>
                    <a:ext uri="{FF2B5EF4-FFF2-40B4-BE49-F238E27FC236}">
                      <a16:creationId xmlns:a16="http://schemas.microsoft.com/office/drawing/2014/main" id="{2A0ECAC4-3A1C-E94D-A985-FA973AA29752}"/>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57" name="Group 17">
                <a:extLst>
                  <a:ext uri="{FF2B5EF4-FFF2-40B4-BE49-F238E27FC236}">
                    <a16:creationId xmlns:a16="http://schemas.microsoft.com/office/drawing/2014/main" id="{8352C530-47B4-524A-B437-83AAEB130363}"/>
                  </a:ext>
                </a:extLst>
              </p:cNvPr>
              <p:cNvGrpSpPr>
                <a:grpSpLocks/>
              </p:cNvGrpSpPr>
              <p:nvPr/>
            </p:nvGrpSpPr>
            <p:grpSpPr bwMode="auto">
              <a:xfrm>
                <a:off x="0" y="1266"/>
                <a:ext cx="1599" cy="518"/>
                <a:chOff x="0" y="1266"/>
                <a:chExt cx="1599" cy="518"/>
              </a:xfrm>
            </p:grpSpPr>
            <p:sp>
              <p:nvSpPr>
                <p:cNvPr id="35858" name="Rectangle 18">
                  <a:extLst>
                    <a:ext uri="{FF2B5EF4-FFF2-40B4-BE49-F238E27FC236}">
                      <a16:creationId xmlns:a16="http://schemas.microsoft.com/office/drawing/2014/main" id="{38E01491-BB16-2D47-A270-3D547CB16593}"/>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a:t>
                  </a:r>
                  <a:r>
                    <a:rPr lang="en-US" altLang="en-US" sz="1600" b="1">
                      <a:latin typeface="Times New Roman" panose="02020603050405020304" pitchFamily="18" charset="0"/>
                      <a:cs typeface="Times New Roman" panose="02020603050405020304" pitchFamily="18" charset="0"/>
                    </a:rPr>
                    <a:t>hihok</a:t>
                  </a:r>
                  <a:r>
                    <a:rPr lang="en-US" altLang="en-US" sz="1600">
                      <a:latin typeface="Times New Roman" panose="02020603050405020304" pitchFamily="18" charset="0"/>
                      <a:cs typeface="Times New Roman" panose="02020603050405020304" pitchFamily="18" charset="0"/>
                    </a:rPr>
                    <a:t>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5859" name="Rectangle 19">
                  <a:extLst>
                    <a:ext uri="{FF2B5EF4-FFF2-40B4-BE49-F238E27FC236}">
                      <a16:creationId xmlns:a16="http://schemas.microsoft.com/office/drawing/2014/main" id="{2FDEF6BC-F29A-7044-A779-C18D283DA028}"/>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60" name="Group 20">
                <a:extLst>
                  <a:ext uri="{FF2B5EF4-FFF2-40B4-BE49-F238E27FC236}">
                    <a16:creationId xmlns:a16="http://schemas.microsoft.com/office/drawing/2014/main" id="{0F03B83F-A189-7E41-B9F9-5CE3BE73E39A}"/>
                  </a:ext>
                </a:extLst>
              </p:cNvPr>
              <p:cNvGrpSpPr>
                <a:grpSpLocks/>
              </p:cNvGrpSpPr>
              <p:nvPr/>
            </p:nvGrpSpPr>
            <p:grpSpPr bwMode="auto">
              <a:xfrm>
                <a:off x="1599" y="1266"/>
                <a:ext cx="1882" cy="518"/>
                <a:chOff x="1599" y="1266"/>
                <a:chExt cx="1882" cy="518"/>
              </a:xfrm>
            </p:grpSpPr>
            <p:sp>
              <p:nvSpPr>
                <p:cNvPr id="35861" name="Rectangle 21">
                  <a:extLst>
                    <a:ext uri="{FF2B5EF4-FFF2-40B4-BE49-F238E27FC236}">
                      <a16:creationId xmlns:a16="http://schemas.microsoft.com/office/drawing/2014/main" id="{C1A6D9CA-143B-DD48-8AAD-795C77D1EC92}"/>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5862" name="Rectangle 22">
                  <a:extLst>
                    <a:ext uri="{FF2B5EF4-FFF2-40B4-BE49-F238E27FC236}">
                      <a16:creationId xmlns:a16="http://schemas.microsoft.com/office/drawing/2014/main" id="{F1C536FF-9062-2A44-BD12-DB69574896B1}"/>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63" name="Group 23">
                <a:extLst>
                  <a:ext uri="{FF2B5EF4-FFF2-40B4-BE49-F238E27FC236}">
                    <a16:creationId xmlns:a16="http://schemas.microsoft.com/office/drawing/2014/main" id="{549C0827-1192-9549-A9D4-1B2C3280D426}"/>
                  </a:ext>
                </a:extLst>
              </p:cNvPr>
              <p:cNvGrpSpPr>
                <a:grpSpLocks/>
              </p:cNvGrpSpPr>
              <p:nvPr/>
            </p:nvGrpSpPr>
            <p:grpSpPr bwMode="auto">
              <a:xfrm>
                <a:off x="0" y="1784"/>
                <a:ext cx="1599" cy="518"/>
                <a:chOff x="0" y="1784"/>
                <a:chExt cx="1599" cy="518"/>
              </a:xfrm>
            </p:grpSpPr>
            <p:sp>
              <p:nvSpPr>
                <p:cNvPr id="35864" name="Rectangle 24">
                  <a:extLst>
                    <a:ext uri="{FF2B5EF4-FFF2-40B4-BE49-F238E27FC236}">
                      <a16:creationId xmlns:a16="http://schemas.microsoft.com/office/drawing/2014/main" id="{F96F9A06-B14B-4E4C-B9BB-97E476CD9E78}"/>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5865" name="Rectangle 25">
                  <a:extLst>
                    <a:ext uri="{FF2B5EF4-FFF2-40B4-BE49-F238E27FC236}">
                      <a16:creationId xmlns:a16="http://schemas.microsoft.com/office/drawing/2014/main" id="{C840CE5E-D4E0-E046-81D9-657289915740}"/>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66" name="Group 26">
                <a:extLst>
                  <a:ext uri="{FF2B5EF4-FFF2-40B4-BE49-F238E27FC236}">
                    <a16:creationId xmlns:a16="http://schemas.microsoft.com/office/drawing/2014/main" id="{7FB6E4E4-E8D3-B44D-B6FE-491179DFD585}"/>
                  </a:ext>
                </a:extLst>
              </p:cNvPr>
              <p:cNvGrpSpPr>
                <a:grpSpLocks/>
              </p:cNvGrpSpPr>
              <p:nvPr/>
            </p:nvGrpSpPr>
            <p:grpSpPr bwMode="auto">
              <a:xfrm>
                <a:off x="1599" y="1784"/>
                <a:ext cx="1882" cy="518"/>
                <a:chOff x="1599" y="1784"/>
                <a:chExt cx="1882" cy="518"/>
              </a:xfrm>
            </p:grpSpPr>
            <p:sp>
              <p:nvSpPr>
                <p:cNvPr id="35867" name="Rectangle 27">
                  <a:extLst>
                    <a:ext uri="{FF2B5EF4-FFF2-40B4-BE49-F238E27FC236}">
                      <a16:creationId xmlns:a16="http://schemas.microsoft.com/office/drawing/2014/main" id="{D827D351-96D5-DB4E-9E3C-DEF14CE84B8B}"/>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a:t>
                  </a:r>
                  <a:r>
                    <a:rPr lang="en-US" altLang="en-US" sz="1600" b="1">
                      <a:latin typeface="Times New Roman" panose="02020603050405020304" pitchFamily="18" charset="0"/>
                      <a:cs typeface="Times New Roman" panose="02020603050405020304" pitchFamily="18" charset="0"/>
                    </a:rPr>
                    <a:t>yorok</a:t>
                  </a:r>
                  <a:r>
                    <a:rPr lang="en-US" altLang="en-US" sz="1600">
                      <a:latin typeface="Times New Roman" panose="02020603050405020304" pitchFamily="18" charset="0"/>
                      <a:cs typeface="Times New Roman" panose="02020603050405020304" pitchFamily="18" charset="0"/>
                    </a:rPr>
                    <a:t> ghirok clok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5868" name="Rectangle 28">
                  <a:extLst>
                    <a:ext uri="{FF2B5EF4-FFF2-40B4-BE49-F238E27FC236}">
                      <a16:creationId xmlns:a16="http://schemas.microsoft.com/office/drawing/2014/main" id="{488DF182-3FE5-564E-BCF2-5863AAA236BE}"/>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69" name="Group 29">
                <a:extLst>
                  <a:ext uri="{FF2B5EF4-FFF2-40B4-BE49-F238E27FC236}">
                    <a16:creationId xmlns:a16="http://schemas.microsoft.com/office/drawing/2014/main" id="{FDAFC140-3B39-EC47-BBB8-04016D5890F9}"/>
                  </a:ext>
                </a:extLst>
              </p:cNvPr>
              <p:cNvGrpSpPr>
                <a:grpSpLocks/>
              </p:cNvGrpSpPr>
              <p:nvPr/>
            </p:nvGrpSpPr>
            <p:grpSpPr bwMode="auto">
              <a:xfrm>
                <a:off x="0" y="2302"/>
                <a:ext cx="1599" cy="518"/>
                <a:chOff x="0" y="2302"/>
                <a:chExt cx="1599" cy="518"/>
              </a:xfrm>
            </p:grpSpPr>
            <p:sp>
              <p:nvSpPr>
                <p:cNvPr id="35870" name="Rectangle 30">
                  <a:extLst>
                    <a:ext uri="{FF2B5EF4-FFF2-40B4-BE49-F238E27FC236}">
                      <a16:creationId xmlns:a16="http://schemas.microsoft.com/office/drawing/2014/main" id="{A9BA029D-1916-E54D-919D-688DAD7BC05A}"/>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5871" name="Rectangle 31">
                  <a:extLst>
                    <a:ext uri="{FF2B5EF4-FFF2-40B4-BE49-F238E27FC236}">
                      <a16:creationId xmlns:a16="http://schemas.microsoft.com/office/drawing/2014/main" id="{32D668EE-A08F-3744-9570-6C8CC006C545}"/>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72" name="Group 32">
                <a:extLst>
                  <a:ext uri="{FF2B5EF4-FFF2-40B4-BE49-F238E27FC236}">
                    <a16:creationId xmlns:a16="http://schemas.microsoft.com/office/drawing/2014/main" id="{EAABF986-533B-4D4C-AF9D-3A3054172C5C}"/>
                  </a:ext>
                </a:extLst>
              </p:cNvPr>
              <p:cNvGrpSpPr>
                <a:grpSpLocks/>
              </p:cNvGrpSpPr>
              <p:nvPr/>
            </p:nvGrpSpPr>
            <p:grpSpPr bwMode="auto">
              <a:xfrm>
                <a:off x="1599" y="2302"/>
                <a:ext cx="1882" cy="518"/>
                <a:chOff x="1599" y="2302"/>
                <a:chExt cx="1882" cy="518"/>
              </a:xfrm>
            </p:grpSpPr>
            <p:sp>
              <p:nvSpPr>
                <p:cNvPr id="35873" name="Rectangle 33">
                  <a:extLst>
                    <a:ext uri="{FF2B5EF4-FFF2-40B4-BE49-F238E27FC236}">
                      <a16:creationId xmlns:a16="http://schemas.microsoft.com/office/drawing/2014/main" id="{219AAD67-3F21-4043-84AA-006CFA5EFA40}"/>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a:t>
                  </a:r>
                  <a:r>
                    <a:rPr lang="en-US" altLang="en-US" sz="1600" b="1">
                      <a:latin typeface="Times New Roman" panose="02020603050405020304" pitchFamily="18" charset="0"/>
                      <a:cs typeface="Times New Roman" panose="02020603050405020304" pitchFamily="18" charset="0"/>
                    </a:rPr>
                    <a:t>hihok</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yorok</a:t>
                  </a:r>
                  <a:r>
                    <a:rPr lang="en-US" altLang="en-US" sz="1600">
                      <a:latin typeface="Times New Roman" panose="02020603050405020304" pitchFamily="18" charset="0"/>
                      <a:cs typeface="Times New Roman" panose="02020603050405020304" pitchFamily="18" charset="0"/>
                    </a:rPr>
                    <a:t>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5874" name="Rectangle 34">
                  <a:extLst>
                    <a:ext uri="{FF2B5EF4-FFF2-40B4-BE49-F238E27FC236}">
                      <a16:creationId xmlns:a16="http://schemas.microsoft.com/office/drawing/2014/main" id="{96FEA8C1-E3BB-2A4C-8C83-2EFF565DB8EC}"/>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75" name="Group 35">
                <a:extLst>
                  <a:ext uri="{FF2B5EF4-FFF2-40B4-BE49-F238E27FC236}">
                    <a16:creationId xmlns:a16="http://schemas.microsoft.com/office/drawing/2014/main" id="{DF4F99DB-B5B5-1440-B973-8CC0B1660292}"/>
                  </a:ext>
                </a:extLst>
              </p:cNvPr>
              <p:cNvGrpSpPr>
                <a:grpSpLocks/>
              </p:cNvGrpSpPr>
              <p:nvPr/>
            </p:nvGrpSpPr>
            <p:grpSpPr bwMode="auto">
              <a:xfrm>
                <a:off x="0" y="2820"/>
                <a:ext cx="1599" cy="518"/>
                <a:chOff x="0" y="2820"/>
                <a:chExt cx="1599" cy="518"/>
              </a:xfrm>
            </p:grpSpPr>
            <p:sp>
              <p:nvSpPr>
                <p:cNvPr id="35876" name="Rectangle 36">
                  <a:extLst>
                    <a:ext uri="{FF2B5EF4-FFF2-40B4-BE49-F238E27FC236}">
                      <a16:creationId xmlns:a16="http://schemas.microsoft.com/office/drawing/2014/main" id="{6B76D797-0167-5F42-A9C0-9DA665C53531}"/>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5877" name="Rectangle 37">
                  <a:extLst>
                    <a:ext uri="{FF2B5EF4-FFF2-40B4-BE49-F238E27FC236}">
                      <a16:creationId xmlns:a16="http://schemas.microsoft.com/office/drawing/2014/main" id="{0B015937-2DDF-C240-890E-BDF4F60A8719}"/>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5878" name="Group 38">
                <a:extLst>
                  <a:ext uri="{FF2B5EF4-FFF2-40B4-BE49-F238E27FC236}">
                    <a16:creationId xmlns:a16="http://schemas.microsoft.com/office/drawing/2014/main" id="{C17EE1DD-4943-764D-A90A-DA973981B4C5}"/>
                  </a:ext>
                </a:extLst>
              </p:cNvPr>
              <p:cNvGrpSpPr>
                <a:grpSpLocks/>
              </p:cNvGrpSpPr>
              <p:nvPr/>
            </p:nvGrpSpPr>
            <p:grpSpPr bwMode="auto">
              <a:xfrm>
                <a:off x="1599" y="2820"/>
                <a:ext cx="1882" cy="518"/>
                <a:chOff x="1599" y="2820"/>
                <a:chExt cx="1882" cy="518"/>
              </a:xfrm>
            </p:grpSpPr>
            <p:sp>
              <p:nvSpPr>
                <p:cNvPr id="35879" name="Rectangle 39">
                  <a:extLst>
                    <a:ext uri="{FF2B5EF4-FFF2-40B4-BE49-F238E27FC236}">
                      <a16:creationId xmlns:a16="http://schemas.microsoft.com/office/drawing/2014/main" id="{82153748-9BC2-9748-95CC-6AAA34483BFD}"/>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a:t>
                  </a:r>
                  <a:r>
                    <a:rPr lang="en-US" altLang="en-US" sz="1600" b="1">
                      <a:latin typeface="Times New Roman" panose="02020603050405020304" pitchFamily="18" charset="0"/>
                      <a:cs typeface="Times New Roman" panose="02020603050405020304" pitchFamily="18" charset="0"/>
                    </a:rPr>
                    <a:t>hihok</a:t>
                  </a:r>
                  <a:r>
                    <a:rPr lang="en-US" altLang="en-US" sz="1600">
                      <a:latin typeface="Times New Roman" panose="02020603050405020304" pitchFamily="18" charset="0"/>
                      <a:cs typeface="Times New Roman" panose="02020603050405020304" pitchFamily="18" charset="0"/>
                    </a:rPr>
                    <a:t>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5880" name="Rectangle 40">
                  <a:extLst>
                    <a:ext uri="{FF2B5EF4-FFF2-40B4-BE49-F238E27FC236}">
                      <a16:creationId xmlns:a16="http://schemas.microsoft.com/office/drawing/2014/main" id="{86152E51-FAD6-F446-B205-E532F5443283}"/>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5881" name="Rectangle 41">
              <a:extLst>
                <a:ext uri="{FF2B5EF4-FFF2-40B4-BE49-F238E27FC236}">
                  <a16:creationId xmlns:a16="http://schemas.microsoft.com/office/drawing/2014/main" id="{7D3AC672-C270-2A46-B36F-7D98C008D84B}"/>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5882" name="Text Box 42">
            <a:extLst>
              <a:ext uri="{FF2B5EF4-FFF2-40B4-BE49-F238E27FC236}">
                <a16:creationId xmlns:a16="http://schemas.microsoft.com/office/drawing/2014/main" id="{69FEAF1B-BAFC-594D-9C56-5CEBABAA172F}"/>
              </a:ext>
            </a:extLst>
          </p:cNvPr>
          <p:cNvSpPr txBox="1">
            <a:spLocks noChangeArrowheads="1"/>
          </p:cNvSpPr>
          <p:nvPr/>
        </p:nvSpPr>
        <p:spPr bwMode="auto">
          <a:xfrm>
            <a:off x="152400" y="1066800"/>
            <a:ext cx="861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a:t>
            </a:r>
            <a:r>
              <a:rPr lang="en-US" altLang="en-US" sz="1600" b="1">
                <a:solidFill>
                  <a:schemeClr val="tx2"/>
                </a:solidFill>
                <a:latin typeface="Times New Roman" panose="02020603050405020304" pitchFamily="18" charset="0"/>
              </a:rPr>
              <a:t>hihok</a:t>
            </a:r>
            <a:r>
              <a:rPr lang="en-US" altLang="en-US" sz="1600">
                <a:solidFill>
                  <a:schemeClr val="tx2"/>
                </a:solidFill>
                <a:latin typeface="Times New Roman" panose="02020603050405020304" pitchFamily="18" charset="0"/>
              </a:rPr>
              <a:t> yorok clok kantok ok-yurp</a:t>
            </a:r>
          </a:p>
        </p:txBody>
      </p:sp>
      <p:sp>
        <p:nvSpPr>
          <p:cNvPr id="35883" name="Line 43">
            <a:extLst>
              <a:ext uri="{FF2B5EF4-FFF2-40B4-BE49-F238E27FC236}">
                <a16:creationId xmlns:a16="http://schemas.microsoft.com/office/drawing/2014/main" id="{FECF03E9-D037-AB43-A383-A1EB5A04BEBD}"/>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4" name="Line 44">
            <a:extLst>
              <a:ext uri="{FF2B5EF4-FFF2-40B4-BE49-F238E27FC236}">
                <a16:creationId xmlns:a16="http://schemas.microsoft.com/office/drawing/2014/main" id="{59A5AA3A-AD8C-0A49-ADBB-301E80121C73}"/>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5" name="Line 45">
            <a:extLst>
              <a:ext uri="{FF2B5EF4-FFF2-40B4-BE49-F238E27FC236}">
                <a16:creationId xmlns:a16="http://schemas.microsoft.com/office/drawing/2014/main" id="{99636E8A-02EB-1D4C-BD65-0BCE55A3A325}"/>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6" name="Line 46">
            <a:extLst>
              <a:ext uri="{FF2B5EF4-FFF2-40B4-BE49-F238E27FC236}">
                <a16:creationId xmlns:a16="http://schemas.microsoft.com/office/drawing/2014/main" id="{22F83084-92AE-DE44-B78B-DBE331A8FA35}"/>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7" name="Line 47">
            <a:extLst>
              <a:ext uri="{FF2B5EF4-FFF2-40B4-BE49-F238E27FC236}">
                <a16:creationId xmlns:a16="http://schemas.microsoft.com/office/drawing/2014/main" id="{92556AB1-DFCE-DE4A-825E-324234AEA13A}"/>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8" name="Rectangle 56">
            <a:extLst>
              <a:ext uri="{FF2B5EF4-FFF2-40B4-BE49-F238E27FC236}">
                <a16:creationId xmlns:a16="http://schemas.microsoft.com/office/drawing/2014/main" id="{7A0B8779-3DDB-9C49-9834-863468405EE9}"/>
              </a:ext>
            </a:extLst>
          </p:cNvPr>
          <p:cNvSpPr>
            <a:spLocks noChangeArrowheads="1"/>
          </p:cNvSpPr>
          <p:nvPr/>
        </p:nvSpPr>
        <p:spPr bwMode="auto">
          <a:xfrm>
            <a:off x="5943600" y="1066800"/>
            <a:ext cx="1066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67" name="Rectangle 55">
            <a:extLst>
              <a:ext uri="{FF2B5EF4-FFF2-40B4-BE49-F238E27FC236}">
                <a16:creationId xmlns:a16="http://schemas.microsoft.com/office/drawing/2014/main" id="{06ABD02C-0D03-BB48-A3CC-32ABF5BD7BC7}"/>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65" name="Rectangle 53">
            <a:extLst>
              <a:ext uri="{FF2B5EF4-FFF2-40B4-BE49-F238E27FC236}">
                <a16:creationId xmlns:a16="http://schemas.microsoft.com/office/drawing/2014/main" id="{7A4AAC0E-B4A9-9B49-A5E7-963A6F33FBFE}"/>
              </a:ext>
            </a:extLst>
          </p:cNvPr>
          <p:cNvSpPr>
            <a:spLocks noChangeArrowheads="1"/>
          </p:cNvSpPr>
          <p:nvPr/>
        </p:nvSpPr>
        <p:spPr bwMode="auto">
          <a:xfrm>
            <a:off x="7010400" y="1066800"/>
            <a:ext cx="458788"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64" name="Rectangle 52">
            <a:extLst>
              <a:ext uri="{FF2B5EF4-FFF2-40B4-BE49-F238E27FC236}">
                <a16:creationId xmlns:a16="http://schemas.microsoft.com/office/drawing/2014/main" id="{AF56FAD8-B17F-C34E-8205-B161886604F4}"/>
              </a:ext>
            </a:extLst>
          </p:cNvPr>
          <p:cNvSpPr>
            <a:spLocks noChangeArrowheads="1"/>
          </p:cNvSpPr>
          <p:nvPr/>
        </p:nvSpPr>
        <p:spPr bwMode="auto">
          <a:xfrm>
            <a:off x="7086600" y="4114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 name="Rectangle 2">
            <a:extLst>
              <a:ext uri="{FF2B5EF4-FFF2-40B4-BE49-F238E27FC236}">
                <a16:creationId xmlns:a16="http://schemas.microsoft.com/office/drawing/2014/main" id="{8E7CCF29-B8A9-1742-A8C7-BBF72D9E8F27}"/>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8915" name="Group 3">
            <a:extLst>
              <a:ext uri="{FF2B5EF4-FFF2-40B4-BE49-F238E27FC236}">
                <a16:creationId xmlns:a16="http://schemas.microsoft.com/office/drawing/2014/main" id="{3F433AA7-61CD-C549-ABCB-B78B5EAEA00E}"/>
              </a:ext>
            </a:extLst>
          </p:cNvPr>
          <p:cNvGrpSpPr>
            <a:grpSpLocks/>
          </p:cNvGrpSpPr>
          <p:nvPr/>
        </p:nvGrpSpPr>
        <p:grpSpPr bwMode="auto">
          <a:xfrm>
            <a:off x="381000" y="1524000"/>
            <a:ext cx="8337550" cy="4873625"/>
            <a:chOff x="-3" y="-3"/>
            <a:chExt cx="3487" cy="3344"/>
          </a:xfrm>
        </p:grpSpPr>
        <p:grpSp>
          <p:nvGrpSpPr>
            <p:cNvPr id="38916" name="Group 4">
              <a:extLst>
                <a:ext uri="{FF2B5EF4-FFF2-40B4-BE49-F238E27FC236}">
                  <a16:creationId xmlns:a16="http://schemas.microsoft.com/office/drawing/2014/main" id="{8E546C75-4302-474C-AA00-F7034DD52473}"/>
                </a:ext>
              </a:extLst>
            </p:cNvPr>
            <p:cNvGrpSpPr>
              <a:grpSpLocks/>
            </p:cNvGrpSpPr>
            <p:nvPr/>
          </p:nvGrpSpPr>
          <p:grpSpPr bwMode="auto">
            <a:xfrm>
              <a:off x="0" y="0"/>
              <a:ext cx="3481" cy="3338"/>
              <a:chOff x="0" y="0"/>
              <a:chExt cx="3481" cy="3338"/>
            </a:xfrm>
          </p:grpSpPr>
          <p:grpSp>
            <p:nvGrpSpPr>
              <p:cNvPr id="38917" name="Group 5">
                <a:extLst>
                  <a:ext uri="{FF2B5EF4-FFF2-40B4-BE49-F238E27FC236}">
                    <a16:creationId xmlns:a16="http://schemas.microsoft.com/office/drawing/2014/main" id="{77526FAA-96D9-4543-83EA-F774590B2E30}"/>
                  </a:ext>
                </a:extLst>
              </p:cNvPr>
              <p:cNvGrpSpPr>
                <a:grpSpLocks/>
              </p:cNvGrpSpPr>
              <p:nvPr/>
            </p:nvGrpSpPr>
            <p:grpSpPr bwMode="auto">
              <a:xfrm>
                <a:off x="0" y="0"/>
                <a:ext cx="1599" cy="633"/>
                <a:chOff x="0" y="0"/>
                <a:chExt cx="1599" cy="633"/>
              </a:xfrm>
            </p:grpSpPr>
            <p:sp>
              <p:nvSpPr>
                <p:cNvPr id="38918" name="Rectangle 6">
                  <a:extLst>
                    <a:ext uri="{FF2B5EF4-FFF2-40B4-BE49-F238E27FC236}">
                      <a16:creationId xmlns:a16="http://schemas.microsoft.com/office/drawing/2014/main" id="{FB2D7F10-161A-7641-979F-CAAB5AC3D09C}"/>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8919" name="Rectangle 7">
                  <a:extLst>
                    <a:ext uri="{FF2B5EF4-FFF2-40B4-BE49-F238E27FC236}">
                      <a16:creationId xmlns:a16="http://schemas.microsoft.com/office/drawing/2014/main" id="{7A16D75A-62D2-074D-B56F-8C85049448ED}"/>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20" name="Group 8">
                <a:extLst>
                  <a:ext uri="{FF2B5EF4-FFF2-40B4-BE49-F238E27FC236}">
                    <a16:creationId xmlns:a16="http://schemas.microsoft.com/office/drawing/2014/main" id="{C7032116-7F2D-2B49-9922-FD4A99CBFCC6}"/>
                  </a:ext>
                </a:extLst>
              </p:cNvPr>
              <p:cNvGrpSpPr>
                <a:grpSpLocks/>
              </p:cNvGrpSpPr>
              <p:nvPr/>
            </p:nvGrpSpPr>
            <p:grpSpPr bwMode="auto">
              <a:xfrm>
                <a:off x="1599" y="0"/>
                <a:ext cx="1882" cy="633"/>
                <a:chOff x="1599" y="0"/>
                <a:chExt cx="1882" cy="633"/>
              </a:xfrm>
            </p:grpSpPr>
            <p:sp>
              <p:nvSpPr>
                <p:cNvPr id="38921" name="Rectangle 9">
                  <a:extLst>
                    <a:ext uri="{FF2B5EF4-FFF2-40B4-BE49-F238E27FC236}">
                      <a16:creationId xmlns:a16="http://schemas.microsoft.com/office/drawing/2014/main" id="{290C5C10-A125-8C4C-BC13-6F7852655890}"/>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8922" name="Rectangle 10">
                  <a:extLst>
                    <a:ext uri="{FF2B5EF4-FFF2-40B4-BE49-F238E27FC236}">
                      <a16:creationId xmlns:a16="http://schemas.microsoft.com/office/drawing/2014/main" id="{E23ECD22-80AC-B743-A40C-52CFE1816BCD}"/>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23" name="Group 11">
                <a:extLst>
                  <a:ext uri="{FF2B5EF4-FFF2-40B4-BE49-F238E27FC236}">
                    <a16:creationId xmlns:a16="http://schemas.microsoft.com/office/drawing/2014/main" id="{362AE3A7-F16D-F14B-911E-F034B02D6C99}"/>
                  </a:ext>
                </a:extLst>
              </p:cNvPr>
              <p:cNvGrpSpPr>
                <a:grpSpLocks/>
              </p:cNvGrpSpPr>
              <p:nvPr/>
            </p:nvGrpSpPr>
            <p:grpSpPr bwMode="auto">
              <a:xfrm>
                <a:off x="0" y="633"/>
                <a:ext cx="1599" cy="633"/>
                <a:chOff x="0" y="633"/>
                <a:chExt cx="1599" cy="633"/>
              </a:xfrm>
            </p:grpSpPr>
            <p:sp>
              <p:nvSpPr>
                <p:cNvPr id="38924" name="Rectangle 12">
                  <a:extLst>
                    <a:ext uri="{FF2B5EF4-FFF2-40B4-BE49-F238E27FC236}">
                      <a16:creationId xmlns:a16="http://schemas.microsoft.com/office/drawing/2014/main" id="{1DA6460D-D4EA-654B-8AAB-5060F83A5169}"/>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8925" name="Rectangle 13">
                  <a:extLst>
                    <a:ext uri="{FF2B5EF4-FFF2-40B4-BE49-F238E27FC236}">
                      <a16:creationId xmlns:a16="http://schemas.microsoft.com/office/drawing/2014/main" id="{FA035B8B-5459-524C-83FD-0452B6E68F17}"/>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26" name="Group 14">
                <a:extLst>
                  <a:ext uri="{FF2B5EF4-FFF2-40B4-BE49-F238E27FC236}">
                    <a16:creationId xmlns:a16="http://schemas.microsoft.com/office/drawing/2014/main" id="{B0388F4F-C1EA-C94A-B0DC-A4E657227998}"/>
                  </a:ext>
                </a:extLst>
              </p:cNvPr>
              <p:cNvGrpSpPr>
                <a:grpSpLocks/>
              </p:cNvGrpSpPr>
              <p:nvPr/>
            </p:nvGrpSpPr>
            <p:grpSpPr bwMode="auto">
              <a:xfrm>
                <a:off x="1599" y="633"/>
                <a:ext cx="1882" cy="633"/>
                <a:chOff x="1599" y="633"/>
                <a:chExt cx="1882" cy="633"/>
              </a:xfrm>
            </p:grpSpPr>
            <p:sp>
              <p:nvSpPr>
                <p:cNvPr id="38927" name="Rectangle 15">
                  <a:extLst>
                    <a:ext uri="{FF2B5EF4-FFF2-40B4-BE49-F238E27FC236}">
                      <a16:creationId xmlns:a16="http://schemas.microsoft.com/office/drawing/2014/main" id="{50A95074-BD42-F748-AA41-EF262943EDA7}"/>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8928" name="Rectangle 16">
                  <a:extLst>
                    <a:ext uri="{FF2B5EF4-FFF2-40B4-BE49-F238E27FC236}">
                      <a16:creationId xmlns:a16="http://schemas.microsoft.com/office/drawing/2014/main" id="{4B031436-35B2-AF40-ABAD-DCA05177071B}"/>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29" name="Group 17">
                <a:extLst>
                  <a:ext uri="{FF2B5EF4-FFF2-40B4-BE49-F238E27FC236}">
                    <a16:creationId xmlns:a16="http://schemas.microsoft.com/office/drawing/2014/main" id="{CFC5BE4D-213E-1645-97DA-03495E866708}"/>
                  </a:ext>
                </a:extLst>
              </p:cNvPr>
              <p:cNvGrpSpPr>
                <a:grpSpLocks/>
              </p:cNvGrpSpPr>
              <p:nvPr/>
            </p:nvGrpSpPr>
            <p:grpSpPr bwMode="auto">
              <a:xfrm>
                <a:off x="0" y="1266"/>
                <a:ext cx="1599" cy="518"/>
                <a:chOff x="0" y="1266"/>
                <a:chExt cx="1599" cy="518"/>
              </a:xfrm>
            </p:grpSpPr>
            <p:sp>
              <p:nvSpPr>
                <p:cNvPr id="38930" name="Rectangle 18">
                  <a:extLst>
                    <a:ext uri="{FF2B5EF4-FFF2-40B4-BE49-F238E27FC236}">
                      <a16:creationId xmlns:a16="http://schemas.microsoft.com/office/drawing/2014/main" id="{EC3C7EA1-04D5-E24D-874F-63914F1741D5}"/>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8931" name="Rectangle 19">
                  <a:extLst>
                    <a:ext uri="{FF2B5EF4-FFF2-40B4-BE49-F238E27FC236}">
                      <a16:creationId xmlns:a16="http://schemas.microsoft.com/office/drawing/2014/main" id="{5F4C47FE-FDDD-214E-8CF3-EF431CB8E80D}"/>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32" name="Group 20">
                <a:extLst>
                  <a:ext uri="{FF2B5EF4-FFF2-40B4-BE49-F238E27FC236}">
                    <a16:creationId xmlns:a16="http://schemas.microsoft.com/office/drawing/2014/main" id="{7D0C1BCC-4F7D-2440-B36F-53CC5A99C834}"/>
                  </a:ext>
                </a:extLst>
              </p:cNvPr>
              <p:cNvGrpSpPr>
                <a:grpSpLocks/>
              </p:cNvGrpSpPr>
              <p:nvPr/>
            </p:nvGrpSpPr>
            <p:grpSpPr bwMode="auto">
              <a:xfrm>
                <a:off x="1599" y="1266"/>
                <a:ext cx="1882" cy="518"/>
                <a:chOff x="1599" y="1266"/>
                <a:chExt cx="1882" cy="518"/>
              </a:xfrm>
            </p:grpSpPr>
            <p:sp>
              <p:nvSpPr>
                <p:cNvPr id="38933" name="Rectangle 21">
                  <a:extLst>
                    <a:ext uri="{FF2B5EF4-FFF2-40B4-BE49-F238E27FC236}">
                      <a16:creationId xmlns:a16="http://schemas.microsoft.com/office/drawing/2014/main" id="{1E9EDA3D-2B22-2F48-A5A9-3C2FD2CFDB1B}"/>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8934" name="Rectangle 22">
                  <a:extLst>
                    <a:ext uri="{FF2B5EF4-FFF2-40B4-BE49-F238E27FC236}">
                      <a16:creationId xmlns:a16="http://schemas.microsoft.com/office/drawing/2014/main" id="{6331F4E3-C342-CB48-ABAE-1A3887534364}"/>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35" name="Group 23">
                <a:extLst>
                  <a:ext uri="{FF2B5EF4-FFF2-40B4-BE49-F238E27FC236}">
                    <a16:creationId xmlns:a16="http://schemas.microsoft.com/office/drawing/2014/main" id="{47485614-9A94-084D-B814-AAD78B18B86D}"/>
                  </a:ext>
                </a:extLst>
              </p:cNvPr>
              <p:cNvGrpSpPr>
                <a:grpSpLocks/>
              </p:cNvGrpSpPr>
              <p:nvPr/>
            </p:nvGrpSpPr>
            <p:grpSpPr bwMode="auto">
              <a:xfrm>
                <a:off x="0" y="1784"/>
                <a:ext cx="1599" cy="518"/>
                <a:chOff x="0" y="1784"/>
                <a:chExt cx="1599" cy="518"/>
              </a:xfrm>
            </p:grpSpPr>
            <p:sp>
              <p:nvSpPr>
                <p:cNvPr id="38936" name="Rectangle 24">
                  <a:extLst>
                    <a:ext uri="{FF2B5EF4-FFF2-40B4-BE49-F238E27FC236}">
                      <a16:creationId xmlns:a16="http://schemas.microsoft.com/office/drawing/2014/main" id="{596B6C42-483C-5743-B7D1-27E681221031}"/>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8937" name="Rectangle 25">
                  <a:extLst>
                    <a:ext uri="{FF2B5EF4-FFF2-40B4-BE49-F238E27FC236}">
                      <a16:creationId xmlns:a16="http://schemas.microsoft.com/office/drawing/2014/main" id="{24234856-7F59-DD46-A94F-607C536E7A28}"/>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38" name="Group 26">
                <a:extLst>
                  <a:ext uri="{FF2B5EF4-FFF2-40B4-BE49-F238E27FC236}">
                    <a16:creationId xmlns:a16="http://schemas.microsoft.com/office/drawing/2014/main" id="{4385BAD0-63DF-B540-A90F-401713A79ED2}"/>
                  </a:ext>
                </a:extLst>
              </p:cNvPr>
              <p:cNvGrpSpPr>
                <a:grpSpLocks/>
              </p:cNvGrpSpPr>
              <p:nvPr/>
            </p:nvGrpSpPr>
            <p:grpSpPr bwMode="auto">
              <a:xfrm>
                <a:off x="1599" y="1784"/>
                <a:ext cx="1882" cy="518"/>
                <a:chOff x="1599" y="1784"/>
                <a:chExt cx="1882" cy="518"/>
              </a:xfrm>
            </p:grpSpPr>
            <p:sp>
              <p:nvSpPr>
                <p:cNvPr id="38939" name="Rectangle 27">
                  <a:extLst>
                    <a:ext uri="{FF2B5EF4-FFF2-40B4-BE49-F238E27FC236}">
                      <a16:creationId xmlns:a16="http://schemas.microsoft.com/office/drawing/2014/main" id="{DFE25B44-833A-6F43-B29E-101EE327D817}"/>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a:t>
                  </a:r>
                  <a:r>
                    <a:rPr lang="en-US" altLang="en-US" sz="1600" b="1">
                      <a:latin typeface="Times New Roman" panose="02020603050405020304" pitchFamily="18" charset="0"/>
                      <a:cs typeface="Times New Roman" panose="02020603050405020304" pitchFamily="18" charset="0"/>
                    </a:rPr>
                    <a:t>clok</a:t>
                  </a:r>
                  <a:r>
                    <a:rPr lang="en-US" altLang="en-US" sz="1600">
                      <a:latin typeface="Times New Roman" panose="02020603050405020304" pitchFamily="18" charset="0"/>
                      <a:cs typeface="Times New Roman" panose="02020603050405020304" pitchFamily="18" charset="0"/>
                    </a:rPr>
                    <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8940" name="Rectangle 28">
                  <a:extLst>
                    <a:ext uri="{FF2B5EF4-FFF2-40B4-BE49-F238E27FC236}">
                      <a16:creationId xmlns:a16="http://schemas.microsoft.com/office/drawing/2014/main" id="{9FE4100F-0823-A142-AF3B-C9959A338770}"/>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41" name="Group 29">
                <a:extLst>
                  <a:ext uri="{FF2B5EF4-FFF2-40B4-BE49-F238E27FC236}">
                    <a16:creationId xmlns:a16="http://schemas.microsoft.com/office/drawing/2014/main" id="{0B3E66A4-42AE-B84C-8177-D4472EDA52FA}"/>
                  </a:ext>
                </a:extLst>
              </p:cNvPr>
              <p:cNvGrpSpPr>
                <a:grpSpLocks/>
              </p:cNvGrpSpPr>
              <p:nvPr/>
            </p:nvGrpSpPr>
            <p:grpSpPr bwMode="auto">
              <a:xfrm>
                <a:off x="0" y="2302"/>
                <a:ext cx="1599" cy="518"/>
                <a:chOff x="0" y="2302"/>
                <a:chExt cx="1599" cy="518"/>
              </a:xfrm>
            </p:grpSpPr>
            <p:sp>
              <p:nvSpPr>
                <p:cNvPr id="38942" name="Rectangle 30">
                  <a:extLst>
                    <a:ext uri="{FF2B5EF4-FFF2-40B4-BE49-F238E27FC236}">
                      <a16:creationId xmlns:a16="http://schemas.microsoft.com/office/drawing/2014/main" id="{AE459EE8-E50F-6D45-A4D3-DE705ED0CBFB}"/>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8943" name="Rectangle 31">
                  <a:extLst>
                    <a:ext uri="{FF2B5EF4-FFF2-40B4-BE49-F238E27FC236}">
                      <a16:creationId xmlns:a16="http://schemas.microsoft.com/office/drawing/2014/main" id="{3A73553A-2303-5C4B-885B-41C86BF58ACA}"/>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44" name="Group 32">
                <a:extLst>
                  <a:ext uri="{FF2B5EF4-FFF2-40B4-BE49-F238E27FC236}">
                    <a16:creationId xmlns:a16="http://schemas.microsoft.com/office/drawing/2014/main" id="{EA115921-F0F9-204C-A4EA-AA0784973AFD}"/>
                  </a:ext>
                </a:extLst>
              </p:cNvPr>
              <p:cNvGrpSpPr>
                <a:grpSpLocks/>
              </p:cNvGrpSpPr>
              <p:nvPr/>
            </p:nvGrpSpPr>
            <p:grpSpPr bwMode="auto">
              <a:xfrm>
                <a:off x="1599" y="2302"/>
                <a:ext cx="1882" cy="518"/>
                <a:chOff x="1599" y="2302"/>
                <a:chExt cx="1882" cy="518"/>
              </a:xfrm>
            </p:grpSpPr>
            <p:sp>
              <p:nvSpPr>
                <p:cNvPr id="38945" name="Rectangle 33">
                  <a:extLst>
                    <a:ext uri="{FF2B5EF4-FFF2-40B4-BE49-F238E27FC236}">
                      <a16:creationId xmlns:a16="http://schemas.microsoft.com/office/drawing/2014/main" id="{C51DAFF4-6FD3-D643-83CD-C878029A8D32}"/>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8946" name="Rectangle 34">
                  <a:extLst>
                    <a:ext uri="{FF2B5EF4-FFF2-40B4-BE49-F238E27FC236}">
                      <a16:creationId xmlns:a16="http://schemas.microsoft.com/office/drawing/2014/main" id="{F37F288E-7692-F34A-A666-80B7D77BF86D}"/>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47" name="Group 35">
                <a:extLst>
                  <a:ext uri="{FF2B5EF4-FFF2-40B4-BE49-F238E27FC236}">
                    <a16:creationId xmlns:a16="http://schemas.microsoft.com/office/drawing/2014/main" id="{F72A9263-D830-2941-A6D2-4ECB975DC537}"/>
                  </a:ext>
                </a:extLst>
              </p:cNvPr>
              <p:cNvGrpSpPr>
                <a:grpSpLocks/>
              </p:cNvGrpSpPr>
              <p:nvPr/>
            </p:nvGrpSpPr>
            <p:grpSpPr bwMode="auto">
              <a:xfrm>
                <a:off x="0" y="2820"/>
                <a:ext cx="1599" cy="518"/>
                <a:chOff x="0" y="2820"/>
                <a:chExt cx="1599" cy="518"/>
              </a:xfrm>
            </p:grpSpPr>
            <p:sp>
              <p:nvSpPr>
                <p:cNvPr id="38948" name="Rectangle 36">
                  <a:extLst>
                    <a:ext uri="{FF2B5EF4-FFF2-40B4-BE49-F238E27FC236}">
                      <a16:creationId xmlns:a16="http://schemas.microsoft.com/office/drawing/2014/main" id="{E90B1403-7E40-2B48-9C23-D30C84236977}"/>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8949" name="Rectangle 37">
                  <a:extLst>
                    <a:ext uri="{FF2B5EF4-FFF2-40B4-BE49-F238E27FC236}">
                      <a16:creationId xmlns:a16="http://schemas.microsoft.com/office/drawing/2014/main" id="{8D07E1A8-5227-F643-88C6-1A83681241A7}"/>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8950" name="Group 38">
                <a:extLst>
                  <a:ext uri="{FF2B5EF4-FFF2-40B4-BE49-F238E27FC236}">
                    <a16:creationId xmlns:a16="http://schemas.microsoft.com/office/drawing/2014/main" id="{E0322E6D-122C-BC47-88FC-74E624843B17}"/>
                  </a:ext>
                </a:extLst>
              </p:cNvPr>
              <p:cNvGrpSpPr>
                <a:grpSpLocks/>
              </p:cNvGrpSpPr>
              <p:nvPr/>
            </p:nvGrpSpPr>
            <p:grpSpPr bwMode="auto">
              <a:xfrm>
                <a:off x="1599" y="2820"/>
                <a:ext cx="1882" cy="518"/>
                <a:chOff x="1599" y="2820"/>
                <a:chExt cx="1882" cy="518"/>
              </a:xfrm>
            </p:grpSpPr>
            <p:sp>
              <p:nvSpPr>
                <p:cNvPr id="38951" name="Rectangle 39">
                  <a:extLst>
                    <a:ext uri="{FF2B5EF4-FFF2-40B4-BE49-F238E27FC236}">
                      <a16:creationId xmlns:a16="http://schemas.microsoft.com/office/drawing/2014/main" id="{8CD9237C-3212-9A44-8B04-7BF551486B1C}"/>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8952" name="Rectangle 40">
                  <a:extLst>
                    <a:ext uri="{FF2B5EF4-FFF2-40B4-BE49-F238E27FC236}">
                      <a16:creationId xmlns:a16="http://schemas.microsoft.com/office/drawing/2014/main" id="{350E794C-91B7-7D4C-9B24-C6552E969106}"/>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8953" name="Rectangle 41">
              <a:extLst>
                <a:ext uri="{FF2B5EF4-FFF2-40B4-BE49-F238E27FC236}">
                  <a16:creationId xmlns:a16="http://schemas.microsoft.com/office/drawing/2014/main" id="{5DAFE092-6975-0F42-B8EA-92D188EDCDB3}"/>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8954" name="Text Box 42">
            <a:extLst>
              <a:ext uri="{FF2B5EF4-FFF2-40B4-BE49-F238E27FC236}">
                <a16:creationId xmlns:a16="http://schemas.microsoft.com/office/drawing/2014/main" id="{AE0ED51B-D8D9-D242-84AB-5DBE375AF732}"/>
              </a:ext>
            </a:extLst>
          </p:cNvPr>
          <p:cNvSpPr txBox="1">
            <a:spLocks noChangeArrowheads="1"/>
          </p:cNvSpPr>
          <p:nvPr/>
        </p:nvSpPr>
        <p:spPr bwMode="auto">
          <a:xfrm>
            <a:off x="152400" y="1066800"/>
            <a:ext cx="8651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a:t>
            </a:r>
            <a:r>
              <a:rPr lang="en-US" altLang="en-US" sz="1600" b="1">
                <a:solidFill>
                  <a:schemeClr val="tx2"/>
                </a:solidFill>
                <a:latin typeface="Times New Roman" panose="02020603050405020304" pitchFamily="18" charset="0"/>
              </a:rPr>
              <a:t>hihok</a:t>
            </a:r>
            <a:r>
              <a:rPr lang="en-US" altLang="en-US" sz="1600">
                <a:solidFill>
                  <a:schemeClr val="tx2"/>
                </a:solidFill>
                <a:latin typeface="Times New Roman" panose="02020603050405020304" pitchFamily="18" charset="0"/>
              </a:rPr>
              <a:t> </a:t>
            </a:r>
            <a:r>
              <a:rPr lang="en-US" altLang="en-US" sz="1600" b="1">
                <a:solidFill>
                  <a:schemeClr val="tx2"/>
                </a:solidFill>
                <a:latin typeface="Times New Roman" panose="02020603050405020304" pitchFamily="18" charset="0"/>
              </a:rPr>
              <a:t>yorok</a:t>
            </a:r>
            <a:r>
              <a:rPr lang="en-US" altLang="en-US" sz="1600">
                <a:solidFill>
                  <a:schemeClr val="tx2"/>
                </a:solidFill>
                <a:latin typeface="Times New Roman" panose="02020603050405020304" pitchFamily="18" charset="0"/>
              </a:rPr>
              <a:t> clok kantok ok-yurp</a:t>
            </a:r>
          </a:p>
        </p:txBody>
      </p:sp>
      <p:sp>
        <p:nvSpPr>
          <p:cNvPr id="38955" name="Line 43">
            <a:extLst>
              <a:ext uri="{FF2B5EF4-FFF2-40B4-BE49-F238E27FC236}">
                <a16:creationId xmlns:a16="http://schemas.microsoft.com/office/drawing/2014/main" id="{7015D09F-943B-4540-AB72-5051FFD0E1D3}"/>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6" name="Line 44">
            <a:extLst>
              <a:ext uri="{FF2B5EF4-FFF2-40B4-BE49-F238E27FC236}">
                <a16:creationId xmlns:a16="http://schemas.microsoft.com/office/drawing/2014/main" id="{99A47CE4-7D84-204F-863D-6B0EC6DF5B1A}"/>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7" name="Line 45">
            <a:extLst>
              <a:ext uri="{FF2B5EF4-FFF2-40B4-BE49-F238E27FC236}">
                <a16:creationId xmlns:a16="http://schemas.microsoft.com/office/drawing/2014/main" id="{86539772-4557-5740-9E76-7DA18CE02CC0}"/>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8" name="Line 46">
            <a:extLst>
              <a:ext uri="{FF2B5EF4-FFF2-40B4-BE49-F238E27FC236}">
                <a16:creationId xmlns:a16="http://schemas.microsoft.com/office/drawing/2014/main" id="{C02FEFA0-319F-9F4A-B86A-2C023229DCBB}"/>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9" name="Line 47">
            <a:extLst>
              <a:ext uri="{FF2B5EF4-FFF2-40B4-BE49-F238E27FC236}">
                <a16:creationId xmlns:a16="http://schemas.microsoft.com/office/drawing/2014/main" id="{3AC3C048-9CE7-7644-A563-AB5A979F4600}"/>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1" name="Line 49">
            <a:extLst>
              <a:ext uri="{FF2B5EF4-FFF2-40B4-BE49-F238E27FC236}">
                <a16:creationId xmlns:a16="http://schemas.microsoft.com/office/drawing/2014/main" id="{4798B878-E0F2-EA4B-B3FA-118A58F05200}"/>
              </a:ext>
            </a:extLst>
          </p:cNvPr>
          <p:cNvSpPr>
            <a:spLocks noChangeShapeType="1"/>
          </p:cNvSpPr>
          <p:nvPr/>
        </p:nvSpPr>
        <p:spPr bwMode="auto">
          <a:xfrm flipH="1">
            <a:off x="6172200" y="5181600"/>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6" name="Line 54">
            <a:extLst>
              <a:ext uri="{FF2B5EF4-FFF2-40B4-BE49-F238E27FC236}">
                <a16:creationId xmlns:a16="http://schemas.microsoft.com/office/drawing/2014/main" id="{18D34B54-9902-5745-BFB9-E98AE732907A}"/>
              </a:ext>
            </a:extLst>
          </p:cNvPr>
          <p:cNvSpPr>
            <a:spLocks noChangeShapeType="1"/>
          </p:cNvSpPr>
          <p:nvPr/>
        </p:nvSpPr>
        <p:spPr bwMode="auto">
          <a:xfrm flipH="1">
            <a:off x="5943600" y="4419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3" name="Rectangle 59">
            <a:extLst>
              <a:ext uri="{FF2B5EF4-FFF2-40B4-BE49-F238E27FC236}">
                <a16:creationId xmlns:a16="http://schemas.microsoft.com/office/drawing/2014/main" id="{7842761C-2B7B-1E40-BE1B-F2BD042C99D0}"/>
              </a:ext>
            </a:extLst>
          </p:cNvPr>
          <p:cNvSpPr>
            <a:spLocks noChangeArrowheads="1"/>
          </p:cNvSpPr>
          <p:nvPr/>
        </p:nvSpPr>
        <p:spPr bwMode="auto">
          <a:xfrm>
            <a:off x="5943600" y="1066800"/>
            <a:ext cx="1066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22" name="Rectangle 58">
            <a:extLst>
              <a:ext uri="{FF2B5EF4-FFF2-40B4-BE49-F238E27FC236}">
                <a16:creationId xmlns:a16="http://schemas.microsoft.com/office/drawing/2014/main" id="{5AE36D18-C44D-3244-A24B-0F679833A005}"/>
              </a:ext>
            </a:extLst>
          </p:cNvPr>
          <p:cNvSpPr>
            <a:spLocks noChangeArrowheads="1"/>
          </p:cNvSpPr>
          <p:nvPr/>
        </p:nvSpPr>
        <p:spPr bwMode="auto">
          <a:xfrm>
            <a:off x="4800600" y="1066800"/>
            <a:ext cx="568325"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21" name="Rectangle 57">
            <a:extLst>
              <a:ext uri="{FF2B5EF4-FFF2-40B4-BE49-F238E27FC236}">
                <a16:creationId xmlns:a16="http://schemas.microsoft.com/office/drawing/2014/main" id="{22624166-9A10-7344-876D-F7E8B8F00207}"/>
              </a:ext>
            </a:extLst>
          </p:cNvPr>
          <p:cNvSpPr>
            <a:spLocks noChangeArrowheads="1"/>
          </p:cNvSpPr>
          <p:nvPr/>
        </p:nvSpPr>
        <p:spPr bwMode="auto">
          <a:xfrm>
            <a:off x="7010400" y="1066800"/>
            <a:ext cx="458788"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20" name="Rectangle 56">
            <a:extLst>
              <a:ext uri="{FF2B5EF4-FFF2-40B4-BE49-F238E27FC236}">
                <a16:creationId xmlns:a16="http://schemas.microsoft.com/office/drawing/2014/main" id="{09027710-27D1-534C-8187-AC4EBA601695}"/>
              </a:ext>
            </a:extLst>
          </p:cNvPr>
          <p:cNvSpPr>
            <a:spLocks noChangeArrowheads="1"/>
          </p:cNvSpPr>
          <p:nvPr/>
        </p:nvSpPr>
        <p:spPr bwMode="auto">
          <a:xfrm>
            <a:off x="7086600" y="4114800"/>
            <a:ext cx="5334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6" name="Rectangle 2">
            <a:extLst>
              <a:ext uri="{FF2B5EF4-FFF2-40B4-BE49-F238E27FC236}">
                <a16:creationId xmlns:a16="http://schemas.microsoft.com/office/drawing/2014/main" id="{FB9EFF59-9A52-DC44-99A3-98662CD24519}"/>
              </a:ext>
            </a:extLst>
          </p:cNvPr>
          <p:cNvSpPr>
            <a:spLocks noGrp="1" noChangeArrowheads="1"/>
          </p:cNvSpPr>
          <p:nvPr>
            <p:ph type="title"/>
          </p:nvPr>
        </p:nvSpPr>
        <p:spPr>
          <a:xfrm>
            <a:off x="228600" y="138113"/>
            <a:ext cx="8458200" cy="838200"/>
          </a:xfrm>
        </p:spPr>
        <p:txBody>
          <a:bodyPr/>
          <a:lstStyle/>
          <a:p>
            <a:r>
              <a:rPr lang="en-US" altLang="en-US" sz="3600"/>
              <a:t>Centauri/Arcturan [Knight, 1997]</a:t>
            </a:r>
            <a:endParaRPr lang="en-US" altLang="en-US"/>
          </a:p>
        </p:txBody>
      </p:sp>
      <p:grpSp>
        <p:nvGrpSpPr>
          <p:cNvPr id="36867" name="Group 3">
            <a:extLst>
              <a:ext uri="{FF2B5EF4-FFF2-40B4-BE49-F238E27FC236}">
                <a16:creationId xmlns:a16="http://schemas.microsoft.com/office/drawing/2014/main" id="{3EFD13F2-388C-1447-B9AE-A5D0BD9B6C36}"/>
              </a:ext>
            </a:extLst>
          </p:cNvPr>
          <p:cNvGrpSpPr>
            <a:grpSpLocks/>
          </p:cNvGrpSpPr>
          <p:nvPr/>
        </p:nvGrpSpPr>
        <p:grpSpPr bwMode="auto">
          <a:xfrm>
            <a:off x="381000" y="1524000"/>
            <a:ext cx="8337550" cy="4873625"/>
            <a:chOff x="-3" y="-3"/>
            <a:chExt cx="3487" cy="3344"/>
          </a:xfrm>
        </p:grpSpPr>
        <p:grpSp>
          <p:nvGrpSpPr>
            <p:cNvPr id="36868" name="Group 4">
              <a:extLst>
                <a:ext uri="{FF2B5EF4-FFF2-40B4-BE49-F238E27FC236}">
                  <a16:creationId xmlns:a16="http://schemas.microsoft.com/office/drawing/2014/main" id="{BFF6C83C-444E-F445-B2A9-75A3CD4EF36E}"/>
                </a:ext>
              </a:extLst>
            </p:cNvPr>
            <p:cNvGrpSpPr>
              <a:grpSpLocks/>
            </p:cNvGrpSpPr>
            <p:nvPr/>
          </p:nvGrpSpPr>
          <p:grpSpPr bwMode="auto">
            <a:xfrm>
              <a:off x="0" y="0"/>
              <a:ext cx="3481" cy="3338"/>
              <a:chOff x="0" y="0"/>
              <a:chExt cx="3481" cy="3338"/>
            </a:xfrm>
          </p:grpSpPr>
          <p:grpSp>
            <p:nvGrpSpPr>
              <p:cNvPr id="36869" name="Group 5">
                <a:extLst>
                  <a:ext uri="{FF2B5EF4-FFF2-40B4-BE49-F238E27FC236}">
                    <a16:creationId xmlns:a16="http://schemas.microsoft.com/office/drawing/2014/main" id="{43F436E2-BB77-DE48-A5F9-F93491D89698}"/>
                  </a:ext>
                </a:extLst>
              </p:cNvPr>
              <p:cNvGrpSpPr>
                <a:grpSpLocks/>
              </p:cNvGrpSpPr>
              <p:nvPr/>
            </p:nvGrpSpPr>
            <p:grpSpPr bwMode="auto">
              <a:xfrm>
                <a:off x="0" y="0"/>
                <a:ext cx="1599" cy="633"/>
                <a:chOff x="0" y="0"/>
                <a:chExt cx="1599" cy="633"/>
              </a:xfrm>
            </p:grpSpPr>
            <p:sp>
              <p:nvSpPr>
                <p:cNvPr id="36870" name="Rectangle 6">
                  <a:extLst>
                    <a:ext uri="{FF2B5EF4-FFF2-40B4-BE49-F238E27FC236}">
                      <a16:creationId xmlns:a16="http://schemas.microsoft.com/office/drawing/2014/main" id="{168C706D-D725-F742-88D9-662ECEF2481B}"/>
                    </a:ext>
                  </a:extLst>
                </p:cNvPr>
                <p:cNvSpPr>
                  <a:spLocks noChangeArrowheads="1"/>
                </p:cNvSpPr>
                <p:nvPr/>
              </p:nvSpPr>
              <p:spPr bwMode="auto">
                <a:xfrm>
                  <a:off x="43" y="0"/>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1a. ok-voon ororok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1b. at-voon bichat dat .</a:t>
                  </a:r>
                </a:p>
                <a:p>
                  <a:pPr algn="l" eaLnBrk="0" hangingPunct="0"/>
                  <a:endParaRPr lang="en-US" altLang="en-US" sz="3200">
                    <a:latin typeface="Times New Roman" panose="02020603050405020304" pitchFamily="18" charset="0"/>
                  </a:endParaRPr>
                </a:p>
              </p:txBody>
            </p:sp>
            <p:sp>
              <p:nvSpPr>
                <p:cNvPr id="36871" name="Rectangle 7">
                  <a:extLst>
                    <a:ext uri="{FF2B5EF4-FFF2-40B4-BE49-F238E27FC236}">
                      <a16:creationId xmlns:a16="http://schemas.microsoft.com/office/drawing/2014/main" id="{828B939B-69D0-944B-91B1-F0950401FF43}"/>
                    </a:ext>
                  </a:extLst>
                </p:cNvPr>
                <p:cNvSpPr>
                  <a:spLocks noChangeArrowheads="1"/>
                </p:cNvSpPr>
                <p:nvPr/>
              </p:nvSpPr>
              <p:spPr bwMode="auto">
                <a:xfrm>
                  <a:off x="0" y="0"/>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72" name="Group 8">
                <a:extLst>
                  <a:ext uri="{FF2B5EF4-FFF2-40B4-BE49-F238E27FC236}">
                    <a16:creationId xmlns:a16="http://schemas.microsoft.com/office/drawing/2014/main" id="{7070FEC4-8526-AD41-B282-88BE75ABA740}"/>
                  </a:ext>
                </a:extLst>
              </p:cNvPr>
              <p:cNvGrpSpPr>
                <a:grpSpLocks/>
              </p:cNvGrpSpPr>
              <p:nvPr/>
            </p:nvGrpSpPr>
            <p:grpSpPr bwMode="auto">
              <a:xfrm>
                <a:off x="1599" y="0"/>
                <a:ext cx="1882" cy="633"/>
                <a:chOff x="1599" y="0"/>
                <a:chExt cx="1882" cy="633"/>
              </a:xfrm>
            </p:grpSpPr>
            <p:sp>
              <p:nvSpPr>
                <p:cNvPr id="36873" name="Rectangle 9">
                  <a:extLst>
                    <a:ext uri="{FF2B5EF4-FFF2-40B4-BE49-F238E27FC236}">
                      <a16:creationId xmlns:a16="http://schemas.microsoft.com/office/drawing/2014/main" id="{405A3F70-5C78-3D49-A092-0121F5EDA287}"/>
                    </a:ext>
                  </a:extLst>
                </p:cNvPr>
                <p:cNvSpPr>
                  <a:spLocks noChangeArrowheads="1"/>
                </p:cNvSpPr>
                <p:nvPr/>
              </p:nvSpPr>
              <p:spPr bwMode="auto">
                <a:xfrm>
                  <a:off x="1642" y="0"/>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7a. lalok farok ororok lalok sprok izok enemok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7b. wat jjat bichat wat dat vat eneat .</a:t>
                  </a:r>
                </a:p>
                <a:p>
                  <a:pPr algn="l" eaLnBrk="0" hangingPunct="0"/>
                  <a:endParaRPr lang="en-US" altLang="en-US" sz="3200">
                    <a:latin typeface="Times New Roman" panose="02020603050405020304" pitchFamily="18" charset="0"/>
                  </a:endParaRPr>
                </a:p>
              </p:txBody>
            </p:sp>
            <p:sp>
              <p:nvSpPr>
                <p:cNvPr id="36874" name="Rectangle 10">
                  <a:extLst>
                    <a:ext uri="{FF2B5EF4-FFF2-40B4-BE49-F238E27FC236}">
                      <a16:creationId xmlns:a16="http://schemas.microsoft.com/office/drawing/2014/main" id="{A61969C8-070B-B94C-A409-FB42E3AE60AC}"/>
                    </a:ext>
                  </a:extLst>
                </p:cNvPr>
                <p:cNvSpPr>
                  <a:spLocks noChangeArrowheads="1"/>
                </p:cNvSpPr>
                <p:nvPr/>
              </p:nvSpPr>
              <p:spPr bwMode="auto">
                <a:xfrm>
                  <a:off x="1599" y="0"/>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75" name="Group 11">
                <a:extLst>
                  <a:ext uri="{FF2B5EF4-FFF2-40B4-BE49-F238E27FC236}">
                    <a16:creationId xmlns:a16="http://schemas.microsoft.com/office/drawing/2014/main" id="{18C70062-6FC5-594C-9980-76D1B7BD1062}"/>
                  </a:ext>
                </a:extLst>
              </p:cNvPr>
              <p:cNvGrpSpPr>
                <a:grpSpLocks/>
              </p:cNvGrpSpPr>
              <p:nvPr/>
            </p:nvGrpSpPr>
            <p:grpSpPr bwMode="auto">
              <a:xfrm>
                <a:off x="0" y="633"/>
                <a:ext cx="1599" cy="633"/>
                <a:chOff x="0" y="633"/>
                <a:chExt cx="1599" cy="633"/>
              </a:xfrm>
            </p:grpSpPr>
            <p:sp>
              <p:nvSpPr>
                <p:cNvPr id="36876" name="Rectangle 12">
                  <a:extLst>
                    <a:ext uri="{FF2B5EF4-FFF2-40B4-BE49-F238E27FC236}">
                      <a16:creationId xmlns:a16="http://schemas.microsoft.com/office/drawing/2014/main" id="{1D179040-3761-9147-AE5E-D7F1B0E939AD}"/>
                    </a:ext>
                  </a:extLst>
                </p:cNvPr>
                <p:cNvSpPr>
                  <a:spLocks noChangeArrowheads="1"/>
                </p:cNvSpPr>
                <p:nvPr/>
              </p:nvSpPr>
              <p:spPr bwMode="auto">
                <a:xfrm>
                  <a:off x="43" y="633"/>
                  <a:ext cx="1513"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2a. ok-drubel ok-voon anok plok sprok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2b. at-drubel at-voon pippat rrat dat .</a:t>
                  </a:r>
                </a:p>
                <a:p>
                  <a:pPr algn="l" eaLnBrk="0" hangingPunct="0"/>
                  <a:endParaRPr lang="en-US" altLang="en-US" sz="3200">
                    <a:latin typeface="Times New Roman" panose="02020603050405020304" pitchFamily="18" charset="0"/>
                  </a:endParaRPr>
                </a:p>
              </p:txBody>
            </p:sp>
            <p:sp>
              <p:nvSpPr>
                <p:cNvPr id="36877" name="Rectangle 13">
                  <a:extLst>
                    <a:ext uri="{FF2B5EF4-FFF2-40B4-BE49-F238E27FC236}">
                      <a16:creationId xmlns:a16="http://schemas.microsoft.com/office/drawing/2014/main" id="{AC18E7D4-F12D-0547-9B32-E890D17D3343}"/>
                    </a:ext>
                  </a:extLst>
                </p:cNvPr>
                <p:cNvSpPr>
                  <a:spLocks noChangeArrowheads="1"/>
                </p:cNvSpPr>
                <p:nvPr/>
              </p:nvSpPr>
              <p:spPr bwMode="auto">
                <a:xfrm>
                  <a:off x="0" y="633"/>
                  <a:ext cx="159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78" name="Group 14">
                <a:extLst>
                  <a:ext uri="{FF2B5EF4-FFF2-40B4-BE49-F238E27FC236}">
                    <a16:creationId xmlns:a16="http://schemas.microsoft.com/office/drawing/2014/main" id="{60759A7B-60B4-774C-ABF5-2A9D9950701B}"/>
                  </a:ext>
                </a:extLst>
              </p:cNvPr>
              <p:cNvGrpSpPr>
                <a:grpSpLocks/>
              </p:cNvGrpSpPr>
              <p:nvPr/>
            </p:nvGrpSpPr>
            <p:grpSpPr bwMode="auto">
              <a:xfrm>
                <a:off x="1599" y="633"/>
                <a:ext cx="1882" cy="633"/>
                <a:chOff x="1599" y="633"/>
                <a:chExt cx="1882" cy="633"/>
              </a:xfrm>
            </p:grpSpPr>
            <p:sp>
              <p:nvSpPr>
                <p:cNvPr id="36879" name="Rectangle 15">
                  <a:extLst>
                    <a:ext uri="{FF2B5EF4-FFF2-40B4-BE49-F238E27FC236}">
                      <a16:creationId xmlns:a16="http://schemas.microsoft.com/office/drawing/2014/main" id="{35B3EE82-8C17-0D48-B4CF-BA3EE0D0567B}"/>
                    </a:ext>
                  </a:extLst>
                </p:cNvPr>
                <p:cNvSpPr>
                  <a:spLocks noChangeArrowheads="1"/>
                </p:cNvSpPr>
                <p:nvPr/>
              </p:nvSpPr>
              <p:spPr bwMode="auto">
                <a:xfrm>
                  <a:off x="1642" y="633"/>
                  <a:ext cx="1796" cy="63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8a. lalok brok anok plok 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8b. iat lat pippat rrat nnat .</a:t>
                  </a:r>
                </a:p>
                <a:p>
                  <a:pPr algn="l" eaLnBrk="0" hangingPunct="0"/>
                  <a:endParaRPr lang="en-US" altLang="en-US" sz="3200">
                    <a:latin typeface="Times New Roman" panose="02020603050405020304" pitchFamily="18" charset="0"/>
                  </a:endParaRPr>
                </a:p>
              </p:txBody>
            </p:sp>
            <p:sp>
              <p:nvSpPr>
                <p:cNvPr id="36880" name="Rectangle 16">
                  <a:extLst>
                    <a:ext uri="{FF2B5EF4-FFF2-40B4-BE49-F238E27FC236}">
                      <a16:creationId xmlns:a16="http://schemas.microsoft.com/office/drawing/2014/main" id="{B49201B9-87D2-B84F-B226-E90BE085E7B4}"/>
                    </a:ext>
                  </a:extLst>
                </p:cNvPr>
                <p:cNvSpPr>
                  <a:spLocks noChangeArrowheads="1"/>
                </p:cNvSpPr>
                <p:nvPr/>
              </p:nvSpPr>
              <p:spPr bwMode="auto">
                <a:xfrm>
                  <a:off x="1599" y="633"/>
                  <a:ext cx="188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81" name="Group 17">
                <a:extLst>
                  <a:ext uri="{FF2B5EF4-FFF2-40B4-BE49-F238E27FC236}">
                    <a16:creationId xmlns:a16="http://schemas.microsoft.com/office/drawing/2014/main" id="{FA8496A5-36AF-5249-B8CA-3EDFE03C952B}"/>
                  </a:ext>
                </a:extLst>
              </p:cNvPr>
              <p:cNvGrpSpPr>
                <a:grpSpLocks/>
              </p:cNvGrpSpPr>
              <p:nvPr/>
            </p:nvGrpSpPr>
            <p:grpSpPr bwMode="auto">
              <a:xfrm>
                <a:off x="0" y="1266"/>
                <a:ext cx="1599" cy="518"/>
                <a:chOff x="0" y="1266"/>
                <a:chExt cx="1599" cy="518"/>
              </a:xfrm>
            </p:grpSpPr>
            <p:sp>
              <p:nvSpPr>
                <p:cNvPr id="36882" name="Rectangle 18">
                  <a:extLst>
                    <a:ext uri="{FF2B5EF4-FFF2-40B4-BE49-F238E27FC236}">
                      <a16:creationId xmlns:a16="http://schemas.microsoft.com/office/drawing/2014/main" id="{38F1EC51-5C96-CC43-BC00-B7DA7D87CDDB}"/>
                    </a:ext>
                  </a:extLst>
                </p:cNvPr>
                <p:cNvSpPr>
                  <a:spLocks noChangeArrowheads="1"/>
                </p:cNvSpPr>
                <p:nvPr/>
              </p:nvSpPr>
              <p:spPr bwMode="auto">
                <a:xfrm>
                  <a:off x="43" y="1266"/>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3a. erok sprok izok hihok ghirok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3b. totat dat arrat vat hilat .</a:t>
                  </a:r>
                </a:p>
                <a:p>
                  <a:pPr algn="l" eaLnBrk="0" hangingPunct="0"/>
                  <a:endParaRPr lang="en-US" altLang="en-US" sz="3200">
                    <a:latin typeface="Times New Roman" panose="02020603050405020304" pitchFamily="18" charset="0"/>
                  </a:endParaRPr>
                </a:p>
              </p:txBody>
            </p:sp>
            <p:sp>
              <p:nvSpPr>
                <p:cNvPr id="36883" name="Rectangle 19">
                  <a:extLst>
                    <a:ext uri="{FF2B5EF4-FFF2-40B4-BE49-F238E27FC236}">
                      <a16:creationId xmlns:a16="http://schemas.microsoft.com/office/drawing/2014/main" id="{071D0F8F-5639-1B42-8C10-DADF22B906BA}"/>
                    </a:ext>
                  </a:extLst>
                </p:cNvPr>
                <p:cNvSpPr>
                  <a:spLocks noChangeArrowheads="1"/>
                </p:cNvSpPr>
                <p:nvPr/>
              </p:nvSpPr>
              <p:spPr bwMode="auto">
                <a:xfrm>
                  <a:off x="0" y="1266"/>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84" name="Group 20">
                <a:extLst>
                  <a:ext uri="{FF2B5EF4-FFF2-40B4-BE49-F238E27FC236}">
                    <a16:creationId xmlns:a16="http://schemas.microsoft.com/office/drawing/2014/main" id="{1CFC13BE-7659-C549-A095-B6D50B34040F}"/>
                  </a:ext>
                </a:extLst>
              </p:cNvPr>
              <p:cNvGrpSpPr>
                <a:grpSpLocks/>
              </p:cNvGrpSpPr>
              <p:nvPr/>
            </p:nvGrpSpPr>
            <p:grpSpPr bwMode="auto">
              <a:xfrm>
                <a:off x="1599" y="1266"/>
                <a:ext cx="1882" cy="518"/>
                <a:chOff x="1599" y="1266"/>
                <a:chExt cx="1882" cy="518"/>
              </a:xfrm>
            </p:grpSpPr>
            <p:sp>
              <p:nvSpPr>
                <p:cNvPr id="36885" name="Rectangle 21">
                  <a:extLst>
                    <a:ext uri="{FF2B5EF4-FFF2-40B4-BE49-F238E27FC236}">
                      <a16:creationId xmlns:a16="http://schemas.microsoft.com/office/drawing/2014/main" id="{BE758CE9-7F75-2143-9BA0-9C22F1F04C0C}"/>
                    </a:ext>
                  </a:extLst>
                </p:cNvPr>
                <p:cNvSpPr>
                  <a:spLocks noChangeArrowheads="1"/>
                </p:cNvSpPr>
                <p:nvPr/>
              </p:nvSpPr>
              <p:spPr bwMode="auto">
                <a:xfrm>
                  <a:off x="1642" y="1266"/>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9a. wiwok nok izok kantok ok-yurp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9b. totat nnat quat oloat at-yurp .</a:t>
                  </a:r>
                </a:p>
                <a:p>
                  <a:pPr algn="l" eaLnBrk="0" hangingPunct="0"/>
                  <a:endParaRPr lang="en-US" altLang="en-US" sz="3200">
                    <a:latin typeface="Times New Roman" panose="02020603050405020304" pitchFamily="18" charset="0"/>
                  </a:endParaRPr>
                </a:p>
              </p:txBody>
            </p:sp>
            <p:sp>
              <p:nvSpPr>
                <p:cNvPr id="36886" name="Rectangle 22">
                  <a:extLst>
                    <a:ext uri="{FF2B5EF4-FFF2-40B4-BE49-F238E27FC236}">
                      <a16:creationId xmlns:a16="http://schemas.microsoft.com/office/drawing/2014/main" id="{E32F8D6F-7735-954A-8921-1ED164468B72}"/>
                    </a:ext>
                  </a:extLst>
                </p:cNvPr>
                <p:cNvSpPr>
                  <a:spLocks noChangeArrowheads="1"/>
                </p:cNvSpPr>
                <p:nvPr/>
              </p:nvSpPr>
              <p:spPr bwMode="auto">
                <a:xfrm>
                  <a:off x="1599" y="1266"/>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87" name="Group 23">
                <a:extLst>
                  <a:ext uri="{FF2B5EF4-FFF2-40B4-BE49-F238E27FC236}">
                    <a16:creationId xmlns:a16="http://schemas.microsoft.com/office/drawing/2014/main" id="{99BAB4B5-E6BD-B345-9610-4616134D3675}"/>
                  </a:ext>
                </a:extLst>
              </p:cNvPr>
              <p:cNvGrpSpPr>
                <a:grpSpLocks/>
              </p:cNvGrpSpPr>
              <p:nvPr/>
            </p:nvGrpSpPr>
            <p:grpSpPr bwMode="auto">
              <a:xfrm>
                <a:off x="0" y="1784"/>
                <a:ext cx="1599" cy="518"/>
                <a:chOff x="0" y="1784"/>
                <a:chExt cx="1599" cy="518"/>
              </a:xfrm>
            </p:grpSpPr>
            <p:sp>
              <p:nvSpPr>
                <p:cNvPr id="36888" name="Rectangle 24">
                  <a:extLst>
                    <a:ext uri="{FF2B5EF4-FFF2-40B4-BE49-F238E27FC236}">
                      <a16:creationId xmlns:a16="http://schemas.microsoft.com/office/drawing/2014/main" id="{4AD8031C-BDAD-7F4B-AA0F-C3F4470B7B72}"/>
                    </a:ext>
                  </a:extLst>
                </p:cNvPr>
                <p:cNvSpPr>
                  <a:spLocks noChangeArrowheads="1"/>
                </p:cNvSpPr>
                <p:nvPr/>
              </p:nvSpPr>
              <p:spPr bwMode="auto">
                <a:xfrm>
                  <a:off x="43" y="1784"/>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4a. ok-voon anok drok brok jok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4b. at-voon krat pippat sat lat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endParaRPr lang="en-US" altLang="en-US" sz="3200">
                    <a:latin typeface="Times New Roman" panose="02020603050405020304" pitchFamily="18" charset="0"/>
                  </a:endParaRPr>
                </a:p>
              </p:txBody>
            </p:sp>
            <p:sp>
              <p:nvSpPr>
                <p:cNvPr id="36889" name="Rectangle 25">
                  <a:extLst>
                    <a:ext uri="{FF2B5EF4-FFF2-40B4-BE49-F238E27FC236}">
                      <a16:creationId xmlns:a16="http://schemas.microsoft.com/office/drawing/2014/main" id="{0DE71466-41BC-CA47-9A50-4C53D2C12D26}"/>
                    </a:ext>
                  </a:extLst>
                </p:cNvPr>
                <p:cNvSpPr>
                  <a:spLocks noChangeArrowheads="1"/>
                </p:cNvSpPr>
                <p:nvPr/>
              </p:nvSpPr>
              <p:spPr bwMode="auto">
                <a:xfrm>
                  <a:off x="0" y="1784"/>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90" name="Group 26">
                <a:extLst>
                  <a:ext uri="{FF2B5EF4-FFF2-40B4-BE49-F238E27FC236}">
                    <a16:creationId xmlns:a16="http://schemas.microsoft.com/office/drawing/2014/main" id="{65D81457-0F11-D644-8E8B-A2FD2DB83032}"/>
                  </a:ext>
                </a:extLst>
              </p:cNvPr>
              <p:cNvGrpSpPr>
                <a:grpSpLocks/>
              </p:cNvGrpSpPr>
              <p:nvPr/>
            </p:nvGrpSpPr>
            <p:grpSpPr bwMode="auto">
              <a:xfrm>
                <a:off x="1599" y="1784"/>
                <a:ext cx="1882" cy="518"/>
                <a:chOff x="1599" y="1784"/>
                <a:chExt cx="1882" cy="518"/>
              </a:xfrm>
            </p:grpSpPr>
            <p:sp>
              <p:nvSpPr>
                <p:cNvPr id="36891" name="Rectangle 27">
                  <a:extLst>
                    <a:ext uri="{FF2B5EF4-FFF2-40B4-BE49-F238E27FC236}">
                      <a16:creationId xmlns:a16="http://schemas.microsoft.com/office/drawing/2014/main" id="{4371FC1F-5F5A-6249-B7B4-2A4C475E4F93}"/>
                    </a:ext>
                  </a:extLst>
                </p:cNvPr>
                <p:cNvSpPr>
                  <a:spLocks noChangeArrowheads="1"/>
                </p:cNvSpPr>
                <p:nvPr/>
              </p:nvSpPr>
              <p:spPr bwMode="auto">
                <a:xfrm>
                  <a:off x="1642" y="1784"/>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10a. lalok mok nok yorok ghirok </a:t>
                  </a:r>
                  <a:r>
                    <a:rPr lang="en-US" altLang="en-US" sz="1600" b="1">
                      <a:latin typeface="Times New Roman" panose="02020603050405020304" pitchFamily="18" charset="0"/>
                      <a:cs typeface="Times New Roman" panose="02020603050405020304" pitchFamily="18" charset="0"/>
                    </a:rPr>
                    <a:t>clok</a:t>
                  </a:r>
                  <a:r>
                    <a:rPr lang="en-US" altLang="en-US" sz="1600">
                      <a:latin typeface="Times New Roman" panose="02020603050405020304" pitchFamily="18" charset="0"/>
                      <a:cs typeface="Times New Roman" panose="02020603050405020304" pitchFamily="18" charset="0"/>
                    </a:rPr>
                    <a:t>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10b. wat nnat gat mat bat hilat .</a:t>
                  </a:r>
                </a:p>
                <a:p>
                  <a:pPr algn="l" eaLnBrk="0" hangingPunct="0"/>
                  <a:endParaRPr lang="en-US" altLang="en-US" sz="3200">
                    <a:latin typeface="Times New Roman" panose="02020603050405020304" pitchFamily="18" charset="0"/>
                  </a:endParaRPr>
                </a:p>
              </p:txBody>
            </p:sp>
            <p:sp>
              <p:nvSpPr>
                <p:cNvPr id="36892" name="Rectangle 28">
                  <a:extLst>
                    <a:ext uri="{FF2B5EF4-FFF2-40B4-BE49-F238E27FC236}">
                      <a16:creationId xmlns:a16="http://schemas.microsoft.com/office/drawing/2014/main" id="{D03B334A-1789-164B-AACD-27B4A3B90B75}"/>
                    </a:ext>
                  </a:extLst>
                </p:cNvPr>
                <p:cNvSpPr>
                  <a:spLocks noChangeArrowheads="1"/>
                </p:cNvSpPr>
                <p:nvPr/>
              </p:nvSpPr>
              <p:spPr bwMode="auto">
                <a:xfrm>
                  <a:off x="1599" y="1784"/>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93" name="Group 29">
                <a:extLst>
                  <a:ext uri="{FF2B5EF4-FFF2-40B4-BE49-F238E27FC236}">
                    <a16:creationId xmlns:a16="http://schemas.microsoft.com/office/drawing/2014/main" id="{6B5F8E85-E779-374B-A943-C958116F5D05}"/>
                  </a:ext>
                </a:extLst>
              </p:cNvPr>
              <p:cNvGrpSpPr>
                <a:grpSpLocks/>
              </p:cNvGrpSpPr>
              <p:nvPr/>
            </p:nvGrpSpPr>
            <p:grpSpPr bwMode="auto">
              <a:xfrm>
                <a:off x="0" y="2302"/>
                <a:ext cx="1599" cy="518"/>
                <a:chOff x="0" y="2302"/>
                <a:chExt cx="1599" cy="518"/>
              </a:xfrm>
            </p:grpSpPr>
            <p:sp>
              <p:nvSpPr>
                <p:cNvPr id="36894" name="Rectangle 30">
                  <a:extLst>
                    <a:ext uri="{FF2B5EF4-FFF2-40B4-BE49-F238E27FC236}">
                      <a16:creationId xmlns:a16="http://schemas.microsoft.com/office/drawing/2014/main" id="{4F6FE20A-44BB-BF4B-82C2-504196D6A067}"/>
                    </a:ext>
                  </a:extLst>
                </p:cNvPr>
                <p:cNvSpPr>
                  <a:spLocks noChangeArrowheads="1"/>
                </p:cNvSpPr>
                <p:nvPr/>
              </p:nvSpPr>
              <p:spPr bwMode="auto">
                <a:xfrm>
                  <a:off x="43" y="2302"/>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5a. wiwok farok izok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5b. totat jjat quat cat .</a:t>
                  </a:r>
                </a:p>
                <a:p>
                  <a:pPr algn="l" eaLnBrk="0" hangingPunct="0"/>
                  <a:endParaRPr lang="en-US" altLang="en-US" sz="3200">
                    <a:latin typeface="Times New Roman" panose="02020603050405020304" pitchFamily="18" charset="0"/>
                  </a:endParaRPr>
                </a:p>
              </p:txBody>
            </p:sp>
            <p:sp>
              <p:nvSpPr>
                <p:cNvPr id="36895" name="Rectangle 31">
                  <a:extLst>
                    <a:ext uri="{FF2B5EF4-FFF2-40B4-BE49-F238E27FC236}">
                      <a16:creationId xmlns:a16="http://schemas.microsoft.com/office/drawing/2014/main" id="{634C3536-FA05-D844-ACEE-2214CCD92DDD}"/>
                    </a:ext>
                  </a:extLst>
                </p:cNvPr>
                <p:cNvSpPr>
                  <a:spLocks noChangeArrowheads="1"/>
                </p:cNvSpPr>
                <p:nvPr/>
              </p:nvSpPr>
              <p:spPr bwMode="auto">
                <a:xfrm>
                  <a:off x="0" y="2302"/>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96" name="Group 32">
                <a:extLst>
                  <a:ext uri="{FF2B5EF4-FFF2-40B4-BE49-F238E27FC236}">
                    <a16:creationId xmlns:a16="http://schemas.microsoft.com/office/drawing/2014/main" id="{22D3F3E1-2943-4142-AE36-23E114E6B0F9}"/>
                  </a:ext>
                </a:extLst>
              </p:cNvPr>
              <p:cNvGrpSpPr>
                <a:grpSpLocks/>
              </p:cNvGrpSpPr>
              <p:nvPr/>
            </p:nvGrpSpPr>
            <p:grpSpPr bwMode="auto">
              <a:xfrm>
                <a:off x="1599" y="2302"/>
                <a:ext cx="1882" cy="518"/>
                <a:chOff x="1599" y="2302"/>
                <a:chExt cx="1882" cy="518"/>
              </a:xfrm>
            </p:grpSpPr>
            <p:sp>
              <p:nvSpPr>
                <p:cNvPr id="36897" name="Rectangle 33">
                  <a:extLst>
                    <a:ext uri="{FF2B5EF4-FFF2-40B4-BE49-F238E27FC236}">
                      <a16:creationId xmlns:a16="http://schemas.microsoft.com/office/drawing/2014/main" id="{AFCA2E07-E427-3F4B-8771-057595BA85BA}"/>
                    </a:ext>
                  </a:extLst>
                </p:cNvPr>
                <p:cNvSpPr>
                  <a:spLocks noChangeArrowheads="1"/>
                </p:cNvSpPr>
                <p:nvPr/>
              </p:nvSpPr>
              <p:spPr bwMode="auto">
                <a:xfrm>
                  <a:off x="1642" y="2302"/>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11a. lalok nok crrrok hihok yorok zanzanok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11b. wat nnat arrat mat zanzanat .</a:t>
                  </a:r>
                </a:p>
                <a:p>
                  <a:pPr algn="l" eaLnBrk="0" hangingPunct="0"/>
                  <a:endParaRPr lang="en-US" altLang="en-US" sz="3200">
                    <a:latin typeface="Times New Roman" panose="02020603050405020304" pitchFamily="18" charset="0"/>
                  </a:endParaRPr>
                </a:p>
              </p:txBody>
            </p:sp>
            <p:sp>
              <p:nvSpPr>
                <p:cNvPr id="36898" name="Rectangle 34">
                  <a:extLst>
                    <a:ext uri="{FF2B5EF4-FFF2-40B4-BE49-F238E27FC236}">
                      <a16:creationId xmlns:a16="http://schemas.microsoft.com/office/drawing/2014/main" id="{051D9EE0-6567-F64A-B30C-F24EC516E406}"/>
                    </a:ext>
                  </a:extLst>
                </p:cNvPr>
                <p:cNvSpPr>
                  <a:spLocks noChangeArrowheads="1"/>
                </p:cNvSpPr>
                <p:nvPr/>
              </p:nvSpPr>
              <p:spPr bwMode="auto">
                <a:xfrm>
                  <a:off x="1599" y="2302"/>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899" name="Group 35">
                <a:extLst>
                  <a:ext uri="{FF2B5EF4-FFF2-40B4-BE49-F238E27FC236}">
                    <a16:creationId xmlns:a16="http://schemas.microsoft.com/office/drawing/2014/main" id="{183DEAEA-00AE-4A48-9B19-9E37DF8791A5}"/>
                  </a:ext>
                </a:extLst>
              </p:cNvPr>
              <p:cNvGrpSpPr>
                <a:grpSpLocks/>
              </p:cNvGrpSpPr>
              <p:nvPr/>
            </p:nvGrpSpPr>
            <p:grpSpPr bwMode="auto">
              <a:xfrm>
                <a:off x="0" y="2820"/>
                <a:ext cx="1599" cy="518"/>
                <a:chOff x="0" y="2820"/>
                <a:chExt cx="1599" cy="518"/>
              </a:xfrm>
            </p:grpSpPr>
            <p:sp>
              <p:nvSpPr>
                <p:cNvPr id="36900" name="Rectangle 36">
                  <a:extLst>
                    <a:ext uri="{FF2B5EF4-FFF2-40B4-BE49-F238E27FC236}">
                      <a16:creationId xmlns:a16="http://schemas.microsoft.com/office/drawing/2014/main" id="{B58B663C-DFE5-994E-8CB0-75C46409C74E}"/>
                    </a:ext>
                  </a:extLst>
                </p:cNvPr>
                <p:cNvSpPr>
                  <a:spLocks noChangeArrowheads="1"/>
                </p:cNvSpPr>
                <p:nvPr/>
              </p:nvSpPr>
              <p:spPr bwMode="auto">
                <a:xfrm>
                  <a:off x="43" y="2820"/>
                  <a:ext cx="151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6a. lalok sprok izok jok stok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6b. wat dat krat quat cat .</a:t>
                  </a:r>
                </a:p>
                <a:p>
                  <a:pPr algn="l" eaLnBrk="0" hangingPunct="0"/>
                  <a:endParaRPr lang="en-US" altLang="en-US" sz="3200">
                    <a:latin typeface="Times New Roman" panose="02020603050405020304" pitchFamily="18" charset="0"/>
                  </a:endParaRPr>
                </a:p>
              </p:txBody>
            </p:sp>
            <p:sp>
              <p:nvSpPr>
                <p:cNvPr id="36901" name="Rectangle 37">
                  <a:extLst>
                    <a:ext uri="{FF2B5EF4-FFF2-40B4-BE49-F238E27FC236}">
                      <a16:creationId xmlns:a16="http://schemas.microsoft.com/office/drawing/2014/main" id="{0AF42A56-C99E-CE4F-91FD-F2A7E6D17185}"/>
                    </a:ext>
                  </a:extLst>
                </p:cNvPr>
                <p:cNvSpPr>
                  <a:spLocks noChangeArrowheads="1"/>
                </p:cNvSpPr>
                <p:nvPr/>
              </p:nvSpPr>
              <p:spPr bwMode="auto">
                <a:xfrm>
                  <a:off x="0" y="2820"/>
                  <a:ext cx="159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6902" name="Group 38">
                <a:extLst>
                  <a:ext uri="{FF2B5EF4-FFF2-40B4-BE49-F238E27FC236}">
                    <a16:creationId xmlns:a16="http://schemas.microsoft.com/office/drawing/2014/main" id="{93D3AE02-70F8-1C45-A9D4-12C367B0B464}"/>
                  </a:ext>
                </a:extLst>
              </p:cNvPr>
              <p:cNvGrpSpPr>
                <a:grpSpLocks/>
              </p:cNvGrpSpPr>
              <p:nvPr/>
            </p:nvGrpSpPr>
            <p:grpSpPr bwMode="auto">
              <a:xfrm>
                <a:off x="1599" y="2820"/>
                <a:ext cx="1882" cy="518"/>
                <a:chOff x="1599" y="2820"/>
                <a:chExt cx="1882" cy="518"/>
              </a:xfrm>
            </p:grpSpPr>
            <p:sp>
              <p:nvSpPr>
                <p:cNvPr id="36903" name="Rectangle 39">
                  <a:extLst>
                    <a:ext uri="{FF2B5EF4-FFF2-40B4-BE49-F238E27FC236}">
                      <a16:creationId xmlns:a16="http://schemas.microsoft.com/office/drawing/2014/main" id="{C79C4149-F923-174A-BA8E-8631CB9CF749}"/>
                    </a:ext>
                  </a:extLst>
                </p:cNvPr>
                <p:cNvSpPr>
                  <a:spLocks noChangeArrowheads="1"/>
                </p:cNvSpPr>
                <p:nvPr/>
              </p:nvSpPr>
              <p:spPr bwMode="auto">
                <a:xfrm>
                  <a:off x="1642" y="2820"/>
                  <a:ext cx="1796"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lang="en-US" altLang="en-US" sz="1600">
                      <a:latin typeface="Times New Roman" panose="02020603050405020304" pitchFamily="18" charset="0"/>
                      <a:cs typeface="Times New Roman" panose="02020603050405020304" pitchFamily="18" charset="0"/>
                    </a:rPr>
                    <a:t>12a. lalok rarok nok izok hihok mok .</a:t>
                  </a:r>
                </a:p>
                <a:p>
                  <a:pPr algn="l" eaLnBrk="0" hangingPunct="0"/>
                  <a:endParaRPr lang="en-US" altLang="en-US" sz="1600">
                    <a:latin typeface="Times New Roman" panose="02020603050405020304" pitchFamily="18" charset="0"/>
                    <a:cs typeface="Times New Roman" panose="02020603050405020304" pitchFamily="18" charset="0"/>
                  </a:endParaRPr>
                </a:p>
                <a:p>
                  <a:pPr algn="l" eaLnBrk="0" hangingPunct="0"/>
                  <a:r>
                    <a:rPr lang="en-US" altLang="en-US" sz="1600">
                      <a:latin typeface="Times New Roman" panose="02020603050405020304" pitchFamily="18" charset="0"/>
                      <a:cs typeface="Times New Roman" panose="02020603050405020304" pitchFamily="18" charset="0"/>
                    </a:rPr>
                    <a:t>12b. wat nnat forat arrat vat gat .</a:t>
                  </a:r>
                </a:p>
                <a:p>
                  <a:pPr algn="l" eaLnBrk="0" hangingPunct="0"/>
                  <a:endParaRPr lang="en-US" altLang="en-US" sz="3200">
                    <a:latin typeface="Times New Roman" panose="02020603050405020304" pitchFamily="18" charset="0"/>
                  </a:endParaRPr>
                </a:p>
              </p:txBody>
            </p:sp>
            <p:sp>
              <p:nvSpPr>
                <p:cNvPr id="36904" name="Rectangle 40">
                  <a:extLst>
                    <a:ext uri="{FF2B5EF4-FFF2-40B4-BE49-F238E27FC236}">
                      <a16:creationId xmlns:a16="http://schemas.microsoft.com/office/drawing/2014/main" id="{D4308CB3-98B6-6841-821F-B66218A7DBE9}"/>
                    </a:ext>
                  </a:extLst>
                </p:cNvPr>
                <p:cNvSpPr>
                  <a:spLocks noChangeArrowheads="1"/>
                </p:cNvSpPr>
                <p:nvPr/>
              </p:nvSpPr>
              <p:spPr bwMode="auto">
                <a:xfrm>
                  <a:off x="1599" y="2820"/>
                  <a:ext cx="188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36905" name="Rectangle 41">
              <a:extLst>
                <a:ext uri="{FF2B5EF4-FFF2-40B4-BE49-F238E27FC236}">
                  <a16:creationId xmlns:a16="http://schemas.microsoft.com/office/drawing/2014/main" id="{31D11E92-1E80-E741-A009-4EF74B3FC865}"/>
                </a:ext>
              </a:extLst>
            </p:cNvPr>
            <p:cNvSpPr>
              <a:spLocks noChangeArrowheads="1"/>
            </p:cNvSpPr>
            <p:nvPr/>
          </p:nvSpPr>
          <p:spPr bwMode="auto">
            <a:xfrm>
              <a:off x="-3" y="-3"/>
              <a:ext cx="3487" cy="33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6906" name="Text Box 42">
            <a:extLst>
              <a:ext uri="{FF2B5EF4-FFF2-40B4-BE49-F238E27FC236}">
                <a16:creationId xmlns:a16="http://schemas.microsoft.com/office/drawing/2014/main" id="{0D528FA8-B65A-8E44-8057-BA5452F9C08D}"/>
              </a:ext>
            </a:extLst>
          </p:cNvPr>
          <p:cNvSpPr txBox="1">
            <a:spLocks noChangeArrowheads="1"/>
          </p:cNvSpPr>
          <p:nvPr/>
        </p:nvSpPr>
        <p:spPr bwMode="auto">
          <a:xfrm>
            <a:off x="152400" y="1066800"/>
            <a:ext cx="8651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chemeClr val="tx2"/>
                </a:solidFill>
              </a:rPr>
              <a:t>Your assignment, translate this to Arcturan:    </a:t>
            </a:r>
            <a:r>
              <a:rPr lang="en-US" altLang="en-US" sz="1600" b="1">
                <a:solidFill>
                  <a:schemeClr val="tx2"/>
                </a:solidFill>
                <a:latin typeface="Times New Roman" panose="02020603050405020304" pitchFamily="18" charset="0"/>
              </a:rPr>
              <a:t>farok</a:t>
            </a:r>
            <a:r>
              <a:rPr lang="en-US" altLang="en-US" sz="1600">
                <a:solidFill>
                  <a:schemeClr val="tx2"/>
                </a:solidFill>
                <a:latin typeface="Times New Roman" panose="02020603050405020304" pitchFamily="18" charset="0"/>
              </a:rPr>
              <a:t> crrrok </a:t>
            </a:r>
            <a:r>
              <a:rPr lang="en-US" altLang="en-US" sz="1600" b="1">
                <a:solidFill>
                  <a:schemeClr val="tx2"/>
                </a:solidFill>
                <a:latin typeface="Times New Roman" panose="02020603050405020304" pitchFamily="18" charset="0"/>
              </a:rPr>
              <a:t>hihok</a:t>
            </a:r>
            <a:r>
              <a:rPr lang="en-US" altLang="en-US" sz="1600">
                <a:solidFill>
                  <a:schemeClr val="tx2"/>
                </a:solidFill>
                <a:latin typeface="Times New Roman" panose="02020603050405020304" pitchFamily="18" charset="0"/>
              </a:rPr>
              <a:t> </a:t>
            </a:r>
            <a:r>
              <a:rPr lang="en-US" altLang="en-US" sz="1600" b="1">
                <a:solidFill>
                  <a:schemeClr val="tx2"/>
                </a:solidFill>
                <a:latin typeface="Times New Roman" panose="02020603050405020304" pitchFamily="18" charset="0"/>
              </a:rPr>
              <a:t>yorok</a:t>
            </a:r>
            <a:r>
              <a:rPr lang="en-US" altLang="en-US" sz="1600">
                <a:solidFill>
                  <a:schemeClr val="tx2"/>
                </a:solidFill>
                <a:latin typeface="Times New Roman" panose="02020603050405020304" pitchFamily="18" charset="0"/>
              </a:rPr>
              <a:t> clok kantok ok-yurp</a:t>
            </a:r>
          </a:p>
        </p:txBody>
      </p:sp>
      <p:sp>
        <p:nvSpPr>
          <p:cNvPr id="36907" name="Line 43">
            <a:extLst>
              <a:ext uri="{FF2B5EF4-FFF2-40B4-BE49-F238E27FC236}">
                <a16:creationId xmlns:a16="http://schemas.microsoft.com/office/drawing/2014/main" id="{49C03C72-E557-6444-B159-CA79A7921779}"/>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8" name="Line 44">
            <a:extLst>
              <a:ext uri="{FF2B5EF4-FFF2-40B4-BE49-F238E27FC236}">
                <a16:creationId xmlns:a16="http://schemas.microsoft.com/office/drawing/2014/main" id="{318A5228-AE7A-4F45-9B6E-BA1002C46BA1}"/>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9" name="Line 45">
            <a:extLst>
              <a:ext uri="{FF2B5EF4-FFF2-40B4-BE49-F238E27FC236}">
                <a16:creationId xmlns:a16="http://schemas.microsoft.com/office/drawing/2014/main" id="{61774EDD-D3AA-B642-A3C7-F7EDD7A992DC}"/>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0" name="Line 46">
            <a:extLst>
              <a:ext uri="{FF2B5EF4-FFF2-40B4-BE49-F238E27FC236}">
                <a16:creationId xmlns:a16="http://schemas.microsoft.com/office/drawing/2014/main" id="{7E74C3C1-E73D-BB4B-A1EF-FFCEAF69A591}"/>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1" name="Line 47">
            <a:extLst>
              <a:ext uri="{FF2B5EF4-FFF2-40B4-BE49-F238E27FC236}">
                <a16:creationId xmlns:a16="http://schemas.microsoft.com/office/drawing/2014/main" id="{D8C91488-84C3-A64C-8F5E-A3586B6BC7FD}"/>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2" name="Line 48">
            <a:extLst>
              <a:ext uri="{FF2B5EF4-FFF2-40B4-BE49-F238E27FC236}">
                <a16:creationId xmlns:a16="http://schemas.microsoft.com/office/drawing/2014/main" id="{F965156C-3594-F74E-9D17-095577CF0634}"/>
              </a:ext>
            </a:extLst>
          </p:cNvPr>
          <p:cNvSpPr>
            <a:spLocks noChangeShapeType="1"/>
          </p:cNvSpPr>
          <p:nvPr/>
        </p:nvSpPr>
        <p:spPr bwMode="auto">
          <a:xfrm flipH="1">
            <a:off x="4953000" y="44196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3" name="Line 49">
            <a:extLst>
              <a:ext uri="{FF2B5EF4-FFF2-40B4-BE49-F238E27FC236}">
                <a16:creationId xmlns:a16="http://schemas.microsoft.com/office/drawing/2014/main" id="{1A297A35-C1D5-124D-8063-52C8EE80072B}"/>
              </a:ext>
            </a:extLst>
          </p:cNvPr>
          <p:cNvSpPr>
            <a:spLocks noChangeShapeType="1"/>
          </p:cNvSpPr>
          <p:nvPr/>
        </p:nvSpPr>
        <p:spPr bwMode="auto">
          <a:xfrm flipH="1">
            <a:off x="5410200" y="4419600"/>
            <a:ext cx="1905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4" name="Line 50">
            <a:extLst>
              <a:ext uri="{FF2B5EF4-FFF2-40B4-BE49-F238E27FC236}">
                <a16:creationId xmlns:a16="http://schemas.microsoft.com/office/drawing/2014/main" id="{30FC10EA-B748-9143-95AC-0F3A14C1FF1C}"/>
              </a:ext>
            </a:extLst>
          </p:cNvPr>
          <p:cNvSpPr>
            <a:spLocks noChangeShapeType="1"/>
          </p:cNvSpPr>
          <p:nvPr/>
        </p:nvSpPr>
        <p:spPr bwMode="auto">
          <a:xfrm flipH="1">
            <a:off x="5715000" y="4419600"/>
            <a:ext cx="1600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5" name="Line 51">
            <a:extLst>
              <a:ext uri="{FF2B5EF4-FFF2-40B4-BE49-F238E27FC236}">
                <a16:creationId xmlns:a16="http://schemas.microsoft.com/office/drawing/2014/main" id="{87990BAF-E5F8-7F41-9492-ABC78741D935}"/>
              </a:ext>
            </a:extLst>
          </p:cNvPr>
          <p:cNvSpPr>
            <a:spLocks noChangeShapeType="1"/>
          </p:cNvSpPr>
          <p:nvPr/>
        </p:nvSpPr>
        <p:spPr bwMode="auto">
          <a:xfrm flipH="1">
            <a:off x="6019800" y="4419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6" name="Line 52">
            <a:extLst>
              <a:ext uri="{FF2B5EF4-FFF2-40B4-BE49-F238E27FC236}">
                <a16:creationId xmlns:a16="http://schemas.microsoft.com/office/drawing/2014/main" id="{476B60E2-407F-634F-A3C7-F4AC110A9815}"/>
              </a:ext>
            </a:extLst>
          </p:cNvPr>
          <p:cNvSpPr>
            <a:spLocks noChangeShapeType="1"/>
          </p:cNvSpPr>
          <p:nvPr/>
        </p:nvSpPr>
        <p:spPr bwMode="auto">
          <a:xfrm flipH="1">
            <a:off x="6324600" y="44196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7" name="Line 53">
            <a:extLst>
              <a:ext uri="{FF2B5EF4-FFF2-40B4-BE49-F238E27FC236}">
                <a16:creationId xmlns:a16="http://schemas.microsoft.com/office/drawing/2014/main" id="{13CA5158-FA26-C04C-BD11-A0D4315A3470}"/>
              </a:ext>
            </a:extLst>
          </p:cNvPr>
          <p:cNvSpPr>
            <a:spLocks noChangeShapeType="1"/>
          </p:cNvSpPr>
          <p:nvPr/>
        </p:nvSpPr>
        <p:spPr bwMode="auto">
          <a:xfrm flipH="1">
            <a:off x="6629400" y="4419600"/>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8" name="Text Box 54">
            <a:extLst>
              <a:ext uri="{FF2B5EF4-FFF2-40B4-BE49-F238E27FC236}">
                <a16:creationId xmlns:a16="http://schemas.microsoft.com/office/drawing/2014/main" id="{6F51DF38-2F8B-CE4D-B2C9-3777E97F73F6}"/>
              </a:ext>
            </a:extLst>
          </p:cNvPr>
          <p:cNvSpPr txBox="1">
            <a:spLocks noChangeArrowheads="1"/>
          </p:cNvSpPr>
          <p:nvPr/>
        </p:nvSpPr>
        <p:spPr bwMode="auto">
          <a:xfrm>
            <a:off x="7543800" y="43434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t>
            </a:r>
          </a:p>
        </p:txBody>
      </p:sp>
      <p:sp>
        <p:nvSpPr>
          <p:cNvPr id="36919" name="Line 55">
            <a:extLst>
              <a:ext uri="{FF2B5EF4-FFF2-40B4-BE49-F238E27FC236}">
                <a16:creationId xmlns:a16="http://schemas.microsoft.com/office/drawing/2014/main" id="{0DC6F028-EF5F-4046-BA10-EC40D62EC6F3}"/>
              </a:ext>
            </a:extLst>
          </p:cNvPr>
          <p:cNvSpPr>
            <a:spLocks noChangeShapeType="1"/>
          </p:cNvSpPr>
          <p:nvPr/>
        </p:nvSpPr>
        <p:spPr bwMode="auto">
          <a:xfrm flipH="1">
            <a:off x="6248400" y="5181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10081</TotalTime>
  <Words>3259</Words>
  <Application>Microsoft Macintosh PowerPoint</Application>
  <PresentationFormat>On-screen Show (4:3)</PresentationFormat>
  <Paragraphs>565</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 Unicode MS</vt:lpstr>
      <vt:lpstr>Arial</vt:lpstr>
      <vt:lpstr>Courier New</vt:lpstr>
      <vt:lpstr>Times New Roman</vt:lpstr>
      <vt:lpstr>Wingdings</vt:lpstr>
      <vt:lpstr>Default Design</vt:lpstr>
      <vt:lpstr>Chart</vt:lpstr>
      <vt:lpstr>Machine Translation</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It’s Really Spanish/English</vt:lpstr>
      <vt:lpstr>Ready-to-Use Online Bilingual Data</vt:lpstr>
      <vt:lpstr>Ready-to-Use Online Bilingual Data</vt:lpstr>
      <vt:lpstr>Ready-to-Use Online Bilingual Data</vt:lpstr>
      <vt:lpstr>From No Data to Sentence Pairs</vt:lpstr>
      <vt:lpstr>Sentence Alignment</vt:lpstr>
      <vt:lpstr>Sentence Alignment</vt:lpstr>
      <vt:lpstr>Sentence Alignment</vt:lpstr>
      <vt:lpstr>Sentence Alignment</vt:lpstr>
      <vt:lpstr>Tokenization (or Segmentation)</vt:lpstr>
    </vt:vector>
  </TitlesOfParts>
  <Company>USC/ISI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Statistical Machine Translation</dc:title>
  <dc:creator> </dc:creator>
  <cp:lastModifiedBy>Anoop Sarkar</cp:lastModifiedBy>
  <cp:revision>166</cp:revision>
  <dcterms:created xsi:type="dcterms:W3CDTF">2002-10-23T16:50:34Z</dcterms:created>
  <dcterms:modified xsi:type="dcterms:W3CDTF">2018-11-06T22:25:04Z</dcterms:modified>
</cp:coreProperties>
</file>