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9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ED76-9BD7-46F1-99B3-EB5D65EED0EB}" type="datetimeFigureOut">
              <a:rPr lang="bg-BG" smtClean="0"/>
              <a:t>23.3.2018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E87C-2124-4D1B-89F1-AB943522D97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753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ED76-9BD7-46F1-99B3-EB5D65EED0EB}" type="datetimeFigureOut">
              <a:rPr lang="bg-BG" smtClean="0"/>
              <a:t>23.3.2018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E87C-2124-4D1B-89F1-AB943522D97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575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ED76-9BD7-46F1-99B3-EB5D65EED0EB}" type="datetimeFigureOut">
              <a:rPr lang="bg-BG" smtClean="0"/>
              <a:t>23.3.2018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E87C-2124-4D1B-89F1-AB943522D97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339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ED76-9BD7-46F1-99B3-EB5D65EED0EB}" type="datetimeFigureOut">
              <a:rPr lang="bg-BG" smtClean="0"/>
              <a:t>23.3.2018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E87C-2124-4D1B-89F1-AB943522D97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282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ED76-9BD7-46F1-99B3-EB5D65EED0EB}" type="datetimeFigureOut">
              <a:rPr lang="bg-BG" smtClean="0"/>
              <a:t>23.3.2018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E87C-2124-4D1B-89F1-AB943522D97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717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ED76-9BD7-46F1-99B3-EB5D65EED0EB}" type="datetimeFigureOut">
              <a:rPr lang="bg-BG" smtClean="0"/>
              <a:t>23.3.2018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E87C-2124-4D1B-89F1-AB943522D97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360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ED76-9BD7-46F1-99B3-EB5D65EED0EB}" type="datetimeFigureOut">
              <a:rPr lang="bg-BG" smtClean="0"/>
              <a:t>23.3.2018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E87C-2124-4D1B-89F1-AB943522D97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394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ED76-9BD7-46F1-99B3-EB5D65EED0EB}" type="datetimeFigureOut">
              <a:rPr lang="bg-BG" smtClean="0"/>
              <a:t>23.3.2018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E87C-2124-4D1B-89F1-AB943522D97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364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ED76-9BD7-46F1-99B3-EB5D65EED0EB}" type="datetimeFigureOut">
              <a:rPr lang="bg-BG" smtClean="0"/>
              <a:t>23.3.2018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E87C-2124-4D1B-89F1-AB943522D97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77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ED76-9BD7-46F1-99B3-EB5D65EED0EB}" type="datetimeFigureOut">
              <a:rPr lang="bg-BG" smtClean="0"/>
              <a:t>23.3.2018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E87C-2124-4D1B-89F1-AB943522D97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19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ED76-9BD7-46F1-99B3-EB5D65EED0EB}" type="datetimeFigureOut">
              <a:rPr lang="bg-BG" smtClean="0"/>
              <a:t>23.3.2018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E87C-2124-4D1B-89F1-AB943522D97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444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3ED76-9BD7-46F1-99B3-EB5D65EED0EB}" type="datetimeFigureOut">
              <a:rPr lang="bg-BG" smtClean="0"/>
              <a:t>23.3.2018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7E87C-2124-4D1B-89F1-AB943522D97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8070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94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Zlatanov</dc:creator>
  <cp:lastModifiedBy>Angel Zlatanov</cp:lastModifiedBy>
  <cp:revision>2</cp:revision>
  <dcterms:created xsi:type="dcterms:W3CDTF">2018-03-23T12:30:24Z</dcterms:created>
  <dcterms:modified xsi:type="dcterms:W3CDTF">2018-03-23T12:33:29Z</dcterms:modified>
</cp:coreProperties>
</file>