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0" r:id="rId26"/>
    <p:sldId id="281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1E6E5C-FB2C-42D2-8A1A-5BDA3FE5603B}">
          <p14:sldIdLst>
            <p14:sldId id="256"/>
            <p14:sldId id="257"/>
            <p14:sldId id="258"/>
          </p14:sldIdLst>
        </p14:section>
        <p14:section name="SCM" id="{29EF2E97-5D45-4C90-9F19-6A8B5ADA362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06F0847B-1720-4911-AD7A-E875E481C5C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E95BE855-2C83-48C2-AB43-C9320A1CFEDE}">
          <p14:sldIdLst>
            <p14:sldId id="275"/>
            <p14:sldId id="276"/>
            <p14:sldId id="277"/>
          </p14:sldIdLst>
        </p14:section>
        <p14:section name="Conclusion" id="{A669F81B-90D7-4E65-AD18-A0C09F97C459}">
          <p14:sldIdLst>
            <p14:sldId id="278"/>
            <p14:sldId id="284"/>
            <p14:sldId id="280"/>
            <p14:sldId id="281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64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311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4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213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5" y="3863173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Pull</a:t>
            </a:r>
            <a:r>
              <a:rPr lang="en-US" dirty="0"/>
              <a:t> – </a:t>
            </a:r>
            <a:r>
              <a:rPr lang="en-US" dirty="0" smtClean="0"/>
              <a:t>take </a:t>
            </a:r>
            <a:r>
              <a:rPr lang="en-US" dirty="0"/>
              <a:t>and </a:t>
            </a:r>
            <a:r>
              <a:rPr lang="en-US" dirty="0" smtClean="0"/>
              <a:t>merge </a:t>
            </a:r>
            <a:r>
              <a:rPr lang="en-US" dirty="0"/>
              <a:t>the </a:t>
            </a:r>
            <a:r>
              <a:rPr lang="en-US" dirty="0" smtClean="0"/>
              <a:t>changes </a:t>
            </a:r>
            <a:r>
              <a:rPr lang="en-US" dirty="0"/>
              <a:t>from the </a:t>
            </a:r>
            <a:r>
              <a:rPr lang="en-US" dirty="0" smtClean="0"/>
              <a:t>remote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dirty="0" smtClean="0"/>
              <a:t>send local changes </a:t>
            </a:r>
            <a:r>
              <a:rPr lang="en-US" dirty="0"/>
              <a:t>to the </a:t>
            </a:r>
            <a:r>
              <a:rPr lang="en-US" dirty="0" smtClean="0"/>
              <a:t>remote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xmlns="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xmlns="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GitHub</a:t>
            </a:r>
            <a:r>
              <a:rPr lang="en-US" sz="3000" b="1" dirty="0">
                <a:solidFill>
                  <a:schemeClr val="bg1"/>
                </a:solidFill>
              </a:rPr>
              <a:t> Desktop </a:t>
            </a:r>
            <a:r>
              <a:rPr lang="en-US" dirty="0" smtClean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msysGit</a:t>
            </a:r>
            <a:r>
              <a:rPr lang="en-US" noProof="1" smtClean="0"/>
              <a:t> installation on </a:t>
            </a:r>
            <a:r>
              <a:rPr lang="en-US" noProof="1"/>
              <a:t>Windows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Download Git for Windows: </a:t>
            </a:r>
            <a:r>
              <a:rPr lang="en-US" sz="3000" noProof="1">
                <a:solidFill>
                  <a:srgbClr val="F2A40D"/>
                </a:solidFill>
              </a:rPr>
              <a:t>h</a:t>
            </a:r>
            <a:r>
              <a:rPr lang="en-US" sz="3000" noProof="1">
                <a:solidFill>
                  <a:srgbClr val="F2A40D"/>
                </a:solidFill>
              </a:rPr>
              <a:t>ttps</a:t>
            </a:r>
            <a:r>
              <a:rPr lang="en-US" sz="3000" noProof="1">
                <a:solidFill>
                  <a:srgbClr val="F2A40D"/>
                </a:solidFill>
              </a:rPr>
              <a:t>://git-scm.com/downloads</a:t>
            </a:r>
          </a:p>
          <a:p>
            <a:pPr lvl="2">
              <a:buClr>
                <a:schemeClr val="tx1"/>
              </a:buClr>
            </a:pPr>
            <a:r>
              <a:rPr lang="en-US" noProof="1" smtClean="0"/>
              <a:t>"Next</a:t>
            </a:r>
            <a:r>
              <a:rPr lang="en-US" noProof="1"/>
              <a:t>, Next, Next" </a:t>
            </a:r>
            <a:r>
              <a:rPr lang="en-US" noProof="1" smtClean="0"/>
              <a:t>does </a:t>
            </a:r>
            <a:r>
              <a:rPr lang="en-US" noProof="1"/>
              <a:t>the Installation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Options to </a:t>
            </a:r>
            <a:r>
              <a:rPr lang="en-US" noProof="1" smtClean="0"/>
              <a:t>select (they should be selected </a:t>
            </a:r>
            <a:r>
              <a:rPr lang="en-US" noProof="1"/>
              <a:t>by </a:t>
            </a:r>
            <a:r>
              <a:rPr lang="en-US" noProof="1" smtClean="0"/>
              <a:t>default</a:t>
            </a:r>
            <a:r>
              <a:rPr lang="en-US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"Checkout Windows-style, </a:t>
            </a:r>
            <a:r>
              <a:rPr lang="en-US" noProof="1" smtClean="0"/>
              <a:t>commit </a:t>
            </a:r>
            <a:r>
              <a:rPr lang="en-US" noProof="1"/>
              <a:t>Unix-style </a:t>
            </a:r>
            <a:r>
              <a:rPr lang="en-US" noProof="1" smtClean="0"/>
              <a:t>endings</a:t>
            </a:r>
            <a:r>
              <a:rPr lang="en-US" noProof="1"/>
              <a:t>"</a:t>
            </a:r>
          </a:p>
          <a:p>
            <a:pPr>
              <a:buClr>
                <a:schemeClr val="tx1"/>
              </a:buClr>
            </a:pPr>
            <a:r>
              <a:rPr lang="en-US" noProof="1"/>
              <a:t>Git Installation </a:t>
            </a:r>
            <a:r>
              <a:rPr lang="en-US" noProof="1" smtClean="0"/>
              <a:t>on </a:t>
            </a:r>
            <a:r>
              <a:rPr lang="en-US" noProof="1"/>
              <a:t>Linux: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29" y="5937416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56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Create Your Own GitHub Profile and Repository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Software Configuration Management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Version Control / Source Control Systems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021" y="1121144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</a:t>
            </a:r>
            <a:br>
              <a:rPr lang="en-US" dirty="0"/>
            </a:br>
            <a:r>
              <a:rPr lang="en-US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 smtClean="0"/>
              <a:t>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 smtClean="0"/>
              <a:t>Saves the changes </a:t>
            </a:r>
            <a:r>
              <a:rPr lang="en-US" sz="3100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1111</Words>
  <Application>Microsoft Office PowerPoint</Application>
  <PresentationFormat>Widescreen</PresentationFormat>
  <Paragraphs>222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PowerPoint Presentation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Hristo</cp:lastModifiedBy>
  <cp:revision>11</cp:revision>
  <dcterms:created xsi:type="dcterms:W3CDTF">2018-05-23T13:08:44Z</dcterms:created>
  <dcterms:modified xsi:type="dcterms:W3CDTF">2020-03-20T20:24:28Z</dcterms:modified>
  <cp:category>programming;computer programming;software development;web development</cp:category>
</cp:coreProperties>
</file>