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45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5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402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446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62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63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0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486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733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052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8934-687C-4CC3-A6BD-777C052E11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Cosa sobre mi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Angel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259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 gusta el minecraft</a:t>
            </a:r>
            <a:endParaRPr lang="es-MX" dirty="0"/>
          </a:p>
        </p:txBody>
      </p:sp>
      <p:pic>
        <p:nvPicPr>
          <p:cNvPr id="26" name="Marcador de contenido 2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378" y="2644346"/>
            <a:ext cx="5732751" cy="32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3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 gusta la lasaña y la pizza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403" y="1949337"/>
            <a:ext cx="3590925" cy="4103914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16683" y="1949337"/>
            <a:ext cx="3802900" cy="43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0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 gusta dormir y ver </a:t>
            </a:r>
            <a:r>
              <a:rPr lang="es-MX" dirty="0" err="1" smtClean="0"/>
              <a:t>netflix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410" y="2300861"/>
            <a:ext cx="4693574" cy="35441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26" y="1994204"/>
            <a:ext cx="3850784" cy="385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98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Cosa sobre mi</vt:lpstr>
      <vt:lpstr>Me gusta el minecraft</vt:lpstr>
      <vt:lpstr>Me gusta la lasaña y la pizza</vt:lpstr>
      <vt:lpstr>Me gusta dormir y ver netflix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Cosa sobre mi</dc:title>
  <dc:creator>CC1</dc:creator>
  <cp:lastModifiedBy>CC1</cp:lastModifiedBy>
  <cp:revision>1</cp:revision>
  <dcterms:created xsi:type="dcterms:W3CDTF">2025-02-14T00:16:28Z</dcterms:created>
  <dcterms:modified xsi:type="dcterms:W3CDTF">2025-02-14T00:17:29Z</dcterms:modified>
</cp:coreProperties>
</file>