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8934-687C-4CC3-A6BD-777C052E1164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565-6087-4E6D-9991-B36B1AA96E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445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8934-687C-4CC3-A6BD-777C052E1164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565-6087-4E6D-9991-B36B1AA96E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95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8934-687C-4CC3-A6BD-777C052E1164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565-6087-4E6D-9991-B36B1AA96E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402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8934-687C-4CC3-A6BD-777C052E1164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565-6087-4E6D-9991-B36B1AA96E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446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8934-687C-4CC3-A6BD-777C052E1164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565-6087-4E6D-9991-B36B1AA96E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862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8934-687C-4CC3-A6BD-777C052E1164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565-6087-4E6D-9991-B36B1AA96E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263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8934-687C-4CC3-A6BD-777C052E1164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565-6087-4E6D-9991-B36B1AA96E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30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8934-687C-4CC3-A6BD-777C052E1164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565-6087-4E6D-9991-B36B1AA96E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486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8934-687C-4CC3-A6BD-777C052E1164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565-6087-4E6D-9991-B36B1AA96E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38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8934-687C-4CC3-A6BD-777C052E1164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565-6087-4E6D-9991-B36B1AA96E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733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8934-687C-4CC3-A6BD-777C052E1164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565-6087-4E6D-9991-B36B1AA96E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052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8934-687C-4CC3-A6BD-777C052E1164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03565-6087-4E6D-9991-B36B1AA96E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7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Cosa sobre mi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Angel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259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Vivo en </a:t>
            </a:r>
            <a:r>
              <a:rPr lang="es-MX" dirty="0" err="1" smtClean="0"/>
              <a:t>culiacan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023" y="1946365"/>
            <a:ext cx="5459287" cy="408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0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Estudio en el cetis107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120" y="1690688"/>
            <a:ext cx="3179445" cy="489145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934" y="274932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9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u="sng" dirty="0" smtClean="0"/>
              <a:t>Soy niño</a:t>
            </a:r>
            <a:endParaRPr lang="es-MX" u="sng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1803" y="1690688"/>
            <a:ext cx="3748201" cy="37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9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Estudio programación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526" y="2181498"/>
            <a:ext cx="5389200" cy="269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2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 gusta el minecraft</a:t>
            </a:r>
            <a:endParaRPr lang="es-MX" dirty="0"/>
          </a:p>
        </p:txBody>
      </p:sp>
      <p:pic>
        <p:nvPicPr>
          <p:cNvPr id="26" name="Marcador de contenido 2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2378" y="2644346"/>
            <a:ext cx="5732751" cy="32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3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 gusta la lasaña y la pizza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8403" y="1949337"/>
            <a:ext cx="3590925" cy="4103914"/>
          </a:xfrm>
          <a:prstGeom prst="rect">
            <a:avLst/>
          </a:prstGeom>
        </p:spPr>
      </p:pic>
      <p:pic>
        <p:nvPicPr>
          <p:cNvPr id="10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16683" y="1949337"/>
            <a:ext cx="3802900" cy="434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02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 gusta dormir y ver </a:t>
            </a:r>
            <a:r>
              <a:rPr lang="es-MX" dirty="0" err="1" smtClean="0"/>
              <a:t>netflix</a:t>
            </a: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410" y="2300861"/>
            <a:ext cx="4693574" cy="35441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426" y="1994204"/>
            <a:ext cx="3850784" cy="385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98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</Words>
  <Application>Microsoft Office PowerPoint</Application>
  <PresentationFormat>Panorámica</PresentationFormat>
  <Paragraphs>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Cosa sobre mi</vt:lpstr>
      <vt:lpstr>Vivo en culiacan</vt:lpstr>
      <vt:lpstr>Estudio en el cetis107</vt:lpstr>
      <vt:lpstr>Soy niño</vt:lpstr>
      <vt:lpstr>Estudio programación</vt:lpstr>
      <vt:lpstr>Me gusta el minecraft</vt:lpstr>
      <vt:lpstr>Me gusta la lasaña y la pizza</vt:lpstr>
      <vt:lpstr>Me gusta dormir y ver netflix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Cosa sobre mi</dc:title>
  <dc:creator>CC1</dc:creator>
  <cp:lastModifiedBy>CC1</cp:lastModifiedBy>
  <cp:revision>2</cp:revision>
  <dcterms:created xsi:type="dcterms:W3CDTF">2025-02-14T00:16:28Z</dcterms:created>
  <dcterms:modified xsi:type="dcterms:W3CDTF">2025-02-19T00:01:24Z</dcterms:modified>
</cp:coreProperties>
</file>