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3" r:id="rId5"/>
    <p:sldId id="274" r:id="rId6"/>
    <p:sldId id="275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10E2F-AD9D-40C1-B9B7-297F8AE19821}" v="1745" dt="2018-07-23T08:29:11.38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D60B8-0C63-4882-BD89-DF6B751F553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D8B6995-57EF-4E6E-8B9B-765B5807CC84}">
      <dgm:prSet phldrT="[Texto]" custT="1"/>
      <dgm:spPr/>
      <dgm:t>
        <a:bodyPr/>
        <a:lstStyle/>
        <a:p>
          <a:r>
            <a:rPr lang="es-CO" sz="1600" dirty="0" err="1"/>
            <a:t>Preprocessing</a:t>
          </a:r>
          <a:endParaRPr lang="es-CO" sz="1600" dirty="0"/>
        </a:p>
      </dgm:t>
    </dgm:pt>
    <dgm:pt modelId="{ADB35C99-4054-41F9-B756-AF6856863932}" type="parTrans" cxnId="{F5B13725-9CE8-4D10-B880-C887B74BC22B}">
      <dgm:prSet/>
      <dgm:spPr/>
      <dgm:t>
        <a:bodyPr/>
        <a:lstStyle/>
        <a:p>
          <a:endParaRPr lang="es-CO"/>
        </a:p>
      </dgm:t>
    </dgm:pt>
    <dgm:pt modelId="{A9583565-B00B-410C-B2F7-9DC3E1A9A25C}" type="sibTrans" cxnId="{F5B13725-9CE8-4D10-B880-C887B74BC22B}">
      <dgm:prSet/>
      <dgm:spPr/>
      <dgm:t>
        <a:bodyPr/>
        <a:lstStyle/>
        <a:p>
          <a:endParaRPr lang="es-CO"/>
        </a:p>
      </dgm:t>
    </dgm:pt>
    <dgm:pt modelId="{0AF3814F-4698-441F-A5D6-8202736F78D0}">
      <dgm:prSet phldrT="[Texto]" custT="1"/>
      <dgm:spPr/>
      <dgm:t>
        <a:bodyPr/>
        <a:lstStyle/>
        <a:p>
          <a:r>
            <a:rPr lang="es-CO" sz="1600" dirty="0" err="1"/>
            <a:t>RandomForest</a:t>
          </a:r>
          <a:endParaRPr lang="es-CO" sz="1600" dirty="0"/>
        </a:p>
        <a:p>
          <a:r>
            <a:rPr lang="es-CO" sz="1600" dirty="0" err="1"/>
            <a:t>Classifier</a:t>
          </a:r>
          <a:endParaRPr lang="es-CO" sz="1600" dirty="0"/>
        </a:p>
      </dgm:t>
    </dgm:pt>
    <dgm:pt modelId="{BFD0C002-33DA-4682-8202-D96986332B4C}" type="parTrans" cxnId="{149458BF-9837-41DF-B02C-42DEC9C9C48A}">
      <dgm:prSet/>
      <dgm:spPr/>
      <dgm:t>
        <a:bodyPr/>
        <a:lstStyle/>
        <a:p>
          <a:endParaRPr lang="es-CO"/>
        </a:p>
      </dgm:t>
    </dgm:pt>
    <dgm:pt modelId="{A8A3E8CE-3151-4A4D-ADBD-41EBF3CA93F5}" type="sibTrans" cxnId="{149458BF-9837-41DF-B02C-42DEC9C9C48A}">
      <dgm:prSet/>
      <dgm:spPr/>
      <dgm:t>
        <a:bodyPr/>
        <a:lstStyle/>
        <a:p>
          <a:endParaRPr lang="es-CO"/>
        </a:p>
      </dgm:t>
    </dgm:pt>
    <dgm:pt modelId="{AC4766AD-6E17-4886-BB3C-4E6E87C51178}">
      <dgm:prSet phldrT="[Texto]" custT="1"/>
      <dgm:spPr/>
      <dgm:t>
        <a:bodyPr/>
        <a:lstStyle/>
        <a:p>
          <a:r>
            <a:rPr lang="es-CO" sz="1600" dirty="0" err="1"/>
            <a:t>Fit</a:t>
          </a:r>
          <a:r>
            <a:rPr lang="es-CO" sz="1600" dirty="0"/>
            <a:t> and Test</a:t>
          </a:r>
        </a:p>
      </dgm:t>
    </dgm:pt>
    <dgm:pt modelId="{A8E6CE98-9076-43E3-A176-EE0184121642}" type="parTrans" cxnId="{9D5A4921-E49B-4A29-AC48-F3205E1B906D}">
      <dgm:prSet/>
      <dgm:spPr/>
      <dgm:t>
        <a:bodyPr/>
        <a:lstStyle/>
        <a:p>
          <a:endParaRPr lang="es-CO"/>
        </a:p>
      </dgm:t>
    </dgm:pt>
    <dgm:pt modelId="{4C55FB5C-9962-4E93-9434-6EA7882B5933}" type="sibTrans" cxnId="{9D5A4921-E49B-4A29-AC48-F3205E1B906D}">
      <dgm:prSet/>
      <dgm:spPr/>
      <dgm:t>
        <a:bodyPr/>
        <a:lstStyle/>
        <a:p>
          <a:endParaRPr lang="es-CO"/>
        </a:p>
      </dgm:t>
    </dgm:pt>
    <dgm:pt modelId="{D42CDFE8-5A76-4F08-BC4B-F3D4A6A55ECC}" type="pres">
      <dgm:prSet presAssocID="{6F7D60B8-0C63-4882-BD89-DF6B751F5536}" presName="linearFlow" presStyleCnt="0">
        <dgm:presLayoutVars>
          <dgm:resizeHandles val="exact"/>
        </dgm:presLayoutVars>
      </dgm:prSet>
      <dgm:spPr/>
    </dgm:pt>
    <dgm:pt modelId="{8A5FC238-0AC0-4B6D-8678-8F75CE116C10}" type="pres">
      <dgm:prSet presAssocID="{AD8B6995-57EF-4E6E-8B9B-765B5807CC84}" presName="node" presStyleLbl="node1" presStyleIdx="0" presStyleCnt="3">
        <dgm:presLayoutVars>
          <dgm:bulletEnabled val="1"/>
        </dgm:presLayoutVars>
      </dgm:prSet>
      <dgm:spPr/>
    </dgm:pt>
    <dgm:pt modelId="{7F7D81AD-6E36-430D-BF4A-E43E008B20C6}" type="pres">
      <dgm:prSet presAssocID="{A9583565-B00B-410C-B2F7-9DC3E1A9A25C}" presName="sibTrans" presStyleLbl="sibTrans2D1" presStyleIdx="0" presStyleCnt="2"/>
      <dgm:spPr/>
    </dgm:pt>
    <dgm:pt modelId="{9CDA4EB7-0B7C-466B-B0FD-4CEB28E4928F}" type="pres">
      <dgm:prSet presAssocID="{A9583565-B00B-410C-B2F7-9DC3E1A9A25C}" presName="connectorText" presStyleLbl="sibTrans2D1" presStyleIdx="0" presStyleCnt="2"/>
      <dgm:spPr/>
    </dgm:pt>
    <dgm:pt modelId="{BFA84113-999B-4DB1-B332-148DBED065B8}" type="pres">
      <dgm:prSet presAssocID="{0AF3814F-4698-441F-A5D6-8202736F78D0}" presName="node" presStyleLbl="node1" presStyleIdx="1" presStyleCnt="3">
        <dgm:presLayoutVars>
          <dgm:bulletEnabled val="1"/>
        </dgm:presLayoutVars>
      </dgm:prSet>
      <dgm:spPr/>
    </dgm:pt>
    <dgm:pt modelId="{AD542A54-1C19-40B2-B265-79918A156EDD}" type="pres">
      <dgm:prSet presAssocID="{A8A3E8CE-3151-4A4D-ADBD-41EBF3CA93F5}" presName="sibTrans" presStyleLbl="sibTrans2D1" presStyleIdx="1" presStyleCnt="2"/>
      <dgm:spPr/>
    </dgm:pt>
    <dgm:pt modelId="{6B02AF3B-3FF5-4934-84E1-74B34A5502C4}" type="pres">
      <dgm:prSet presAssocID="{A8A3E8CE-3151-4A4D-ADBD-41EBF3CA93F5}" presName="connectorText" presStyleLbl="sibTrans2D1" presStyleIdx="1" presStyleCnt="2"/>
      <dgm:spPr/>
    </dgm:pt>
    <dgm:pt modelId="{46594A52-7D5A-439D-9C41-EB149C4CE78D}" type="pres">
      <dgm:prSet presAssocID="{AC4766AD-6E17-4886-BB3C-4E6E87C51178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39308-9135-4953-998B-D71B58AA919C}" type="presOf" srcId="{AC4766AD-6E17-4886-BB3C-4E6E87C51178}" destId="{46594A52-7D5A-439D-9C41-EB149C4CE78D}" srcOrd="0" destOrd="0" presId="urn:microsoft.com/office/officeart/2005/8/layout/process2"/>
    <dgm:cxn modelId="{9D5A4921-E49B-4A29-AC48-F3205E1B906D}" srcId="{6F7D60B8-0C63-4882-BD89-DF6B751F5536}" destId="{AC4766AD-6E17-4886-BB3C-4E6E87C51178}" srcOrd="2" destOrd="0" parTransId="{A8E6CE98-9076-43E3-A176-EE0184121642}" sibTransId="{4C55FB5C-9962-4E93-9434-6EA7882B5933}"/>
    <dgm:cxn modelId="{F5B13725-9CE8-4D10-B880-C887B74BC22B}" srcId="{6F7D60B8-0C63-4882-BD89-DF6B751F5536}" destId="{AD8B6995-57EF-4E6E-8B9B-765B5807CC84}" srcOrd="0" destOrd="0" parTransId="{ADB35C99-4054-41F9-B756-AF6856863932}" sibTransId="{A9583565-B00B-410C-B2F7-9DC3E1A9A25C}"/>
    <dgm:cxn modelId="{1486A168-396C-4B5D-B0F8-8DE89747A6F4}" type="presOf" srcId="{A8A3E8CE-3151-4A4D-ADBD-41EBF3CA93F5}" destId="{AD542A54-1C19-40B2-B265-79918A156EDD}" srcOrd="0" destOrd="0" presId="urn:microsoft.com/office/officeart/2005/8/layout/process2"/>
    <dgm:cxn modelId="{49F79580-6B22-45D9-92E6-28342C80B5E8}" type="presOf" srcId="{A9583565-B00B-410C-B2F7-9DC3E1A9A25C}" destId="{7F7D81AD-6E36-430D-BF4A-E43E008B20C6}" srcOrd="0" destOrd="0" presId="urn:microsoft.com/office/officeart/2005/8/layout/process2"/>
    <dgm:cxn modelId="{C98A6C84-F840-47E0-820F-8E59B55F6A20}" type="presOf" srcId="{6F7D60B8-0C63-4882-BD89-DF6B751F5536}" destId="{D42CDFE8-5A76-4F08-BC4B-F3D4A6A55ECC}" srcOrd="0" destOrd="0" presId="urn:microsoft.com/office/officeart/2005/8/layout/process2"/>
    <dgm:cxn modelId="{8808D585-6869-4D15-B9D3-3610DC66E4B3}" type="presOf" srcId="{0AF3814F-4698-441F-A5D6-8202736F78D0}" destId="{BFA84113-999B-4DB1-B332-148DBED065B8}" srcOrd="0" destOrd="0" presId="urn:microsoft.com/office/officeart/2005/8/layout/process2"/>
    <dgm:cxn modelId="{9AA8ED8F-F711-41AF-9FD4-92A5C11464A5}" type="presOf" srcId="{A8A3E8CE-3151-4A4D-ADBD-41EBF3CA93F5}" destId="{6B02AF3B-3FF5-4934-84E1-74B34A5502C4}" srcOrd="1" destOrd="0" presId="urn:microsoft.com/office/officeart/2005/8/layout/process2"/>
    <dgm:cxn modelId="{C15B529B-6BD8-4035-BFAE-8E6B1AA9FABC}" type="presOf" srcId="{A9583565-B00B-410C-B2F7-9DC3E1A9A25C}" destId="{9CDA4EB7-0B7C-466B-B0FD-4CEB28E4928F}" srcOrd="1" destOrd="0" presId="urn:microsoft.com/office/officeart/2005/8/layout/process2"/>
    <dgm:cxn modelId="{C6AF25B5-3373-4436-B5CB-3379A92EEF0D}" type="presOf" srcId="{AD8B6995-57EF-4E6E-8B9B-765B5807CC84}" destId="{8A5FC238-0AC0-4B6D-8678-8F75CE116C10}" srcOrd="0" destOrd="0" presId="urn:microsoft.com/office/officeart/2005/8/layout/process2"/>
    <dgm:cxn modelId="{149458BF-9837-41DF-B02C-42DEC9C9C48A}" srcId="{6F7D60B8-0C63-4882-BD89-DF6B751F5536}" destId="{0AF3814F-4698-441F-A5D6-8202736F78D0}" srcOrd="1" destOrd="0" parTransId="{BFD0C002-33DA-4682-8202-D96986332B4C}" sibTransId="{A8A3E8CE-3151-4A4D-ADBD-41EBF3CA93F5}"/>
    <dgm:cxn modelId="{BD30C467-2199-4B73-9837-6720020155CA}" type="presParOf" srcId="{D42CDFE8-5A76-4F08-BC4B-F3D4A6A55ECC}" destId="{8A5FC238-0AC0-4B6D-8678-8F75CE116C10}" srcOrd="0" destOrd="0" presId="urn:microsoft.com/office/officeart/2005/8/layout/process2"/>
    <dgm:cxn modelId="{A8EC1C95-BEAB-45FC-9440-C5D577658849}" type="presParOf" srcId="{D42CDFE8-5A76-4F08-BC4B-F3D4A6A55ECC}" destId="{7F7D81AD-6E36-430D-BF4A-E43E008B20C6}" srcOrd="1" destOrd="0" presId="urn:microsoft.com/office/officeart/2005/8/layout/process2"/>
    <dgm:cxn modelId="{83134C92-D365-4BEA-92F8-2148442E37FD}" type="presParOf" srcId="{7F7D81AD-6E36-430D-BF4A-E43E008B20C6}" destId="{9CDA4EB7-0B7C-466B-B0FD-4CEB28E4928F}" srcOrd="0" destOrd="0" presId="urn:microsoft.com/office/officeart/2005/8/layout/process2"/>
    <dgm:cxn modelId="{B6F85334-A367-485D-A89A-68DB69D823C9}" type="presParOf" srcId="{D42CDFE8-5A76-4F08-BC4B-F3D4A6A55ECC}" destId="{BFA84113-999B-4DB1-B332-148DBED065B8}" srcOrd="2" destOrd="0" presId="urn:microsoft.com/office/officeart/2005/8/layout/process2"/>
    <dgm:cxn modelId="{21E64D1D-DCFE-4A77-B6F4-EF795E9DEC6E}" type="presParOf" srcId="{D42CDFE8-5A76-4F08-BC4B-F3D4A6A55ECC}" destId="{AD542A54-1C19-40B2-B265-79918A156EDD}" srcOrd="3" destOrd="0" presId="urn:microsoft.com/office/officeart/2005/8/layout/process2"/>
    <dgm:cxn modelId="{6CBC3814-EC27-4CF3-8D26-5CCE00B2E981}" type="presParOf" srcId="{AD542A54-1C19-40B2-B265-79918A156EDD}" destId="{6B02AF3B-3FF5-4934-84E1-74B34A5502C4}" srcOrd="0" destOrd="0" presId="urn:microsoft.com/office/officeart/2005/8/layout/process2"/>
    <dgm:cxn modelId="{28A6381A-B3DE-400D-BAF4-E8A2534C472D}" type="presParOf" srcId="{D42CDFE8-5A76-4F08-BC4B-F3D4A6A55ECC}" destId="{46594A52-7D5A-439D-9C41-EB149C4CE7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D60B8-0C63-4882-BD89-DF6B751F553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D8B6995-57EF-4E6E-8B9B-765B5807CC84}">
      <dgm:prSet phldrT="[Texto]" custT="1"/>
      <dgm:spPr/>
      <dgm:t>
        <a:bodyPr/>
        <a:lstStyle/>
        <a:p>
          <a:r>
            <a:rPr lang="es-CO" sz="1600" dirty="0" err="1"/>
            <a:t>Preprocessing</a:t>
          </a:r>
          <a:endParaRPr lang="es-CO" sz="1600" dirty="0"/>
        </a:p>
      </dgm:t>
    </dgm:pt>
    <dgm:pt modelId="{ADB35C99-4054-41F9-B756-AF6856863932}" type="parTrans" cxnId="{F5B13725-9CE8-4D10-B880-C887B74BC22B}">
      <dgm:prSet/>
      <dgm:spPr/>
      <dgm:t>
        <a:bodyPr/>
        <a:lstStyle/>
        <a:p>
          <a:endParaRPr lang="es-CO"/>
        </a:p>
      </dgm:t>
    </dgm:pt>
    <dgm:pt modelId="{A9583565-B00B-410C-B2F7-9DC3E1A9A25C}" type="sibTrans" cxnId="{F5B13725-9CE8-4D10-B880-C887B74BC22B}">
      <dgm:prSet/>
      <dgm:spPr/>
      <dgm:t>
        <a:bodyPr/>
        <a:lstStyle/>
        <a:p>
          <a:endParaRPr lang="es-CO"/>
        </a:p>
      </dgm:t>
    </dgm:pt>
    <dgm:pt modelId="{0AF3814F-4698-441F-A5D6-8202736F78D0}">
      <dgm:prSet phldrT="[Texto]" custT="1"/>
      <dgm:spPr/>
      <dgm:t>
        <a:bodyPr/>
        <a:lstStyle/>
        <a:p>
          <a:r>
            <a:rPr lang="es-CO" sz="1600" dirty="0" err="1"/>
            <a:t>ExtraTree</a:t>
          </a:r>
          <a:endParaRPr lang="es-CO" sz="1600" dirty="0"/>
        </a:p>
        <a:p>
          <a:r>
            <a:rPr lang="es-CO" sz="1600" dirty="0" err="1"/>
            <a:t>Classifier</a:t>
          </a:r>
          <a:endParaRPr lang="es-CO" sz="1600" dirty="0"/>
        </a:p>
      </dgm:t>
    </dgm:pt>
    <dgm:pt modelId="{BFD0C002-33DA-4682-8202-D96986332B4C}" type="parTrans" cxnId="{149458BF-9837-41DF-B02C-42DEC9C9C48A}">
      <dgm:prSet/>
      <dgm:spPr/>
      <dgm:t>
        <a:bodyPr/>
        <a:lstStyle/>
        <a:p>
          <a:endParaRPr lang="es-CO"/>
        </a:p>
      </dgm:t>
    </dgm:pt>
    <dgm:pt modelId="{A8A3E8CE-3151-4A4D-ADBD-41EBF3CA93F5}" type="sibTrans" cxnId="{149458BF-9837-41DF-B02C-42DEC9C9C48A}">
      <dgm:prSet/>
      <dgm:spPr/>
      <dgm:t>
        <a:bodyPr/>
        <a:lstStyle/>
        <a:p>
          <a:endParaRPr lang="es-CO"/>
        </a:p>
      </dgm:t>
    </dgm:pt>
    <dgm:pt modelId="{AC4766AD-6E17-4886-BB3C-4E6E87C51178}">
      <dgm:prSet phldrT="[Texto]" custT="1"/>
      <dgm:spPr/>
      <dgm:t>
        <a:bodyPr/>
        <a:lstStyle/>
        <a:p>
          <a:r>
            <a:rPr lang="es-CO" sz="1600" dirty="0" err="1"/>
            <a:t>Fit</a:t>
          </a:r>
          <a:r>
            <a:rPr lang="es-CO" sz="1600" dirty="0"/>
            <a:t> and Test</a:t>
          </a:r>
        </a:p>
      </dgm:t>
    </dgm:pt>
    <dgm:pt modelId="{A8E6CE98-9076-43E3-A176-EE0184121642}" type="parTrans" cxnId="{9D5A4921-E49B-4A29-AC48-F3205E1B906D}">
      <dgm:prSet/>
      <dgm:spPr/>
      <dgm:t>
        <a:bodyPr/>
        <a:lstStyle/>
        <a:p>
          <a:endParaRPr lang="es-CO"/>
        </a:p>
      </dgm:t>
    </dgm:pt>
    <dgm:pt modelId="{4C55FB5C-9962-4E93-9434-6EA7882B5933}" type="sibTrans" cxnId="{9D5A4921-E49B-4A29-AC48-F3205E1B906D}">
      <dgm:prSet/>
      <dgm:spPr/>
      <dgm:t>
        <a:bodyPr/>
        <a:lstStyle/>
        <a:p>
          <a:endParaRPr lang="es-CO"/>
        </a:p>
      </dgm:t>
    </dgm:pt>
    <dgm:pt modelId="{D42CDFE8-5A76-4F08-BC4B-F3D4A6A55ECC}" type="pres">
      <dgm:prSet presAssocID="{6F7D60B8-0C63-4882-BD89-DF6B751F5536}" presName="linearFlow" presStyleCnt="0">
        <dgm:presLayoutVars>
          <dgm:resizeHandles val="exact"/>
        </dgm:presLayoutVars>
      </dgm:prSet>
      <dgm:spPr/>
    </dgm:pt>
    <dgm:pt modelId="{8A5FC238-0AC0-4B6D-8678-8F75CE116C10}" type="pres">
      <dgm:prSet presAssocID="{AD8B6995-57EF-4E6E-8B9B-765B5807CC84}" presName="node" presStyleLbl="node1" presStyleIdx="0" presStyleCnt="3">
        <dgm:presLayoutVars>
          <dgm:bulletEnabled val="1"/>
        </dgm:presLayoutVars>
      </dgm:prSet>
      <dgm:spPr/>
    </dgm:pt>
    <dgm:pt modelId="{7F7D81AD-6E36-430D-BF4A-E43E008B20C6}" type="pres">
      <dgm:prSet presAssocID="{A9583565-B00B-410C-B2F7-9DC3E1A9A25C}" presName="sibTrans" presStyleLbl="sibTrans2D1" presStyleIdx="0" presStyleCnt="2"/>
      <dgm:spPr/>
    </dgm:pt>
    <dgm:pt modelId="{9CDA4EB7-0B7C-466B-B0FD-4CEB28E4928F}" type="pres">
      <dgm:prSet presAssocID="{A9583565-B00B-410C-B2F7-9DC3E1A9A25C}" presName="connectorText" presStyleLbl="sibTrans2D1" presStyleIdx="0" presStyleCnt="2"/>
      <dgm:spPr/>
    </dgm:pt>
    <dgm:pt modelId="{BFA84113-999B-4DB1-B332-148DBED065B8}" type="pres">
      <dgm:prSet presAssocID="{0AF3814F-4698-441F-A5D6-8202736F78D0}" presName="node" presStyleLbl="node1" presStyleIdx="1" presStyleCnt="3">
        <dgm:presLayoutVars>
          <dgm:bulletEnabled val="1"/>
        </dgm:presLayoutVars>
      </dgm:prSet>
      <dgm:spPr/>
    </dgm:pt>
    <dgm:pt modelId="{AD542A54-1C19-40B2-B265-79918A156EDD}" type="pres">
      <dgm:prSet presAssocID="{A8A3E8CE-3151-4A4D-ADBD-41EBF3CA93F5}" presName="sibTrans" presStyleLbl="sibTrans2D1" presStyleIdx="1" presStyleCnt="2"/>
      <dgm:spPr/>
    </dgm:pt>
    <dgm:pt modelId="{6B02AF3B-3FF5-4934-84E1-74B34A5502C4}" type="pres">
      <dgm:prSet presAssocID="{A8A3E8CE-3151-4A4D-ADBD-41EBF3CA93F5}" presName="connectorText" presStyleLbl="sibTrans2D1" presStyleIdx="1" presStyleCnt="2"/>
      <dgm:spPr/>
    </dgm:pt>
    <dgm:pt modelId="{46594A52-7D5A-439D-9C41-EB149C4CE78D}" type="pres">
      <dgm:prSet presAssocID="{AC4766AD-6E17-4886-BB3C-4E6E87C51178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39308-9135-4953-998B-D71B58AA919C}" type="presOf" srcId="{AC4766AD-6E17-4886-BB3C-4E6E87C51178}" destId="{46594A52-7D5A-439D-9C41-EB149C4CE78D}" srcOrd="0" destOrd="0" presId="urn:microsoft.com/office/officeart/2005/8/layout/process2"/>
    <dgm:cxn modelId="{9D5A4921-E49B-4A29-AC48-F3205E1B906D}" srcId="{6F7D60B8-0C63-4882-BD89-DF6B751F5536}" destId="{AC4766AD-6E17-4886-BB3C-4E6E87C51178}" srcOrd="2" destOrd="0" parTransId="{A8E6CE98-9076-43E3-A176-EE0184121642}" sibTransId="{4C55FB5C-9962-4E93-9434-6EA7882B5933}"/>
    <dgm:cxn modelId="{F5B13725-9CE8-4D10-B880-C887B74BC22B}" srcId="{6F7D60B8-0C63-4882-BD89-DF6B751F5536}" destId="{AD8B6995-57EF-4E6E-8B9B-765B5807CC84}" srcOrd="0" destOrd="0" parTransId="{ADB35C99-4054-41F9-B756-AF6856863932}" sibTransId="{A9583565-B00B-410C-B2F7-9DC3E1A9A25C}"/>
    <dgm:cxn modelId="{1486A168-396C-4B5D-B0F8-8DE89747A6F4}" type="presOf" srcId="{A8A3E8CE-3151-4A4D-ADBD-41EBF3CA93F5}" destId="{AD542A54-1C19-40B2-B265-79918A156EDD}" srcOrd="0" destOrd="0" presId="urn:microsoft.com/office/officeart/2005/8/layout/process2"/>
    <dgm:cxn modelId="{49F79580-6B22-45D9-92E6-28342C80B5E8}" type="presOf" srcId="{A9583565-B00B-410C-B2F7-9DC3E1A9A25C}" destId="{7F7D81AD-6E36-430D-BF4A-E43E008B20C6}" srcOrd="0" destOrd="0" presId="urn:microsoft.com/office/officeart/2005/8/layout/process2"/>
    <dgm:cxn modelId="{C98A6C84-F840-47E0-820F-8E59B55F6A20}" type="presOf" srcId="{6F7D60B8-0C63-4882-BD89-DF6B751F5536}" destId="{D42CDFE8-5A76-4F08-BC4B-F3D4A6A55ECC}" srcOrd="0" destOrd="0" presId="urn:microsoft.com/office/officeart/2005/8/layout/process2"/>
    <dgm:cxn modelId="{8808D585-6869-4D15-B9D3-3610DC66E4B3}" type="presOf" srcId="{0AF3814F-4698-441F-A5D6-8202736F78D0}" destId="{BFA84113-999B-4DB1-B332-148DBED065B8}" srcOrd="0" destOrd="0" presId="urn:microsoft.com/office/officeart/2005/8/layout/process2"/>
    <dgm:cxn modelId="{9AA8ED8F-F711-41AF-9FD4-92A5C11464A5}" type="presOf" srcId="{A8A3E8CE-3151-4A4D-ADBD-41EBF3CA93F5}" destId="{6B02AF3B-3FF5-4934-84E1-74B34A5502C4}" srcOrd="1" destOrd="0" presId="urn:microsoft.com/office/officeart/2005/8/layout/process2"/>
    <dgm:cxn modelId="{C15B529B-6BD8-4035-BFAE-8E6B1AA9FABC}" type="presOf" srcId="{A9583565-B00B-410C-B2F7-9DC3E1A9A25C}" destId="{9CDA4EB7-0B7C-466B-B0FD-4CEB28E4928F}" srcOrd="1" destOrd="0" presId="urn:microsoft.com/office/officeart/2005/8/layout/process2"/>
    <dgm:cxn modelId="{C6AF25B5-3373-4436-B5CB-3379A92EEF0D}" type="presOf" srcId="{AD8B6995-57EF-4E6E-8B9B-765B5807CC84}" destId="{8A5FC238-0AC0-4B6D-8678-8F75CE116C10}" srcOrd="0" destOrd="0" presId="urn:microsoft.com/office/officeart/2005/8/layout/process2"/>
    <dgm:cxn modelId="{149458BF-9837-41DF-B02C-42DEC9C9C48A}" srcId="{6F7D60B8-0C63-4882-BD89-DF6B751F5536}" destId="{0AF3814F-4698-441F-A5D6-8202736F78D0}" srcOrd="1" destOrd="0" parTransId="{BFD0C002-33DA-4682-8202-D96986332B4C}" sibTransId="{A8A3E8CE-3151-4A4D-ADBD-41EBF3CA93F5}"/>
    <dgm:cxn modelId="{BD30C467-2199-4B73-9837-6720020155CA}" type="presParOf" srcId="{D42CDFE8-5A76-4F08-BC4B-F3D4A6A55ECC}" destId="{8A5FC238-0AC0-4B6D-8678-8F75CE116C10}" srcOrd="0" destOrd="0" presId="urn:microsoft.com/office/officeart/2005/8/layout/process2"/>
    <dgm:cxn modelId="{A8EC1C95-BEAB-45FC-9440-C5D577658849}" type="presParOf" srcId="{D42CDFE8-5A76-4F08-BC4B-F3D4A6A55ECC}" destId="{7F7D81AD-6E36-430D-BF4A-E43E008B20C6}" srcOrd="1" destOrd="0" presId="urn:microsoft.com/office/officeart/2005/8/layout/process2"/>
    <dgm:cxn modelId="{83134C92-D365-4BEA-92F8-2148442E37FD}" type="presParOf" srcId="{7F7D81AD-6E36-430D-BF4A-E43E008B20C6}" destId="{9CDA4EB7-0B7C-466B-B0FD-4CEB28E4928F}" srcOrd="0" destOrd="0" presId="urn:microsoft.com/office/officeart/2005/8/layout/process2"/>
    <dgm:cxn modelId="{B6F85334-A367-485D-A89A-68DB69D823C9}" type="presParOf" srcId="{D42CDFE8-5A76-4F08-BC4B-F3D4A6A55ECC}" destId="{BFA84113-999B-4DB1-B332-148DBED065B8}" srcOrd="2" destOrd="0" presId="urn:microsoft.com/office/officeart/2005/8/layout/process2"/>
    <dgm:cxn modelId="{21E64D1D-DCFE-4A77-B6F4-EF795E9DEC6E}" type="presParOf" srcId="{D42CDFE8-5A76-4F08-BC4B-F3D4A6A55ECC}" destId="{AD542A54-1C19-40B2-B265-79918A156EDD}" srcOrd="3" destOrd="0" presId="urn:microsoft.com/office/officeart/2005/8/layout/process2"/>
    <dgm:cxn modelId="{6CBC3814-EC27-4CF3-8D26-5CCE00B2E981}" type="presParOf" srcId="{AD542A54-1C19-40B2-B265-79918A156EDD}" destId="{6B02AF3B-3FF5-4934-84E1-74B34A5502C4}" srcOrd="0" destOrd="0" presId="urn:microsoft.com/office/officeart/2005/8/layout/process2"/>
    <dgm:cxn modelId="{28A6381A-B3DE-400D-BAF4-E8A2534C472D}" type="presParOf" srcId="{D42CDFE8-5A76-4F08-BC4B-F3D4A6A55ECC}" destId="{46594A52-7D5A-439D-9C41-EB149C4CE7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D60B8-0C63-4882-BD89-DF6B751F553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D8B6995-57EF-4E6E-8B9B-765B5807CC84}">
      <dgm:prSet phldrT="[Texto]" custT="1"/>
      <dgm:spPr/>
      <dgm:t>
        <a:bodyPr/>
        <a:lstStyle/>
        <a:p>
          <a:r>
            <a:rPr lang="es-CO" sz="1600" dirty="0" err="1"/>
            <a:t>Preprocessing</a:t>
          </a:r>
          <a:endParaRPr lang="es-CO" sz="1600" dirty="0"/>
        </a:p>
      </dgm:t>
    </dgm:pt>
    <dgm:pt modelId="{ADB35C99-4054-41F9-B756-AF6856863932}" type="parTrans" cxnId="{F5B13725-9CE8-4D10-B880-C887B74BC22B}">
      <dgm:prSet/>
      <dgm:spPr/>
      <dgm:t>
        <a:bodyPr/>
        <a:lstStyle/>
        <a:p>
          <a:endParaRPr lang="es-CO"/>
        </a:p>
      </dgm:t>
    </dgm:pt>
    <dgm:pt modelId="{A9583565-B00B-410C-B2F7-9DC3E1A9A25C}" type="sibTrans" cxnId="{F5B13725-9CE8-4D10-B880-C887B74BC22B}">
      <dgm:prSet/>
      <dgm:spPr/>
      <dgm:t>
        <a:bodyPr/>
        <a:lstStyle/>
        <a:p>
          <a:endParaRPr lang="es-CO"/>
        </a:p>
      </dgm:t>
    </dgm:pt>
    <dgm:pt modelId="{0AF3814F-4698-441F-A5D6-8202736F78D0}">
      <dgm:prSet phldrT="[Texto]" custT="1"/>
      <dgm:spPr/>
      <dgm:t>
        <a:bodyPr/>
        <a:lstStyle/>
        <a:p>
          <a:r>
            <a:rPr lang="es-CO" sz="1600" dirty="0" err="1"/>
            <a:t>Build</a:t>
          </a:r>
          <a:r>
            <a:rPr lang="es-CO" sz="1600" dirty="0"/>
            <a:t> CNN</a:t>
          </a:r>
        </a:p>
      </dgm:t>
    </dgm:pt>
    <dgm:pt modelId="{BFD0C002-33DA-4682-8202-D96986332B4C}" type="parTrans" cxnId="{149458BF-9837-41DF-B02C-42DEC9C9C48A}">
      <dgm:prSet/>
      <dgm:spPr/>
      <dgm:t>
        <a:bodyPr/>
        <a:lstStyle/>
        <a:p>
          <a:endParaRPr lang="es-CO"/>
        </a:p>
      </dgm:t>
    </dgm:pt>
    <dgm:pt modelId="{A8A3E8CE-3151-4A4D-ADBD-41EBF3CA93F5}" type="sibTrans" cxnId="{149458BF-9837-41DF-B02C-42DEC9C9C48A}">
      <dgm:prSet/>
      <dgm:spPr/>
      <dgm:t>
        <a:bodyPr/>
        <a:lstStyle/>
        <a:p>
          <a:endParaRPr lang="es-CO"/>
        </a:p>
      </dgm:t>
    </dgm:pt>
    <dgm:pt modelId="{AC4766AD-6E17-4886-BB3C-4E6E87C51178}">
      <dgm:prSet phldrT="[Texto]" custT="1"/>
      <dgm:spPr/>
      <dgm:t>
        <a:bodyPr/>
        <a:lstStyle/>
        <a:p>
          <a:r>
            <a:rPr lang="es-CO" sz="1600" dirty="0" err="1"/>
            <a:t>Fit</a:t>
          </a:r>
          <a:r>
            <a:rPr lang="es-CO" sz="1600" dirty="0"/>
            <a:t> and Test </a:t>
          </a:r>
        </a:p>
        <a:p>
          <a:r>
            <a:rPr lang="es-CO" sz="1600" dirty="0"/>
            <a:t>(5 </a:t>
          </a:r>
          <a:r>
            <a:rPr lang="es-CO" sz="1600" dirty="0" err="1"/>
            <a:t>epochs</a:t>
          </a:r>
          <a:r>
            <a:rPr lang="es-CO" sz="1600" dirty="0"/>
            <a:t>)</a:t>
          </a:r>
        </a:p>
      </dgm:t>
    </dgm:pt>
    <dgm:pt modelId="{A8E6CE98-9076-43E3-A176-EE0184121642}" type="parTrans" cxnId="{9D5A4921-E49B-4A29-AC48-F3205E1B906D}">
      <dgm:prSet/>
      <dgm:spPr/>
      <dgm:t>
        <a:bodyPr/>
        <a:lstStyle/>
        <a:p>
          <a:endParaRPr lang="es-CO"/>
        </a:p>
      </dgm:t>
    </dgm:pt>
    <dgm:pt modelId="{4C55FB5C-9962-4E93-9434-6EA7882B5933}" type="sibTrans" cxnId="{9D5A4921-E49B-4A29-AC48-F3205E1B906D}">
      <dgm:prSet/>
      <dgm:spPr/>
      <dgm:t>
        <a:bodyPr/>
        <a:lstStyle/>
        <a:p>
          <a:endParaRPr lang="es-CO"/>
        </a:p>
      </dgm:t>
    </dgm:pt>
    <dgm:pt modelId="{D42CDFE8-5A76-4F08-BC4B-F3D4A6A55ECC}" type="pres">
      <dgm:prSet presAssocID="{6F7D60B8-0C63-4882-BD89-DF6B751F5536}" presName="linearFlow" presStyleCnt="0">
        <dgm:presLayoutVars>
          <dgm:resizeHandles val="exact"/>
        </dgm:presLayoutVars>
      </dgm:prSet>
      <dgm:spPr/>
    </dgm:pt>
    <dgm:pt modelId="{8A5FC238-0AC0-4B6D-8678-8F75CE116C10}" type="pres">
      <dgm:prSet presAssocID="{AD8B6995-57EF-4E6E-8B9B-765B5807CC84}" presName="node" presStyleLbl="node1" presStyleIdx="0" presStyleCnt="3">
        <dgm:presLayoutVars>
          <dgm:bulletEnabled val="1"/>
        </dgm:presLayoutVars>
      </dgm:prSet>
      <dgm:spPr/>
    </dgm:pt>
    <dgm:pt modelId="{7F7D81AD-6E36-430D-BF4A-E43E008B20C6}" type="pres">
      <dgm:prSet presAssocID="{A9583565-B00B-410C-B2F7-9DC3E1A9A25C}" presName="sibTrans" presStyleLbl="sibTrans2D1" presStyleIdx="0" presStyleCnt="2"/>
      <dgm:spPr/>
    </dgm:pt>
    <dgm:pt modelId="{9CDA4EB7-0B7C-466B-B0FD-4CEB28E4928F}" type="pres">
      <dgm:prSet presAssocID="{A9583565-B00B-410C-B2F7-9DC3E1A9A25C}" presName="connectorText" presStyleLbl="sibTrans2D1" presStyleIdx="0" presStyleCnt="2"/>
      <dgm:spPr/>
    </dgm:pt>
    <dgm:pt modelId="{BFA84113-999B-4DB1-B332-148DBED065B8}" type="pres">
      <dgm:prSet presAssocID="{0AF3814F-4698-441F-A5D6-8202736F78D0}" presName="node" presStyleLbl="node1" presStyleIdx="1" presStyleCnt="3">
        <dgm:presLayoutVars>
          <dgm:bulletEnabled val="1"/>
        </dgm:presLayoutVars>
      </dgm:prSet>
      <dgm:spPr/>
    </dgm:pt>
    <dgm:pt modelId="{AD542A54-1C19-40B2-B265-79918A156EDD}" type="pres">
      <dgm:prSet presAssocID="{A8A3E8CE-3151-4A4D-ADBD-41EBF3CA93F5}" presName="sibTrans" presStyleLbl="sibTrans2D1" presStyleIdx="1" presStyleCnt="2"/>
      <dgm:spPr/>
    </dgm:pt>
    <dgm:pt modelId="{6B02AF3B-3FF5-4934-84E1-74B34A5502C4}" type="pres">
      <dgm:prSet presAssocID="{A8A3E8CE-3151-4A4D-ADBD-41EBF3CA93F5}" presName="connectorText" presStyleLbl="sibTrans2D1" presStyleIdx="1" presStyleCnt="2"/>
      <dgm:spPr/>
    </dgm:pt>
    <dgm:pt modelId="{46594A52-7D5A-439D-9C41-EB149C4CE78D}" type="pres">
      <dgm:prSet presAssocID="{AC4766AD-6E17-4886-BB3C-4E6E87C51178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39308-9135-4953-998B-D71B58AA919C}" type="presOf" srcId="{AC4766AD-6E17-4886-BB3C-4E6E87C51178}" destId="{46594A52-7D5A-439D-9C41-EB149C4CE78D}" srcOrd="0" destOrd="0" presId="urn:microsoft.com/office/officeart/2005/8/layout/process2"/>
    <dgm:cxn modelId="{9D5A4921-E49B-4A29-AC48-F3205E1B906D}" srcId="{6F7D60B8-0C63-4882-BD89-DF6B751F5536}" destId="{AC4766AD-6E17-4886-BB3C-4E6E87C51178}" srcOrd="2" destOrd="0" parTransId="{A8E6CE98-9076-43E3-A176-EE0184121642}" sibTransId="{4C55FB5C-9962-4E93-9434-6EA7882B5933}"/>
    <dgm:cxn modelId="{F5B13725-9CE8-4D10-B880-C887B74BC22B}" srcId="{6F7D60B8-0C63-4882-BD89-DF6B751F5536}" destId="{AD8B6995-57EF-4E6E-8B9B-765B5807CC84}" srcOrd="0" destOrd="0" parTransId="{ADB35C99-4054-41F9-B756-AF6856863932}" sibTransId="{A9583565-B00B-410C-B2F7-9DC3E1A9A25C}"/>
    <dgm:cxn modelId="{1486A168-396C-4B5D-B0F8-8DE89747A6F4}" type="presOf" srcId="{A8A3E8CE-3151-4A4D-ADBD-41EBF3CA93F5}" destId="{AD542A54-1C19-40B2-B265-79918A156EDD}" srcOrd="0" destOrd="0" presId="urn:microsoft.com/office/officeart/2005/8/layout/process2"/>
    <dgm:cxn modelId="{49F79580-6B22-45D9-92E6-28342C80B5E8}" type="presOf" srcId="{A9583565-B00B-410C-B2F7-9DC3E1A9A25C}" destId="{7F7D81AD-6E36-430D-BF4A-E43E008B20C6}" srcOrd="0" destOrd="0" presId="urn:microsoft.com/office/officeart/2005/8/layout/process2"/>
    <dgm:cxn modelId="{C98A6C84-F840-47E0-820F-8E59B55F6A20}" type="presOf" srcId="{6F7D60B8-0C63-4882-BD89-DF6B751F5536}" destId="{D42CDFE8-5A76-4F08-BC4B-F3D4A6A55ECC}" srcOrd="0" destOrd="0" presId="urn:microsoft.com/office/officeart/2005/8/layout/process2"/>
    <dgm:cxn modelId="{8808D585-6869-4D15-B9D3-3610DC66E4B3}" type="presOf" srcId="{0AF3814F-4698-441F-A5D6-8202736F78D0}" destId="{BFA84113-999B-4DB1-B332-148DBED065B8}" srcOrd="0" destOrd="0" presId="urn:microsoft.com/office/officeart/2005/8/layout/process2"/>
    <dgm:cxn modelId="{9AA8ED8F-F711-41AF-9FD4-92A5C11464A5}" type="presOf" srcId="{A8A3E8CE-3151-4A4D-ADBD-41EBF3CA93F5}" destId="{6B02AF3B-3FF5-4934-84E1-74B34A5502C4}" srcOrd="1" destOrd="0" presId="urn:microsoft.com/office/officeart/2005/8/layout/process2"/>
    <dgm:cxn modelId="{C15B529B-6BD8-4035-BFAE-8E6B1AA9FABC}" type="presOf" srcId="{A9583565-B00B-410C-B2F7-9DC3E1A9A25C}" destId="{9CDA4EB7-0B7C-466B-B0FD-4CEB28E4928F}" srcOrd="1" destOrd="0" presId="urn:microsoft.com/office/officeart/2005/8/layout/process2"/>
    <dgm:cxn modelId="{C6AF25B5-3373-4436-B5CB-3379A92EEF0D}" type="presOf" srcId="{AD8B6995-57EF-4E6E-8B9B-765B5807CC84}" destId="{8A5FC238-0AC0-4B6D-8678-8F75CE116C10}" srcOrd="0" destOrd="0" presId="urn:microsoft.com/office/officeart/2005/8/layout/process2"/>
    <dgm:cxn modelId="{149458BF-9837-41DF-B02C-42DEC9C9C48A}" srcId="{6F7D60B8-0C63-4882-BD89-DF6B751F5536}" destId="{0AF3814F-4698-441F-A5D6-8202736F78D0}" srcOrd="1" destOrd="0" parTransId="{BFD0C002-33DA-4682-8202-D96986332B4C}" sibTransId="{A8A3E8CE-3151-4A4D-ADBD-41EBF3CA93F5}"/>
    <dgm:cxn modelId="{BD30C467-2199-4B73-9837-6720020155CA}" type="presParOf" srcId="{D42CDFE8-5A76-4F08-BC4B-F3D4A6A55ECC}" destId="{8A5FC238-0AC0-4B6D-8678-8F75CE116C10}" srcOrd="0" destOrd="0" presId="urn:microsoft.com/office/officeart/2005/8/layout/process2"/>
    <dgm:cxn modelId="{A8EC1C95-BEAB-45FC-9440-C5D577658849}" type="presParOf" srcId="{D42CDFE8-5A76-4F08-BC4B-F3D4A6A55ECC}" destId="{7F7D81AD-6E36-430D-BF4A-E43E008B20C6}" srcOrd="1" destOrd="0" presId="urn:microsoft.com/office/officeart/2005/8/layout/process2"/>
    <dgm:cxn modelId="{83134C92-D365-4BEA-92F8-2148442E37FD}" type="presParOf" srcId="{7F7D81AD-6E36-430D-BF4A-E43E008B20C6}" destId="{9CDA4EB7-0B7C-466B-B0FD-4CEB28E4928F}" srcOrd="0" destOrd="0" presId="urn:microsoft.com/office/officeart/2005/8/layout/process2"/>
    <dgm:cxn modelId="{B6F85334-A367-485D-A89A-68DB69D823C9}" type="presParOf" srcId="{D42CDFE8-5A76-4F08-BC4B-F3D4A6A55ECC}" destId="{BFA84113-999B-4DB1-B332-148DBED065B8}" srcOrd="2" destOrd="0" presId="urn:microsoft.com/office/officeart/2005/8/layout/process2"/>
    <dgm:cxn modelId="{21E64D1D-DCFE-4A77-B6F4-EF795E9DEC6E}" type="presParOf" srcId="{D42CDFE8-5A76-4F08-BC4B-F3D4A6A55ECC}" destId="{AD542A54-1C19-40B2-B265-79918A156EDD}" srcOrd="3" destOrd="0" presId="urn:microsoft.com/office/officeart/2005/8/layout/process2"/>
    <dgm:cxn modelId="{6CBC3814-EC27-4CF3-8D26-5CCE00B2E981}" type="presParOf" srcId="{AD542A54-1C19-40B2-B265-79918A156EDD}" destId="{6B02AF3B-3FF5-4934-84E1-74B34A5502C4}" srcOrd="0" destOrd="0" presId="urn:microsoft.com/office/officeart/2005/8/layout/process2"/>
    <dgm:cxn modelId="{28A6381A-B3DE-400D-BAF4-E8A2534C472D}" type="presParOf" srcId="{D42CDFE8-5A76-4F08-BC4B-F3D4A6A55ECC}" destId="{46594A52-7D5A-439D-9C41-EB149C4CE7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D60B8-0C63-4882-BD89-DF6B751F553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D8B6995-57EF-4E6E-8B9B-765B5807CC84}">
      <dgm:prSet phldrT="[Texto]" custT="1"/>
      <dgm:spPr/>
      <dgm:t>
        <a:bodyPr/>
        <a:lstStyle/>
        <a:p>
          <a:r>
            <a:rPr lang="es-CO" sz="1600" dirty="0" err="1"/>
            <a:t>Preprocessing</a:t>
          </a:r>
          <a:endParaRPr lang="es-CO" sz="1600" dirty="0"/>
        </a:p>
      </dgm:t>
    </dgm:pt>
    <dgm:pt modelId="{ADB35C99-4054-41F9-B756-AF6856863932}" type="parTrans" cxnId="{F5B13725-9CE8-4D10-B880-C887B74BC22B}">
      <dgm:prSet/>
      <dgm:spPr/>
      <dgm:t>
        <a:bodyPr/>
        <a:lstStyle/>
        <a:p>
          <a:endParaRPr lang="es-CO"/>
        </a:p>
      </dgm:t>
    </dgm:pt>
    <dgm:pt modelId="{A9583565-B00B-410C-B2F7-9DC3E1A9A25C}" type="sibTrans" cxnId="{F5B13725-9CE8-4D10-B880-C887B74BC22B}">
      <dgm:prSet/>
      <dgm:spPr/>
      <dgm:t>
        <a:bodyPr/>
        <a:lstStyle/>
        <a:p>
          <a:endParaRPr lang="es-CO"/>
        </a:p>
      </dgm:t>
    </dgm:pt>
    <dgm:pt modelId="{0AF3814F-4698-441F-A5D6-8202736F78D0}">
      <dgm:prSet phldrT="[Texto]" custT="1"/>
      <dgm:spPr/>
      <dgm:t>
        <a:bodyPr/>
        <a:lstStyle/>
        <a:p>
          <a:r>
            <a:rPr lang="es-CO" sz="1600" dirty="0" err="1"/>
            <a:t>Build</a:t>
          </a:r>
          <a:r>
            <a:rPr lang="es-CO" sz="1600" dirty="0"/>
            <a:t> Basic Neural Network</a:t>
          </a:r>
        </a:p>
      </dgm:t>
    </dgm:pt>
    <dgm:pt modelId="{BFD0C002-33DA-4682-8202-D96986332B4C}" type="parTrans" cxnId="{149458BF-9837-41DF-B02C-42DEC9C9C48A}">
      <dgm:prSet/>
      <dgm:spPr/>
      <dgm:t>
        <a:bodyPr/>
        <a:lstStyle/>
        <a:p>
          <a:endParaRPr lang="es-CO"/>
        </a:p>
      </dgm:t>
    </dgm:pt>
    <dgm:pt modelId="{A8A3E8CE-3151-4A4D-ADBD-41EBF3CA93F5}" type="sibTrans" cxnId="{149458BF-9837-41DF-B02C-42DEC9C9C48A}">
      <dgm:prSet/>
      <dgm:spPr/>
      <dgm:t>
        <a:bodyPr/>
        <a:lstStyle/>
        <a:p>
          <a:endParaRPr lang="es-CO"/>
        </a:p>
      </dgm:t>
    </dgm:pt>
    <dgm:pt modelId="{AC4766AD-6E17-4886-BB3C-4E6E87C51178}">
      <dgm:prSet phldrT="[Texto]" custT="1"/>
      <dgm:spPr/>
      <dgm:t>
        <a:bodyPr/>
        <a:lstStyle/>
        <a:p>
          <a:r>
            <a:rPr lang="es-CO" sz="1600" dirty="0" err="1"/>
            <a:t>Fit</a:t>
          </a:r>
          <a:r>
            <a:rPr lang="es-CO" sz="1600" dirty="0"/>
            <a:t> and Test </a:t>
          </a:r>
        </a:p>
        <a:p>
          <a:r>
            <a:rPr lang="es-CO" sz="1600" dirty="0"/>
            <a:t>(50 </a:t>
          </a:r>
          <a:r>
            <a:rPr lang="es-CO" sz="1600" dirty="0" err="1"/>
            <a:t>epochs</a:t>
          </a:r>
          <a:r>
            <a:rPr lang="es-CO" sz="1600" dirty="0"/>
            <a:t>)</a:t>
          </a:r>
        </a:p>
      </dgm:t>
    </dgm:pt>
    <dgm:pt modelId="{A8E6CE98-9076-43E3-A176-EE0184121642}" type="parTrans" cxnId="{9D5A4921-E49B-4A29-AC48-F3205E1B906D}">
      <dgm:prSet/>
      <dgm:spPr/>
      <dgm:t>
        <a:bodyPr/>
        <a:lstStyle/>
        <a:p>
          <a:endParaRPr lang="es-CO"/>
        </a:p>
      </dgm:t>
    </dgm:pt>
    <dgm:pt modelId="{4C55FB5C-9962-4E93-9434-6EA7882B5933}" type="sibTrans" cxnId="{9D5A4921-E49B-4A29-AC48-F3205E1B906D}">
      <dgm:prSet/>
      <dgm:spPr/>
      <dgm:t>
        <a:bodyPr/>
        <a:lstStyle/>
        <a:p>
          <a:endParaRPr lang="es-CO"/>
        </a:p>
      </dgm:t>
    </dgm:pt>
    <dgm:pt modelId="{D42CDFE8-5A76-4F08-BC4B-F3D4A6A55ECC}" type="pres">
      <dgm:prSet presAssocID="{6F7D60B8-0C63-4882-BD89-DF6B751F5536}" presName="linearFlow" presStyleCnt="0">
        <dgm:presLayoutVars>
          <dgm:resizeHandles val="exact"/>
        </dgm:presLayoutVars>
      </dgm:prSet>
      <dgm:spPr/>
    </dgm:pt>
    <dgm:pt modelId="{8A5FC238-0AC0-4B6D-8678-8F75CE116C10}" type="pres">
      <dgm:prSet presAssocID="{AD8B6995-57EF-4E6E-8B9B-765B5807CC84}" presName="node" presStyleLbl="node1" presStyleIdx="0" presStyleCnt="3">
        <dgm:presLayoutVars>
          <dgm:bulletEnabled val="1"/>
        </dgm:presLayoutVars>
      </dgm:prSet>
      <dgm:spPr/>
    </dgm:pt>
    <dgm:pt modelId="{7F7D81AD-6E36-430D-BF4A-E43E008B20C6}" type="pres">
      <dgm:prSet presAssocID="{A9583565-B00B-410C-B2F7-9DC3E1A9A25C}" presName="sibTrans" presStyleLbl="sibTrans2D1" presStyleIdx="0" presStyleCnt="2"/>
      <dgm:spPr/>
    </dgm:pt>
    <dgm:pt modelId="{9CDA4EB7-0B7C-466B-B0FD-4CEB28E4928F}" type="pres">
      <dgm:prSet presAssocID="{A9583565-B00B-410C-B2F7-9DC3E1A9A25C}" presName="connectorText" presStyleLbl="sibTrans2D1" presStyleIdx="0" presStyleCnt="2"/>
      <dgm:spPr/>
    </dgm:pt>
    <dgm:pt modelId="{BFA84113-999B-4DB1-B332-148DBED065B8}" type="pres">
      <dgm:prSet presAssocID="{0AF3814F-4698-441F-A5D6-8202736F78D0}" presName="node" presStyleLbl="node1" presStyleIdx="1" presStyleCnt="3">
        <dgm:presLayoutVars>
          <dgm:bulletEnabled val="1"/>
        </dgm:presLayoutVars>
      </dgm:prSet>
      <dgm:spPr/>
    </dgm:pt>
    <dgm:pt modelId="{AD542A54-1C19-40B2-B265-79918A156EDD}" type="pres">
      <dgm:prSet presAssocID="{A8A3E8CE-3151-4A4D-ADBD-41EBF3CA93F5}" presName="sibTrans" presStyleLbl="sibTrans2D1" presStyleIdx="1" presStyleCnt="2"/>
      <dgm:spPr/>
    </dgm:pt>
    <dgm:pt modelId="{6B02AF3B-3FF5-4934-84E1-74B34A5502C4}" type="pres">
      <dgm:prSet presAssocID="{A8A3E8CE-3151-4A4D-ADBD-41EBF3CA93F5}" presName="connectorText" presStyleLbl="sibTrans2D1" presStyleIdx="1" presStyleCnt="2"/>
      <dgm:spPr/>
    </dgm:pt>
    <dgm:pt modelId="{46594A52-7D5A-439D-9C41-EB149C4CE78D}" type="pres">
      <dgm:prSet presAssocID="{AC4766AD-6E17-4886-BB3C-4E6E87C51178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39308-9135-4953-998B-D71B58AA919C}" type="presOf" srcId="{AC4766AD-6E17-4886-BB3C-4E6E87C51178}" destId="{46594A52-7D5A-439D-9C41-EB149C4CE78D}" srcOrd="0" destOrd="0" presId="urn:microsoft.com/office/officeart/2005/8/layout/process2"/>
    <dgm:cxn modelId="{9D5A4921-E49B-4A29-AC48-F3205E1B906D}" srcId="{6F7D60B8-0C63-4882-BD89-DF6B751F5536}" destId="{AC4766AD-6E17-4886-BB3C-4E6E87C51178}" srcOrd="2" destOrd="0" parTransId="{A8E6CE98-9076-43E3-A176-EE0184121642}" sibTransId="{4C55FB5C-9962-4E93-9434-6EA7882B5933}"/>
    <dgm:cxn modelId="{F5B13725-9CE8-4D10-B880-C887B74BC22B}" srcId="{6F7D60B8-0C63-4882-BD89-DF6B751F5536}" destId="{AD8B6995-57EF-4E6E-8B9B-765B5807CC84}" srcOrd="0" destOrd="0" parTransId="{ADB35C99-4054-41F9-B756-AF6856863932}" sibTransId="{A9583565-B00B-410C-B2F7-9DC3E1A9A25C}"/>
    <dgm:cxn modelId="{1486A168-396C-4B5D-B0F8-8DE89747A6F4}" type="presOf" srcId="{A8A3E8CE-3151-4A4D-ADBD-41EBF3CA93F5}" destId="{AD542A54-1C19-40B2-B265-79918A156EDD}" srcOrd="0" destOrd="0" presId="urn:microsoft.com/office/officeart/2005/8/layout/process2"/>
    <dgm:cxn modelId="{49F79580-6B22-45D9-92E6-28342C80B5E8}" type="presOf" srcId="{A9583565-B00B-410C-B2F7-9DC3E1A9A25C}" destId="{7F7D81AD-6E36-430D-BF4A-E43E008B20C6}" srcOrd="0" destOrd="0" presId="urn:microsoft.com/office/officeart/2005/8/layout/process2"/>
    <dgm:cxn modelId="{C98A6C84-F840-47E0-820F-8E59B55F6A20}" type="presOf" srcId="{6F7D60B8-0C63-4882-BD89-DF6B751F5536}" destId="{D42CDFE8-5A76-4F08-BC4B-F3D4A6A55ECC}" srcOrd="0" destOrd="0" presId="urn:microsoft.com/office/officeart/2005/8/layout/process2"/>
    <dgm:cxn modelId="{8808D585-6869-4D15-B9D3-3610DC66E4B3}" type="presOf" srcId="{0AF3814F-4698-441F-A5D6-8202736F78D0}" destId="{BFA84113-999B-4DB1-B332-148DBED065B8}" srcOrd="0" destOrd="0" presId="urn:microsoft.com/office/officeart/2005/8/layout/process2"/>
    <dgm:cxn modelId="{9AA8ED8F-F711-41AF-9FD4-92A5C11464A5}" type="presOf" srcId="{A8A3E8CE-3151-4A4D-ADBD-41EBF3CA93F5}" destId="{6B02AF3B-3FF5-4934-84E1-74B34A5502C4}" srcOrd="1" destOrd="0" presId="urn:microsoft.com/office/officeart/2005/8/layout/process2"/>
    <dgm:cxn modelId="{C15B529B-6BD8-4035-BFAE-8E6B1AA9FABC}" type="presOf" srcId="{A9583565-B00B-410C-B2F7-9DC3E1A9A25C}" destId="{9CDA4EB7-0B7C-466B-B0FD-4CEB28E4928F}" srcOrd="1" destOrd="0" presId="urn:microsoft.com/office/officeart/2005/8/layout/process2"/>
    <dgm:cxn modelId="{C6AF25B5-3373-4436-B5CB-3379A92EEF0D}" type="presOf" srcId="{AD8B6995-57EF-4E6E-8B9B-765B5807CC84}" destId="{8A5FC238-0AC0-4B6D-8678-8F75CE116C10}" srcOrd="0" destOrd="0" presId="urn:microsoft.com/office/officeart/2005/8/layout/process2"/>
    <dgm:cxn modelId="{149458BF-9837-41DF-B02C-42DEC9C9C48A}" srcId="{6F7D60B8-0C63-4882-BD89-DF6B751F5536}" destId="{0AF3814F-4698-441F-A5D6-8202736F78D0}" srcOrd="1" destOrd="0" parTransId="{BFD0C002-33DA-4682-8202-D96986332B4C}" sibTransId="{A8A3E8CE-3151-4A4D-ADBD-41EBF3CA93F5}"/>
    <dgm:cxn modelId="{BD30C467-2199-4B73-9837-6720020155CA}" type="presParOf" srcId="{D42CDFE8-5A76-4F08-BC4B-F3D4A6A55ECC}" destId="{8A5FC238-0AC0-4B6D-8678-8F75CE116C10}" srcOrd="0" destOrd="0" presId="urn:microsoft.com/office/officeart/2005/8/layout/process2"/>
    <dgm:cxn modelId="{A8EC1C95-BEAB-45FC-9440-C5D577658849}" type="presParOf" srcId="{D42CDFE8-5A76-4F08-BC4B-F3D4A6A55ECC}" destId="{7F7D81AD-6E36-430D-BF4A-E43E008B20C6}" srcOrd="1" destOrd="0" presId="urn:microsoft.com/office/officeart/2005/8/layout/process2"/>
    <dgm:cxn modelId="{83134C92-D365-4BEA-92F8-2148442E37FD}" type="presParOf" srcId="{7F7D81AD-6E36-430D-BF4A-E43E008B20C6}" destId="{9CDA4EB7-0B7C-466B-B0FD-4CEB28E4928F}" srcOrd="0" destOrd="0" presId="urn:microsoft.com/office/officeart/2005/8/layout/process2"/>
    <dgm:cxn modelId="{B6F85334-A367-485D-A89A-68DB69D823C9}" type="presParOf" srcId="{D42CDFE8-5A76-4F08-BC4B-F3D4A6A55ECC}" destId="{BFA84113-999B-4DB1-B332-148DBED065B8}" srcOrd="2" destOrd="0" presId="urn:microsoft.com/office/officeart/2005/8/layout/process2"/>
    <dgm:cxn modelId="{21E64D1D-DCFE-4A77-B6F4-EF795E9DEC6E}" type="presParOf" srcId="{D42CDFE8-5A76-4F08-BC4B-F3D4A6A55ECC}" destId="{AD542A54-1C19-40B2-B265-79918A156EDD}" srcOrd="3" destOrd="0" presId="urn:microsoft.com/office/officeart/2005/8/layout/process2"/>
    <dgm:cxn modelId="{6CBC3814-EC27-4CF3-8D26-5CCE00B2E981}" type="presParOf" srcId="{AD542A54-1C19-40B2-B265-79918A156EDD}" destId="{6B02AF3B-3FF5-4934-84E1-74B34A5502C4}" srcOrd="0" destOrd="0" presId="urn:microsoft.com/office/officeart/2005/8/layout/process2"/>
    <dgm:cxn modelId="{28A6381A-B3DE-400D-BAF4-E8A2534C472D}" type="presParOf" srcId="{D42CDFE8-5A76-4F08-BC4B-F3D4A6A55ECC}" destId="{46594A52-7D5A-439D-9C41-EB149C4CE7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D60B8-0C63-4882-BD89-DF6B751F553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D8B6995-57EF-4E6E-8B9B-765B5807CC84}">
      <dgm:prSet phldrT="[Texto]" custT="1"/>
      <dgm:spPr/>
      <dgm:t>
        <a:bodyPr/>
        <a:lstStyle/>
        <a:p>
          <a:r>
            <a:rPr lang="es-CO" sz="1600" dirty="0" err="1"/>
            <a:t>Preprocessing</a:t>
          </a:r>
          <a:endParaRPr lang="es-CO" sz="1600" dirty="0"/>
        </a:p>
      </dgm:t>
    </dgm:pt>
    <dgm:pt modelId="{ADB35C99-4054-41F9-B756-AF6856863932}" type="parTrans" cxnId="{F5B13725-9CE8-4D10-B880-C887B74BC22B}">
      <dgm:prSet/>
      <dgm:spPr/>
      <dgm:t>
        <a:bodyPr/>
        <a:lstStyle/>
        <a:p>
          <a:endParaRPr lang="es-CO"/>
        </a:p>
      </dgm:t>
    </dgm:pt>
    <dgm:pt modelId="{A9583565-B00B-410C-B2F7-9DC3E1A9A25C}" type="sibTrans" cxnId="{F5B13725-9CE8-4D10-B880-C887B74BC22B}">
      <dgm:prSet/>
      <dgm:spPr/>
      <dgm:t>
        <a:bodyPr/>
        <a:lstStyle/>
        <a:p>
          <a:endParaRPr lang="es-CO"/>
        </a:p>
      </dgm:t>
    </dgm:pt>
    <dgm:pt modelId="{0AF3814F-4698-441F-A5D6-8202736F78D0}">
      <dgm:prSet phldrT="[Texto]" custT="1"/>
      <dgm:spPr/>
      <dgm:t>
        <a:bodyPr/>
        <a:lstStyle/>
        <a:p>
          <a:r>
            <a:rPr lang="es-CO" sz="1600" dirty="0" err="1"/>
            <a:t>Build</a:t>
          </a:r>
          <a:r>
            <a:rPr lang="es-CO" sz="1600" dirty="0"/>
            <a:t> LSTM Neural Network</a:t>
          </a:r>
        </a:p>
      </dgm:t>
    </dgm:pt>
    <dgm:pt modelId="{BFD0C002-33DA-4682-8202-D96986332B4C}" type="parTrans" cxnId="{149458BF-9837-41DF-B02C-42DEC9C9C48A}">
      <dgm:prSet/>
      <dgm:spPr/>
      <dgm:t>
        <a:bodyPr/>
        <a:lstStyle/>
        <a:p>
          <a:endParaRPr lang="es-CO"/>
        </a:p>
      </dgm:t>
    </dgm:pt>
    <dgm:pt modelId="{A8A3E8CE-3151-4A4D-ADBD-41EBF3CA93F5}" type="sibTrans" cxnId="{149458BF-9837-41DF-B02C-42DEC9C9C48A}">
      <dgm:prSet/>
      <dgm:spPr/>
      <dgm:t>
        <a:bodyPr/>
        <a:lstStyle/>
        <a:p>
          <a:endParaRPr lang="es-CO"/>
        </a:p>
      </dgm:t>
    </dgm:pt>
    <dgm:pt modelId="{AC4766AD-6E17-4886-BB3C-4E6E87C51178}">
      <dgm:prSet phldrT="[Texto]" custT="1"/>
      <dgm:spPr/>
      <dgm:t>
        <a:bodyPr/>
        <a:lstStyle/>
        <a:p>
          <a:r>
            <a:rPr lang="es-CO" sz="1600" dirty="0" err="1"/>
            <a:t>Fit</a:t>
          </a:r>
          <a:r>
            <a:rPr lang="es-CO" sz="1600" dirty="0"/>
            <a:t> and Test </a:t>
          </a:r>
        </a:p>
        <a:p>
          <a:r>
            <a:rPr lang="es-CO" sz="1600" dirty="0"/>
            <a:t>(3 </a:t>
          </a:r>
          <a:r>
            <a:rPr lang="es-CO" sz="1600" dirty="0" err="1"/>
            <a:t>epochs</a:t>
          </a:r>
          <a:r>
            <a:rPr lang="es-CO" sz="1600" dirty="0"/>
            <a:t>)</a:t>
          </a:r>
        </a:p>
      </dgm:t>
    </dgm:pt>
    <dgm:pt modelId="{A8E6CE98-9076-43E3-A176-EE0184121642}" type="parTrans" cxnId="{9D5A4921-E49B-4A29-AC48-F3205E1B906D}">
      <dgm:prSet/>
      <dgm:spPr/>
      <dgm:t>
        <a:bodyPr/>
        <a:lstStyle/>
        <a:p>
          <a:endParaRPr lang="es-CO"/>
        </a:p>
      </dgm:t>
    </dgm:pt>
    <dgm:pt modelId="{4C55FB5C-9962-4E93-9434-6EA7882B5933}" type="sibTrans" cxnId="{9D5A4921-E49B-4A29-AC48-F3205E1B906D}">
      <dgm:prSet/>
      <dgm:spPr/>
      <dgm:t>
        <a:bodyPr/>
        <a:lstStyle/>
        <a:p>
          <a:endParaRPr lang="es-CO"/>
        </a:p>
      </dgm:t>
    </dgm:pt>
    <dgm:pt modelId="{D42CDFE8-5A76-4F08-BC4B-F3D4A6A55ECC}" type="pres">
      <dgm:prSet presAssocID="{6F7D60B8-0C63-4882-BD89-DF6B751F5536}" presName="linearFlow" presStyleCnt="0">
        <dgm:presLayoutVars>
          <dgm:resizeHandles val="exact"/>
        </dgm:presLayoutVars>
      </dgm:prSet>
      <dgm:spPr/>
    </dgm:pt>
    <dgm:pt modelId="{8A5FC238-0AC0-4B6D-8678-8F75CE116C10}" type="pres">
      <dgm:prSet presAssocID="{AD8B6995-57EF-4E6E-8B9B-765B5807CC84}" presName="node" presStyleLbl="node1" presStyleIdx="0" presStyleCnt="3">
        <dgm:presLayoutVars>
          <dgm:bulletEnabled val="1"/>
        </dgm:presLayoutVars>
      </dgm:prSet>
      <dgm:spPr/>
    </dgm:pt>
    <dgm:pt modelId="{7F7D81AD-6E36-430D-BF4A-E43E008B20C6}" type="pres">
      <dgm:prSet presAssocID="{A9583565-B00B-410C-B2F7-9DC3E1A9A25C}" presName="sibTrans" presStyleLbl="sibTrans2D1" presStyleIdx="0" presStyleCnt="2"/>
      <dgm:spPr/>
    </dgm:pt>
    <dgm:pt modelId="{9CDA4EB7-0B7C-466B-B0FD-4CEB28E4928F}" type="pres">
      <dgm:prSet presAssocID="{A9583565-B00B-410C-B2F7-9DC3E1A9A25C}" presName="connectorText" presStyleLbl="sibTrans2D1" presStyleIdx="0" presStyleCnt="2"/>
      <dgm:spPr/>
    </dgm:pt>
    <dgm:pt modelId="{BFA84113-999B-4DB1-B332-148DBED065B8}" type="pres">
      <dgm:prSet presAssocID="{0AF3814F-4698-441F-A5D6-8202736F78D0}" presName="node" presStyleLbl="node1" presStyleIdx="1" presStyleCnt="3">
        <dgm:presLayoutVars>
          <dgm:bulletEnabled val="1"/>
        </dgm:presLayoutVars>
      </dgm:prSet>
      <dgm:spPr/>
    </dgm:pt>
    <dgm:pt modelId="{AD542A54-1C19-40B2-B265-79918A156EDD}" type="pres">
      <dgm:prSet presAssocID="{A8A3E8CE-3151-4A4D-ADBD-41EBF3CA93F5}" presName="sibTrans" presStyleLbl="sibTrans2D1" presStyleIdx="1" presStyleCnt="2"/>
      <dgm:spPr/>
    </dgm:pt>
    <dgm:pt modelId="{6B02AF3B-3FF5-4934-84E1-74B34A5502C4}" type="pres">
      <dgm:prSet presAssocID="{A8A3E8CE-3151-4A4D-ADBD-41EBF3CA93F5}" presName="connectorText" presStyleLbl="sibTrans2D1" presStyleIdx="1" presStyleCnt="2"/>
      <dgm:spPr/>
    </dgm:pt>
    <dgm:pt modelId="{46594A52-7D5A-439D-9C41-EB149C4CE78D}" type="pres">
      <dgm:prSet presAssocID="{AC4766AD-6E17-4886-BB3C-4E6E87C51178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39308-9135-4953-998B-D71B58AA919C}" type="presOf" srcId="{AC4766AD-6E17-4886-BB3C-4E6E87C51178}" destId="{46594A52-7D5A-439D-9C41-EB149C4CE78D}" srcOrd="0" destOrd="0" presId="urn:microsoft.com/office/officeart/2005/8/layout/process2"/>
    <dgm:cxn modelId="{9D5A4921-E49B-4A29-AC48-F3205E1B906D}" srcId="{6F7D60B8-0C63-4882-BD89-DF6B751F5536}" destId="{AC4766AD-6E17-4886-BB3C-4E6E87C51178}" srcOrd="2" destOrd="0" parTransId="{A8E6CE98-9076-43E3-A176-EE0184121642}" sibTransId="{4C55FB5C-9962-4E93-9434-6EA7882B5933}"/>
    <dgm:cxn modelId="{F5B13725-9CE8-4D10-B880-C887B74BC22B}" srcId="{6F7D60B8-0C63-4882-BD89-DF6B751F5536}" destId="{AD8B6995-57EF-4E6E-8B9B-765B5807CC84}" srcOrd="0" destOrd="0" parTransId="{ADB35C99-4054-41F9-B756-AF6856863932}" sibTransId="{A9583565-B00B-410C-B2F7-9DC3E1A9A25C}"/>
    <dgm:cxn modelId="{1486A168-396C-4B5D-B0F8-8DE89747A6F4}" type="presOf" srcId="{A8A3E8CE-3151-4A4D-ADBD-41EBF3CA93F5}" destId="{AD542A54-1C19-40B2-B265-79918A156EDD}" srcOrd="0" destOrd="0" presId="urn:microsoft.com/office/officeart/2005/8/layout/process2"/>
    <dgm:cxn modelId="{49F79580-6B22-45D9-92E6-28342C80B5E8}" type="presOf" srcId="{A9583565-B00B-410C-B2F7-9DC3E1A9A25C}" destId="{7F7D81AD-6E36-430D-BF4A-E43E008B20C6}" srcOrd="0" destOrd="0" presId="urn:microsoft.com/office/officeart/2005/8/layout/process2"/>
    <dgm:cxn modelId="{C98A6C84-F840-47E0-820F-8E59B55F6A20}" type="presOf" srcId="{6F7D60B8-0C63-4882-BD89-DF6B751F5536}" destId="{D42CDFE8-5A76-4F08-BC4B-F3D4A6A55ECC}" srcOrd="0" destOrd="0" presId="urn:microsoft.com/office/officeart/2005/8/layout/process2"/>
    <dgm:cxn modelId="{8808D585-6869-4D15-B9D3-3610DC66E4B3}" type="presOf" srcId="{0AF3814F-4698-441F-A5D6-8202736F78D0}" destId="{BFA84113-999B-4DB1-B332-148DBED065B8}" srcOrd="0" destOrd="0" presId="urn:microsoft.com/office/officeart/2005/8/layout/process2"/>
    <dgm:cxn modelId="{9AA8ED8F-F711-41AF-9FD4-92A5C11464A5}" type="presOf" srcId="{A8A3E8CE-3151-4A4D-ADBD-41EBF3CA93F5}" destId="{6B02AF3B-3FF5-4934-84E1-74B34A5502C4}" srcOrd="1" destOrd="0" presId="urn:microsoft.com/office/officeart/2005/8/layout/process2"/>
    <dgm:cxn modelId="{C15B529B-6BD8-4035-BFAE-8E6B1AA9FABC}" type="presOf" srcId="{A9583565-B00B-410C-B2F7-9DC3E1A9A25C}" destId="{9CDA4EB7-0B7C-466B-B0FD-4CEB28E4928F}" srcOrd="1" destOrd="0" presId="urn:microsoft.com/office/officeart/2005/8/layout/process2"/>
    <dgm:cxn modelId="{C6AF25B5-3373-4436-B5CB-3379A92EEF0D}" type="presOf" srcId="{AD8B6995-57EF-4E6E-8B9B-765B5807CC84}" destId="{8A5FC238-0AC0-4B6D-8678-8F75CE116C10}" srcOrd="0" destOrd="0" presId="urn:microsoft.com/office/officeart/2005/8/layout/process2"/>
    <dgm:cxn modelId="{149458BF-9837-41DF-B02C-42DEC9C9C48A}" srcId="{6F7D60B8-0C63-4882-BD89-DF6B751F5536}" destId="{0AF3814F-4698-441F-A5D6-8202736F78D0}" srcOrd="1" destOrd="0" parTransId="{BFD0C002-33DA-4682-8202-D96986332B4C}" sibTransId="{A8A3E8CE-3151-4A4D-ADBD-41EBF3CA93F5}"/>
    <dgm:cxn modelId="{BD30C467-2199-4B73-9837-6720020155CA}" type="presParOf" srcId="{D42CDFE8-5A76-4F08-BC4B-F3D4A6A55ECC}" destId="{8A5FC238-0AC0-4B6D-8678-8F75CE116C10}" srcOrd="0" destOrd="0" presId="urn:microsoft.com/office/officeart/2005/8/layout/process2"/>
    <dgm:cxn modelId="{A8EC1C95-BEAB-45FC-9440-C5D577658849}" type="presParOf" srcId="{D42CDFE8-5A76-4F08-BC4B-F3D4A6A55ECC}" destId="{7F7D81AD-6E36-430D-BF4A-E43E008B20C6}" srcOrd="1" destOrd="0" presId="urn:microsoft.com/office/officeart/2005/8/layout/process2"/>
    <dgm:cxn modelId="{83134C92-D365-4BEA-92F8-2148442E37FD}" type="presParOf" srcId="{7F7D81AD-6E36-430D-BF4A-E43E008B20C6}" destId="{9CDA4EB7-0B7C-466B-B0FD-4CEB28E4928F}" srcOrd="0" destOrd="0" presId="urn:microsoft.com/office/officeart/2005/8/layout/process2"/>
    <dgm:cxn modelId="{B6F85334-A367-485D-A89A-68DB69D823C9}" type="presParOf" srcId="{D42CDFE8-5A76-4F08-BC4B-F3D4A6A55ECC}" destId="{BFA84113-999B-4DB1-B332-148DBED065B8}" srcOrd="2" destOrd="0" presId="urn:microsoft.com/office/officeart/2005/8/layout/process2"/>
    <dgm:cxn modelId="{21E64D1D-DCFE-4A77-B6F4-EF795E9DEC6E}" type="presParOf" srcId="{D42CDFE8-5A76-4F08-BC4B-F3D4A6A55ECC}" destId="{AD542A54-1C19-40B2-B265-79918A156EDD}" srcOrd="3" destOrd="0" presId="urn:microsoft.com/office/officeart/2005/8/layout/process2"/>
    <dgm:cxn modelId="{6CBC3814-EC27-4CF3-8D26-5CCE00B2E981}" type="presParOf" srcId="{AD542A54-1C19-40B2-B265-79918A156EDD}" destId="{6B02AF3B-3FF5-4934-84E1-74B34A5502C4}" srcOrd="0" destOrd="0" presId="urn:microsoft.com/office/officeart/2005/8/layout/process2"/>
    <dgm:cxn modelId="{28A6381A-B3DE-400D-BAF4-E8A2534C472D}" type="presParOf" srcId="{D42CDFE8-5A76-4F08-BC4B-F3D4A6A55ECC}" destId="{46594A52-7D5A-439D-9C41-EB149C4CE7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238-0AC0-4B6D-8678-8F75CE116C10}">
      <dsp:nvSpPr>
        <dsp:cNvPr id="0" name=""/>
        <dsp:cNvSpPr/>
      </dsp:nvSpPr>
      <dsp:spPr>
        <a:xfrm>
          <a:off x="1332979" y="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Preprocessing</a:t>
          </a:r>
          <a:endParaRPr lang="es-CO" sz="1600" kern="1200" dirty="0"/>
        </a:p>
      </dsp:txBody>
      <dsp:txXfrm>
        <a:off x="1358729" y="25750"/>
        <a:ext cx="1531012" cy="827673"/>
      </dsp:txXfrm>
    </dsp:sp>
    <dsp:sp modelId="{7F7D81AD-6E36-430D-BF4A-E43E008B20C6}">
      <dsp:nvSpPr>
        <dsp:cNvPr id="0" name=""/>
        <dsp:cNvSpPr/>
      </dsp:nvSpPr>
      <dsp:spPr>
        <a:xfrm rot="5400000">
          <a:off x="1959390" y="90115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934122"/>
        <a:ext cx="237376" cy="230783"/>
      </dsp:txXfrm>
    </dsp:sp>
    <dsp:sp modelId="{BFA84113-999B-4DB1-B332-148DBED065B8}">
      <dsp:nvSpPr>
        <dsp:cNvPr id="0" name=""/>
        <dsp:cNvSpPr/>
      </dsp:nvSpPr>
      <dsp:spPr>
        <a:xfrm>
          <a:off x="1332979" y="131876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RandomForest</a:t>
          </a:r>
          <a:endParaRPr lang="es-CO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Classifier</a:t>
          </a:r>
          <a:endParaRPr lang="es-CO" sz="1600" kern="1200" dirty="0"/>
        </a:p>
      </dsp:txBody>
      <dsp:txXfrm>
        <a:off x="1358729" y="1344510"/>
        <a:ext cx="1531012" cy="827673"/>
      </dsp:txXfrm>
    </dsp:sp>
    <dsp:sp modelId="{AD542A54-1C19-40B2-B265-79918A156EDD}">
      <dsp:nvSpPr>
        <dsp:cNvPr id="0" name=""/>
        <dsp:cNvSpPr/>
      </dsp:nvSpPr>
      <dsp:spPr>
        <a:xfrm rot="5400000">
          <a:off x="1959390" y="221991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2252882"/>
        <a:ext cx="237376" cy="230783"/>
      </dsp:txXfrm>
    </dsp:sp>
    <dsp:sp modelId="{46594A52-7D5A-439D-9C41-EB149C4CE78D}">
      <dsp:nvSpPr>
        <dsp:cNvPr id="0" name=""/>
        <dsp:cNvSpPr/>
      </dsp:nvSpPr>
      <dsp:spPr>
        <a:xfrm>
          <a:off x="1332979" y="2637521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Fit</a:t>
          </a:r>
          <a:r>
            <a:rPr lang="es-CO" sz="1600" kern="1200" dirty="0"/>
            <a:t> and Test</a:t>
          </a:r>
        </a:p>
      </dsp:txBody>
      <dsp:txXfrm>
        <a:off x="1358729" y="2663271"/>
        <a:ext cx="1531012" cy="827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238-0AC0-4B6D-8678-8F75CE116C10}">
      <dsp:nvSpPr>
        <dsp:cNvPr id="0" name=""/>
        <dsp:cNvSpPr/>
      </dsp:nvSpPr>
      <dsp:spPr>
        <a:xfrm>
          <a:off x="1332979" y="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Preprocessing</a:t>
          </a:r>
          <a:endParaRPr lang="es-CO" sz="1600" kern="1200" dirty="0"/>
        </a:p>
      </dsp:txBody>
      <dsp:txXfrm>
        <a:off x="1358729" y="25750"/>
        <a:ext cx="1531012" cy="827673"/>
      </dsp:txXfrm>
    </dsp:sp>
    <dsp:sp modelId="{7F7D81AD-6E36-430D-BF4A-E43E008B20C6}">
      <dsp:nvSpPr>
        <dsp:cNvPr id="0" name=""/>
        <dsp:cNvSpPr/>
      </dsp:nvSpPr>
      <dsp:spPr>
        <a:xfrm rot="5400000">
          <a:off x="1959390" y="90115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934122"/>
        <a:ext cx="237376" cy="230783"/>
      </dsp:txXfrm>
    </dsp:sp>
    <dsp:sp modelId="{BFA84113-999B-4DB1-B332-148DBED065B8}">
      <dsp:nvSpPr>
        <dsp:cNvPr id="0" name=""/>
        <dsp:cNvSpPr/>
      </dsp:nvSpPr>
      <dsp:spPr>
        <a:xfrm>
          <a:off x="1332979" y="131876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ExtraTree</a:t>
          </a:r>
          <a:endParaRPr lang="es-CO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Classifier</a:t>
          </a:r>
          <a:endParaRPr lang="es-CO" sz="1600" kern="1200" dirty="0"/>
        </a:p>
      </dsp:txBody>
      <dsp:txXfrm>
        <a:off x="1358729" y="1344510"/>
        <a:ext cx="1531012" cy="827673"/>
      </dsp:txXfrm>
    </dsp:sp>
    <dsp:sp modelId="{AD542A54-1C19-40B2-B265-79918A156EDD}">
      <dsp:nvSpPr>
        <dsp:cNvPr id="0" name=""/>
        <dsp:cNvSpPr/>
      </dsp:nvSpPr>
      <dsp:spPr>
        <a:xfrm rot="5400000">
          <a:off x="1959390" y="221991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2252882"/>
        <a:ext cx="237376" cy="230783"/>
      </dsp:txXfrm>
    </dsp:sp>
    <dsp:sp modelId="{46594A52-7D5A-439D-9C41-EB149C4CE78D}">
      <dsp:nvSpPr>
        <dsp:cNvPr id="0" name=""/>
        <dsp:cNvSpPr/>
      </dsp:nvSpPr>
      <dsp:spPr>
        <a:xfrm>
          <a:off x="1332979" y="2637521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Fit</a:t>
          </a:r>
          <a:r>
            <a:rPr lang="es-CO" sz="1600" kern="1200" dirty="0"/>
            <a:t> and Test</a:t>
          </a:r>
        </a:p>
      </dsp:txBody>
      <dsp:txXfrm>
        <a:off x="1358729" y="2663271"/>
        <a:ext cx="1531012" cy="827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238-0AC0-4B6D-8678-8F75CE116C10}">
      <dsp:nvSpPr>
        <dsp:cNvPr id="0" name=""/>
        <dsp:cNvSpPr/>
      </dsp:nvSpPr>
      <dsp:spPr>
        <a:xfrm>
          <a:off x="1332979" y="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Preprocessing</a:t>
          </a:r>
          <a:endParaRPr lang="es-CO" sz="1600" kern="1200" dirty="0"/>
        </a:p>
      </dsp:txBody>
      <dsp:txXfrm>
        <a:off x="1358729" y="25750"/>
        <a:ext cx="1531012" cy="827673"/>
      </dsp:txXfrm>
    </dsp:sp>
    <dsp:sp modelId="{7F7D81AD-6E36-430D-BF4A-E43E008B20C6}">
      <dsp:nvSpPr>
        <dsp:cNvPr id="0" name=""/>
        <dsp:cNvSpPr/>
      </dsp:nvSpPr>
      <dsp:spPr>
        <a:xfrm rot="5400000">
          <a:off x="1959390" y="90115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934122"/>
        <a:ext cx="237376" cy="230783"/>
      </dsp:txXfrm>
    </dsp:sp>
    <dsp:sp modelId="{BFA84113-999B-4DB1-B332-148DBED065B8}">
      <dsp:nvSpPr>
        <dsp:cNvPr id="0" name=""/>
        <dsp:cNvSpPr/>
      </dsp:nvSpPr>
      <dsp:spPr>
        <a:xfrm>
          <a:off x="1332979" y="1318760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Build</a:t>
          </a:r>
          <a:r>
            <a:rPr lang="es-CO" sz="1600" kern="1200" dirty="0"/>
            <a:t> CNN</a:t>
          </a:r>
        </a:p>
      </dsp:txBody>
      <dsp:txXfrm>
        <a:off x="1358729" y="1344510"/>
        <a:ext cx="1531012" cy="827673"/>
      </dsp:txXfrm>
    </dsp:sp>
    <dsp:sp modelId="{AD542A54-1C19-40B2-B265-79918A156EDD}">
      <dsp:nvSpPr>
        <dsp:cNvPr id="0" name=""/>
        <dsp:cNvSpPr/>
      </dsp:nvSpPr>
      <dsp:spPr>
        <a:xfrm rot="5400000">
          <a:off x="1959390" y="221991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2252882"/>
        <a:ext cx="237376" cy="230783"/>
      </dsp:txXfrm>
    </dsp:sp>
    <dsp:sp modelId="{46594A52-7D5A-439D-9C41-EB149C4CE78D}">
      <dsp:nvSpPr>
        <dsp:cNvPr id="0" name=""/>
        <dsp:cNvSpPr/>
      </dsp:nvSpPr>
      <dsp:spPr>
        <a:xfrm>
          <a:off x="1332979" y="2637521"/>
          <a:ext cx="1582512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Fit</a:t>
          </a:r>
          <a:r>
            <a:rPr lang="es-CO" sz="1600" kern="1200" dirty="0"/>
            <a:t> and Test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(5 </a:t>
          </a:r>
          <a:r>
            <a:rPr lang="es-CO" sz="1600" kern="1200" dirty="0" err="1"/>
            <a:t>epochs</a:t>
          </a:r>
          <a:r>
            <a:rPr lang="es-CO" sz="1600" kern="1200" dirty="0"/>
            <a:t>)</a:t>
          </a:r>
        </a:p>
      </dsp:txBody>
      <dsp:txXfrm>
        <a:off x="1358729" y="2663271"/>
        <a:ext cx="1531012" cy="827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238-0AC0-4B6D-8678-8F75CE116C10}">
      <dsp:nvSpPr>
        <dsp:cNvPr id="0" name=""/>
        <dsp:cNvSpPr/>
      </dsp:nvSpPr>
      <dsp:spPr>
        <a:xfrm>
          <a:off x="1302757" y="0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Preprocessing</a:t>
          </a:r>
          <a:endParaRPr lang="es-CO" sz="1600" kern="1200" dirty="0"/>
        </a:p>
      </dsp:txBody>
      <dsp:txXfrm>
        <a:off x="1328507" y="25750"/>
        <a:ext cx="1591455" cy="827673"/>
      </dsp:txXfrm>
    </dsp:sp>
    <dsp:sp modelId="{7F7D81AD-6E36-430D-BF4A-E43E008B20C6}">
      <dsp:nvSpPr>
        <dsp:cNvPr id="0" name=""/>
        <dsp:cNvSpPr/>
      </dsp:nvSpPr>
      <dsp:spPr>
        <a:xfrm rot="5400000">
          <a:off x="1959390" y="90115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934122"/>
        <a:ext cx="237376" cy="230783"/>
      </dsp:txXfrm>
    </dsp:sp>
    <dsp:sp modelId="{BFA84113-999B-4DB1-B332-148DBED065B8}">
      <dsp:nvSpPr>
        <dsp:cNvPr id="0" name=""/>
        <dsp:cNvSpPr/>
      </dsp:nvSpPr>
      <dsp:spPr>
        <a:xfrm>
          <a:off x="1302757" y="1318760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Build</a:t>
          </a:r>
          <a:r>
            <a:rPr lang="es-CO" sz="1600" kern="1200" dirty="0"/>
            <a:t> Basic Neural Network</a:t>
          </a:r>
        </a:p>
      </dsp:txBody>
      <dsp:txXfrm>
        <a:off x="1328507" y="1344510"/>
        <a:ext cx="1591455" cy="827673"/>
      </dsp:txXfrm>
    </dsp:sp>
    <dsp:sp modelId="{AD542A54-1C19-40B2-B265-79918A156EDD}">
      <dsp:nvSpPr>
        <dsp:cNvPr id="0" name=""/>
        <dsp:cNvSpPr/>
      </dsp:nvSpPr>
      <dsp:spPr>
        <a:xfrm rot="5400000">
          <a:off x="1959390" y="221991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2252882"/>
        <a:ext cx="237376" cy="230783"/>
      </dsp:txXfrm>
    </dsp:sp>
    <dsp:sp modelId="{46594A52-7D5A-439D-9C41-EB149C4CE78D}">
      <dsp:nvSpPr>
        <dsp:cNvPr id="0" name=""/>
        <dsp:cNvSpPr/>
      </dsp:nvSpPr>
      <dsp:spPr>
        <a:xfrm>
          <a:off x="1302757" y="2637521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Fit</a:t>
          </a:r>
          <a:r>
            <a:rPr lang="es-CO" sz="1600" kern="1200" dirty="0"/>
            <a:t> and Test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(50 </a:t>
          </a:r>
          <a:r>
            <a:rPr lang="es-CO" sz="1600" kern="1200" dirty="0" err="1"/>
            <a:t>epochs</a:t>
          </a:r>
          <a:r>
            <a:rPr lang="es-CO" sz="1600" kern="1200" dirty="0"/>
            <a:t>)</a:t>
          </a:r>
        </a:p>
      </dsp:txBody>
      <dsp:txXfrm>
        <a:off x="1328507" y="2663271"/>
        <a:ext cx="1591455" cy="827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238-0AC0-4B6D-8678-8F75CE116C10}">
      <dsp:nvSpPr>
        <dsp:cNvPr id="0" name=""/>
        <dsp:cNvSpPr/>
      </dsp:nvSpPr>
      <dsp:spPr>
        <a:xfrm>
          <a:off x="1302757" y="0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Preprocessing</a:t>
          </a:r>
          <a:endParaRPr lang="es-CO" sz="1600" kern="1200" dirty="0"/>
        </a:p>
      </dsp:txBody>
      <dsp:txXfrm>
        <a:off x="1328507" y="25750"/>
        <a:ext cx="1591455" cy="827673"/>
      </dsp:txXfrm>
    </dsp:sp>
    <dsp:sp modelId="{7F7D81AD-6E36-430D-BF4A-E43E008B20C6}">
      <dsp:nvSpPr>
        <dsp:cNvPr id="0" name=""/>
        <dsp:cNvSpPr/>
      </dsp:nvSpPr>
      <dsp:spPr>
        <a:xfrm rot="5400000">
          <a:off x="1959390" y="90115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934122"/>
        <a:ext cx="237376" cy="230783"/>
      </dsp:txXfrm>
    </dsp:sp>
    <dsp:sp modelId="{BFA84113-999B-4DB1-B332-148DBED065B8}">
      <dsp:nvSpPr>
        <dsp:cNvPr id="0" name=""/>
        <dsp:cNvSpPr/>
      </dsp:nvSpPr>
      <dsp:spPr>
        <a:xfrm>
          <a:off x="1302757" y="1318760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Build</a:t>
          </a:r>
          <a:r>
            <a:rPr lang="es-CO" sz="1600" kern="1200" dirty="0"/>
            <a:t> LSTM Neural Network</a:t>
          </a:r>
        </a:p>
      </dsp:txBody>
      <dsp:txXfrm>
        <a:off x="1328507" y="1344510"/>
        <a:ext cx="1591455" cy="827673"/>
      </dsp:txXfrm>
    </dsp:sp>
    <dsp:sp modelId="{AD542A54-1C19-40B2-B265-79918A156EDD}">
      <dsp:nvSpPr>
        <dsp:cNvPr id="0" name=""/>
        <dsp:cNvSpPr/>
      </dsp:nvSpPr>
      <dsp:spPr>
        <a:xfrm rot="5400000">
          <a:off x="1959390" y="2219913"/>
          <a:ext cx="329690" cy="3956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-5400000">
        <a:off x="2005548" y="2252882"/>
        <a:ext cx="237376" cy="230783"/>
      </dsp:txXfrm>
    </dsp:sp>
    <dsp:sp modelId="{46594A52-7D5A-439D-9C41-EB149C4CE78D}">
      <dsp:nvSpPr>
        <dsp:cNvPr id="0" name=""/>
        <dsp:cNvSpPr/>
      </dsp:nvSpPr>
      <dsp:spPr>
        <a:xfrm>
          <a:off x="1302757" y="2637521"/>
          <a:ext cx="1642955" cy="8791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 err="1"/>
            <a:t>Fit</a:t>
          </a:r>
          <a:r>
            <a:rPr lang="es-CO" sz="1600" kern="1200" dirty="0"/>
            <a:t> and Test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(3 </a:t>
          </a:r>
          <a:r>
            <a:rPr lang="es-CO" sz="1600" kern="1200" dirty="0" err="1"/>
            <a:t>epochs</a:t>
          </a:r>
          <a:r>
            <a:rPr lang="es-CO" sz="1600" kern="1200" dirty="0"/>
            <a:t>)</a:t>
          </a:r>
        </a:p>
      </dsp:txBody>
      <dsp:txXfrm>
        <a:off x="1328507" y="2663271"/>
        <a:ext cx="1591455" cy="827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s-CO"/>
              <a:t>23/07/2018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s-CO"/>
              <a:t>23/07/2018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s-CO"/>
              <a:pPr/>
              <a:t>23/07/2018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12" Type="http://schemas.openxmlformats.org/officeDocument/2006/relationships/diagramColors" Target="../diagrams/colors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1.png"/><Relationship Id="rId10" Type="http://schemas.openxmlformats.org/officeDocument/2006/relationships/diagramLayout" Target="../diagrams/layout5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b="0" i="0" dirty="0">
                <a:solidFill>
                  <a:srgbClr val="404040"/>
                </a:solidFill>
              </a:rPr>
              <a:t>An</a:t>
            </a:r>
            <a:r>
              <a:rPr lang="es-ES_tradnl" dirty="0">
                <a:solidFill>
                  <a:srgbClr val="404040"/>
                </a:solidFill>
              </a:rPr>
              <a:t>gélica María Gómez Buitrago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b="0" i="0" dirty="0">
                <a:solidFill>
                  <a:srgbClr val="404040"/>
                </a:solidFill>
              </a:rPr>
              <a:t>Juan Camilo Castillo Castro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_tradnl" sz="6600" b="0" i="0" dirty="0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  <a:ea typeface="+mj-ea"/>
                <a:cs typeface="+mj-cs"/>
              </a:rPr>
              <a:t>MOVIE GENRE CLASSIFICATION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04800"/>
            <a:ext cx="9143538" cy="72358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Tools and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  <a:latin typeface="Euphemia"/>
              </a:rPr>
              <a:t>A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pproach</a:t>
            </a:r>
            <a:endParaRPr lang="es-ES_tradnl" sz="3200" b="0" i="0" dirty="0">
              <a:solidFill>
                <a:schemeClr val="accent1">
                  <a:lumMod val="50000"/>
                </a:scheme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6D2E42-B608-45D6-AB32-1A7DCEE9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40" y="1015668"/>
            <a:ext cx="1224136" cy="12762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8215C4-3681-4BAC-A6E6-95A057485379}"/>
              </a:ext>
            </a:extLst>
          </p:cNvPr>
          <p:cNvSpPr txBox="1"/>
          <p:nvPr/>
        </p:nvSpPr>
        <p:spPr>
          <a:xfrm>
            <a:off x="3866113" y="2432491"/>
            <a:ext cx="7841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400" b="1" dirty="0"/>
              <a:t>CPU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75CFDE-993E-4A7B-84FF-F2EBFA23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96" y="1287321"/>
            <a:ext cx="2174983" cy="1075363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EAB12C98-B531-4281-87F8-F18041F49082}"/>
              </a:ext>
            </a:extLst>
          </p:cNvPr>
          <p:cNvSpPr/>
          <p:nvPr/>
        </p:nvSpPr>
        <p:spPr>
          <a:xfrm>
            <a:off x="5233136" y="1357128"/>
            <a:ext cx="1148178" cy="1075363"/>
          </a:xfrm>
          <a:prstGeom prst="mathPlus">
            <a:avLst>
              <a:gd name="adj1" fmla="val 87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64D8F-CF64-49E9-9A05-6EC8A480FC13}"/>
              </a:ext>
            </a:extLst>
          </p:cNvPr>
          <p:cNvSpPr txBox="1"/>
          <p:nvPr/>
        </p:nvSpPr>
        <p:spPr>
          <a:xfrm>
            <a:off x="7226592" y="2409259"/>
            <a:ext cx="7841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400" b="1" dirty="0"/>
              <a:t>GPU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29E0B53-D4B0-4E3C-B274-382C1B5473A5}"/>
              </a:ext>
            </a:extLst>
          </p:cNvPr>
          <p:cNvGrpSpPr/>
          <p:nvPr/>
        </p:nvGrpSpPr>
        <p:grpSpPr>
          <a:xfrm>
            <a:off x="3414211" y="3127892"/>
            <a:ext cx="4786028" cy="2962779"/>
            <a:chOff x="3414210" y="3234283"/>
            <a:chExt cx="4786028" cy="2962779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C19D70FF-B05C-49EE-AF35-5F71989A1061}"/>
                </a:ext>
              </a:extLst>
            </p:cNvPr>
            <p:cNvSpPr/>
            <p:nvPr/>
          </p:nvSpPr>
          <p:spPr>
            <a:xfrm>
              <a:off x="3414210" y="3234283"/>
              <a:ext cx="2279061" cy="1367436"/>
            </a:xfrm>
            <a:custGeom>
              <a:avLst/>
              <a:gdLst>
                <a:gd name="connsiteX0" fmla="*/ 0 w 2279061"/>
                <a:gd name="connsiteY0" fmla="*/ 0 h 1367436"/>
                <a:gd name="connsiteX1" fmla="*/ 2279061 w 2279061"/>
                <a:gd name="connsiteY1" fmla="*/ 0 h 1367436"/>
                <a:gd name="connsiteX2" fmla="*/ 2279061 w 2279061"/>
                <a:gd name="connsiteY2" fmla="*/ 1367436 h 1367436"/>
                <a:gd name="connsiteX3" fmla="*/ 0 w 2279061"/>
                <a:gd name="connsiteY3" fmla="*/ 1367436 h 1367436"/>
                <a:gd name="connsiteX4" fmla="*/ 0 w 2279061"/>
                <a:gd name="connsiteY4" fmla="*/ 0 h 136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61" h="1367436">
                  <a:moveTo>
                    <a:pt x="0" y="0"/>
                  </a:moveTo>
                  <a:lnTo>
                    <a:pt x="2279061" y="0"/>
                  </a:lnTo>
                  <a:lnTo>
                    <a:pt x="2279061" y="1367436"/>
                  </a:lnTo>
                  <a:lnTo>
                    <a:pt x="0" y="1367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dirty="0"/>
                <a:t>ML </a:t>
              </a:r>
              <a:r>
                <a:rPr lang="es-CO" sz="2800" dirty="0" err="1"/>
                <a:t>Images</a:t>
              </a:r>
              <a:endParaRPr lang="es-CO" sz="2800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DD99F82-5140-427E-9304-788C19B308C3}"/>
                </a:ext>
              </a:extLst>
            </p:cNvPr>
            <p:cNvSpPr/>
            <p:nvPr/>
          </p:nvSpPr>
          <p:spPr>
            <a:xfrm>
              <a:off x="5921177" y="3234283"/>
              <a:ext cx="2279061" cy="1367436"/>
            </a:xfrm>
            <a:custGeom>
              <a:avLst/>
              <a:gdLst>
                <a:gd name="connsiteX0" fmla="*/ 0 w 2279061"/>
                <a:gd name="connsiteY0" fmla="*/ 0 h 1367436"/>
                <a:gd name="connsiteX1" fmla="*/ 2279061 w 2279061"/>
                <a:gd name="connsiteY1" fmla="*/ 0 h 1367436"/>
                <a:gd name="connsiteX2" fmla="*/ 2279061 w 2279061"/>
                <a:gd name="connsiteY2" fmla="*/ 1367436 h 1367436"/>
                <a:gd name="connsiteX3" fmla="*/ 0 w 2279061"/>
                <a:gd name="connsiteY3" fmla="*/ 1367436 h 1367436"/>
                <a:gd name="connsiteX4" fmla="*/ 0 w 2279061"/>
                <a:gd name="connsiteY4" fmla="*/ 0 h 136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61" h="1367436">
                  <a:moveTo>
                    <a:pt x="0" y="0"/>
                  </a:moveTo>
                  <a:lnTo>
                    <a:pt x="2279061" y="0"/>
                  </a:lnTo>
                  <a:lnTo>
                    <a:pt x="2279061" y="1367436"/>
                  </a:lnTo>
                  <a:lnTo>
                    <a:pt x="0" y="1367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800" kern="1200" dirty="0"/>
                <a:t>DL </a:t>
              </a:r>
              <a:r>
                <a:rPr lang="es-CO" sz="2800" kern="1200" dirty="0" err="1"/>
                <a:t>Images</a:t>
              </a:r>
              <a:endParaRPr lang="es-CO" sz="2800" kern="1200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3295F49-2D47-4F5D-8F96-27C773761E67}"/>
                </a:ext>
              </a:extLst>
            </p:cNvPr>
            <p:cNvSpPr/>
            <p:nvPr/>
          </p:nvSpPr>
          <p:spPr>
            <a:xfrm>
              <a:off x="3414210" y="4829626"/>
              <a:ext cx="2279061" cy="1367436"/>
            </a:xfrm>
            <a:custGeom>
              <a:avLst/>
              <a:gdLst>
                <a:gd name="connsiteX0" fmla="*/ 0 w 2279061"/>
                <a:gd name="connsiteY0" fmla="*/ 0 h 1367436"/>
                <a:gd name="connsiteX1" fmla="*/ 2279061 w 2279061"/>
                <a:gd name="connsiteY1" fmla="*/ 0 h 1367436"/>
                <a:gd name="connsiteX2" fmla="*/ 2279061 w 2279061"/>
                <a:gd name="connsiteY2" fmla="*/ 1367436 h 1367436"/>
                <a:gd name="connsiteX3" fmla="*/ 0 w 2279061"/>
                <a:gd name="connsiteY3" fmla="*/ 1367436 h 1367436"/>
                <a:gd name="connsiteX4" fmla="*/ 0 w 2279061"/>
                <a:gd name="connsiteY4" fmla="*/ 0 h 136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61" h="1367436">
                  <a:moveTo>
                    <a:pt x="0" y="0"/>
                  </a:moveTo>
                  <a:lnTo>
                    <a:pt x="2279061" y="0"/>
                  </a:lnTo>
                  <a:lnTo>
                    <a:pt x="2279061" y="1367436"/>
                  </a:lnTo>
                  <a:lnTo>
                    <a:pt x="0" y="1367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800" kern="1200" dirty="0"/>
                <a:t>ML Text</a:t>
              </a:r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58CEC39-637B-491C-9C02-8658E602D46B}"/>
                </a:ext>
              </a:extLst>
            </p:cNvPr>
            <p:cNvSpPr/>
            <p:nvPr/>
          </p:nvSpPr>
          <p:spPr>
            <a:xfrm>
              <a:off x="5921177" y="4829626"/>
              <a:ext cx="2279061" cy="1367436"/>
            </a:xfrm>
            <a:custGeom>
              <a:avLst/>
              <a:gdLst>
                <a:gd name="connsiteX0" fmla="*/ 0 w 2279061"/>
                <a:gd name="connsiteY0" fmla="*/ 0 h 1367436"/>
                <a:gd name="connsiteX1" fmla="*/ 2279061 w 2279061"/>
                <a:gd name="connsiteY1" fmla="*/ 0 h 1367436"/>
                <a:gd name="connsiteX2" fmla="*/ 2279061 w 2279061"/>
                <a:gd name="connsiteY2" fmla="*/ 1367436 h 1367436"/>
                <a:gd name="connsiteX3" fmla="*/ 0 w 2279061"/>
                <a:gd name="connsiteY3" fmla="*/ 1367436 h 1367436"/>
                <a:gd name="connsiteX4" fmla="*/ 0 w 2279061"/>
                <a:gd name="connsiteY4" fmla="*/ 0 h 136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61" h="1367436">
                  <a:moveTo>
                    <a:pt x="0" y="0"/>
                  </a:moveTo>
                  <a:lnTo>
                    <a:pt x="2279061" y="0"/>
                  </a:lnTo>
                  <a:lnTo>
                    <a:pt x="2279061" y="1367436"/>
                  </a:lnTo>
                  <a:lnTo>
                    <a:pt x="0" y="1367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800" dirty="0"/>
                <a:t>DL Text</a:t>
              </a:r>
            </a:p>
          </p:txBody>
        </p:sp>
      </p:grp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26F4F8CA-8E37-4D10-8575-0853D557C245}"/>
              </a:ext>
            </a:extLst>
          </p:cNvPr>
          <p:cNvSpPr/>
          <p:nvPr/>
        </p:nvSpPr>
        <p:spPr>
          <a:xfrm flipH="1">
            <a:off x="2854053" y="3138958"/>
            <a:ext cx="361728" cy="2964988"/>
          </a:xfrm>
          <a:prstGeom prst="rightBrace">
            <a:avLst>
              <a:gd name="adj1" fmla="val 91150"/>
              <a:gd name="adj2" fmla="val 5089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087FB4C3-3547-47B8-8107-AB082ACBB210}"/>
              </a:ext>
            </a:extLst>
          </p:cNvPr>
          <p:cNvSpPr/>
          <p:nvPr/>
        </p:nvSpPr>
        <p:spPr>
          <a:xfrm>
            <a:off x="8454411" y="3138958"/>
            <a:ext cx="361728" cy="2964988"/>
          </a:xfrm>
          <a:prstGeom prst="rightBrace">
            <a:avLst>
              <a:gd name="adj1" fmla="val 91150"/>
              <a:gd name="adj2" fmla="val 5089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A5CBCC-652B-4998-87C9-01AFAF3E28A6}"/>
              </a:ext>
            </a:extLst>
          </p:cNvPr>
          <p:cNvSpPr txBox="1"/>
          <p:nvPr/>
        </p:nvSpPr>
        <p:spPr>
          <a:xfrm>
            <a:off x="284440" y="4399688"/>
            <a:ext cx="23772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b="1" dirty="0"/>
              <a:t>Output </a:t>
            </a:r>
          </a:p>
          <a:p>
            <a:pPr algn="ctr">
              <a:lnSpc>
                <a:spcPct val="90000"/>
              </a:lnSpc>
            </a:pPr>
            <a:r>
              <a:rPr lang="es-CO" dirty="0" err="1"/>
              <a:t>Probabilities</a:t>
            </a:r>
            <a:r>
              <a:rPr lang="es-CO" dirty="0"/>
              <a:t> </a:t>
            </a:r>
            <a:r>
              <a:rPr lang="es-CO" dirty="0" err="1"/>
              <a:t>Average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ED6323-212E-4A13-A41D-9144A3148734}"/>
              </a:ext>
            </a:extLst>
          </p:cNvPr>
          <p:cNvSpPr txBox="1"/>
          <p:nvPr/>
        </p:nvSpPr>
        <p:spPr>
          <a:xfrm>
            <a:off x="9200024" y="4325986"/>
            <a:ext cx="23772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b="1" dirty="0"/>
              <a:t>Output </a:t>
            </a:r>
          </a:p>
          <a:p>
            <a:pPr algn="ctr">
              <a:lnSpc>
                <a:spcPct val="90000"/>
              </a:lnSpc>
            </a:pPr>
            <a:r>
              <a:rPr lang="es-CO" dirty="0" err="1"/>
              <a:t>Probabilities</a:t>
            </a:r>
            <a:r>
              <a:rPr lang="es-CO" dirty="0"/>
              <a:t> </a:t>
            </a:r>
            <a:r>
              <a:rPr lang="es-CO" dirty="0" err="1"/>
              <a:t>Average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04800"/>
            <a:ext cx="9143538" cy="72358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Machine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Learning</a:t>
            </a: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Models</a:t>
            </a:r>
            <a:endParaRPr lang="es-ES_tradnl" sz="3200" b="0" i="0" dirty="0">
              <a:solidFill>
                <a:schemeClr val="accent1">
                  <a:lumMod val="50000"/>
                </a:scheme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19D70FF-B05C-49EE-AF35-5F71989A1061}"/>
              </a:ext>
            </a:extLst>
          </p:cNvPr>
          <p:cNvSpPr/>
          <p:nvPr/>
        </p:nvSpPr>
        <p:spPr>
          <a:xfrm>
            <a:off x="143571" y="1340769"/>
            <a:ext cx="5878232" cy="432000"/>
          </a:xfrm>
          <a:custGeom>
            <a:avLst/>
            <a:gdLst>
              <a:gd name="connsiteX0" fmla="*/ 0 w 2279061"/>
              <a:gd name="connsiteY0" fmla="*/ 0 h 1367436"/>
              <a:gd name="connsiteX1" fmla="*/ 2279061 w 2279061"/>
              <a:gd name="connsiteY1" fmla="*/ 0 h 1367436"/>
              <a:gd name="connsiteX2" fmla="*/ 2279061 w 2279061"/>
              <a:gd name="connsiteY2" fmla="*/ 1367436 h 1367436"/>
              <a:gd name="connsiteX3" fmla="*/ 0 w 2279061"/>
              <a:gd name="connsiteY3" fmla="*/ 1367436 h 1367436"/>
              <a:gd name="connsiteX4" fmla="*/ 0 w 2279061"/>
              <a:gd name="connsiteY4" fmla="*/ 0 h 13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061" h="1367436">
                <a:moveTo>
                  <a:pt x="0" y="0"/>
                </a:moveTo>
                <a:lnTo>
                  <a:pt x="2279061" y="0"/>
                </a:lnTo>
                <a:lnTo>
                  <a:pt x="2279061" y="1367436"/>
                </a:lnTo>
                <a:lnTo>
                  <a:pt x="0" y="13674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400" dirty="0"/>
              <a:t>ML </a:t>
            </a:r>
            <a:r>
              <a:rPr lang="es-CO" sz="2400" dirty="0" err="1"/>
              <a:t>Images</a:t>
            </a:r>
            <a:endParaRPr lang="es-CO" sz="240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63295F49-2D47-4F5D-8F96-27C773761E67}"/>
              </a:ext>
            </a:extLst>
          </p:cNvPr>
          <p:cNvSpPr/>
          <p:nvPr/>
        </p:nvSpPr>
        <p:spPr>
          <a:xfrm>
            <a:off x="6094412" y="1340768"/>
            <a:ext cx="5878232" cy="432000"/>
          </a:xfrm>
          <a:custGeom>
            <a:avLst/>
            <a:gdLst>
              <a:gd name="connsiteX0" fmla="*/ 0 w 2279061"/>
              <a:gd name="connsiteY0" fmla="*/ 0 h 1367436"/>
              <a:gd name="connsiteX1" fmla="*/ 2279061 w 2279061"/>
              <a:gd name="connsiteY1" fmla="*/ 0 h 1367436"/>
              <a:gd name="connsiteX2" fmla="*/ 2279061 w 2279061"/>
              <a:gd name="connsiteY2" fmla="*/ 1367436 h 1367436"/>
              <a:gd name="connsiteX3" fmla="*/ 0 w 2279061"/>
              <a:gd name="connsiteY3" fmla="*/ 1367436 h 1367436"/>
              <a:gd name="connsiteX4" fmla="*/ 0 w 2279061"/>
              <a:gd name="connsiteY4" fmla="*/ 0 h 13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061" h="1367436">
                <a:moveTo>
                  <a:pt x="0" y="0"/>
                </a:moveTo>
                <a:lnTo>
                  <a:pt x="2279061" y="0"/>
                </a:lnTo>
                <a:lnTo>
                  <a:pt x="2279061" y="1367436"/>
                </a:lnTo>
                <a:lnTo>
                  <a:pt x="0" y="13674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400" kern="1200" dirty="0"/>
              <a:t>ML Text</a:t>
            </a: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492D7B1F-AE37-4108-9EEB-8382A3FF4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293818"/>
              </p:ext>
            </p:extLst>
          </p:nvPr>
        </p:nvGraphicFramePr>
        <p:xfrm>
          <a:off x="4895067" y="2348880"/>
          <a:ext cx="4248471" cy="351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41A248A-185C-4C17-A1E3-4BEDC113648D}"/>
              </a:ext>
            </a:extLst>
          </p:cNvPr>
          <p:cNvCxnSpPr>
            <a:cxnSpLocks/>
          </p:cNvCxnSpPr>
          <p:nvPr/>
        </p:nvCxnSpPr>
        <p:spPr>
          <a:xfrm>
            <a:off x="6058107" y="1784465"/>
            <a:ext cx="0" cy="44528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6B0FFE7-B914-48DE-9937-0DB25B53A5CA}"/>
              </a:ext>
            </a:extLst>
          </p:cNvPr>
          <p:cNvSpPr txBox="1"/>
          <p:nvPr/>
        </p:nvSpPr>
        <p:spPr>
          <a:xfrm>
            <a:off x="7955714" y="2348880"/>
            <a:ext cx="424846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Countvectorizer</a:t>
            </a:r>
            <a:r>
              <a:rPr lang="es-CO" sz="1400" dirty="0"/>
              <a:t>: </a:t>
            </a:r>
            <a:r>
              <a:rPr lang="es-CO" sz="1400" dirty="0" err="1"/>
              <a:t>Ngrams</a:t>
            </a:r>
            <a:r>
              <a:rPr lang="es-CO" sz="1400" dirty="0"/>
              <a:t>(1,2)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Countvectorizer</a:t>
            </a:r>
            <a:r>
              <a:rPr lang="es-CO" sz="1400" dirty="0"/>
              <a:t> </a:t>
            </a:r>
            <a:r>
              <a:rPr lang="es-CO" sz="1400" dirty="0" err="1"/>
              <a:t>Ngrams</a:t>
            </a:r>
            <a:r>
              <a:rPr lang="es-CO" sz="1400" dirty="0"/>
              <a:t> (1,2) + </a:t>
            </a:r>
            <a:r>
              <a:rPr lang="es-CO" sz="1400" dirty="0" err="1"/>
              <a:t>stop_words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TfidfVectorizer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73C5A-9B11-4658-BE78-8BB81BBD7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5714" y="5008325"/>
            <a:ext cx="4095750" cy="857250"/>
          </a:xfrm>
          <a:prstGeom prst="rect">
            <a:avLst/>
          </a:prstGeom>
        </p:spPr>
      </p:pic>
      <p:sp>
        <p:nvSpPr>
          <p:cNvPr id="33" name="Estrella: 5 puntas 32">
            <a:extLst>
              <a:ext uri="{FF2B5EF4-FFF2-40B4-BE49-F238E27FC236}">
                <a16:creationId xmlns:a16="http://schemas.microsoft.com/office/drawing/2014/main" id="{ACE47BF7-4D55-4BD5-80A0-C366577BE7C0}"/>
              </a:ext>
            </a:extLst>
          </p:cNvPr>
          <p:cNvSpPr/>
          <p:nvPr/>
        </p:nvSpPr>
        <p:spPr>
          <a:xfrm>
            <a:off x="7958877" y="2794802"/>
            <a:ext cx="180000" cy="180000"/>
          </a:xfrm>
          <a:prstGeom prst="star5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2A1B38B-D30C-4E12-AD33-C43569E81075}"/>
              </a:ext>
            </a:extLst>
          </p:cNvPr>
          <p:cNvSpPr txBox="1"/>
          <p:nvPr/>
        </p:nvSpPr>
        <p:spPr>
          <a:xfrm>
            <a:off x="7955714" y="3736605"/>
            <a:ext cx="42484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We</a:t>
            </a:r>
            <a:r>
              <a:rPr lang="es-CO" sz="1400" dirty="0"/>
              <a:t> </a:t>
            </a:r>
            <a:r>
              <a:rPr lang="es-CO" sz="1400" dirty="0" err="1"/>
              <a:t>changed</a:t>
            </a:r>
            <a:r>
              <a:rPr lang="es-CO" sz="1400" dirty="0"/>
              <a:t> </a:t>
            </a:r>
            <a:r>
              <a:rPr lang="es-CO" sz="1400" dirty="0" err="1"/>
              <a:t>the</a:t>
            </a:r>
            <a:r>
              <a:rPr lang="es-CO" sz="1400" dirty="0"/>
              <a:t> </a:t>
            </a:r>
            <a:r>
              <a:rPr lang="es-CO" sz="1400" dirty="0" err="1"/>
              <a:t>number</a:t>
            </a:r>
            <a:r>
              <a:rPr lang="es-CO" sz="1400" dirty="0"/>
              <a:t> </a:t>
            </a:r>
            <a:r>
              <a:rPr lang="es-CO" sz="1400" dirty="0" err="1"/>
              <a:t>of</a:t>
            </a:r>
            <a:r>
              <a:rPr lang="es-CO" sz="1400" dirty="0"/>
              <a:t> </a:t>
            </a:r>
            <a:r>
              <a:rPr lang="es-CO" sz="1400" dirty="0" err="1"/>
              <a:t>estimators</a:t>
            </a:r>
            <a:r>
              <a:rPr lang="es-CO" sz="1400" dirty="0"/>
              <a:t> (220), </a:t>
            </a:r>
            <a:r>
              <a:rPr lang="es-CO" sz="1400" dirty="0" err="1"/>
              <a:t>the</a:t>
            </a:r>
            <a:r>
              <a:rPr lang="es-CO" sz="1400" dirty="0"/>
              <a:t> </a:t>
            </a:r>
            <a:r>
              <a:rPr lang="es-CO" sz="1400" dirty="0" err="1"/>
              <a:t>depht</a:t>
            </a:r>
            <a:r>
              <a:rPr lang="es-CO" sz="1400" dirty="0"/>
              <a:t> (10) and </a:t>
            </a:r>
            <a:r>
              <a:rPr lang="es-CO" sz="1400" dirty="0" err="1"/>
              <a:t>the</a:t>
            </a:r>
            <a:r>
              <a:rPr lang="es-CO" sz="1400" dirty="0"/>
              <a:t> n-</a:t>
            </a:r>
            <a:r>
              <a:rPr lang="es-CO" sz="1400" dirty="0" err="1"/>
              <a:t>jobs</a:t>
            </a:r>
            <a:r>
              <a:rPr lang="es-CO" sz="1400" dirty="0"/>
              <a:t> (-5).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9542EA1B-DFB1-4D4F-B35D-4FAFE0B7B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454139"/>
              </p:ext>
            </p:extLst>
          </p:nvPr>
        </p:nvGraphicFramePr>
        <p:xfrm>
          <a:off x="-1203184" y="2348880"/>
          <a:ext cx="4248471" cy="351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13D0FF9-143A-4819-B3CF-9A63E44077DB}"/>
              </a:ext>
            </a:extLst>
          </p:cNvPr>
          <p:cNvSpPr txBox="1"/>
          <p:nvPr/>
        </p:nvSpPr>
        <p:spPr>
          <a:xfrm>
            <a:off x="1857463" y="2348880"/>
            <a:ext cx="42484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Greyscale</a:t>
            </a:r>
            <a:r>
              <a:rPr lang="es-CO" sz="1400" dirty="0"/>
              <a:t> </a:t>
            </a:r>
            <a:r>
              <a:rPr lang="es-CO" sz="1400" dirty="0" err="1"/>
              <a:t>Images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Apply</a:t>
            </a:r>
            <a:r>
              <a:rPr lang="es-CO" sz="1400" dirty="0"/>
              <a:t> PCA (40 pc)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1F93C9-F544-4DF0-9C81-8B5BD1441BD0}"/>
              </a:ext>
            </a:extLst>
          </p:cNvPr>
          <p:cNvSpPr txBox="1"/>
          <p:nvPr/>
        </p:nvSpPr>
        <p:spPr>
          <a:xfrm>
            <a:off x="1857463" y="3736605"/>
            <a:ext cx="42484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Number</a:t>
            </a:r>
            <a:r>
              <a:rPr lang="es-CO" sz="1400" dirty="0"/>
              <a:t> </a:t>
            </a:r>
            <a:r>
              <a:rPr lang="es-CO" sz="1400" dirty="0" err="1"/>
              <a:t>of</a:t>
            </a:r>
            <a:r>
              <a:rPr lang="es-CO" sz="1400" dirty="0"/>
              <a:t> </a:t>
            </a:r>
            <a:r>
              <a:rPr lang="es-CO" sz="1400" dirty="0" err="1"/>
              <a:t>estimators</a:t>
            </a:r>
            <a:r>
              <a:rPr lang="es-CO" sz="1400" dirty="0"/>
              <a:t> (220), </a:t>
            </a:r>
            <a:r>
              <a:rPr lang="es-CO" sz="1400" dirty="0" err="1"/>
              <a:t>the</a:t>
            </a:r>
            <a:r>
              <a:rPr lang="es-CO" sz="1400" dirty="0"/>
              <a:t> </a:t>
            </a:r>
            <a:r>
              <a:rPr lang="es-CO" sz="1400" dirty="0" err="1"/>
              <a:t>depht</a:t>
            </a:r>
            <a:r>
              <a:rPr lang="es-CO" sz="1400" dirty="0"/>
              <a:t> (10) and </a:t>
            </a:r>
            <a:r>
              <a:rPr lang="es-CO" sz="1400" dirty="0" err="1"/>
              <a:t>the</a:t>
            </a:r>
            <a:r>
              <a:rPr lang="es-CO" sz="1400" dirty="0"/>
              <a:t> n-</a:t>
            </a:r>
            <a:r>
              <a:rPr lang="es-CO" sz="1400" dirty="0" err="1"/>
              <a:t>jobs</a:t>
            </a:r>
            <a:r>
              <a:rPr lang="es-CO" sz="1400" dirty="0"/>
              <a:t> (-5).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E70C31-3DED-4635-A343-731B66A9E7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4424" y="5102486"/>
            <a:ext cx="4171950" cy="628650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AD639E19-F175-47ED-A1A8-EAFBE124E3D6}"/>
              </a:ext>
            </a:extLst>
          </p:cNvPr>
          <p:cNvCxnSpPr/>
          <p:nvPr/>
        </p:nvCxnSpPr>
        <p:spPr>
          <a:xfrm rot="16200000" flipH="1">
            <a:off x="1980320" y="5772576"/>
            <a:ext cx="290152" cy="276509"/>
          </a:xfrm>
          <a:prstGeom prst="bentConnector3">
            <a:avLst>
              <a:gd name="adj1" fmla="val 911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8034D6-1B84-4023-8476-724F712A4A3E}"/>
              </a:ext>
            </a:extLst>
          </p:cNvPr>
          <p:cNvSpPr txBox="1"/>
          <p:nvPr/>
        </p:nvSpPr>
        <p:spPr>
          <a:xfrm>
            <a:off x="2263651" y="5865239"/>
            <a:ext cx="42484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1400" i="1" dirty="0" err="1"/>
              <a:t>Slightly</a:t>
            </a:r>
            <a:r>
              <a:rPr lang="es-CO" sz="1400" i="1" dirty="0"/>
              <a:t> </a:t>
            </a:r>
            <a:r>
              <a:rPr lang="es-CO" sz="1400" i="1" dirty="0" err="1"/>
              <a:t>better</a:t>
            </a:r>
            <a:r>
              <a:rPr lang="es-CO" sz="1400" i="1" dirty="0"/>
              <a:t> </a:t>
            </a:r>
            <a:r>
              <a:rPr lang="es-CO" sz="1400" i="1" dirty="0" err="1"/>
              <a:t>than</a:t>
            </a:r>
            <a:r>
              <a:rPr lang="es-CO" sz="1400" i="1" dirty="0"/>
              <a:t> RF </a:t>
            </a:r>
            <a:r>
              <a:rPr lang="es-CO" sz="1400" i="1" dirty="0" err="1"/>
              <a:t>Classifier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23348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E4EFA34-805F-4323-96F9-42AC5224BD47}"/>
              </a:ext>
            </a:extLst>
          </p:cNvPr>
          <p:cNvSpPr/>
          <p:nvPr/>
        </p:nvSpPr>
        <p:spPr>
          <a:xfrm>
            <a:off x="143571" y="1352465"/>
            <a:ext cx="11829073" cy="432000"/>
          </a:xfrm>
          <a:custGeom>
            <a:avLst/>
            <a:gdLst>
              <a:gd name="connsiteX0" fmla="*/ 0 w 2279061"/>
              <a:gd name="connsiteY0" fmla="*/ 0 h 1367436"/>
              <a:gd name="connsiteX1" fmla="*/ 2279061 w 2279061"/>
              <a:gd name="connsiteY1" fmla="*/ 0 h 1367436"/>
              <a:gd name="connsiteX2" fmla="*/ 2279061 w 2279061"/>
              <a:gd name="connsiteY2" fmla="*/ 1367436 h 1367436"/>
              <a:gd name="connsiteX3" fmla="*/ 0 w 2279061"/>
              <a:gd name="connsiteY3" fmla="*/ 1367436 h 1367436"/>
              <a:gd name="connsiteX4" fmla="*/ 0 w 2279061"/>
              <a:gd name="connsiteY4" fmla="*/ 0 h 13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061" h="1367436">
                <a:moveTo>
                  <a:pt x="0" y="0"/>
                </a:moveTo>
                <a:lnTo>
                  <a:pt x="2279061" y="0"/>
                </a:lnTo>
                <a:lnTo>
                  <a:pt x="2279061" y="1367436"/>
                </a:lnTo>
                <a:lnTo>
                  <a:pt x="0" y="1367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400" kern="1200" dirty="0"/>
              <a:t>DL </a:t>
            </a:r>
            <a:r>
              <a:rPr lang="es-CO" sz="2400" kern="1200" dirty="0" err="1"/>
              <a:t>Images</a:t>
            </a:r>
            <a:endParaRPr lang="es-CO" sz="2400" kern="1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04800"/>
            <a:ext cx="9143538" cy="72358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Deep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Learning</a:t>
            </a: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Models</a:t>
            </a: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 (1)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B554CFC-A242-42A8-BA66-43B30F62F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691715"/>
              </p:ext>
            </p:extLst>
          </p:nvPr>
        </p:nvGraphicFramePr>
        <p:xfrm>
          <a:off x="-890364" y="2129983"/>
          <a:ext cx="4248471" cy="351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1A3DDF-8E76-4E35-9885-3F5CBBC4ACFC}"/>
              </a:ext>
            </a:extLst>
          </p:cNvPr>
          <p:cNvSpPr txBox="1"/>
          <p:nvPr/>
        </p:nvSpPr>
        <p:spPr>
          <a:xfrm>
            <a:off x="2447535" y="2129983"/>
            <a:ext cx="42484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Greyscale</a:t>
            </a:r>
            <a:r>
              <a:rPr lang="es-CO" sz="1400" dirty="0"/>
              <a:t> </a:t>
            </a:r>
            <a:r>
              <a:rPr lang="es-CO" sz="1400" dirty="0" err="1"/>
              <a:t>images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Data </a:t>
            </a:r>
            <a:r>
              <a:rPr lang="es-CO" sz="1400" dirty="0" err="1"/>
              <a:t>Generator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911872-02B6-4BF3-8860-52BFDB43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265" y="2708920"/>
            <a:ext cx="3787171" cy="34549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85C7FB0-DC39-4AAE-9282-8F34DAB70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220" y="3710580"/>
            <a:ext cx="4392488" cy="6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E4EFA34-805F-4323-96F9-42AC5224BD47}"/>
              </a:ext>
            </a:extLst>
          </p:cNvPr>
          <p:cNvSpPr/>
          <p:nvPr/>
        </p:nvSpPr>
        <p:spPr>
          <a:xfrm>
            <a:off x="143571" y="1352465"/>
            <a:ext cx="11829073" cy="432000"/>
          </a:xfrm>
          <a:custGeom>
            <a:avLst/>
            <a:gdLst>
              <a:gd name="connsiteX0" fmla="*/ 0 w 2279061"/>
              <a:gd name="connsiteY0" fmla="*/ 0 h 1367436"/>
              <a:gd name="connsiteX1" fmla="*/ 2279061 w 2279061"/>
              <a:gd name="connsiteY1" fmla="*/ 0 h 1367436"/>
              <a:gd name="connsiteX2" fmla="*/ 2279061 w 2279061"/>
              <a:gd name="connsiteY2" fmla="*/ 1367436 h 1367436"/>
              <a:gd name="connsiteX3" fmla="*/ 0 w 2279061"/>
              <a:gd name="connsiteY3" fmla="*/ 1367436 h 1367436"/>
              <a:gd name="connsiteX4" fmla="*/ 0 w 2279061"/>
              <a:gd name="connsiteY4" fmla="*/ 0 h 13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061" h="1367436">
                <a:moveTo>
                  <a:pt x="0" y="0"/>
                </a:moveTo>
                <a:lnTo>
                  <a:pt x="2279061" y="0"/>
                </a:lnTo>
                <a:lnTo>
                  <a:pt x="2279061" y="1367436"/>
                </a:lnTo>
                <a:lnTo>
                  <a:pt x="0" y="1367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400" kern="1200" dirty="0"/>
              <a:t>DL Text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304800"/>
            <a:ext cx="9143538" cy="72358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Deep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Learning</a:t>
            </a: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 </a:t>
            </a:r>
            <a:r>
              <a:rPr lang="es-ES_tradnl" sz="3200" b="0" i="0" dirty="0" err="1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Models</a:t>
            </a:r>
            <a:r>
              <a:rPr lang="es-ES_tradnl" sz="3200" b="0" i="0" dirty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rPr>
              <a:t> (2)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4DD3F6D-8D31-45A9-A170-5043B756D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731768"/>
              </p:ext>
            </p:extLst>
          </p:nvPr>
        </p:nvGraphicFramePr>
        <p:xfrm>
          <a:off x="-1178396" y="2381229"/>
          <a:ext cx="4248471" cy="351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F7521C-6A0E-4A94-AC4D-6095BBAC9AFF}"/>
              </a:ext>
            </a:extLst>
          </p:cNvPr>
          <p:cNvCxnSpPr>
            <a:cxnSpLocks/>
          </p:cNvCxnSpPr>
          <p:nvPr/>
        </p:nvCxnSpPr>
        <p:spPr>
          <a:xfrm>
            <a:off x="6058107" y="1784465"/>
            <a:ext cx="0" cy="44528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731181-54E9-4E46-BC7F-309039A24105}"/>
              </a:ext>
            </a:extLst>
          </p:cNvPr>
          <p:cNvSpPr txBox="1"/>
          <p:nvPr/>
        </p:nvSpPr>
        <p:spPr>
          <a:xfrm>
            <a:off x="1882251" y="2381229"/>
            <a:ext cx="424846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Countvectorizer</a:t>
            </a:r>
            <a:r>
              <a:rPr lang="es-CO" sz="1400" dirty="0"/>
              <a:t>: </a:t>
            </a:r>
            <a:r>
              <a:rPr lang="es-CO" sz="1400" dirty="0" err="1"/>
              <a:t>Ngrams</a:t>
            </a:r>
            <a:r>
              <a:rPr lang="es-CO" sz="1400" dirty="0"/>
              <a:t>(1,2)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Countvectorizer</a:t>
            </a:r>
            <a:r>
              <a:rPr lang="es-CO" sz="1400" dirty="0"/>
              <a:t> </a:t>
            </a:r>
            <a:r>
              <a:rPr lang="es-CO" sz="1400" dirty="0" err="1"/>
              <a:t>Ngrams</a:t>
            </a:r>
            <a:r>
              <a:rPr lang="es-CO" sz="1400" dirty="0"/>
              <a:t> (1,2) + </a:t>
            </a:r>
            <a:r>
              <a:rPr lang="es-CO" sz="1400" dirty="0" err="1"/>
              <a:t>stop_words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TfidfVectorizer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DC9B2FC-C3DA-49AF-8B77-D772C6B58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081" y="3100998"/>
            <a:ext cx="3744416" cy="2272529"/>
          </a:xfrm>
          <a:prstGeom prst="rect">
            <a:avLst/>
          </a:prstGeom>
        </p:spPr>
      </p:pic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2E1B300F-798E-4289-A110-AEE6F572B1D1}"/>
              </a:ext>
            </a:extLst>
          </p:cNvPr>
          <p:cNvSpPr/>
          <p:nvPr/>
        </p:nvSpPr>
        <p:spPr>
          <a:xfrm>
            <a:off x="1881964" y="2629386"/>
            <a:ext cx="180000" cy="180000"/>
          </a:xfrm>
          <a:prstGeom prst="star5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5072378-DA47-4795-ABF8-7C359D8A5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0945" y="5416313"/>
            <a:ext cx="3767558" cy="676983"/>
          </a:xfrm>
          <a:prstGeom prst="rect">
            <a:avLst/>
          </a:prstGeom>
        </p:spPr>
      </p:pic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2F141581-4924-4587-A267-5346BBCE9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662743"/>
              </p:ext>
            </p:extLst>
          </p:nvPr>
        </p:nvGraphicFramePr>
        <p:xfrm>
          <a:off x="4870280" y="2381229"/>
          <a:ext cx="4248471" cy="351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7689C2C1-437D-4820-B6BE-45537651907D}"/>
              </a:ext>
            </a:extLst>
          </p:cNvPr>
          <p:cNvSpPr txBox="1"/>
          <p:nvPr/>
        </p:nvSpPr>
        <p:spPr>
          <a:xfrm>
            <a:off x="7930927" y="2381229"/>
            <a:ext cx="42484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400" dirty="0" err="1"/>
              <a:t>Tokenizer</a:t>
            </a:r>
            <a:r>
              <a:rPr lang="es-CO" sz="1400" dirty="0"/>
              <a:t>:</a:t>
            </a:r>
          </a:p>
          <a:p>
            <a:pPr>
              <a:lnSpc>
                <a:spcPct val="90000"/>
              </a:lnSpc>
            </a:pPr>
            <a:r>
              <a:rPr lang="es-CO" sz="1400" dirty="0"/>
              <a:t>    </a:t>
            </a:r>
            <a:r>
              <a:rPr lang="en-US" sz="1400" dirty="0" err="1"/>
              <a:t>max_words</a:t>
            </a:r>
            <a:r>
              <a:rPr lang="en-US" sz="1400" dirty="0"/>
              <a:t> = 10000 / </a:t>
            </a:r>
            <a:r>
              <a:rPr lang="en-US" sz="1400" dirty="0" err="1"/>
              <a:t>max_len</a:t>
            </a:r>
            <a:r>
              <a:rPr lang="en-US" sz="1400" dirty="0"/>
              <a:t> = 1000</a:t>
            </a:r>
            <a:endParaRPr lang="es-CO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89B72D-E5A9-4319-989D-A39A48919479}"/>
              </a:ext>
            </a:extLst>
          </p:cNvPr>
          <p:cNvSpPr txBox="1"/>
          <p:nvPr/>
        </p:nvSpPr>
        <p:spPr>
          <a:xfrm>
            <a:off x="2447917" y="1856832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/>
              <a:t>Basic NN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0189F2-D9FF-4484-BD8D-C4F03A2EC44B}"/>
              </a:ext>
            </a:extLst>
          </p:cNvPr>
          <p:cNvSpPr txBox="1"/>
          <p:nvPr/>
        </p:nvSpPr>
        <p:spPr>
          <a:xfrm>
            <a:off x="8614692" y="1856832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/>
              <a:t>LSTM NN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2CD0310-44EA-428A-A796-2CBB93CA44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9243" y="2822928"/>
            <a:ext cx="3977936" cy="2440311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EDBA16D-B4A9-47BE-BE3B-CE2A712BBB1C}"/>
              </a:ext>
            </a:extLst>
          </p:cNvPr>
          <p:cNvSpPr txBox="1"/>
          <p:nvPr/>
        </p:nvSpPr>
        <p:spPr>
          <a:xfrm>
            <a:off x="6399416" y="5880930"/>
            <a:ext cx="36834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400" dirty="0">
                <a:solidFill>
                  <a:srgbClr val="FF0000"/>
                </a:solidFill>
              </a:rPr>
              <a:t>! </a:t>
            </a:r>
            <a:r>
              <a:rPr lang="es-CO" sz="1400" i="1" dirty="0" err="1"/>
              <a:t>Even</a:t>
            </a:r>
            <a:r>
              <a:rPr lang="es-CO" sz="1400" i="1" dirty="0"/>
              <a:t> </a:t>
            </a:r>
            <a:r>
              <a:rPr lang="es-CO" sz="1400" i="1" dirty="0" err="1"/>
              <a:t>with</a:t>
            </a:r>
            <a:r>
              <a:rPr lang="es-CO" sz="1400" i="1" dirty="0"/>
              <a:t> GPU </a:t>
            </a:r>
            <a:r>
              <a:rPr lang="es-CO" sz="1400" i="1" dirty="0" err="1"/>
              <a:t>it</a:t>
            </a:r>
            <a:r>
              <a:rPr lang="es-CO" sz="1400" i="1" dirty="0"/>
              <a:t> </a:t>
            </a:r>
            <a:r>
              <a:rPr lang="es-CO" sz="1400" i="1" dirty="0" err="1"/>
              <a:t>took</a:t>
            </a:r>
            <a:r>
              <a:rPr lang="es-CO" sz="1400" i="1" dirty="0"/>
              <a:t> a </a:t>
            </a:r>
            <a:r>
              <a:rPr lang="es-CO" sz="1400" i="1" dirty="0" err="1"/>
              <a:t>lot</a:t>
            </a:r>
            <a:r>
              <a:rPr lang="es-CO" sz="1400" i="1" dirty="0"/>
              <a:t> </a:t>
            </a:r>
            <a:r>
              <a:rPr lang="es-CO" sz="1400" i="1" dirty="0" err="1"/>
              <a:t>of</a:t>
            </a:r>
            <a:r>
              <a:rPr lang="es-CO" sz="1400" i="1" dirty="0"/>
              <a:t> time </a:t>
            </a:r>
            <a:r>
              <a:rPr lang="es-CO" sz="1400" i="1" dirty="0" err="1"/>
              <a:t>to</a:t>
            </a:r>
            <a:r>
              <a:rPr lang="es-CO" sz="1400" i="1" dirty="0"/>
              <a:t> run</a:t>
            </a:r>
            <a:endParaRPr lang="es-CO" sz="2400" i="1" dirty="0">
              <a:solidFill>
                <a:srgbClr val="FF0000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5113CD-8602-4DDA-B2E3-7A21BD8E0F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7369" y="5325073"/>
            <a:ext cx="3977936" cy="4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D2DC72-2DDA-46C1-A77B-AA2E4DA85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6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5C78F4-A9C4-47DE-A73A-C7D5D467F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bordes negros de rayas (pantalla panorámica)</Template>
  <TotalTime>0</TotalTime>
  <Words>217</Words>
  <Application>Microsoft Office PowerPoint</Application>
  <PresentationFormat>Personalizado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Euphemia</vt:lpstr>
      <vt:lpstr>Wingdings</vt:lpstr>
      <vt:lpstr>StripedBorder_16x9</vt:lpstr>
      <vt:lpstr>MOVIE GENRE CLASSIFICATION</vt:lpstr>
      <vt:lpstr>Tools and Approach</vt:lpstr>
      <vt:lpstr>Machine Learning Models</vt:lpstr>
      <vt:lpstr>Deep Learning Models (1)</vt:lpstr>
      <vt:lpstr>Deep Learning Models 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2018-07-23T03:18:51Z</dcterms:created>
  <dcterms:modified xsi:type="dcterms:W3CDTF">2018-07-23T08:34:37Z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