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87AB19-D737-44A9-8DD4-A8176B29A0F9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E4DB426-E8BB-44BC-AA7E-36EFD16036C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805264"/>
            <a:ext cx="2480320" cy="76964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*Или нечто похожее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229600" cy="1470025"/>
          </a:xfrm>
        </p:spPr>
        <p:txBody>
          <a:bodyPr>
            <a:noAutofit/>
          </a:bodyPr>
          <a:lstStyle/>
          <a:p>
            <a:r>
              <a:rPr lang="ru-RU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Сапер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</a:t>
            </a:r>
            <a:endParaRPr lang="ru-RU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87616" y="5157192"/>
            <a:ext cx="3456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Подготовила: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Зухурова Адиля 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Это приложение создано для приятного время провождения. Эта игра развивает внимание, логику и также многое другое.</a:t>
            </a:r>
            <a:endParaRPr lang="ru-RU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Также проект можно доработать включив в него</a:t>
            </a:r>
          </a:p>
          <a:p>
            <a:pPr>
              <a:buNone/>
            </a:pPr>
            <a:r>
              <a:rPr lang="ru-RU" dirty="0" smtClean="0"/>
              <a:t>в</a:t>
            </a:r>
            <a:r>
              <a:rPr lang="ru-RU" dirty="0" smtClean="0"/>
              <a:t>озможность запоминания рекордов, выводом</a:t>
            </a:r>
          </a:p>
          <a:p>
            <a:pPr>
              <a:buNone/>
            </a:pPr>
            <a:r>
              <a:rPr lang="ru-RU" dirty="0" smtClean="0"/>
              <a:t>времени </a:t>
            </a:r>
            <a:r>
              <a:rPr lang="ru-RU" smtClean="0"/>
              <a:t>на  экран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</TotalTime>
  <Words>48</Words>
  <Application>Microsoft Office PowerPoint</Application>
  <PresentationFormat>Экран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Справедливость</vt:lpstr>
      <vt:lpstr>Сапер*</vt:lpstr>
      <vt:lpstr>Введение:</vt:lpstr>
      <vt:lpstr>Заключение: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Сапер*</dc:title>
  <dc:creator>User-PC</dc:creator>
  <cp:lastModifiedBy>User-PC</cp:lastModifiedBy>
  <cp:revision>3</cp:revision>
  <dcterms:created xsi:type="dcterms:W3CDTF">2018-03-05T14:38:14Z</dcterms:created>
  <dcterms:modified xsi:type="dcterms:W3CDTF">2018-03-05T15:05:57Z</dcterms:modified>
</cp:coreProperties>
</file>