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6DAFB1-FB08-FE43-933F-5CE20CDD8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ФоторедактоР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562F134-B804-B344-956D-854E08587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Подготовила Зухурова Адиля</a:t>
            </a:r>
          </a:p>
        </p:txBody>
      </p:sp>
    </p:spTree>
    <p:extLst>
      <p:ext uri="{BB962C8B-B14F-4D97-AF65-F5344CB8AC3E}">
        <p14:creationId xmlns:p14="http://schemas.microsoft.com/office/powerpoint/2010/main" xmlns="" val="324069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1551495-99C9-5D45-8B47-6AE65B3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5461542-6C7D-A043-9EFB-6A32E4CB7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бот будет выполнять функцию </a:t>
            </a:r>
            <a:r>
              <a:rPr lang="ru-RU" dirty="0" err="1"/>
              <a:t>фоторедактора</a:t>
            </a:r>
            <a:r>
              <a:rPr lang="ru-RU" dirty="0"/>
              <a:t>.</a:t>
            </a:r>
          </a:p>
          <a:p>
            <a:r>
              <a:rPr lang="ru-RU" dirty="0"/>
              <a:t>На вход оно будет получать фотографию, а дальше пользователю дадут возможность </a:t>
            </a:r>
            <a:r>
              <a:rPr lang="ru-RU" dirty="0" smtClean="0"/>
              <a:t>выбрать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что нужно будет сделать с фотографией.</a:t>
            </a:r>
          </a:p>
          <a:p>
            <a:r>
              <a:rPr lang="ru-RU" dirty="0"/>
              <a:t>В итоге бот будет отправлять пользователю отредактированную фотографию.</a:t>
            </a:r>
          </a:p>
        </p:txBody>
      </p:sp>
    </p:spTree>
    <p:extLst>
      <p:ext uri="{BB962C8B-B14F-4D97-AF65-F5344CB8AC3E}">
        <p14:creationId xmlns:p14="http://schemas.microsoft.com/office/powerpoint/2010/main" xmlns="" val="411813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C9C72C-B981-2B40-9202-EC3930E0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077184F-AF63-2445-A3A0-2383F28C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данном коде были использованы следующие библиотеки:</a:t>
            </a:r>
          </a:p>
          <a:p>
            <a:r>
              <a:rPr lang="ru-RU" dirty="0" smtClean="0"/>
              <a:t>P</a:t>
            </a:r>
            <a:r>
              <a:rPr lang="en-US" dirty="0" smtClean="0"/>
              <a:t>IL</a:t>
            </a:r>
            <a:r>
              <a:rPr lang="ru-RU" dirty="0" smtClean="0"/>
              <a:t>(для </a:t>
            </a:r>
            <a:r>
              <a:rPr lang="ru-RU" dirty="0"/>
              <a:t>обработки фотографий 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telegram.ext (</a:t>
            </a:r>
            <a:r>
              <a:rPr lang="ru-RU" dirty="0" smtClean="0"/>
              <a:t>непосредственно для работы с </a:t>
            </a:r>
            <a:r>
              <a:rPr lang="en-US" dirty="0" smtClean="0"/>
              <a:t>Telegram)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4017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E9B63B-829B-4642-811D-2892E0FE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Бот в недалеком будущем…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EE72D10-3E11-7542-AF45-856128483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 же бот можно дополнить множеством других эффектов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34066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78</Words>
  <Application>Microsoft Office PowerPoint</Application>
  <PresentationFormat>Произвольный</PresentationFormat>
  <Paragraphs>11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Савон</vt:lpstr>
      <vt:lpstr>ФоторедактоР</vt:lpstr>
      <vt:lpstr>Введение:</vt:lpstr>
      <vt:lpstr>Слайд 3</vt:lpstr>
      <vt:lpstr>Бот в недалеком будущем…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ФоторедактоР</dc:title>
  <dc:creator>Адиля Махмуджоновна</dc:creator>
  <cp:lastModifiedBy>User-PC</cp:lastModifiedBy>
  <cp:revision>13</cp:revision>
  <dcterms:modified xsi:type="dcterms:W3CDTF">2018-04-09T09:53:52Z</dcterms:modified>
</cp:coreProperties>
</file>