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sldIdLst>
    <p:sldId id="291" r:id="rId2"/>
    <p:sldId id="296" r:id="rId3"/>
    <p:sldId id="305" r:id="rId4"/>
    <p:sldId id="297" r:id="rId5"/>
    <p:sldId id="306" r:id="rId6"/>
    <p:sldId id="298" r:id="rId7"/>
    <p:sldId id="299" r:id="rId8"/>
    <p:sldId id="303" r:id="rId9"/>
    <p:sldId id="309" r:id="rId10"/>
    <p:sldId id="310" r:id="rId11"/>
    <p:sldId id="311" r:id="rId12"/>
    <p:sldId id="308" r:id="rId13"/>
    <p:sldId id="313" r:id="rId14"/>
    <p:sldId id="314" r:id="rId15"/>
    <p:sldId id="315" r:id="rId16"/>
    <p:sldId id="316" r:id="rId17"/>
    <p:sldId id="317" r:id="rId18"/>
    <p:sldId id="318" r:id="rId19"/>
    <p:sldId id="321" r:id="rId20"/>
    <p:sldId id="320" r:id="rId21"/>
    <p:sldId id="319" r:id="rId22"/>
    <p:sldId id="312" r:id="rId2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03" d="100"/>
          <a:sy n="103" d="100"/>
        </p:scale>
        <p:origin x="48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4:05:06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9247 6701 157 0,'0'0'103'16,"0"0"-24"-16,0 0-22 16,0 0-12-16,0 0-17 15,0 0-2-15,0 0-4 16,0 0 7-16,0 0-6 15,0 0 3-15,0 0 0 16,-7 0 6-16,-5 0-6 16,-9 0-15-16,0 0 1 0,-7 0-2 15,1 0-5 1,-3 0-4-16,2 7 7 0,-2 4-8 16,-3 5 8-16,-6 4-1 15,-3 7-6-15,-3 6 3 16,0 11-2-16,0 7 0 15,3 11-1-15,3 6-2 16,4 4 2 0,5 3-3-16,10 2-1 0,15 0 2 15,5-6-2-15,20 2-4 16,18-6 1-16,11-5 1 16,6-8-2-16,4-10-4 15,4-10 6-15,1-8 0 16,1-5 5-16,-1-10 2 0,-4-10-1 15,0-1 9-15,2-1-2 16,-3-17 1-16,-3-5-1 16,-4-7 6-16,-4-6-10 15,0-5 5-15,-5-7-7 16,1-1 2-16,-8-5 3 16,-3-2-3-16,-1 3-1 15,-9-1 1-15,-2 6 5 16,-1 0-7-16,-9 3 7 15,-1 2-5-15,-10 5 4 16,0 0 1-16,0 2-3 16,-11 0-1-16,-9-4-3 15,-4 3 0-15,-6-4-1 0,5 3-2 16,-5-2 2 0,0 5-2-16,-5 8 0 0,-5 2 1 15,-8 6 6-15,-8 3-6 16,-7 6 0-16,-8 10-4 15,-6 0 0-15,2 4-12 16,3 13-6-16,9-1-17 16,9 0 2-16,11-3-30 15,11 1-62-15,7 1-112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7:45:1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4865 544 66 0,'0'-4'46'16,"2"-1"-7"-16,-1 1-9 16,2 0 1-16,-3 4 10 15,0-4 4-15,4 4 11 16,-4 0-5-16,2 0-7 16,-2-1-9-16,0-3-10 0,0 0-5 15,0 0-3-15,0 2 6 16,0 2 5-16,0-4 2 15,-9 1-8-15,-1-2-11 16,-3 2 1-16,-3 3-3 16,3 0-1-16,-2 0-6 15,0 0 2-15,2 8-2 16,-2 7-2-16,-1 5 1 16,9 4-2-16,-2 2 0 15,4 5 1-15,5-3-1 16,0 2 0-16,7-1-2 15,7-5-4-15,4-3 2 0,-4-7-6 16,8-4-7 0,0-7-8-16,-1-3 3 0,8-3 9 15,-4-18 10 1,1-6 0-16,-6-5 4 0,-7 0 1 16,-3 5-1-16,-8 5 7 15,-2 1 1-15,0 3 5 16,0-4-3-16,-12 6 2 15,-5 1-4-15,-5 5-6 16,-3 5-2-16,2 4-3 16,3 1-3-16,3 0-3 15,5 7-1-15,6 4-23 16,1-2-13-16,5 3-23 0,0 3-32 16,3-6-97-1</inkml:trace>
  <inkml:trace contextRef="#ctx0" brushRef="#br0" timeOffset="499.1819">5212 484 251 0,'-1'0'108'16,"-1"6"-32"-16,-3 11-44 0,5 3-23 15,-3 6-2-15,0 4 7 16,-3-1 3-16,2-3 4 15,-3 3-1-15,2-4-4 16,1 0-9-16,-1-2-5 16,4-3-2-16,-1-7-1 15,0-6-13-15,2-2-34 16,0-5-14-16,0 0-29 16,0 0-85-16</inkml:trace>
  <inkml:trace contextRef="#ctx0" brushRef="#br0" timeOffset="721.7442">5134 560 188 0,'0'0'83'0,"0"0"1"16,0 0-17-16,0 0-26 15,2 16-19-15,6 6 3 16,-2 2-11-16,5 1-7 15,-5-3-3-15,3-3-4 16,-3 1-2-16,3-3-8 16,-1-4-22-16,-3-1-48 15,2-2-56-15,1-10-35 0</inkml:trace>
  <inkml:trace contextRef="#ctx0" brushRef="#br0" timeOffset="923.6625">5137 507 58 0,'-3'16'227'0,"3"3"-171"16,0-1-14-16,0 5-23 16,3 0-11-16,6 1-5 15,1-2-3-15,-2 1 0 16,0-2-5-16,-1-1-15 15,-4 4-44-15,3-3-50 16</inkml:trace>
  <inkml:trace contextRef="#ctx0" brushRef="#br0" timeOffset="1118.2202">5119 710 121 0,'0'-6'162'0,"0"1"-85"16,0-1-12-16,17-3-28 16,4 0-22-16,3-1-9 15,-1 0-6-15,4 3-14 16,-4 2-46-16,2 4-60 0,7-3-79 16</inkml:trace>
  <inkml:trace contextRef="#ctx0" brushRef="#br0" timeOffset="1605.1279">5483 510 208 0,'-10'-6'112'0,"5"0"-24"0,-5 6-27 16,2 0-18-16,-2 0-15 15,0 3-14-15,3 13-4 16,-4 7-4-16,-3 7 9 15,1 5 0 1,3 1 1-16,5-2-3 16,5-5-8-16,0-7-5 15,6-5-7-15,16-6-1 0,2-7-6 0,-1-4 1 16,0 0-1-16,-1-15 8 16,-2-12 5-16,-3-6 1 15,-7-3 1 1,0 1 0-16,-6 6 1 0,-4 8 1 15,0 6 7 1,0 4-2-16,-16 7 1 0,0 3-4 16,-1 1-5-16,2 0-8 15,1 5-15-15,11 12-49 16,3-2-120-16</inkml:trace>
  <inkml:trace contextRef="#ctx0" brushRef="#br0" timeOffset="2541.5602">6050 445 211 0,'-1'0'127'16,"1"0"-60"-16,-2 4-26 15,0 7-20-15,-1 3-1 16,3 11 7-16,-4 3 1 15,0 0-4-15,0 3-2 16,-2-3-1-16,-3 1-3 16,2-1-4-16,1-4-8 0,1-5-1 15,1-3-3-15,-1-1-2 16,5-6-2-16,0-1 0 16,0-3-1-16,0-3-4 15,0-2-16-15,0 0-25 16,0 0-34-16,0 0-74 15,0-8-87-15</inkml:trace>
  <inkml:trace contextRef="#ctx0" brushRef="#br0" timeOffset="2854.7683">5970 565 287 0,'0'-1'112'0,"0"-1"-22"16,0 2-29-16,0 0-31 16,0 0-4-16,2 0-18 15,12 9-2-15,8 2-2 16,0-1-4-16,3 1 0 15,-3-4-1-15,0 1 0 0,-4-2-8 16,2 0-8-16,-5-3-17 16,-8 2-18-16,4-2-53 15,-5-2-111-15</inkml:trace>
  <inkml:trace contextRef="#ctx0" brushRef="#br0" timeOffset="6457.732">6563 564 76 0,'0'0'107'15,"0"0"-62"-15,0 0-18 16,0 0-17-16,0 0-7 16,0 0 3-16,0 0 11 15,0-2 15-15,0 0 9 16,0 2 2-16,0 0-3 16,0 0-6-16,0-4-5 15,0 1-11-15,0-1-6 16,0-1-4-16,-1 1-4 15,-5 0 2-15,2 2 3 16,-5-1 2-16,1 3 5 0,-2 0 2 16,-3 0-3-16,-1 14-1 15,-3 14-9-15,6 5-4 16,1 4-1-16,6 2-1 16,4-7 1-16,0-1-8 15,12-9-3-15,10-4-9 16,1-8 4-16,4-6-6 15,0-4-1-15,1 0 2 16,-3-17 5-16,-3-11 4 16,-5-7 10-16,-6-1 2 0,-6-4 4 15,-5 2 7 1,0 0 12-16,-1 5-2 0,-11 6-2 16,-1 7-4-16,-4 13 1 15,5 1-8-15,-4 6-3 16,-1 0-4-16,2 4-1 15,-1 12-8 1,6 3-17-16,6 0-11 16,2 4-26-16,2-2-40 15,5-3-78-15</inkml:trace>
  <inkml:trace contextRef="#ctx0" brushRef="#br0" timeOffset="6932.662">6963 553 85 0,'0'0'148'0,"0"0"-63"15,0 0-9-15,0 0-24 16,0 0-11-16,0 17-21 16,0 4-15-16,0 9 1 15,-9 3 4-15,6-3-1 16,-5 2 2-16,-2-3 0 16,3 3-2-16,-3-5-6 15,0-1-3-15,3-4 0 16,1-8-10-16,2-4-20 15,4-3-41-15,0-7-86 16,0 0-129-16</inkml:trace>
  <inkml:trace contextRef="#ctx0" brushRef="#br0" timeOffset="7335.2768">6874 555 66 0,'0'5'100'16,"0"0"-46"-16,0 3-13 16,5 2 20-16,5 2-16 15,7 3-13-15,-2 4-5 16,1-1-16-16,-2-2-5 15,-1 1-4-15,-2-1-2 0,0-1-9 16,-1-1-23-16,-3-5-32 16,-4-2-35-16,6-7-71 15</inkml:trace>
  <inkml:trace contextRef="#ctx0" brushRef="#br0" timeOffset="7568.727">6901 534 234 0,'-2'6'129'0,"2"10"-71"0,0 7-43 16,0 5-11-1,0 1 0-15,12-4-4 0,2 1 0 16,-2-1-3-16,1 0-4 15,-2-2-7-15,1-4-36 16,-2 0-44-16,2-5-13 16</inkml:trace>
  <inkml:trace contextRef="#ctx0" brushRef="#br0" timeOffset="7777.6112">6833 780 217 0,'0'0'60'16,"1"-7"-7"-16,16-6-8 15,6-6-11-15,4 1-13 16,3 3-5-16,-3-1-9 16,-2 4-7-16,-5-1-4 15,0 1-22-15,5 4-66 16,-2-6-106-16</inkml:trace>
  <inkml:trace contextRef="#ctx0" brushRef="#br0" timeOffset="8331.5788">7349 523 94 0,'-13'-1'193'0,"1"1"-94"15,1 0-21-15,-5 0-29 16,3 12-12-16,-6 9-10 16,5 6-10-16,-3 5-12 15,5 6 1-15,7-3-4 16,5-2-2-16,0-4-1 15,9-8-6 1,14-6 0-16,3-6-6 0,8-9-5 16,1 0-5-16,-1-8 3 15,-8-15 10-15,-4-4 2 16,-10-5 4-16,-2 0 4 0,-7 1 2 16,-3-1 7-1,0 6 13-15,-10 3 1 16,-7 7-3-16,-3 7-5 0,-5 8-8 15,1 1 1-15,2 6-8 16,5 14-7-16,5 2-32 16,12 2-58-16,0-8-158 15</inkml:trace>
  <inkml:trace contextRef="#ctx0" brushRef="#br0" timeOffset="10259.3866">5127 1070 16 0,'0'0'110'0,"0"0"-64"15,0-3 6-15,0 3-7 16,0 0-9-16,0 0-8 16,0-1-6-16,2 1 2 15,-2-2-7-15,0 2-8 16,0-1 5-16,0 0 17 0,0-2 6 15,0-2-6 1,0-1-6-16,-3 0-13 0,-4 1-3 16,-1 0 0-16,-1-1 7 15,1 6-6-15,-4-2 2 16,2 2 7-16,0 0-4 16,-3 0 0-16,-4 13-7 15,4 7-6-15,-1 3-2 16,3 7 0-16,5 1-1 15,6 0-1-15,0-2-4 16,9-3-1-16,13-4-1 16,2-7-7-16,7-4-9 0,-1-8 3 15,-1-3 3-15,2 0-4 16,-4-17-4-16,-2-5 11 16,-5-7 9-1,-5 2 0-15,-9-3 6 16,-2 1 2-16,-4 2 1 0,0 5 7 15,-7 4 2-15,-6 4 1 16,-2 7 0-16,1 3 2 16,-4 2-7-1,3 2 2-15,0 0-5 16,1 3-5-16,4 9-12 16,6 2-20-16,4 1-31 0,0 1-38 15,4-2-76-15</inkml:trace>
  <inkml:trace contextRef="#ctx0" brushRef="#br0" timeOffset="10628.5607">5577 1046 107 0,'0'0'213'16,"0"0"-114"-16,0 0-35 15,0 0-19-15,-3 5-25 16,-4 10-13-16,-2 6-3 15,3 6 3-15,-5 1 3 16,0 6 8-16,1 0-7 16,-1-3-2-16,2-3-7 15,2-4-2-15,4-7-8 16,0-4-16-16,3-7-30 16,0-2-54-16,0-4-65 15</inkml:trace>
  <inkml:trace contextRef="#ctx0" brushRef="#br0" timeOffset="10845.7073">5440 1141 166 0,'0'0'109'15,"0"0"-49"-15,0 0-22 16,11 0-3-16,11 3-12 15,-2 3-10-15,7 1-10 16,-2-2-3-16,-2-1 0 16,3-2-10-16,-1-2-26 15,-2 2-48-15,7-2-48 16</inkml:trace>
  <inkml:trace contextRef="#ctx0" brushRef="#br0" timeOffset="11309.0328">5976 1113 0 0,'-10'-3'192'0,"0"1"-92"0,2 1-9 16,0 1-27 0,-2 0-12-16,-7 0-9 0,4 6-14 15,-6 7-5-15,4 7-9 16,-3 4-5-16,4 3-3 16,3 4-5-16,4-1-2 15,7 0-2 1,0-7 2-16,7-3-9 0,18-8-1 15,2-6-7-15,5-6 3 16,-5 0-4-16,1-11 2 16,-7-16 6-16,-6-9 1 15,-3-3 8-15,-8 0 1 16,-4 3 5-16,0 6 2 0,-10 7 12 16,-6 9-9-1,4 6-2-15,-2 8-2 0,0 0-6 16,0 0-4-16,8 13-24 15,5 4-31 1,1 0-95-16,6-2-108 0</inkml:trace>
  <inkml:trace contextRef="#ctx0" brushRef="#br0" timeOffset="12037.8358">6274 1298 183 0,'-3'0'209'16,"3"0"-108"-16,0 0-35 15,0 0-26-15,0 0-10 16,0 0-14-16,3 0-9 16,9 0-3-16,5 0 2 15,1 0-2-15,2 0-4 0,-3 0 0 16,-1 0 0 0,-2 0-1-16,-2 0-16 0,-2 0-17 15,-4 0-13-15,1 0-37 16,2 0-93-16,-3-10-129 15</inkml:trace>
  <inkml:trace contextRef="#ctx0" brushRef="#br0" timeOffset="12242.4748">6394 1152 335 0,'0'0'160'0,"0"0"-96"15,0 0-39-15,2 0-22 16,17 0-2-16,2 0-2 16,3 0 1-16,-3 0-9 15,5 0-23-15,-4 0-30 16,-1 0-58-16,3 0-63 16</inkml:trace>
  <inkml:trace contextRef="#ctx0" brushRef="#br0" timeOffset="12712.2377">6836 1153 228 0,'-3'-5'112'0,"-4"1"-31"16,2 2-26-16,-2 1-17 15,1 1-7-15,-4 0-5 16,-2 0 2-16,-3 5-6 16,0 11 0-16,-4 8-9 15,-1 7 4-15,5 1-3 16,4 5-1-16,5-4-6 15,6-3-7-15,0-4 0 0,20-6-6 16,8-4-2-16,3-9-8 16,6-7 3-16,2 0-8 15,-3-18 3-15,-4-11 6 16,-9-6 4-16,-6-4 3 16,-7-2 5-16,-8 2 1 15,-2 2 0-15,-2 7 9 16,-15 8-5-16,-5 10 1 15,-1 7-4-15,-6 5-2 16,5 0-1-16,4 8-11 16,1 4-26-16,14 1-79 15,2 0-113-15</inkml:trace>
  <inkml:trace contextRef="#ctx0" brushRef="#br0" timeOffset="15996.7316">6672 3939 9 0,'0'-5'84'0,"0"4"-19"16,0-1 6-16,0 1-9 16,0-1-11-16,0 2-10 0,0 0-16 15,0 0-3-15,0 0-4 16,0-2-6-16,0 2 7 15,0 0 12-15,0 0 4 16,0 0-8-16,-2-1 1 16,-1-1-8-16,-2-2-7 15,-4 3-6-15,2-1-1 16,-7 2 0-16,2 0 0 16,2 0 4-16,-3 0 1 15,-2 5 0-15,0 5-8 16,1 3-1-16,1 2-1 15,2 2 1-15,0 1 1 0,3 3 0 16,1 3-3 0,2 3 0-16,-2-3-1 0,7-4 0 15,0 1 0-15,0-4-2 16,0-3 0-16,6 1 3 16,4-2-1-16,3 0 0 15,2-2-1-15,2-2 2 16,3-1-2-16,-4-6 0 15,6 1-1-15,0-3 3 16,-1 0-1-16,0 0 0 16,-3 0 1-16,-3-5 0 15,-1 1 0-15,-2-1 1 0,-1-3-2 16,1-3 2-16,-1-4-2 16,0 0 1-16,-1 2 0 15,-6-3 3-15,3 5-3 16,-2-1 0-16,2-2 0 15,-4 2-1-15,6-3 2 16,-3 1-3-16,-2-2 2 16,-1-1 0-1,-3 2 1-15,0 2-1 16,0 1 1-16,0 1 0 0,0 1 0 16,-2-1-1-16,-8 0 0 15,4 1 2-15,-4-2-4 16,-6 0 4-16,5 2-2 15,-4-3 2-15,-2 6 0 16,-3 0-2-16,-2 0 0 16,0 7 0-16,4 0 0 15,-3 0 0-15,2 0-11 0,2 0-20 16,5 0-40-16,8 0-35 16,2 0-104-16</inkml:trace>
  <inkml:trace contextRef="#ctx0" brushRef="#br0" timeOffset="25790.2737">9541 3737 160 0,'-2'0'104'15,"2"0"-16"-15,0 0-9 0,0 0-21 16,0 0-8-16,0 0-13 16,0 0-4-16,0 0-3 15,0 0-7-15,0 0-7 16,0 0-1-16,0 0 0 16,7 0-5-16,5 0 6 15,3 6-3-15,2 0-7 16,-1-1 0-16,6-1-6 0,3 1 1 15,-1-3-1 1,-4 2 1-16,-6-1-1 0,5-2 4 16,-7 2-4-16,-2-1 3 15,-6-1 0-15,2 1-3 16,-3-2 1-16,-3 0-1 16,0 0-2-16,0 0-9 15,0 0-14-15,0 0-15 16,0 0-12-16,0 0-44 15,0 0-78-15</inkml:trace>
  <inkml:trace contextRef="#ctx0" brushRef="#br0" timeOffset="26214.9983">9606 3581 295 0,'-2'0'150'0,"2"0"-77"16,0 0-20-16,0 0-13 0,0 0-17 15,9 0 0-15,4 0 3 16,-1 0-5-16,6 3-5 16,-1 3-4-16,0 3-1 15,4-3-5-15,0-1-1 16,-3 1-5-16,-3-2 1 15,2-3-1-15,-5-1 0 16,-2 0-7-16,-4 0-21 16,2 0-25-16,4-1-58 15,4-7-85-15</inkml:trace>
  <inkml:trace contextRef="#ctx0" brushRef="#br0" timeOffset="27559.1295">10206 3474 137 0,'0'0'87'16,"0"-1"-31"-16,0 1-25 15,0-4-22-15,0 1-6 16,0 0 5-16,0-1 21 15,0 2 7-15,4-1 2 16,-4 3 4-16,0-1-2 16,0-1-6-16,0 2-11 15,0-3-2-15,0-1-6 0,0 0-2 16,0-5-4-16,0 5 5 16,-5-1-4-16,-5 1 1 15,5 2 3-15,-7-2-1 16,-2 4 1-16,1 0-5 15,-2 0 3-15,-2 0-2 16,-3 11-1-16,4 4-4 16,-3 1 0-16,-2 3-2 15,0 5-2-15,0 1-1 16,1 4 2-16,-1 1-4 16,8 3 3-16,2 0-3 15,2 0 4-15,4-1-2 16,5-1 1-16,0-2-1 0,0-5 0 15,0-1-1-15,5-3-1 16,7 0 2-16,3-2-1 16,1-2-1-16,5-3 2 15,0 0 2-15,8-4-2 16,-3-4 0 0,5-5 0-16,7 0 2 0,0 0-1 15,4-8 2 1,0-7-2-16,-7-3 3 0,-3-2-3 15,-2 3 3-15,-7-2 0 16,-1 0-2-16,-2 2-2 16,-3 1 1-16,-3-1 0 15,-3-1 0-15,2-2-1 16,-3-1 1-16,0-1-1 0,1-1 5 16,-3 1-5-16,-5-2 0 15,3 0 2-15,-6 2-2 16,0 0 1-16,0 1-1 15,0 3 1 1,0 0-1-16,-9 0 1 16,-3 0 0-16,-5 0 2 0,3 0-3 15,-5 5 1-15,-3 2 0 16,1 2 0-16,-3 4-1 16,-4 2 0-16,0 2 0 15,-2-1-1-15,-2 2-5 16,3 0-19-16,3 0-12 0,-1 0-22 15,12 0-36-15,2 0-111 16</inkml:trace>
  <inkml:trace contextRef="#ctx0" brushRef="#br0" timeOffset="48969.2891">4532 7376 86 0,'-1'0'121'0,"-5"0"-51"16,3-2 12-16,-2 0-28 15,-1-1-24-15,-3 1-4 16,2 0 4-16,-3-1 0 15,0 1-3-15,-2 2 3 0,-2 0 2 16,-5 0-7 0,-1 3-6-16,-2 9-14 0,2 5 2 15,2 2-6-15,3 6 1 16,10 0 0-16,5 3-2 16,0-1-1-16,5-4-3 15,16-2 2-15,10-5-5 16,2-5 0-16,3-5-8 15,-2-6-3-15,1 0 1 16,-4-4-4-16,-5-17-1 16,-4-6 7-16,-7-8 8 15,-5-4 1-15,-7 1 4 16,-3 2 2-16,0 9 2 16,-4 6 1-16,-10 6 16 0,-1 9 0 15,-2 3-3-15,-5 3-3 16,4 0-5-1,0 12-8-15,1 2-1 0,5-3-11 16,7 3-14-16,5-3-11 16,0-1-37-16,5 2-54 15,17-7-71-15</inkml:trace>
  <inkml:trace contextRef="#ctx0" brushRef="#br0" timeOffset="49285.2005">4871 7350 190 0,'0'0'97'0,"0"0"-17"15,0 0-22-15,0 0-17 16,0 12-3-16,0 8-16 16,0 3-3-16,0 6-5 15,0 2-1-15,0-1-11 16,0 0-2-16,0 1-1 16,-3-2 0-16,-2-3-10 0,2-3-10 15,-2-5-31-15,0-5-34 16,5-8-71-16</inkml:trace>
  <inkml:trace contextRef="#ctx0" brushRef="#br0" timeOffset="49500.2964">4764 7421 182 0,'0'0'183'15,"0"8"-119"-15,0 4-48 16,10 3-8-16,6 3-7 16,0 0 1-16,1 1-1 15,-1 0-2-15,3-1 0 0,-2 0-6 16,-4-3-30-16,0-1-62 16,-1-7-34-16</inkml:trace>
  <inkml:trace contextRef="#ctx0" brushRef="#br0" timeOffset="49702.5202">4784 7417 177 0,'-11'17'188'0,"6"1"-122"15,5 1-31-15,0 1-25 16,0 1-10-16,15-1 0 0,3 2-8 15,-1 0-11-15,3-2-4 16,-3-2-22-16,-2 2-27 16,0-2-52-16</inkml:trace>
  <inkml:trace contextRef="#ctx0" brushRef="#br0" timeOffset="49907.9687">4805 7565 67 0,'-2'-6'156'16,"2"-1"-85"-16,0 1 16 0,7-1-34 15,8 0-13-15,5-2-24 16,5 0-8-16,-2-3-8 16,9 1-2-16,-4 1-31 15,-3 5-39-15,1 5-39 16,-1 0-51-16</inkml:trace>
  <inkml:trace contextRef="#ctx0" brushRef="#br0" timeOffset="50323.7316">5219 7417 224 0,'-5'-5'75'0,"0"4"2"0,-2 1-21 0,-1 0-19 15,0 0-1-15,-2 0-2 16,-4 1-7 0,1 12-6-16,0 7-3 0,-4 8 8 15,5 1-15-15,0 5-6 16,4 0-4-16,6-3 2 15,2-2-3-15,0-11 0 16,17-2-4-16,5-10-4 16,4-6-4-16,0-2-4 15,-1-19 9-15,-5-6-1 16,-5-4 6-16,-7-6 0 0,-5-1 2 16,-3 3 2-16,0 10-1 15,0 7 2-15,-11 10-1 16,-2 8 7-1,-6 0-8-15,3 0-1 0,0 15-16 16,6 3-26-16,9 0-63 16,1-5-137-16</inkml:trace>
  <inkml:trace contextRef="#ctx0" brushRef="#br0" timeOffset="50815.726">5709 7416 280 0,'0'0'123'0,"0"0"-38"16,0 0-29-16,-2 3-24 16,-1 12-7-16,-4 7-18 15,1 7-1-15,-1 4-3 16,0 1 7-16,2 0 0 16,-2-3-3-16,6-1-6 0,-2-4 0 15,-3-2-1-15,5-4-4 16,-2-7-13-16,0-2-18 15,-1-6-33-15,4-5-74 16,0 0-124-16</inkml:trace>
  <inkml:trace contextRef="#ctx0" brushRef="#br0" timeOffset="51037.4491">5537 7535 118 0,'-2'0'269'0,"2"0"-190"16,0 0-24-16,0 0-18 16,13 0-9-16,7 0-5 15,6 1-5-15,0 4-14 0,3-1-4 16,-3 3 0-16,2-3-4 16,-7-1-22-16,-1 4-39 15,-2-1-83-15,-8 7-148 16</inkml:trace>
  <inkml:trace contextRef="#ctx0" brushRef="#br0" timeOffset="52917.653">6027 7552 214 0,'0'0'71'15,"0"0"-29"-15,0 0 6 0,0 0-23 16,0 0-4-16,0 0-6 15,3 0 5-15,12-7 8 16,0-6-5-16,-2-3 1 16,4-5-13-16,-2-1 1 15,1-2-8-15,-5 3 0 16,-5 5 1-16,3 8-4 16,-7 2-1-16,-2 4 0 15,0 2 0-15,0 0 1 16,0 0 0-16,0 3 0 15,0 10 11-15,5 7-6 16,-3 8-3-16,-2 1 0 0,0 6 1 16,0 0-3-16,0 1 0 15,0-3 0-15,0-6 1 16,0-5-2-16,0-5 1 16,0-6-1-16,0-7 0 15,0-1-14-15,0-3-25 16,1 0-38-16,11 0-26 15,3-7-42-15</inkml:trace>
  <inkml:trace contextRef="#ctx0" brushRef="#br0" timeOffset="53199.8409">6384 7449 57 0,'0'0'204'0,"0"0"-124"16,0 0-11-16,0 5-21 15,0 9-8-15,4 9-22 16,-2 5 3-16,-2 2-3 16,1 4-8-16,-1 0-4 15,0 4-2-15,0 1-4 16,0 2 0-16,0-4-5 15,-1-5-25-15,-5-7-54 16,6-12-85-16,0-13-99 16</inkml:trace>
  <inkml:trace contextRef="#ctx0" brushRef="#br0" timeOffset="53405.9755">6308 7578 140 0,'-2'0'175'16,"2"0"-90"-16,0 2-47 16,3 10-30-16,17 3-6 15,0 1 0-15,2 6 0 0,0-2-2 16,-2 1 0 0,-5-4 0-16,0 0-6 15,-5-7-31-15,-3-3-40 0,-2-7-17 16,1 0-65-16</inkml:trace>
  <inkml:trace contextRef="#ctx0" brushRef="#br0" timeOffset="53599.6072">6336 7647 211 0,'0'20'51'15,"0"1"-24"-15,0 0 7 0,6 2-18 16,5-1-8-16,-1 3-8 0,1-5 0 16,-2 1-14-16,-2-2-36 15,-1-1-48-15,-2-5-17 16</inkml:trace>
  <inkml:trace contextRef="#ctx0" brushRef="#br0" timeOffset="53773.2274">6364 7744 191 0,'0'-20'85'16,"6"2"12"-16,5-2-27 15,2 4-29-15,4 0-14 16,4-1-22-16,2 2-1 0,2 1-4 16,2 2-2-1,-2 3-24-15,3 2-66 0,-1 0-124 16</inkml:trace>
  <inkml:trace contextRef="#ctx0" brushRef="#br0" timeOffset="54206.038">6826 7542 155 0,'-8'-1'132'16,"-1"1"-51"-16,-2 0-20 16,-5 0-15-16,5 0-5 15,-4 11 1-15,-4 9-12 0,-1 7-16 16,4 9 4-16,-1 5-11 15,3 0-3-15,11-4-3 16,3-8-2-16,0-11-3 16,22-11 1-16,4-7-12 15,3-6 3-15,-1-22-2 0,-2-9 0 16,-12-3 4-16,-5 1 0 16,-9 4 9-1,0 7-1-15,-2 6 2 16,-13 9 4-16,-1 5 5 0,-6 8-4 15,2 0-2 1,0 2-3-16,6 10-15 16,7 2-24-16,7 4-64 0,0-3-91 15</inkml:trace>
  <inkml:trace contextRef="#ctx0" brushRef="#br0" timeOffset="54561.2857">7028 7822 317 0,'-2'0'160'15,"2"0"-82"-15,0 0-36 16,0 0-23-16,0 1-14 16,14 2 7-16,7-1-1 15,5 1-5-15,-1 2-6 0,-2-2-2 16,-1 2-17-16,1 1-16 15,-3-3-22-15,0-3-69 16,-6 0-115-16</inkml:trace>
  <inkml:trace contextRef="#ctx0" brushRef="#br0" timeOffset="54755.4132">7154 7688 381 0,'0'6'121'0,"0"1"-80"16,14 2-20-16,12 2-17 0,2 0-3 15,1-6-1-15,-5 0-2 16,4-3-23-16,-8-2-54 16,-2 0-76-16,-8 0-103 15</inkml:trace>
  <inkml:trace contextRef="#ctx0" brushRef="#br0" timeOffset="55710.8708">4846 7982 137 0,'2'-2'29'16,"-2"1"25"-16,0 1 1 15,0-2-6-15,0 0 7 16,0-1-20-16,0 0-9 15,0 2 0-15,-10 1-1 16,-2 0-8-16,1 0 5 16,-3 0-1-16,-1 0-2 0,2 5-3 15,1 6-7 1,0 3 3-16,1 5-5 0,4 7-5 16,4 6-3-16,3 4 0 15,0-2-5-15,18-4-1 16,9-6-3-16,6-9-5 15,6-9-7-15,1-6-5 16,0 0 8-16,-1-22 2 16,-9-9 8-16,-10-4-3 15,-12-5 11-15,-8 3 0 0,0 1 2 16,-10 7 12 0,-12 8 11-16,0 8 2 0,0 10-8 15,-1 3-6-15,-2 0-1 16,5 11-5-16,2 4-7 15,8-1-7-15,10 3-16 16,0-2-25-16,6 2-33 16,23-2-60-1,5-5-95-15</inkml:trace>
  <inkml:trace contextRef="#ctx0" brushRef="#br0" timeOffset="56072.0581">5461 8014 143 0,'0'0'191'16,"0"0"-105"-16,0 0-19 15,0 3-20-15,0 11-26 16,0 6-10-16,0 7-5 0,0 4 9 16,-4 5-8-16,-5 1 4 15,1 3-8 1,3-6-3-16,-2-4-4 0,2-7-15 15,4-8-46-15,1-7-67 16,0-8-86-16</inkml:trace>
  <inkml:trace contextRef="#ctx0" brushRef="#br0" timeOffset="56242.1697">5333 8129 64 0,'0'0'320'15,"0"0"-240"-15,0 0-32 0,17 4-32 16,9 7-4 0,6-1-7-16,7-2-1 0,-3-4-4 15,4-1-10-15,2-3-46 16,3 0-87-16,0 0-164 16</inkml:trace>
  <inkml:trace contextRef="#ctx0" brushRef="#br0" timeOffset="57147.6813">6050 8062 79 0,'-13'-1'191'15,"1"1"-127"-15,1 0 4 16,-1 0-35-16,-2 0-14 15,2 1 4-15,-1 8 3 0,0 5-4 16,3 5-11 0,0 6-7-16,3 4 7 0,5 7 4 15,2-1-3-15,0 1-10 16,10-3 1-16,11-8-6 16,2-6-1-16,4-10 3 15,-4-4-5-15,1-5 1 16,-4-4-5-16,-4-18 10 15,3-10 0-15,-11-8 0 16,-5-1 4-16,-3 0-3 16,0 6 4-16,-4 9-4 15,-12 6 4-15,6 13-4 0,-5 6 4 16,0 1-4 0,2 0-1-16,-1 13-36 0,6 8-41 15,8 2-77-15,0-2-138 16</inkml:trace>
  <inkml:trace contextRef="#ctx0" brushRef="#br0" timeOffset="57635.1389">6394 8380 183 0,'-1'0'208'0,"1"0"-132"15,0 0-13-15,0 0-16 16,0 0-16-16,0 0-9 15,3 0-13-15,11 0-3 16,1 0-2-16,3 1-3 16,-1 1-1-16,4 2 0 15,1 0-3-15,-3-2-14 16,-1 1-9-16,-6-1-22 16,-2 1-20-16,0-3-56 15,-5 0-89-15</inkml:trace>
  <inkml:trace contextRef="#ctx0" brushRef="#br0" timeOffset="57851.283">6449 8245 422 0,'0'0'101'16,"0"0"-60"-16,0 0-16 15,7 0-16-15,8 0-5 16,5 4-1-16,2 2-3 16,-2 0-7-16,0 2-19 15,2-1-30-15,3 3-52 16,5 0-60-16</inkml:trace>
  <inkml:trace contextRef="#ctx0" brushRef="#br0" timeOffset="58386.3037">6992 8245 209 0,'-7'-5'76'16,"2"2"-1"-16,-2 0-14 16,-2 1-9-16,5-1-10 15,-5 3-7-15,1 0-8 16,-2 0 12-16,-2 0-6 15,2 9-8-15,-2 8-6 16,-1 7-6-16,-2 6-5 16,1 4-4-16,8 3 1 15,2-3-5-15,4-5 0 16,9-6-4-16,13-9 0 0,5-4-2 16,1-9-2-16,7-1-3 15,-1-8-1 1,-8-16 6-16,-3-6-2 0,-7-4-1 15,-12-2-2 1,-4 0 10-16,0 2 1 0,0 9 2 16,-21 6 9-16,-1 5-1 15,-6 11-4-15,-2 3-4 16,1 0-2-16,-1 8-17 16,8 7-48-16,11-4-83 15,0 0-163-15</inkml:trace>
  <inkml:trace contextRef="#ctx0" brushRef="#br0" timeOffset="60776.8993">6724 10429 80 0,'-2'-1'56'15,"2"-1"-20"-15,0 1 6 16,0 1 13-16,0 0 7 16,0-1-8-16,0-1-10 15,0-1-8-15,0 2-3 16,0-1-7-16,0 2-8 15,0 0 2-15,0 0-4 16,0 0 1-16,0 0 0 0,0-1 4 16,0 1-5-16,0-3 0 15,0 3-2 1,0 0 0-16,0-2-3 16,-5-1-6-16,0 1-3 0,-2 1 1 15,-1 0 2-15,2 1 0 16,-6 0 3-16,0 0-5 15,-2 2 5-15,3 9-5 16,-1 1 1-16,1 5 2 16,0 4-2-16,3 4-1 15,3 3-2-15,4 3-2 32,1-1 1-32,0-4 0 0,0-4-2 0,6-4 2 0,9-5 0 15,2 0-1-15,1-6 0 16,1-2-1-16,1-2 1 15,-2-3 1-15,1 0-2 16,1 0 2 0,0-6-2-16,-4-8 4 0,4-3-2 15,-3-2 1-15,-3-3 0 16,-1-4-1-16,-2 0 0 16,-1 3-2-16,2 3 3 15,-3 2-3-15,-8 4 2 16,3 4 0-16,-4-1 1 15,0-1 0-15,-8 0-1 0,-10-3 1 16,-2-2-2 0,2 4 2-16,-3 1-3 0,1 6 2 15,-8 3-1-15,4 3 1 16,-7 0-1-16,1 4-6 16,5 4-14-16,7-3-25 15,5 2-33-15,4-5-47 16,7-1-181-16</inkml:trace>
  <inkml:trace contextRef="#ctx0" brushRef="#br0" timeOffset="64761.6827">9645 10249 150 0,'-3'0'130'16,"-1"0"-35"-16,2 0-13 15,2 0-29-15,0 0-17 16,0 0-11-16,0-2 11 16,0 2-2-16,0 0-1 15,0 0-4-15,0 0-6 16,0 0-10-16,0 0-5 0,7 0-2 16,8 0-6-16,5 0 0 15,3 0 2-15,-1 0-2 16,-2 0 4-16,0-2-4 15,-8 0 0 1,-3-1 1-16,-6 3-1 0,-2 0 0 16,-1 0-1-16,4 0-1 15,-4 0-1-15,0 0-16 16,0 0-14-16,0 0-24 16,0 0-43-16,2 0-72 15,1 0-175-15</inkml:trace>
  <inkml:trace contextRef="#ctx0" brushRef="#br0" timeOffset="65068.6269">9663 10063 247 0,'-5'0'158'16,"5"0"-72"-16,0-3-24 16,0 3-25-16,0 0-6 15,10 0 11-15,3 0-10 16,4 0-11-16,2 1-1 0,-3 5-5 16,3 0-7-16,-5 0-8 15,4 0 0-15,-5-1 1 16,-5-4-2-16,1 2-11 15,-5-3-26-15,5 0-29 16,4 0-52-16,0 0-103 16</inkml:trace>
  <inkml:trace contextRef="#ctx0" brushRef="#br0" timeOffset="66389.1247">10216 10040 74 0,'0'0'124'15,"0"0"-65"-15,0 0-25 16,0 0-23-16,0 0-10 15,0 0 4-15,0 0 10 16,0 0 33-16,0 0 10 16,0 0 1-16,0 0-4 15,0 0-19-15,0 0-2 16,0 0-10-16,0 0-13 0,0 0-8 16,0-3 2-16,-1-1-4 15,-4-2 8-15,-5-1-5 16,-4 0 8-16,1 3 5 15,-2 1 0-15,-3 1-7 16,-3 2-7-16,0 0 4 16,0 0-5-16,0 3 4 15,-1 9-6-15,0 2 5 16,1 4-2-16,-1 3 1 16,0 3 2-16,4 3-4 15,4 3 3-15,1 2-2 16,5-1 3-16,3 2-3 15,5-3 1-15,0 0-4 0,0-1 7 32,10-2-3-17,3-4-3-15,2-4-1 0,2-4 0 0,3-3-1 16,2-5 0-16,1 0-1 0,2-3 2 16,4-2-3-16,-6-2 5 15,0 0-2-15,4 0 2 16,0 0-2-16,1-8 0 15,-3-1 0-15,-1-2 2 16,-3 3-1-16,3-3 1 16,-6-2-1-16,4-3 1 15,0-1 1-15,-2-2-1 0,-3 2-2 16,-2 2 0 0,-5 4-1-16,-2 2 2 0,-3 1-2 15,3 1 3-15,-2-2-1 16,-2-2-1-16,0 1 3 15,3-3-2-15,-6-1 0 16,4-1-1-16,-3-2 0 16,-2-1-2-16,0 3 4 15,0-2-3-15,0 3 2 16,0-1 1-16,-7 2 0 16,-1 0-1-16,0 1 1 15,-6-2-2-15,2 1 0 16,-3-1 2-16,-3 1-4 15,-2-2 3-15,-2 6-3 16,6 1 4 0,-6 4-2-16,-4 4 3 15,0 0-3-15,-4 0-2 0,0 8-8 0,3 1-3 16,7-2-16-16,3-1-19 16,7 0-35-16,7-4-68 15,-2 3-205-15</inkml:trace>
  <inkml:trace contextRef="#ctx0" brushRef="#br0" timeOffset="83222.4568">14229 2447 182 0,'0'1'130'16,"0"-1"-40"-16,0 2-33 16,0-2-15-16,0 0-12 15,0 1-5-15,0-1-8 16,0 0 2-16,0 0-1 16,0 0-1-16,0 0-7 0,0 0-5 15,0 0-5-15,2-1 0 16,11-11 0-16,7-6 0 15,2-6 12-15,-2-3-4 16,0 1-2-16,-1 2-1 16,-6 3-2-16,-3 5 1 15,-7 8-1-15,2 3 1 16,-5 3-1-16,0 2 5 0,2 0 3 16,-2 0 2-1,0 10-5-15,0 8-4 0,0 7-2 16,0 7 0-1,-6 0-1-15,2-3 1 0,-3-4-4 16,4-4 2-16,-6-4-2 16,5-4-11-1,-8-2-26-15,-2-4-45 0,-8-2-112 16</inkml:trace>
  <inkml:trace contextRef="#ctx0" brushRef="#br0" timeOffset="84202.1888">14672 2282 242 0,'-2'11'119'0,"-1"6"-30"0,-2 4-46 16,2 6-18-16,0 1-12 16,-3 4-4-16,5 1-4 15,-3-4 0-15,-1-2 2 16,3-5-5-16,1-5-2 15,1-5-5-15,-3-4-12 16,-3-5-36-16,6-3-100 16,-1 0-171-16</inkml:trace>
  <inkml:trace contextRef="#ctx0" brushRef="#br0" timeOffset="84427.2801">14538 2369 212 0,'0'0'130'16,"0"0"-51"-16,4 13-22 15,13 3-22-15,-1 2-15 16,7 1-13-16,3-1-3 16,-3-2-2-16,-3-2-2 15,-7-4-12-15,-1-3-20 16,-5-5-15-16,-5-2-27 15,-1 0-45-15,2 0-125 16</inkml:trace>
  <inkml:trace contextRef="#ctx0" brushRef="#br0" timeOffset="84631.4157">14572 2397 0 0,'-10'16'182'0,"10"0"-87"15,0 2 1-15,0 3-32 16,0 2-33-16,3-1-8 16,8 1-10-16,6-3-7 15,-3 0-6-15,4-5-1 16,-5-5-10-16,1-2-23 0,-6-6-42 16,2-2-21-1,0 0-49-15</inkml:trace>
  <inkml:trace contextRef="#ctx0" brushRef="#br0" timeOffset="84863.0717">14550 2489 14 0,'0'-6'248'0,"5"-5"-141"16,13 1-6-16,2-1-36 15,1 0-39-15,0 2 0 16,0 2-18-16,-5-1-8 16,2 5-7-16,-4 1-20 0,3 0-23 15,3 2-54 1,-2 0-72-16</inkml:trace>
  <inkml:trace contextRef="#ctx0" brushRef="#br0" timeOffset="85256.3316">14935 2388 217 0,'0'-6'85'0,"0"-1"12"15,0 1-32-15,0 4-12 16,0 2-4-16,-7 0-15 0,-5 0-2 15,2 2-2-15,-3 13-11 16,-6 7-4-16,1 7-8 16,3 4 1-16,5 4-4 15,10-4-3-15,0-2-1 16,0-8-2-16,20-8-3 16,5-10-7-16,7-5-4 15,1-3 6-15,-1-19 1 16,-9-9 2-16,-6-5 6 15,-8 1-1-15,-9 1 2 16,0 7 1-16,-2 9 1 16,-15 9 3-16,-5 6 0 15,1 3-5-15,0 0-5 16,8 0-28-16,3 6-24 0,9 3-25 16,1-3-94-1,0-1-108-15</inkml:trace>
  <inkml:trace contextRef="#ctx0" brushRef="#br0" timeOffset="85761.0711">15558 2373 216 0,'0'-1'162'0,"0"1"-48"16,0 0-42-16,0 0-20 16,0 0-6-16,0 0-15 15,0 4-6-15,0 13-1 16,0 5-15-16,0 7 0 15,-1 3 3-15,-6 2-4 16,0 0-3-16,-3 5-1 16,2-4-3-16,-2-3-1 15,0-4-6-15,1-8-12 16,2-7-15-16,4-5-18 16,2-8-20-16,-1 0-40 15,2-12-109-15</inkml:trace>
  <inkml:trace contextRef="#ctx0" brushRef="#br0" timeOffset="85962.2052">15371 2472 251 0,'0'0'178'0,"0"0"-72"16,0 0-50-16,10 0-9 15,11 9-4-15,8 2-14 16,4-3-20-16,2 2-7 15,6-3-2-15,-10 1-9 16,1-1-17-16,-8 1-18 16,-4-1-36-16,-10 9-86 15,-10 4-223-15</inkml:trace>
  <inkml:trace contextRef="#ctx0" brushRef="#br0" timeOffset="87849.6231">16041 2416 29 0,'0'0'146'0,"0"0"-96"15,0-3 6-15,0 3 3 16,0-2 0-16,0 0-6 15,0 0-4-15,0 1-12 16,0 0-7-16,0-1-6 16,0 1-1-16,0-1-2 15,-8 2-5-15,-2 0-2 16,-3 0-6-16,-6 6-1 0,0 14 2 16,2 5-1-16,-4 9-5 15,3 7-1-15,8 2-2 16,8-3 0-16,2-2-4 31,12-10 1-31,13-7-8 0,5-11-6 0,0-9-2 16,0-1 0-16,-6-6 6 15,-4-17 0-15,-9-10 10 16,0-3 0 0,-8-4 2-16,-3 3 0 0,0 5 0 15,-3 12 1-15,-16 6 0 16,6 10 3-16,-9 4 3 15,2 0-6-15,1 6 0 16,3 7-8-16,4 2 2 16,5 2-14-16,6 1-12 0,1 0-30 15,1-6-57-15,19 0-57 16</inkml:trace>
  <inkml:trace contextRef="#ctx0" brushRef="#br0" timeOffset="88143.8177">16359 2415 24 0,'-2'0'317'16,"-1"7"-194"-16,1 7-49 0,-3 7-42 15,2 2-13 1,3 6-10-16,-2 4-1 0,1 3-6 16,-5 0 0-16,5 1 0 15,-1-3-2-15,1-3-3 16,-3-7-14-16,1-7-21 16,3-8-51-16,0-9-56 15,-2 0-121-15</inkml:trace>
  <inkml:trace contextRef="#ctx0" brushRef="#br0" timeOffset="88341.3419">16245 2500 248 0,'0'0'146'0,"0"5"-76"15,4 15-45-15,14 5-15 16,5 3-5-16,-1 1-2 15,1 2-3-15,1-3-3 16,-4-2-11-16,0-5-12 16,-7-7-35-16,-1-10-70 15,-5-4-80-15</inkml:trace>
  <inkml:trace contextRef="#ctx0" brushRef="#br0" timeOffset="88531.4676">16224 2457 39 0,'-16'21'292'0,"15"3"-201"15,1 3-45-15,0 2-26 16,11 3-16-16,9-1-4 16,2-1-3-16,0-2-18 15,0-4-16-15,-2-7-31 16,-2-6-28-16,-6-8-92 15</inkml:trace>
  <inkml:trace contextRef="#ctx0" brushRef="#br0" timeOffset="88707.6444">16273 2588 229 0,'0'-3'86'16,"9"-2"3"-16,9 3-19 15,9-2-51-15,2 0-19 16,4 0-5-16,2 1-25 16,0-2-43-16,3 3-50 15</inkml:trace>
  <inkml:trace contextRef="#ctx0" brushRef="#br0" timeOffset="89073.585">16846 2493 16 0,'-17'-1'304'0,"7"1"-214"16,-4 0-23-16,-3 0-19 15,3 6-22-15,-8 13-5 16,2 8-1-16,1 8-2 15,6 6-10-15,10-1-2 16,3-2-3-16,3-8-3 16,24-9-3-16,6-13-5 0,2-8-14 15,0 0-3-15,-1-19 5 16,-7-12 12-16,-13-11 8 16,-7-2 8-16,-7-1 13 15,0 9 10 1,-28 8 6-16,-7 7-12 0,-12 6-19 15,-6 8-6-15,-8 7-4 16,-2 0-37-16,-1 0-67 16,0 0-220-16</inkml:trace>
  <inkml:trace contextRef="#ctx0" brushRef="#br0" timeOffset="90843.412">14699 2978 190 0,'0'0'77'0,"0"0"-19"15,0 0-12-15,0-3-10 16,0 1 1-16,0-1-2 16,0 0-1-16,0-2-5 15,0 2-2-15,0-1 1 16,-7-1-5-16,-2 3-4 16,3 2-7-16,-2 0 3 15,-2 0-6-15,0 6-1 0,-2 7 0 16,3 8-3-16,1 4-5 15,5 7 0-15,3 5 0 16,0-4-3-16,0-4-1 16,11-4-3-16,10-9 6 15,0-10-7-15,-1-6 3 16,2 0-5-16,0-12-7 16,-4-17 0-16,-4-6 12 15,-6-2 4-15,-6-2 1 16,-2 4 0-16,-6 6 3 15,-8 4 1-15,-5 9-2 16,3 10-2-16,-3 4-2 16,0 2-16-16,6 0-38 15,2 0-66-15,2 0-132 16</inkml:trace>
  <inkml:trace contextRef="#ctx0" brushRef="#br0" timeOffset="91756.7647">15182 3003 224 0,'0'0'89'15,"0"0"-23"-15,0 0-22 16,0 0-15-16,0 0 8 0,0 0 4 16,0 7 4-16,0 11-3 15,-7 7-18-15,3 4-8 16,-5 2 1-16,2-1 3 15,4 0-7-15,0-1-8 16,-4-5-4-16,4-4-1 16,-4-4-1-16,5-6-10 15,-5 1-12-15,6-8-26 16,1-3-28-16,0 0-73 16,0-20-115-16</inkml:trace>
  <inkml:trace contextRef="#ctx0" brushRef="#br0" timeOffset="91956.3971">15067 3037 14 0,'0'0'305'16,"0"0"-172"-16,0 0-69 16,0 0-25-16,14 7-9 15,12 2-15-15,-1 0-7 16,7 0-7-16,2-3-1 15,0 3-14-15,-2-4-16 16,-2 2-36-16,-1-4-52 16,-3 0-41-16</inkml:trace>
  <inkml:trace contextRef="#ctx0" brushRef="#br0" timeOffset="92328.1443">15564 3075 1 0,'-17'0'329'0,"-2"7"-215"16,6 2-37-16,-4 2-27 16,5 6-21-16,-1 3-2 15,-3 4-16-15,3 4-4 16,2 3 0-16,8 3 1 0,3-4-3 15,0-3-5-15,11-9-3 16,12-9-3-16,9-9-3 16,2 0-11-16,0-23-7 15,-3-5 13-15,-8-7-1 16,-7-4 14-16,-15 3-2 16,-1 3 3-16,0 7 1 15,-10 7 1-15,-12 9 2 16,1 3 1-16,-1 7-1 15,2 0-4-15,6 5-7 16,4 5-17-16,3-3-53 16,7-1-85-16,0-3-123 0</inkml:trace>
  <inkml:trace contextRef="#ctx0" brushRef="#br0" timeOffset="92824.1675">15848 3265 130 0,'-6'0'259'0,"6"0"-136"16,0 0-52-16,0 0-18 0,0 0-28 15,0 3-15-15,6 3-2 16,5-1-5-16,2 0-1 16,6 2-1-16,-4-2-1 15,2 2-3-15,-4-3-3 16,-1-2-9-16,-2 2-15 15,-7-2-18-15,4-2-20 16,1 0-61-16,-5-6-107 16</inkml:trace>
  <inkml:trace contextRef="#ctx0" brushRef="#br0" timeOffset="93041.288">15926 3143 111 0,'-3'0'315'0,"3"0"-213"15,0 0-65-15,0 0-12 0,13 5 0 16,0 0-8-16,6 2-12 16,-4-1-5-16,2-2-7 15,-6 1-9-15,2 0-20 16,3 0-26-16,-1-2-87 15,-2 3-160-15</inkml:trace>
  <inkml:trace contextRef="#ctx0" brushRef="#br0" timeOffset="93650.4857">16367 3193 172 0,'-1'0'146'15,"-1"0"-37"-15,1-2-44 16,-5 1-12-16,3-2-22 16,-4 3 2-16,1 0 8 15,-4 0-11-15,-7 0-1 16,2 9-7-16,-5 8 0 15,-2 7-5-15,2-1 1 16,-2 8-4-16,5-2-5 16,9 1-3-16,3 1-3 0,5-7-2 15,5-2-1 1,17-5-2-16,3-8-4 0,7-5-3 16,-1-4-5-16,3 0-7 15,-2-15 3 1,-4-11 4-16,-6-3 8 0,-7-9 1 15,-5 4 2-15,-10-1-1 16,0 5 3-16,-7 4 1 16,-18 2 2-16,-4 8 0 15,3 7-1-15,-6 7 2 16,5 2-3-16,4 0-4 0,3 6-17 16,5 3-24-1,6-3-46-15,6-4-74 16,-2-2-200-16</inkml:trace>
  <inkml:trace contextRef="#ctx0" brushRef="#br0" timeOffset="95499.6988">17014 5325 250 0,'0'0'66'0,"0"0"-1"16,0 0-23-16,0 0-20 16,0-1 6-16,0-1 0 15,0 2 6-15,0 0-1 16,-2 0 5-16,-1 0-1 15,2 0-11-15,-8-1-10 16,6 1-4-16,-4 0-2 16,-1 0-4-16,1 0-1 0,-3 0 1 15,-1 0 0-15,-5 3 2 16,3 4 1-16,-4 2 0 16,2 3-2-16,2 1-3 15,-2 4 2-15,7 1-4 16,-6 5 2-16,8 0-3 15,-3-2-1-15,8-1 0 16,1-3-1-16,0-1 0 16,0 3 1-16,1-1-1 15,9 1 1-15,2-1-1 16,1 0 1-16,4-3-2 16,-2-5 2-16,3 0-1 15,-3-4-2-15,4-5 0 0,-1-1 0 16,-3 0 0-1,4 0 3-15,-6-1-2 0,4-6 2 16,-4-3 0-16,0 1 3 16,0 1-3-16,1 0 3 15,-7-3-3-15,4 1 2 16,-1-4 0-16,2 1-1 16,-3-1-1-16,-1 1 1 15,-5 1-1-15,3 1 1 16,-5 1 2-16,-1-1-3 15,3-4 1-15,-1 0 1 16,2 0-2-16,-3-2 0 16,-1 3 0-16,0-3-1 15,0 3 2-15,0 2 1 0,0-1-2 16,-5 1 1-16,0-3 0 16,-5 4 0-16,3-1-1 15,-3 0 1 1,0 3 0-16,-2-2-1 0,-1 2 2 15,0 6 0-15,-4 1-1 16,1 2 4 0,-5 0-3-16,3 0-2 15,-1 0-5-15,4 0-6 0,4 0-11 16,-1 1-22-16,2-1-25 16,2 0-54-16,-3 0-196 15</inkml:trace>
  <inkml:trace contextRef="#ctx0" brushRef="#br0" timeOffset="97754.8959">19987 5102 153 0,'-2'0'144'15,"2"0"-55"-15,0 0-23 16,0 2-8-16,0 0-11 15,0-2 6-15,0 2 2 16,0-1-9-16,0 0-2 16,0-1-9-16,0 0-11 0,0 0-6 15,0 0-5-15,0 2-10 16,7 1 0-16,8 0 0 16,3 0-2-16,3-2 2 15,-5 1-2-15,3-1-1 16,1 2 2-16,-6-1-3 15,2 1 1-15,-4-3-2 16,-6 1 2-16,-1 2-3 16,-3-1 1-16,-1-1-9 15,1-1-11-15,-2 0-23 16,4 0-13-16,-3 0-28 16,4-3-60-16,2-15-81 15</inkml:trace>
  <inkml:trace contextRef="#ctx0" brushRef="#br0" timeOffset="98055.5404">20018 4918 331 0,'0'-2'117'16,"0"1"-25"-16,0 1-31 0,0 0-12 16,12 0-14-1,8 3-4-15,7 9-8 16,-3 0-5-16,2-1-10 0,1-3-6 16,-5-1-1-16,-7-3-1 15,-4-3-6-15,-5-1-15 16,-5 0-11-16,-1 0-25 15,3-1-58-15,-3-12-157 16</inkml:trace>
  <inkml:trace contextRef="#ctx0" brushRef="#br0" timeOffset="107814.1921">20647 4866 50 0,'0'0'102'0,"0"0"-56"15,0 0 9-15,0 0-17 16,0 0 3-16,0 0 8 15,0 0-5-15,0 0-7 16,0 0-9-16,0 0-7 16,0 0 4-16,0 0-8 0,0 0 1 15,0 0 0-15,0 0 5 16,0 0 2-16,0 0-7 16,0 0-3-16,0 0-7 15,0 0 1-15,0 0-3 16,0 0 1-16,0 0-3 15,0 0 7-15,0 0-8 16,0 0 5-16,0-1-2 16,0-3 3-16,-1-1-2 15,-6 1-2-15,0-4 2 16,1 1-5-16,-4 0-1 16,-2 1 1-16,0 1-2 15,-5-2 1-15,4 3-1 0,-2 1 0 16,-3 3 1-16,1 0-1 15,0 0 1-15,-3 0 4 16,-1 6-4-16,0 3 4 16,0 0-3-16,0 2 1 15,0 1 0-15,1 0-2 16,6 1-2-16,3 0 3 16,1 3-2-16,0 2 1 15,-2 1 1-15,2 2-2 16,3 1 1-16,2 3 1 0,0-2-2 15,5 1 0 1,0-2 0-16,0 0-1 0,0 1 0 16,5-1 0-1,7 0-1-15,3 0 2 16,2-1 0-16,-3-2 0 16,7-1 0-16,-1-3 0 0,1-3-1 15,1 1-3 1,0-4 3-16,1-1-3 0,-3-3 4 15,2 0-4-15,3-2 4 16,-3-1 0 0,3-2 1-16,-3 0-2 15,-6 0 2 1,3 0-2-16,-1-2 3 0,-4-4-2 0,0 0 2 16,2 1-2-16,-3-2 1 15,-3-1 1-15,2-1 0 0,5-3-2 16,-4-1 0-1,6-4 0-15,-5 2-1 0,1 0 1 16,1 0-1 0,-6 2 2-16,-4-1 0 15,2 1 2-15,-1 1-2 0,-2-2 0 16,0 4 1-16,-3-4-1 16,1 1 0-16,-3 0 1 15,0-3 0-15,0-2 0 16,0 0 1-16,0-5-1 15,0 0 1-15,0 1-2 16,-1-3-2-16,-6 3 1 0,0 0-2 16,-4 0 4-16,-9 2-2 15,-4 0 1-15,-6 4-1 16,-2 2 3-16,0 7-3 16,2 3-1-16,0 4-4 15,2 0-2-15,-4 0-4 16,5 9-8-1,2-2-11-15,5 0-8 0,5-1-32 16,7-2-45-16,2-3-143 16</inkml:trace>
  <inkml:trace contextRef="#ctx0" brushRef="#br0" timeOffset="115537.4302">14766 9147 20 0,'-3'0'227'15,"3"0"-175"-15,0 0 10 16,0 0-21-16,0 0-5 16,0 0 10-16,0 0 7 15,0 0-6-15,0 0 0 16,0 0-6-16,0 0-11 16,0 0-5-16,0 0-16 15,0 0-3-15,0 0-4 16,1-11-1-16,12-10 4 0,2-5-3 15,4-3-1 1,1 0 0-16,-7 2-1 0,-1 7 1 16,-5 9-2-16,-6 2-1 15,-1 9 2-15,0 0 0 16,0 0 1-16,2 0 2 16,2 1-2-16,-1 16-1 15,-2 9 2-15,1 6-2 16,-1 1 1-16,-1-1-2 15,0-2 3-15,0-3-2 16,0-4 2 0,0 1 1-16,0-7-2 0,0-1-1 15,0-8 2-15,0 0-1 16,0-6-2-16,0-1-3 16,0-1 0-16,0 2-16 15,0-1-11-15,0 2-15 16,0-1-31-16,9-2-48 0,4 0-90 15</inkml:trace>
  <inkml:trace contextRef="#ctx0" brushRef="#br0" timeOffset="115817.1172">15087 9025 56 0,'0'-2'175'0,"0"2"-95"0,0 0-4 16,0 0-14-16,0 0-14 16,0 12-11-16,0 5-7 15,0 6-7-15,1 0-6 16,1 3-5-16,-2 0-7 16,0-4-2-16,0-1 0 15,0-1-3-15,0 0 0 16,0-4-10-16,0-2-28 15,-2-4-34-15,2-10-78 16,0 0-127-16</inkml:trace>
  <inkml:trace contextRef="#ctx0" brushRef="#br0" timeOffset="116024.2543">15005 9091 188 0,'-2'0'136'0,"2"0"-48"16,0 0-44 0,2 3-7-16,15 9-14 15,-1 2-4-15,3 2-12 0,1-2-5 16,0-1-2-16,-4 0-3 16,3 0-5-16,-2-2-27 15,-2-2-17-15,-5-4-50 16,0-5-59-16</inkml:trace>
  <inkml:trace contextRef="#ctx0" brushRef="#br0" timeOffset="116241.5814">15006 9061 216 0,'-3'17'68'0,"0"2"-19"15,-1 4-15-15,4 1-23 16,0 0-4-16,0 0-5 16,5-2-2-16,-1-3-7 15,4-5-28-15,-1-1-34 16,-4-3-21-16,0-1-7 16</inkml:trace>
  <inkml:trace contextRef="#ctx0" brushRef="#br0" timeOffset="116450.2207">15023 9189 108 0,'0'-4'93'15,"0"-3"-11"-15,19-2 10 16,2-5-22-16,4-8-8 16,7 2-17-16,-2-4-13 15,-2 4-18-15,1-1-10 16,-4 1-2-16,-7 3-4 15,-4 5-3-15,0 4-34 0,-8 5-46 16,12 1-84 0</inkml:trace>
  <inkml:trace contextRef="#ctx0" brushRef="#br0" timeOffset="116879.9375">15475 8999 159 0,'-7'0'153'16,"3"-1"-63"-16,-3 0-14 15,3 1-13-15,-6 0-24 16,0 2-2-16,-2 17-8 15,-5 3-14-15,4 7-4 16,1 2-4-16,4 1 0 16,4-1-4-16,4-2-1 15,0-5 0-15,9-6-2 16,13-9-3-16,1-7-1 16,6-2 3-16,-4-7-3 15,-4-17 3-15,-1-8-3 16,-8-8 4-16,-10-4 1 15,-2 2 1-15,0 6 1 16,-14 9 5-16,-6 9-1 0,-3 14-1 16,1 4 0-16,-5 2-4 15,5 16-2-15,6 2-16 16,4 1-19-16,4-2-48 16,8-1-42-16,0-8-102 15</inkml:trace>
  <inkml:trace contextRef="#ctx0" brushRef="#br0" timeOffset="120074.9887">15958 8969 241 0,'-7'0'142'15,"4"0"-62"-15,1 5-18 16,1 3-30-16,-5 7-14 16,6 3-5-16,-1 3 1 15,-1 6 6-15,2 1 3 16,0-2 0-16,0-2-10 16,0 0-1-16,0-7-8 15,0-1-1-15,0-4-1 0,0-2-2 16,0-1-1-16,0-4-7 15,0-1-8-15,0 0-14 16,0-3-33-16,0-1-55 16,0 0-88-16</inkml:trace>
  <inkml:trace contextRef="#ctx0" brushRef="#br0" timeOffset="120311.489">15829 9073 397 0,'0'0'123'0,"0"0"-52"15,0 0-23-15,0 0-26 16,8 0-15-16,6 0 3 16,6 2-3-16,2 1-6 15,-2 0-1-15,0-3-2 16,-4 1-4-16,3 1-23 15,-4 2-26-15,3 6-31 16,1-2-77-16</inkml:trace>
  <inkml:trace contextRef="#ctx0" brushRef="#br0" timeOffset="122309.803">16259 9076 222 0,'0'0'108'0,"0"0"-59"16,0 0-6-16,7 0-6 0,6-7-7 15,0-6-3 1,7-3-6-16,3-4-5 0,1-3-2 16,-3-3 2-16,0 3-7 15,-4 4-4-15,-6 3-4 16,1 5-1-16,-2 4 0 15,0 1 0-15,-7 5-1 16,3 1-2-16,-3 4 1 16,1 19 2-16,2 10 7 15,-5 5-1-15,-1 4 0 16,0-1 2-16,0-3-5 16,0-4 5-16,0-6-4 15,0-6-4-15,0-8 0 0,0-2 0 16,0-6-11-16,0-4-22 15,3-2-34-15,7 0-48 16,8-12-44-16</inkml:trace>
  <inkml:trace contextRef="#ctx0" brushRef="#br0" timeOffset="122538.9562">16720 8944 308 0,'0'12'111'0,"0"12"-68"16,0 4 4-16,0 6-19 15,0 0-11-15,0 0-2 16,0-2-14-16,7 0 2 16,-4-4-3-16,2-4 0 15,-1-1-4-15,-4-2-19 16,0-1-45-16,0-10-83 15</inkml:trace>
  <inkml:trace contextRef="#ctx0" brushRef="#br0" timeOffset="122769.6026">16566 9148 267 0,'12'0'64'15,"10"0"1"-15,4 2-20 16,6-1-26-16,1 3 2 16,3-4-9-16,-3 2-5 15,-8 0-7-15,-2-2 0 16,-4 0-3-16,-9 0-18 16,-5 0-33-16,2 0-78 15,-7 0-68-15</inkml:trace>
  <inkml:trace contextRef="#ctx0" brushRef="#br0" timeOffset="123012.7315">16598 9055 105 0,'0'-2'44'16,"0"2"16"-16,0-1-8 0,0 0-31 15,0 1-4-15,0 0 1 16,0 0-9-16,-4 0-9 16,3 0-3-16,1 5-36 15,0 11-42-15,0-9-53 16</inkml:trace>
  <inkml:trace contextRef="#ctx0" brushRef="#br0" timeOffset="123355.466">16677 9240 223 0,'0'0'165'15,"0"-2"-93"-15,0 1-16 16,0-3-36-16,0-7-15 16,13-1 12-16,5-3 5 15,1 2-5-15,-3-2-8 16,6-2-8-16,5-4 0 15,-4-4-1-15,8-1-1 16,-10 0 1-16,-4 6-10 16,-7 6-18-16,-2 4-28 15,-5 9-23-15,7 1-60 16,2 0-88-16</inkml:trace>
  <inkml:trace contextRef="#ctx0" brushRef="#br0" timeOffset="123855.2987">17206 9035 171 0,'0'-10'60'16,"0"3"-3"-16,0-1 2 0,0 0-5 16,0 3-5-16,-1-1 0 15,-4 4-12-15,-3 2-6 16,-2 0 0-16,-2 0-7 16,-1 0-2-16,-4 4-5 15,3 10-1-15,-4 4-2 16,3 8-1-16,0 5-2 15,3 4-6-15,7 1 1 16,5-2-6-16,0-2 0 16,12-5 0-16,13-6 0 15,7-5-2-15,1-9 0 0,4-7-2 16,-2 0-2 0,-3-11 0-16,-7-11-1 15,-7-6 5-15,-8-8 1 0,-10-1 1 16,0-2 2-16,-10 3 1 15,-11 8 4-15,-3 10-5 16,-4 14 0-16,3 4-2 16,-5 4 0-1,1 16-23-15,7 1-28 0,7 1-50 16,4-5-55-16</inkml:trace>
  <inkml:trace contextRef="#ctx0" brushRef="#br0" timeOffset="124840.9171">15113 9539 159 0,'-13'0'101'16,"1"0"-51"-16,2 0 5 0,6 0-18 15,-5 0-13-15,-1 0-5 16,1 0 3-16,-1 0 0 16,0 0 14-16,-1 3-4 15,1 8-4-15,-1 6-13 16,1 4-3-16,6 7-2 16,2 5-5-16,2 2-1 15,0-3-4-15,23-4 0 16,4-9-2-16,12-8 2 15,1-8-7-15,2-3 5 0,-6-11-8 16,-2-13 4 0,-6-7 3-16,-13-5 0 0,-6-3 3 15,-9-3 0-15,0 2-2 16,-22 6 4-16,-1 6-1 16,-8 9-1-1,1 8 8-15,5 11 0 0,-2 0 0 16,5 3 5-16,6 17-8 15,1 0-5-15,10 2-10 16,5-2-8-16,0-2-26 16,19 0-32-16,10-3-52 15,10-8-80-15</inkml:trace>
  <inkml:trace contextRef="#ctx0" brushRef="#br0" timeOffset="125154.5483">15571 9554 281 0,'4'0'116'16,"-1"0"-45"-16,-1 0-11 0,0 13-31 15,-2 6-13-15,0 5 7 16,1 5-7-16,1 1-6 16,-2 0 5-16,1-1-5 15,3-3-9-15,-1-5-1 16,-1-3-1-16,-1-7-19 16,3-6-20-16,-4-2-29 15,0-3-42-15,0-2-145 16</inkml:trace>
  <inkml:trace contextRef="#ctx0" brushRef="#br0" timeOffset="125347.1859">15396 9641 297 0,'0'0'60'0,"3"0"1"0,17 0-17 16,4 0-25-16,4 5 3 15,6 1-10-15,-1-1-10 16,-1-1-2-16,0 1-8 16,-6-2-16-16,4-2-42 15,2-1-81 1</inkml:trace>
  <inkml:trace contextRef="#ctx0" brushRef="#br0" timeOffset="125707.9253">15882 9603 143 0,'-11'0'140'15,"-2"0"-69"-15,-3 0 6 16,3 0-22-16,3 0-18 16,0 7-3-16,1 11-4 15,6 6-11-15,2 6-15 16,1 3-3-16,0-1-1 15,11-5 0-15,14-6-5 16,5-10 1-16,2-8-8 16,0-3 0-16,-2-12 0 15,-8-17 2-15,-9-5 3 16,-6-6 3-16,-7 4 4 0,-5 3 1 16,-19 7 6-1,-4 8 10-15,0 5-4 0,1 5-10 16,10 5 5-1,9 3-5-15,5 0-2 0,3 5-1 16,0 16-13-16,3 3-21 16,18 3-42-16,10-7-95 15</inkml:trace>
  <inkml:trace contextRef="#ctx0" brushRef="#br0" timeOffset="125966.7919">16193 9710 332 0,'0'0'100'16,"4"0"-22"-16,4 0-22 15,4 0-16-15,6 0-7 16,4 2-15-16,1 1-14 15,2 1-3-15,4-4-1 16,-7 0-10-16,1 0-18 16,-6 0-30-16,-4-8-38 15,-1-6-91-15</inkml:trace>
  <inkml:trace contextRef="#ctx0" brushRef="#br0" timeOffset="126166.4248">16363 9594 280 0,'-4'0'173'16,"2"0"-76"-16,2 0-51 15,0 0-17-15,0 0-27 16,12 0 0-16,6 0 1 16,4 0-6-16,0 0-5 15,6 1-21-15,-1-1-22 16,3 0-41-16,10 0-63 15,-5 0-92-15</inkml:trace>
  <inkml:trace contextRef="#ctx0" brushRef="#br0" timeOffset="126538.672">16871 9536 168 0,'-7'-1'154'0,"-1"1"-55"16,-6-1-25-16,1 1-18 16,-1 0-18-16,1 0-6 15,-2 2-3-15,2 13-8 16,1 6-7-16,2 6-5 0,0 8-6 16,7 3 1-1,3-2-4-15,0-6 0 0,13-7-2 16,10-12 0-16,12-11-4 15,4 0 0-15,-6-15 3 16,-3-11 2 0,-11-11-2-1,-11-3 3-15,-8-2 2 0,0 1-1 0,-8 8 8 16,-18 11 0-16,0 7 6 16,-4 9-7-16,-5 6-4 15,-4 0-4-15,6 15-13 16,-1 4-29-16,13 5-64 0,11-3-70 15</inkml:trace>
  <inkml:trace contextRef="#ctx0" brushRef="#br0" timeOffset="127787.3076">16998 11881 151 0,'0'-3'76'0,"1"0"-12"15,-1 2-5-15,2-4-12 16,-1 2-5-16,3-1-4 16,-4 2-7-16,0 0 3 15,0 1-4-15,0-1 6 16,0 0-1-16,0-4-7 16,0 3-10-16,-8-3-6 15,-2 5 5-15,-2 1 0 0,-4 0 3 16,2 0-5-16,-5 0-2 15,3 10-11-15,-4 5 6 16,3 7-5-16,0 6 2 16,2 4-3-16,3 2-1 15,9 3 0-15,3-5-1 16,0-10 0-16,15-1-4 16,12-5 3-16,6-9-2 15,8-4-2-15,-2-3-3 16,7-5 1-16,-10-14 2 15,-4-8-2-15,-7 0 5 0,-9-7-1 16,-10 1 2 0,-6-3 1-16,0 5 1 0,0-2 1 15,-17 6 0-15,-3 1-2 16,-5 8-1 0,-2 9 0-16,4 6-2 0,1 3-7 15,-1 0-26-15,1 13-22 16,4 3-31-16,6-9-64 15</inkml:trace>
  <inkml:trace contextRef="#ctx0" brushRef="#br0" timeOffset="129200.9395">19982 11546 208 0,'-2'0'167'0,"2"0"-73"16,0 0-12-16,0 0-32 0,0 0-8 15,0 0-7-15,0 0 0 16,0 0-5-16,0 0-3 15,0 0-8-15,4 0-5 16,9 0-3-16,7 0 2 16,5 0-4-16,3 4-3 15,3-1-3-15,0-3-2 16,1 0-2-16,-8 0 2 16,-4 0-3-16,-10 0 3 15,-4 0-1 1,-2 0 0-16,-4 0-3 0,0 0-5 15,0 0-8-15,0 0-10 0,0 0-32 16,0 3-20-16,0 2-60 16,0-4-156-16</inkml:trace>
  <inkml:trace contextRef="#ctx0" brushRef="#br0" timeOffset="129473.8822">20060 11343 270 0,'-3'0'175'16,"3"-4"-89"-16,0 4-20 0,0 0-14 16,6 0-10-16,12 0 4 15,3 11-15-15,1-2-12 16,3 2-9-16,2-5-9 15,-7-2-2-15,-4-3-2 16,-4 1-10-16,-3 2-15 16,-4-4-19-16,-4 3-36 15,10-3-78-15,-8 6-232 16</inkml:trace>
  <inkml:trace contextRef="#ctx0" brushRef="#br0" timeOffset="133845.1007">20726 11343 86 0,'0'-2'65'0,"0"2"-20"16,0 0-13-16,0-2 2 15,0 2 3-15,0 0 2 16,0 0 8-16,0 0-3 15,0 0 0-15,0 0-4 16,0 0-4-16,0 0-12 16,0 0 3-16,0 0 0 15,0 0-7-15,0 0-5 16,0 0-5-16,0 0-1 16,0 0-8-16,0 0 2 15,0 0-2-15,0 0 3 16,0 0 2-16,0-1 5 15,0 1 3-15,-3 0 2 16,-4 0-2-16,-7 0-11 0,3 0 3 16,-9 0 0-16,1 11 0 15,-3 3-5-15,-1 3 3 16,-2 6-2-16,-2 4 2 16,2 2 1-16,4-1 2 15,-1 2 0-15,6-3-7 16,5 2 2-16,6-5-1 15,4-3-2-15,1-2-1 16,0-3 2-16,10 0 3 16,1-2-3-16,2 0 0 15,6-3-2-15,-3 2 2 16,6-3 0-16,5-1 0 16,0-1-3-16,0-3 3 0,5 0 0 15,-5-1 0 1,4-4 0-16,-1 0 0 0,0 0-1 15,-7-4 1-15,1-7-2 16,-1-2 2-16,3 0-1 16,-5-3 0-16,-3 1 1 15,1-2 3-15,-1 1-3 16,-4-4-1-16,-1 1 1 16,-2-2-1-16,3 1 2 15,-7 4-3-15,-1 1 3 16,-1 1-1-16,-1 1 3 15,-2 0-3-15,-2 3 4 0,0-3-1 16,0-3-2-16,0-1-1 16,-6 2 0-16,0-1 1 15,-6 0-3-15,-5 0 4 16,3-1-2-16,-5 0 3 16,-1 3-2-16,0 4-1 15,-4 4 1-15,-4 5 1 16,-2-2-1-16,-6 3-2 15,2 0-1-15,0 6 1 16,2 5-1-16,4 3-8 16,3-1-21-16,3-4-26 15,11 6-44-15,9-14-127 16</inkml:trace>
  <inkml:trace contextRef="#ctx0" brushRef="#br0" timeOffset="177516.8674">22042 5020 144 0,'-7'0'73'16,"5"-2"5"-16,1 1-9 16,1 1-10-16,0 0-14 15,0 0 5-15,0 0-2 16,0 0-3-16,0 0-5 15,0 0-7-15,0 0-9 16,0 0-2-16,0 0-4 16,0 0-10-16,0 0-2 0,0 0-5 15,0 0-2-15,10 0 0 16,12 4 0 0,1-2 1-16,7-1-1 15,3-1 1-15,4 0 0 0,0 0-2 16,-7-1-1-16,-3-5 1 15,-7 3-2-15,-10 2 4 16,-5 1-1-16,-5 0 0 16,0 0 2-16,0 5 2 15,0 11 2-15,0 5-1 16,-3 1-3-16,-9 2 0 16,-4 2 0-16,2 1 0 0,0 1-2 15,-4 5 1-15,-1 4 0 16,1 4 0-1,-6 2 3-15,7-3 2 0,-1-7 0 16,8-9-4 0,7-8 0-1,2-7-2-15,1-4 0 0,0-1-1 0,0-4-12 16,0 0-1-16,0 0-10 16,-6 0-19-16,6 0-22 15,0 0-35-15,0-7-99 16</inkml:trace>
  <inkml:trace contextRef="#ctx0" brushRef="#br0" timeOffset="177798.0504">22092 5252 249 0,'-2'0'136'0,"0"0"-48"16,2 0-37-16,0 0-32 16,7 0-10-16,8 0 0 15,8 0 0-15,1 0 1 16,-3 0 0-16,-2 0-5 16,-2 0-4-16,-4 1-1 15,-1-1 0-15,-4 0-1 0,2 0-20 16,-5 0-20-1,5-1-65-15,2-7-92 0</inkml:trace>
  <inkml:trace contextRef="#ctx0" brushRef="#br0" timeOffset="178125.2655">22476 5046 208 0,'0'0'93'16,"0"0"-30"-16,2 0-2 0,2 0-23 15,-4 0-4-15,0 10 6 16,0 7-12-16,0 1 1 15,-7 0-9-15,0-3-5 16,0-3-12-16,0-2-2 16,4-2 0-16,-2-4-2 15,3 0-8-15,1-4-29 16,-1 0-15-16,1 0-40 16,-5 0-39-16,5 5-71 0</inkml:trace>
  <inkml:trace contextRef="#ctx0" brushRef="#br0" timeOffset="178455.3318">22423 5188 67 0,'0'0'158'0,"0"0"-94"16,5 0-12-16,-3 0-14 16,1 0-5-16,4 0 1 15,3 0-12-15,-4 0-3 16,6-1-10-16,2 0-4 15,-3 1-1-15,1 0 0 16,0 0 0-16,-1 0 12 0,-1 12 4 16,-1-2-13-16,2 5-6 15,-1 0-1-15,-5 0 0 16,1 3 0 0,-6 2 0-16,0 0 0 0,0 3 2 15,0-1 4 1,-11-5-3-16,0 2 5 0,-5-8-7 15,2 0-1-15,-3-8-3 16,0-3-29-16,-3 0-32 16,0-1-49-16,7-9-44 15</inkml:trace>
  <inkml:trace contextRef="#ctx0" brushRef="#br0" timeOffset="178766.0375">22537 5050 132 0,'6'-4'89'16,"2"-1"15"-16,1 2-10 15,-1 0-37-15,4 2-10 16,1 1-6-16,4-3-10 15,1 3-7-15,2 0-11 16,2 0 1-16,1-2-8 16,3-1-2-16,-4 0-4 0,-1 0 1 15,0 0-3-15,-10 1-1 16,-1 2-18-16,-4 0-25 16,1 0-19-16,2 0-80 15,1 0-124-15</inkml:trace>
  <inkml:trace contextRef="#ctx0" brushRef="#br0" timeOffset="179177.9364">22799 5436 291 0,'0'0'62'16,"0"0"-8"-16,0 0-27 15,0-2-4-15,11-10 27 16,5-1-8-16,-1-4 3 15,2-2-7-15,-4-2 3 16,6 0-7-16,-3-3-9 16,2-5-3-16,6 0-7 0,4-3-9 15,-1 2-5-15,3 5-2 16,-5 3 1-16,-5 7-1 16,-10 8-8-16,-8 2 0 15,-2 5-3-15,0 0-11 16,0 0-14-16,0 0-14 15,0 0-42-15,0 5-113 16</inkml:trace>
  <inkml:trace contextRef="#ctx0" brushRef="#br0" timeOffset="179498.3011">23046 5380 235 0,'-1'0'152'0,"1"0"-50"16,0 0-30-16,0 0-18 15,0 0-3-15,0 0-16 16,0 2-5-16,0 3-2 16,-3 0-13-16,1-1-14 0,-2-1-1 15,3-2-8-15,-1-1-26 16,-1 0-24-16,3 0-62 16,0 0-125-16</inkml:trace>
  <inkml:trace contextRef="#ctx0" brushRef="#br0" timeOffset="180067.0105">22928 5075 113 0,'0'0'92'0,"0"-2"21"15,0 2 0-15,0 0-35 16,0 0-22-16,0 0-6 16,0 0-7-16,0 0-4 15,0 0-13-15,0 0-7 0,0 0-17 16,0 0-1-16,0 0-1 15,0 0-29-15,0 0-33 16,-2 0-81 0,2 9-229-16</inkml:trace>
  <inkml:trace contextRef="#ctx0" brushRef="#br0" timeOffset="233385.6739">19900 6574 268 0,'-3'3'82'16,"3"0"9"-1,-2-2-36-15,2-1-16 16,0 2-7-16,0-2-2 31,0 0-7-31,0 0 8 0,0 0-6 0,0 0 2 0,0 0-1 16,-4 0 2-16,3 0-12 16,-1-6-8-16,-1-11-6 15,3-7-1-15,0-6-2 16,0-2 1-16,0 1-1 15,5-1 2 17,6 4 5-32,1-1 1 0,2 5-4 0,-2 5 3 15,-2 4-2-15,-4 4 0 16,1 5 0 15,1 1 2-31,-1 5-4 31,3 0 1-15,5 0-2-16,-2 0 1 47,2 0-1-47,2 0-1 16,-2 0 0-1,2 0 0-15,-4 0 0 31,0 0-5-15,-3 0-4 0,-4 0-11-16,-3 0-5 31,-2 0-4-31,-1 0 3 0,0 0 1 0,0 0-22 0,-4 3-35 0,-6 0-44 0,0 0-38 16,1-3-84 15</inkml:trace>
  <inkml:trace contextRef="#ctx0" brushRef="#br0" timeOffset="233618.8283">19897 6381 237 0,'0'0'78'0,"0"0"36"0,8 0-30 0,0 0-28 0,7 0 5 0,-4 0-15 0,2 0-13 0,1 0-9 0,4 2-10 0,2-2-11 0,-6 0-1 0,4 1-2 0,-7 1 0 0,1-2-5 0,-4 1-4 0,-3-1-9 0,0 0-13 0,-3 0-8 0,-2 0-33 0,0 0-21 0,0 3-75 0,0 1-55 16</inkml:trace>
  <inkml:trace contextRef="#ctx0" brushRef="#br0" timeOffset="233876.0001">19835 6588 341 0,'0'0'109'0,"0"4"-34"0,0-4-32 0,11 0-9 0,6 0-2 0,4 0-12 0,-4 0-10 0,5 0-4 0,4 0-4 0,-3 0 0 0,-1-4-2 0,-1-3-7 0,0 0-14 16,-7-3-19 0,-2 0-17-1,-2-4-22 1,0-3-44 0,3-3-8-1</inkml:trace>
  <inkml:trace contextRef="#ctx0" brushRef="#br0" timeOffset="234138.6744">20239 6250 18 0,'-1'0'312'0,"1"2"-198"0,0 5-38 0,0 4-37 0,0 2-6 0,0 6-1 0,0 3-10 0,0 0-2 0,0 6-4 0,0 0 2 16,-5 2-9-16,1 2 1 15,3 0-3-15,-6-5-4 16,4 0-3-16,1-6 0 0,-3-7-5 16,3-6-11-1,1-3-13-15,1-5-21 16,0 0-28-16,0-3-65 16,0-18-86-16</inkml:trace>
  <inkml:trace contextRef="#ctx0" brushRef="#br0" timeOffset="234624.4974">20244 6242 278 0,'0'0'109'0,"0"0"-37"0,0 0-50 0,10 4-6 0,9 3 15 0,6-1-14 0,3 0-11 0,4 0 1 0,-2 0-4 0,-3-1 0 15,-6-2-2-15,-3-1 0 0,-7 2-1 0,-8-3 0 16,-1 1-4-16,-1-2-6 16,3 0 0-16,-4 2 4 15,0 5-1-15,0 3 4 16,-11 6 3-16,-10 1 18 15,3 4 6-15,-2-1 3 16,5-2 5 0,-4 2 1-16,8 0-14 47,4 3-2-47,4-1-6 0,3-2-7 0,0 0-3 0,0-3-1 0,11-4-1 0,1-1-2 0,3-4-11 15,-3-8-19 16,1 0-26 1,0 0-23-32,4-16-88 15,4-6-72 1</inkml:trace>
  <inkml:trace contextRef="#ctx0" brushRef="#br0" timeOffset="234872.6622">20617 6280 231 0,'-1'0'157'0,"1"3"-67"0,0 3-39 0,0 7-15 0,0-2-12 0,0 1-3 0,0 5-7 0,0 2-2 0,0 3-3 0,0 2 2 0,0 3-7 15,0 0-3 1,0 0-1-16,-6-1 0 15,3-4-5-15,0-6-18 0,-2-4-15 16,1-4-21-16,4-8-37 16,0 0-107-16</inkml:trace>
  <inkml:trace contextRef="#ctx0" brushRef="#br0" timeOffset="235505.5825">20639 6244 235 0,'0'2'75'16,"0"-2"-21"0,0 1-16-16,0-1-10 15,0 2 1-15,8 2-5 0,3-1-14 16,0 2 0-16,2 1-8 16,4-2-2-16,-3 4-2 15,-3 0 2-15,1 1-5 16,-4 2 2-16,2 0 1 15,-8 1 0-15,0-3 2 16,-2 0 1-16,0 0 4 16,0-3-3-16,0 1 3 15,-9 0-1-15,-4-3-2 16,0 4 4-16,1-1 2 16,0 2 9-16,4 0 8 0,-1 2-1 15,6 0-4-15,-4 1-5 16,4 5-1-1,-2 1-6-15,5 0 7 0,-2 3-5 16,2-4-1 0,0-4-1-16,0-4-8 0,7-6-2 15,3-3-6-15,7 0-21 16,1-1-34-16,2-15-23 16,2-4-63-16,0-1-47 0</inkml:trace>
  <inkml:trace contextRef="#ctx0" brushRef="#br0" timeOffset="235861.8205">20950 6419 292 0,'-2'0'155'0,"1"0"-56"15,-5 0-39-15,2 2-19 16,-6 12-16-16,-2 10-13 15,0 6 3-15,2 10-1 16,3-2-1-16,7-3-7 16,0-5-4-16,9-6-2 15,14-7-1-15,7-11-2 16,5-6-5-16,6-3-4 0,0-23-3 62,-7-9 9-62,-9-8 1 0,-12-2-5 0,-13 3 8 0,0 4 2 0,-6 12 2 0,-18 10-1 32,-6 10 8-32,-2 6-4 15,-6 3-1 1,1 14-4-16,4-1-8 0,7 1-23 0,8-5-39 0,4-6-39 0,7-2-125 16</inkml:trace>
  <inkml:trace contextRef="#ctx0" brushRef="#br0" timeOffset="237965.9321">20488 7198 157 0,'0'0'60'16,"0"0"-3"-1,0 0-20-15,0 0-14 0,2 0 11 16,-2 0 8 0,0 0-12-16,0 0 4 15,0 0 0-15,0 0-5 0,0 0-7 16,0 0-5-16,0 0-7 16,0 0-7-16,0 0-1 15,0 0-1-15,0 0 2 0,0 0 14 16,0 0 9-16,-9 0-10 15,-1 0-9-15,-3 0-4 16,0 0 1-16,0 0 0 16,-4 4-3-16,2 4 2 15,-5 0 0-15,7 5 1 16,-7 0 4-16,2 4-2 31,5 1 3-31,2 0-1 0,2 2-4 16,4 1 0-1,2-1 1 17,3 4-5-17,0-5 0 1,7-1 2 0,7-3-2-1,6-4 0 1,8-6-2-16,0-3-1 15,3-2 1 1,1 0 1 0,0-7 0-1,-3-8 0 1,-6-4-5 0,-3-1 1-1,-1-2 1 1,-6 1 3 15,-3 3 1 16,0 2-2-31,-7-1 2-1,0 2 1 1,-3-3 1-1,0 0-2 17,0-1 0-32,0-1 0 15,-3 2 0 1,-9 2 4 15,-1 7-3-15,-2 2-2 62,-5 3 1-78,-2 4-1 0,4 0-7 0,-4 0-2 16,2 0-13 202,2 0-10-218,-1 0-23 0,7 0-25 0,9 0-91 0</inkml:trace>
  <inkml:trace contextRef="#ctx0" brushRef="#br0" timeOffset="238786.4796">20969 7333 216 0,'-6'0'121'16,"6"0"-23"-16,0 0-40 15,0 0-14-15,0 0-16 16,0 0-9-16,0 2-5 16,0-2 1-16,0 1 3 15,7-1 1 1,3 0 1-16,5 0-1 0,2 0-4 15,3 0-6-15,-2 0-7 16,-1 0 0-16,-2 0-2 16,-4 0-1-16,-2 2-6 0,-2-1-8 15,-2 2-2-15,0-2-16 16,-2 1-22 0,-1-2-22-16,-2 0-72 15,0 0-181-15</inkml:trace>
  <inkml:trace contextRef="#ctx0" brushRef="#br0" timeOffset="242864.9737">21480 7222 160 0,'0'0'55'16,"0"0"-12"-1,0 0 3-15,0 0-15 16,0 0 3-16,0 0-2 15,0-2 2-15,0 2-7 16,0 0-3-16,0-2-8 0,0 2-8 16,0 0-6-16,0-1-1 15,0 1 0-15,0 0 0 0,0 0 1 16,-5-1-2-16,0 1 6 16,-2-2-6-16,0 2 0 15,-3 0 0-15,0 0-2 16,0 0 1-16,-2 0-1 15,1 0 2-15,1 6 0 16,0 3 5-16,0 2-5 16,3 0 3-16,0 0 5 15,4 3-5-15,3 1-1 16,0 3 0 0,0 3-1-16,5 0 0 31,10 0-1-31,2 0 1 0,4 0-2 0,5-3 0 0,-1-5-2 15,1-4 0 1,4-5-3 0,1-4-6-1,-1 0-1-15,-4 0 1 16,-4-13-6 0,-3 0 9-16,-6-2 6 31,-2 0 3 0,-2-4 2 0,-2-1 0-31,-7-2-2 63,0-2 0-48,0-1-1 1,0 4-1 0,-10 6 2 15,-7 3 1 16,1 4 4-16,-3 4 1-31,-1-1-6 47,-2 5 0-16,2 0-1 16,4 0-4-31,-3 0-3-1,6 4-1 1,3-1-22-16,4-2-23 16,6-1-34-16,0 0-67 0</inkml:trace>
  <inkml:trace contextRef="#ctx0" brushRef="#br0" timeOffset="243696.8307">22000 7430 221 0,'0'0'66'16,"0"0"-18"-1,0 0 0-15,0 0-13 16,0 0 2-16,0 0-5 16,0 0-1-16,0 0-4 0,0 0-14 15,0 0-10-15,10 0-3 0,6 4 8 16,5-1-6-16,2 0-2 16,2-2-3-16,-3 1 2 15,1 0-11-15,-2-2-2 16,-7 4-12-16,-4-1-27 15,-1-1-31-15,-1-2-11 16,-4 0-63-16</inkml:trace>
  <inkml:trace contextRef="#ctx0" brushRef="#br0" timeOffset="243940.9934">22107 7339 231 0,'0'0'63'0,"0"0"-3"0,0 0-12 16,5 2-30 0,12 5 10-1,3-1-9-15,-2 0-11 31,3-6-8-31,0 3 0 0,-3-1-15 0,1-2-23 0,-6 1-23 0,6-1-35 16,-5 0-60-16</inkml:trace>
  <inkml:trace contextRef="#ctx0" brushRef="#br0" timeOffset="244964.6347">22719 7321 50 0,'-4'-1'123'16,"1"-1"-75"-16,1 1-11 15,-1-2-19-15,-2 0 4 16,0-1 2-16,-3 2 2 15,-1 2 25-15,1 0-15 16,1 0-17 15,-8 0-10-31,2 2 1 0,0 12-6 0,-1 1 6 0,-1 1 5 16,2 3-7-16,3 3-5 0,1 1 1 16,4 1 0-1,5 0-4 32,0-3 0-47,0-3-5 0,7-2 4 0,8-5-7 0,7-2 1 0,1-3 0 0,6-5-5 16,-1-1-2-1,-3 0 2-15,-1-4 3 16,-4-9-11 0,-7-2 3-1,0-4 17 16,-4 0 11 16,-5-3-4-47,0-2 4 32,-4 2-1-17,0 0-1 1,0 2-1-1,-4 2-7 17,-9 5 6-17,-2 3-2 1,-2 5 3-16,1 2-4 16,-6 0-4 15,2 3-5-31,-2 0-25 15,4 0-49 32,6 0-87-31</inkml:trace>
  <inkml:trace contextRef="#ctx0" brushRef="#br0" timeOffset="248018.6655">20422 7757 137 0,'0'-2'61'0,"0"1"-10"0,0 0-10 0</inkml:trace>
  <inkml:trace contextRef="#ctx0" brushRef="#br0" timeOffset="248157.7565">20422 7753 319 0,'-32'0'21'0,"-10"17"4"0,0 5 99 0,-1 8-114 0,31-10-9 0,2 1 1 0,3 1-1 0,2 0-1 0,4 2 1 0,1-2-1 0,0-2 0 0,3-3 0 0,12-2-3 0,3-3 0 0,4-3-2 0,5-2 0 0,-2-6-5 0,5-1-2 0,-3 0-7 0,0-11 7 0,-4-5 6 0,-1-2 6 0,-4-3 1 0,-6 1 3 0,0 2 3 0,-4 2 4 0,-6 2-4 0,-1-1 4 0,1 1-4 0,-2 0 3 0,0-3 2 0,-3-1-1 0,-9-2-5 0,-3 1 3 0,0 0 1 0,2 6-7 0,-3 3-1 0,1 6-1 0,-6 4 1 0,-1 0-2 0,-7 0-2 15,3 11-1-15,-3-2-4 0,7 0-4 16,5-1-39-16,10-3-43 109,-2-1-86-109</inkml:trace>
  <inkml:trace contextRef="#ctx0" brushRef="#br0" timeOffset="249174.4329">20937 7921 118 0,'-4'0'98'15,"4"0"-24"-15,0 0-22 0,0 0-13 16,0 0-7-16,0 0 3 16,0 0-4-16,0 0 2 15,0 0-1-15,0 0-9 16,0 0-3-16,0 0-5 15,4 0-2 1,7 0 2-16,4 0-5 0,4 0-4 16,2 0-4-16,4 0-2 0,2 0 0 15,-2 0 0 32,-2 0-1-47,-4 0 1 0,-6 0-3 0,-4 0-5 0,-2 0-8 0,-7 0-7 16,0 2-13-16,0-2-18 15,0 1-67-15,0 1-110 16</inkml:trace>
  <inkml:trace contextRef="#ctx0" brushRef="#br0" timeOffset="253196.3878">21532 7903 156 0,'0'0'42'15,"0"0"4"-15,0 0-18 16,0 0-15-16,0 0 1 15,0 0 7-15,0 0 14 16,0 0 21-16,0 0-5 16,0 0-9-16,0 0-11 15,0 0-13-15,0 0-4 16,0 0-7-16,-4 0-6 16,-3 0 0-16,3 0 1 15,-6 0-2-15,0 0-1 16,-2 0 0-16,0 0 1 15,-6 9-3-15,3 2 1 0,-4 1 2 16,6 1 0 0,-1 3 4-16,8 1-1 15,1 4 4-15,5-1-7 16,0 2 2-16,4 2 0 0,9-3-2 16,7-2-1-16,2-6-3 15,4-5-4-15,6-5 0 16,1-3-4-16,-1 0-4 15,-2-7 2-15,-5-9 0 16,-5-2 5-16,-3-3 3 16,-4-2 6-16,-4 1 4 15,-8-4-2-15,-1 4 5 0,0 0 3 16,-14 2-1 0,-10 6-1-16,0 4 3 0,0 5-7 15,2 3 0-15,-1 2-4 16,4 0-2-1,7 0 0-15,5 0-9 0,3 0-29 16,4 0-44-16,0 3-59 16</inkml:trace>
  <inkml:trace contextRef="#ctx0" brushRef="#br0" timeOffset="253748.7547">22050 8145 278 0,'0'0'68'0,"0"0"9"16,0 0-31-16,0 0-27 15,10 0-6-15,7 0 6 16,3 0-2-16,2 2-9 15,-1 0-3-15,1-2-4 16,-2 0-1-16,-3 2-2 16,-2-2 2-16,-5 2-10 0,-7-2-8 15,0 0-18-15,3 0-26 16,-5 0-42-16,4-9-34 16</inkml:trace>
  <inkml:trace contextRef="#ctx0" brushRef="#br0" timeOffset="253986.9232">22175 8004 198 0,'0'0'79'15,"0"-2"-22"1,0 2 5-16,0 0-13 0,7 0-10 0,8 0-14 15,2 0-17 1,5 0-2-16,-6 0-6 16,4 0-1-1,-1 0-9-15,1 0-18 0,-4 0-24 0,3 2-49 16,-1-2-98-16</inkml:trace>
  <inkml:trace contextRef="#ctx0" brushRef="#br0" timeOffset="254798.2534">22757 7968 132 0,'0'-4'88'0,"0"4"-46"16,-3-2-3-16,1 0-5 15,-3 0-5-15,-1 2 1 0,-3 0-1 16,-1 0-3 0,-3 0-7-16,1 6-9 0,-5 5 2 15,-1 4 2-15,0 3-5 16,-1 4-1-16,0-1-4 16,5 4-1-1,2-3 3-15,5 0-2 0,4-4-4 16,3-3 0-16,0-1-1 15,0 1 1-15,12-2-2 16,6-1 1-16,0 0 0 16,4-3 1-16,3-5-3 15,-3-2-1-15,1-2 2 0,1 0 0 16,-3-2 2-16,0-10 1 16,-3 0 5-16,-2-2-4 15,0-2 1-15,-3-2-1 16,0 0-2-1,-3 1 2-15,-1 0-2 0,-1-2-1 16,-1 1 1 0,-2-2 0-16,-3-1 0 0,-2-1 0 15,0 0 0 1,0 2-1-16,0 2 1 0,-12 5-1 16,-5 4 0-16,-6 1 0 15,-2 8-3-15,-7 0-4 16,0 0 1-16,2 0-16 15,5 3-59-15,7 2-79 16</inkml:trace>
  <inkml:trace contextRef="#ctx0" brushRef="#br0" timeOffset="256745.324">20335 8499 184 0,'0'-2'47'0,"0"1"-8"0,0-1-6 15,0 0-10-15,0 0 11 16,-4 0 15-16,-1 1 4 16,0-1-7-16,-1 0-12 15,-4 2-9-15,-2 0-9 16,0 0-5-16,-3 0-4 15,2 0-1-15,-1 0 0 16,-3 7 1-16,3 4 0 16,-5 4 0-16,4 2 3 15,-2 4-5-15,4 3 2 16,3 2-2-16,1 0-2 16,5 1 0-16,4-2-3 0,0 1 0 15,0-5 0 1,11-5-1-16,6-2 0 15,10-5-3-15,5-4-2 0,1-3-1 16,9-2 5-16,-4 0-4 16,2-5-2-16,1-11 0 15,-1-3 4-15,-7-6 0 16,-8-1-1-16,-5-3-4 16,-8-1 7-16,-4 3 1 15,-4-1 1-15,-4 5 3 16,0 0 2-16,-5 3 1 15,-15 4 0-15,-7 6 4 16,-1 4-3 0,-14 3-2-16,0 3 1 0,2 0-6 0,6 0-1 15,11 0-3-15,4 0-13 16,9 0-24-16,7 0-30 16,3 0-101-16</inkml:trace>
  <inkml:trace contextRef="#ctx0" brushRef="#br0" timeOffset="259463.7057">20948 8620 139 0,'0'3'75'0,"0"-1"-13"16,0-2-8-16,0 0-8 15,0 0-4-15,0 0-19 16,0 0-11-16,0 0 8 0,0 0 14 16,0 0-2-1,0 0-6-15,0 0-5 0,2 1-10 16,3 3-8-16,3-2 1 16,8 2 7-16,0-1-5 15,4-1-2-15,2 1 1 16,-4 0-4-16,-1-2-1 15,-7 0 1-15,-2-1-1 16,-6 0-5-16,-1 0-5 16,-1 0-34-16,6-1-50 15,-3-10-84-15</inkml:trace>
  <inkml:trace contextRef="#ctx0" brushRef="#br0" timeOffset="260746.3046">21490 8641 144 0,'0'0'67'0,"0"-1"0"16,0 1-17-16,0-1-6 15,0-1 6-15,0 1-9 16,0-2-14-16,0 2-5 16,0 0 4-16,0-2-6 15,-2 1-9-15,-1 2-1 16,1 0 2-16,-5 0-2 15,1 0 2-15,-1 0 0 0,-4 0-5 16,-1 0-2 0,-7 10-2-16,2 2 1 0,0 6 0 15,-4 2-3-15,0 4 2 16,2 4 2-16,6 0-1 16,3-2-4-16,4-1 0 15,6 0 0-15,0-5-1 16,6 0-1-16,7-2 0 15,6-3-1-15,2-2 0 16,1-8 1-16,1-5-5 16,6 0-2-16,-4-5 0 15,3-15 7-15,-3-6-1 16,0-2 3-16,-3-2 0 16,-2 1 0-16,-3 2 3 0,-5 3 1 15,-2 3-2-15,-10 1 1 16,0 1 0-16,0-4 3 15,-7 2 0-15,-8 4-6 16,-11 2 0-16,0 8 0 16,-6 5-3-16,-1 2-8 15,0 0-9-15,2 0-6 16,7 0-30-16,3 0-88 16,6 0-111-16</inkml:trace>
  <inkml:trace contextRef="#ctx0" brushRef="#br0" timeOffset="263348.5163">22055 8873 170 0,'0'0'86'0,"0"0"-37"16,0 0 1-16,0 0-13 16,0 0-17-16,0 0 5 15,0 0-7-15,5 5 7 16,9 1-1-16,-1-1-2 0,3 1-5 16,0 3-9-16,-2-2 0 15,3-1-5-15,-3 1 3 16,0 1-3-16,0-4 0 15,-2 1-3-15,-2-2 0 16,-4-3-6-16,1 0-16 16,-2 0-19-16,0 0-37 15,0-11-37-15,-1 1-44 16</inkml:trace>
  <inkml:trace contextRef="#ctx0" brushRef="#br0" timeOffset="263593.1535">22130 8750 201 0,'0'0'74'0,"2"0"0"15,6 0 6-15,7 0-28 16,2 5-11-16,5 3-21 15,-2 1-3-15,-4-1-6 16,3-2-6 0,0 0-5-16,-3-5-9 0,4-1-40 15,0 0-75-15,-1 0-158 16</inkml:trace>
  <inkml:trace contextRef="#ctx0" brushRef="#br0" timeOffset="265191.4792">22769 8770 118 0,'0'0'44'15,"0"0"17"-15,0 0-3 16,0 0-20-16,0 0 3 15,0 0 0-15,0 0-8 16,0 0-12-16,0 0 0 16,0 0-1-16,0 0-2 15,0-4-2-15,0 1-11 16,-7-1-1-16,-3 0-1 16,-1 2 6-16,-1-1-3 15,-4 3 4-15,3 0-5 16,0 0 2-16,-5 0 1 15,-1 9-1-15,1 5 3 0,-2 3-4 16,1 4-1 0,5 2-4-16,3 2 0 15,1 3 0-15,3-2-2 0,7 3 1 16,0-4 0-16,0-1 0 16,12-5-1-16,5-6-2 15,3-4-1-15,4-6 0 16,-1-3-1-16,5 0 0 15,-3-6 2-15,0-7-1 16,1-4 3-16,-5-2-1 16,-4-3 1-16,-2-1 1 15,-3 1-1-15,-2 0-2 0,-9 1 2 16,-1 2 2 0,0 2 2-16,-1 0 0 0,-16 3 2 15,-6-1-2-15,-6 2-3 16,1 2-6-1,-2 2-11-15,6 4-12 16,3-3-51-16,2 4-50 0,2-2-131 16</inkml:trace>
  <inkml:trace contextRef="#ctx0" brushRef="#br0" timeOffset="274411.2144">20163 9376 126 0,'-6'0'131'15,"6"0"-83"-15,0 0 6 16,0 0-17-16,0 0-17 16,0 0-5-16,6 0 17 15,-2 0-3-15,5-7 9 0,3 0-7 16,-1-5-7 0,8-2-3-16,-3-2-6 0,4-4-5 15,2-1-5-15,-2 0-1 16,-1 3-4-16,-5 0 2 15,-3 6-2-15,-4 2 2 16,-1 5 1-16,-2 3-1 16,-3 2-1-16,-1 0 1 15,0 0 4-15,0 0 1 16,0 0-5-16,0 5 1 16,0 10-2-16,0 5 2 15,-7 5-2-15,-3 4 0 0,0 0 2 16,0-1-2-1,2 2 0-15,-6 3 4 0,3-2-1 16,-1-1 0 0,2-1-3-16,5-8 1 0,4-4 0 15,-3-8-2-15,4-3 0 16,-2-5-1-16,2 1-1 16,0-2-4-16,-1 0 0 15,-1 0-9-15,2 0-24 16,0 0-33-16,0-2-86 15</inkml:trace>
  <inkml:trace contextRef="#ctx0" brushRef="#br0" timeOffset="279658.4103">20756 9403 283 0,'0'0'139'0,"0"0"-56"0,0 0-27 16,0 0-22-16,0 0-18 15,2 0-9-15,8 0-5 16,3 0 8-16,5 0 7 16,6 0 1-16,3 0-7 15,-2 0-1-15,5 0-1 16,-5 3-5-16,-2 0 0 16,-6-2-3-16,-5-1-1 15,-9 0-4-15,-3 0-16 16,0-4-41-16,0-12-82 15</inkml:trace>
  <inkml:trace contextRef="#ctx0" brushRef="#br0" timeOffset="282959.6202">21328 9373 120 0,'0'0'52'0,"0"0"4"15,0 1 0-15,0-1-24 0,0 0-9 16,0 2 7-16,0-2 3 16,0 0-8-16,0 0-7 15,0 0-5-15,0 0 2 16,0 0-9-16,0 0 0 15,0 0-1-15,0 0 3 16,0 0 4-16,0 0 2 16,0 0 1-16,0 0-8 15,0 0 0 1,0 0-5-16,0 0 5 0,0 0 2 16,0 0 0-16,0 0 2 15,0 0-3-15,0 0 5 0,0 0-3 16,-4 0 0-16,-1 0-5 15,-1 0 4-15,-4 0-8 16,0 1 3-16,-2 5-2 16,0 1 2-16,1 4 2 15,-3-1-1-15,2-1-1 16,2 3 4-16,0 0-2 16,2 2 1-16,-2 1-3 15,0 2-3-15,3 1 1 16,4-1 0-16,-2 2-1 15,5-1 0 1,0 1 1-16,0 3-2 0,0-3 0 16,0 0-2-16,7-3 1 15,4-1 1-15,1-3-3 16,1-5 1-16,3-1-1 16,-2-3-2-16,3-3-2 0,-2 0 3 15,5 0 0-15,0-9-1 16,2-4 2-1,-2-3-1-15,0 2 1 0,-6-2 0 16,0-3-1-16,-2 1 3 16,-2-3-2-16,0 0 1 15,-1-2-4-15,-1-2 1 16,-3-1-9-16,-1 1 13 16,-4 1 1-16,0 1 3 0,-9 5 0 15,-9 5 2 1,-6 2-1-16,-4 8-4 0,0 3-7 15,-4 0-4 1,2 0-2-16,3 1-12 16,3 5-12-1,10-2-72-15,5-1-101 0</inkml:trace>
  <inkml:trace contextRef="#ctx0" brushRef="#br0" timeOffset="284335.9322">21864 9745 140 0,'0'0'91'15,"0"0"-23"-15,0-1 1 16,-1 1-2-16,1 0-23 16,0 0-5-16,0 0-18 15,0 0-6-15,0 0-8 16,0 0 6-16,8 0 1 16,2 0 7-16,5 0-3 0,4 0-6 15,1 0-5-15,2 0-6 16,-5 0-1-16,2 0 0 15,-2 0-6-15,-2 0-12 16,-2-2-16-16,-3-4-25 16,-1-2-48-16,-2-1-60 15</inkml:trace>
  <inkml:trace contextRef="#ctx0" brushRef="#br0" timeOffset="284560.0102">21961 9604 353 0,'0'0'82'16,"0"-1"-8"-16,0 1-28 0,13 0-16 16,11 0-2-16,0 0-14 15,2 0-8-15,3 0-6 16,-3 0-1-16,1-4-14 15,-5 0-24-15,-3-3-28 16,-8-2-91-16</inkml:trace>
  <inkml:trace contextRef="#ctx0" brushRef="#br0" timeOffset="286077.6091">22472 9616 25 0,'-9'1'231'0,"9"-1"-176"16,-2 2 15-16,2-2-14 16,0 0-28-16,0 2-10 15,0-2 0-15,0 3 5 16,0-3 1-16,0 1-3 0,0 0 4 16,5-1-7-1,4 0-8-15,2 0 2 16,6-10-7-16,5-5 2 0,0-6-2 15,6-3-1-15,-1-2-4 16,-2 1 1-16,-2 4-1 16,-6 2 1-16,-5 6-2 15,-4 5 2-15,-3 2-2 16,0 6 2-16,-5 0 2 16,0 0 2-16,0 0-1 15,0 0-4-15,0 0 0 16,0 0-2-16,0 5 2 0,0 4 1 15,0 3 0-15,-8 5 1 16,-1 3-1 0,1 4 3-1,1 2-3-15,-3 6 2 0,0 4-1 0,0 2 0 16,-3 0 1-16,3 1-3 16,-6-5 2-16,6-4 2 15,3-5-4-15,1-6 0 16,5-6-3-16,-3-7-2 15,4-3-7-15,0-3-20 16,0 0-33-16,0 0-20 16,0-3-132-16</inkml:trace>
  <inkml:trace contextRef="#ctx0" brushRef="#br0" timeOffset="402408.1126">15499 12414 141 0,'0'0'87'16,"0"0"-20"-16,0 0 16 16,0 0-29-1,0 0-19-15,0 0-2 16,0 0-5-16,0 0 1 0,0 0-1 15,0 0-3-15,0 0-5 16,0 0 3-16,0 0-11 16,0 0-1-16,0 0 0 15,0 0-1-15,0 0-6 16,0 0-1-16,0 7 2 16,0 8-4-16,0 6-1 0,0 6 1 15,0 6 0 1,0 3 1-16,0 3 0 0,0-1-2 15,0-6 1-15,0-5-1 16,0-8 1-16,4-5-1 16,-4-6 1-16,0-6-2 15,0-1 3-15,0-1-2 16,0 0 0-16,0 0-2 16,0 0-8-16,0 0-15 15,0 0-25-15,2-3-44 16,4-19-72-16,1-4-131 15</inkml:trace>
  <inkml:trace contextRef="#ctx0" brushRef="#br0" timeOffset="402978.4654">15495 12388 10 0,'0'0'149'15,"0"0"-110"-15,0 0 11 16,0 0 0-16,0 0 21 15,0 0-11-15,0 0-14 0,0 0-11 16,0 0-16-16,0 0-7 16,0 0 4-16,0 0-5 15,0 0-1-15,3 0-1 16,7 0-1-16,3 0-4 16,3 0-2-16,-2 0-1 15,5-2-1-15,-3 1-1 16,3 1-2-16,-2 0 1 15,-4 0 0-15,-3 0-1 16,-5 8 3-16,2 2 0 16,-6 1 0-16,-1-1 3 0,0-1 1 15,0-2-2-15,0 4 5 16,-4-1-5-16,-13 3 4 16,-4-3-1-16,1 2 2 15,-1-3 2 1,-1-2 0-16,7-5-3 0,-2-2-5 15,7 3-1-15,7-3 1 16,1 0-2-16,2 0-3 16,0 0-12-16,0 0-20 15,0 0-25-15,0 0-58 16,15 0-42-16</inkml:trace>
  <inkml:trace contextRef="#ctx0" brushRef="#br0" timeOffset="403610.2903">15786 12809 106 0,'0'10'59'0,"0"-3"-10"15,0 0 6-15,0-1-11 16,0-2-2-16,0-1-9 16,0-1-8-16,1-2 2 15,-1 0-1-15,0 0 4 16,0 0 2-16,0 0-7 16,0 0-5-16,0 0-7 15,0 0-1-15,0-2-3 16,-5-9-6-16,-5-5 1 15,2-3-3-15,-1-7 0 0,1-2 4 16,2-7 6 0,-3-4 0-16,6-2-1 0,3-2-2 15,0 4 1-15,0 2 1 16,0 6 3-16,3 2-3 16,6 1 0-16,-5 3-1 15,3 0-5-15,-4 6-4 16,3 1 1-16,-5 5-2 15,-1 5 1-15,0-1 0 16,0 5 0-16,0 1-2 0,0 3-12 16,0 0-13-1,0 0-19-15,0 0-30 0,2 0-46 16,6 0-90-16</inkml:trace>
  <inkml:trace contextRef="#ctx0" brushRef="#br0" timeOffset="404352.2904">15844 12722 112 0,'-2'2'95'16,"2"0"-44"-16,0-2-20 16,0 0-16-16,0 0-8 15,0 0 34-15,0 0 6 16,0 0-1-16,0 0-4 15,0 0-3-15,0-9-13 16,0-6-5-16,7-9-5 16,2-6-6-16,-3-4-3 15,2-3-2-15,2 4 2 0,-5 6-2 16,1 6 4-16,-3 6-5 16,4 2 1-16,-6 5 0 15,1 2-3-15,-1 3-2 16,3 2 0-16,-4 1 0 15,2 0-2-15,-1 0 2 16,2 2-7-16,4 12 7 16,2 4 3-16,-3 3-1 15,3 2 0-15,-1 2-2 16,-3-4 0-16,3 4-2 16,2-7 1-16,-1 2 1 15,-4-5-2-15,3-5 2 16,-1-3 0-16,-4-2 1 15,-1-5-1-15,1 0-1 16,1 0 1-16,-3 0 0 16,4-8 0-16,2-10 10 0,0-6-3 15,-1-5 4-15,4-2-4 16,-1-3-1-16,1 5 1 16,-2 2-3-16,-1 5-4 15,0 4 0 1,-4 5 0-16,2 2 0 0,-3 6 0 15,-2 1-4-15,0 2 2 16,0 2-2-16,0 0-14 0,0 0-20 16,0 0-15-16,1 0-22 15,6 0-61-15,5 2-80 16</inkml:trace>
  <inkml:trace contextRef="#ctx0" brushRef="#br0" timeOffset="404725.0373">16247 12399 225 0,'0'0'77'0,"0"0"2"16,0 4-16-16,0 2-24 15,0 1-15-15,2 4 0 16,-1 2-6-16,1 6-3 16,1 3 0-16,-3 1 0 15,0 1 1-15,0 6-6 16,0-1 1-16,0-1-9 15,0-1 2-15,0-7-4 16,0-7-3-16,0-2-6 16,0-8-15-16,0-3-15 15,0 0-26-15,0 0-41 0,0 0-71 16</inkml:trace>
  <inkml:trace contextRef="#ctx0" brushRef="#br0" timeOffset="404988.7128">16160 12493 229 0,'0'0'119'16,"0"0"-38"-16,0 3-51 15,0-2-9-15,12 4 2 16,1-2 2-16,4 2-14 0,-4-1-5 15,0 1 2 1,3-3-5-16,-5 0-2 0,1 1-1 16,0-1-3-16,-2 2-10 15,1 0-15-15,0-2-27 16,-1 1-25-16,3-3-60 16</inkml:trace>
  <inkml:trace contextRef="#ctx0" brushRef="#br0" timeOffset="405534.5756">16389 12562 234 0,'0'2'127'0,"0"-1"-51"15,0-1-35-15,0 2-12 16,1-2-6 0,11 0-7-16,4 0-4 0,-3-2-3 15,4-10-6-15,-2-4 3 16,-1-2 1-16,3 1-4 0,-3 2-2 15,-6 2 0-15,2 2-1 16,-1 2 0-16,-6 6-1 16,-2 2 0-16,1 1 1 15,-2 0 0-15,4 0 1 16,-3 0 3-16,1 0 0 16,-1 11-1-16,1 3 6 15,3 6-5-15,-3 2 0 16,1 2-1-16,2 2-2 15,-3-5 4-15,0 6 1 16,-2-3 1 0,0-1 0-16,0-3-1 15,0-7-6-15,0-4 0 0,0-7-2 16,1-2-6-16,-1 0-13 0,6 0-7 16,-6 0 3-16,0 0-6 15,0 0-27-15,0-2-31 16,4-10-19-16,6-9-71 15</inkml:trace>
  <inkml:trace contextRef="#ctx0" brushRef="#br0" timeOffset="406022.8814">16698 12257 251 0,'0'0'120'0,"0"0"-54"15,0 3-35-15,0-3-4 16,0 6-11-16,0-2-2 15,0 1-10-15,3 3 3 16,4-1-1-16,-3 0 0 0,4 3-1 16,2-1 0-16,0 2-2 15,2 3-3-15,-2 3 0 16,0 0 0-16,-4 2 0 16,4 3 4-16,-1 2-4 15,-2 2 0-15,-6 3 1 31,1-1-1-31,-2 7 0 0,0 1 3 0,0 4 1 16,-2 1 3 0,-8-1 10-16,-3-3 2 0,1-3-2 15,-1-8 0-15,8-7-10 16,-2-7-7-16,4-4-1 16,1-6-6-16,-3 0-11 15,2 2-19-15,1 0-22 0,-1-3-91 16</inkml:trace>
  <inkml:trace contextRef="#ctx0" brushRef="#br0" timeOffset="407184.4502">16971 12669 221 0,'0'0'187'16,"0"0"-104"-16,0 0-25 0,0 0-17 15,0 0-13-15,0 0-5 16,0 0-7-16,0 0-2 15,0 0-1-15,0 2 2 16,7-2-5-16,3 1 3 16,3 1-1-16,5-2-7 15,-3 0-1-15,2 0-4 16,-5 0-2-16,-1 0-4 16,-4 0-1-16,-3 0-11 15,-1 0 1-15,-3 0-12 16,0 0-25-16,1-2-15 0,5-5-49 15,-6-10-67-15</inkml:trace>
  <inkml:trace contextRef="#ctx0" brushRef="#br0" timeOffset="407453.6291">16947 12493 298 0,'0'0'158'0,"0"0"-72"0,0 0-40 15,7 0-16-15,5 2 3 16,8 0-5-16,2 3-11 16,-1-2-9-1,0 0-5-15,-4-1-2 0,1 0-1 16,-5-2-2-1,-2 0-13-15,-2 0-22 32,-1 0-28-32,-3 0-27 15,1 0-102-15</inkml:trace>
  <inkml:trace contextRef="#ctx0" brushRef="#br0" timeOffset="419222.7395">17442 12466 52 0,'0'0'160'16,"-1"0"-108"-16,1 0-21 16,0 0-4-16,0 0-11 0,0 0 0 15,0 0 1-15,0 0 4 16,0 0 12-16,0 0 8 16,0 0-2-16,0 0-1 15,0 0-12-15,0 0-5 16,-2 0-11-16,2 0 4 15,0 0-6-15,0 0-1 16,0 0-5-16,0 0 0 0,0 0 2 16,-2 0-1-1,1 0 3-15,-3 0-1 0,2 0 5 16,-1 0-4-16,-2 0-4 16,0-2-1-16,-2 1 2 15,1-1 1-15,-2 1-2 16,-1 1 4-16,0 0 0 15,-1 0 4-15,4 0-4 16,-4 0 0-16,0 8 0 16,0 2-3-16,1 2 1 15,1 2-4-15,3-1 0 16,-2 0 0-16,4 4 0 16,2 1 0-16,1 1 0 15,0-2 2-15,0 4-1 0,0-2 0 16,0-2-1-16,0-3 0 15,8 0 0-15,-2-4-2 16,3 0-2-16,1-3 4 16,0-1-2-1,2-3 2-15,-2 1 0 0,1 0 0 16,1-3-1 0,-2-1-1-16,2 0 1 0,1 0-1 15,1 0 1-15,-1-7-4 16,-1 0 5-16,-4-1-2 15,4-2 0-15,-2 0-1 32,-5 2 2-32,3-1 0 0,-1 3 2 0,-4-2-2 0,0 2 0 15,4-1 0-15,-5-1 2 16,5-5-1-16,-4-3 0 16,4 0 0-16,-4-2-1 15,0 6 0-15,-1 0 1 16,2 3 0-16,-4 5 0 15,0-3 0-15,0 3 1 16,0-3 1-16,0-2-1 16,0 0-1-16,-6-2 0 15,1 2 2-15,-3-1-2 16,-4 3 3-16,2 2-3 16,-1 0 4-16,-3 2-3 15,-3 0 3-15,4 2-3 16,-4 1 0-16,4-2-1 0,1 2-1 31,1 0 1-31,1 0-7 0,-2 0 1 16,0 0-13-16,2 0-18 0,2 2-38 15,6 3-52-15,1 2-168 16</inkml:trace>
  <inkml:trace contextRef="#ctx0" brushRef="#br0" timeOffset="423887.5248">17859 12471 37 0,'-4'0'240'16,"1"0"-158"-16,3 0-45 0,0 0-15 15,0 0-6 1,0 0 5-16,0 0 5 0,0 0 5 15,0 0-2-15,0 0-1 16,0 0 2-16,0 0-2 16,0 0-1-16,0 0-7 15,0 0-3-15,0 13-7 16,0 5-5-16,0 8-3 16,0 2-2-16,-4 3 0 15,0-1 1 1,-3 1-1-16,5-1 2 0,-5-2-1 15,4-3-1-15,0-7 1 16,-2-6-1-16,5-8 0 0,0-4 0 16,0 0-10-16,0 0 0 15,0 0-15-15,0 0-5 16,0 0-12-16,0-1 0 16,0-8-20-16,0-3-31 15,0-7-73-15</inkml:trace>
  <inkml:trace contextRef="#ctx0" brushRef="#br0" timeOffset="424180.2988">17640 12549 302 0,'0'0'127'0,"0"0"-70"16,0 1-32-16,15 2-5 16,8 0 13-16,6-1-2 15,1 2-11-15,2-4-1 16,-4 3-7-16,0 0-5 16,-6 0-2-16,-7 0-3 15,0-3-4-15,-5 0 0 16,-7 0-9-16,4 0-29 15,-2 0-34-15,5 0-93 0</inkml:trace>
  <inkml:trace contextRef="#ctx0" brushRef="#br0" timeOffset="424984.8939">18260 12864 217 0,'0'0'116'16,"0"0"-48"-16,0 0-23 15,0 0-13-15,0 0-22 16,0 0-3-16,0 0-5 15,-2 0 3-15,-1-1 6 16,0-7 11-16,-4 4-3 16,4-1-3-16,-4-5 1 15,-2 0-8-15,5-1 0 16,-7-2-7-16,3 0 2 16,3-3-1-16,-3-1 3 0,-2 1-1 15,3-5 2-15,4 2 2 16,1 0-1-16,2-4 1 15,0-1-2-15,0 1 1 16,0-4-3-16,3 1 6 16,6-4 0-16,2-1 4 15,2 0-2-15,5-1 1 16,3 3-2-16,-1-1-4 16,4 5 1-16,-4 4-6 15,2-1 4-15,-2 2-3 16,-6 0 1-16,4 6-2 15,-7 1-1-15,-5 5-2 0,0 3 0 16,-2 2-1 0,-2 3-1-16,-2 0-5 0,0 0-23 15,0 0-19-15,0 0-42 16,-5 3-146-16</inkml:trace>
  <inkml:trace contextRef="#ctx0" brushRef="#br0" timeOffset="430847.4338">18522 12514 155 0,'0'0'74'0,"-1"0"-15"16,1 0-2-16,0 0-6 15,0 0-17-15,0 0-6 16,0 0-3-16,0 0-6 16,0 0 1-16,0 0 0 15,0 0 2-15,0 0-10 16,0 0 7-16,0 0-7 16,0 0 1-16,0 0-1 15,0 0-3-15,0 0-3 16,-4 0-3-16,1 0 4 0,0 0-6 15,-4 0 1-15,2 0-1 16,-3 0 0-16,-2 0 4 16,1 0-3-16,0 0 4 15,2 0-2-15,-7 0 1 16,2 5-4-16,2 2-1 16,-2 1 4-16,2 2-8 15,4 8 6-15,-1 4-2 16,6 2 0-16,1-1 0 15,0 1 0-15,0-4 2 16,0 0-2-16,10-7 0 0,0-2-2 16,3 1 0-16,4-8 2 15,-1 2 0 1,4-3-1-16,1-3-1 16,-1 0 0-16,-5 0 1 0,2 0-1 15,-4-5 0-15,0-8 1 16,-1 2 0-16,-4-8 0 31,1-2 1-31,-6 0 1 0,2-3 0 0,-5 2-1 16,0 2 0-16,0 3 1 15,0 7 0-15,-7-2-2 16,-4 2 3 0,-1 5-1-1,-1-1 2-15,-3 3 0 0,2-1-3 16,2 0 1-16,-4 1-2 0,5 3 2 0,1 0-4 15,0 0 2-15,3 0 1 16,0 0-6-16,6 0-2 16,1 0-11-16,0 0-30 15,0 0-43-15,0 0-127 16</inkml:trace>
  <inkml:trace contextRef="#ctx0" brushRef="#br0" timeOffset="431374.8098">18703 12702 222 0,'-4'0'118'15,"3"0"-27"-15,1 0-21 16,0 0-26-16,0 2-21 15,0 3-3-15,0 3-9 16,0-1-4-16,0 1-6 0,0-5 1 16,0 3-1-16,0-4-1 15,0-2 0-15,0 0-11 16,0 0-26-16,0 0-44 16,0 0-126-16</inkml:trace>
  <inkml:trace contextRef="#ctx0" brushRef="#br0" timeOffset="432384.9322">18800 12615 29 0,'-5'0'193'0,"5"0"-114"16,0 0-4-16,0 0-29 15,0 0-13-15,0 0-10 16,0 0-3-16,0 0-5 16,0 0-2-16,0 0 0 0,0 0-4 15,0 0 1 1,0 0 0-16,0 0 7 0,7-3-3 15,1-3 0-15,0-5-5 16,2 0 2-16,4-2-2 16,-6 0-7-16,6-4 1 15,-3 6-1-15,-4-5 2 16,1 6-4-16,1-4 3 16,-5 2-2-16,2 2 0 15,-2 3 1-15,0 5-1 16,-2 0 0-16,-1 2 0 15,-1 0-1-15,0 0 0 16,0 0-1-16,0 0 1 0,0 0-1 16,0 0 2-1,0 0-1-15,0 0 3 0,0 0-1 16,0 0-1-16,0 0 1 16,0 0 3-16,0 0-4 15,0 0 3-15,0 4-3 16,0 6 3-16,0 2-3 15,0 2 2-15,0 3-1 16,0 5-2-16,2-3 0 16,-1 0 2-16,-1 2-4 15,0-2 2-15,0-2 0 16,0 4 0-16,0-5 0 0,0-3 2 16,0-2-2-16,0-3 1 15,0 0-1-15,0-1 0 16,0 0 1-16,0 2-2 15,0-1 1-15,0-1-1 16,0-1 2-16,0 3-1 16,0-2 1-16,0-2-1 15,0-2-1-15,0-2-7 16,0-1-6-16,0 0-25 16,0 0-36-16,0 0-61 15,0 0-184-15</inkml:trace>
  <inkml:trace contextRef="#ctx0" brushRef="#br0" timeOffset="446516.1965">19268 12477 152 0,'0'-2'96'0,"0"1"-29"0,0 1 4 16,0-3-21-1,0 3-9-15,0 0-5 0,0 0-4 16,0 0-3-16,0 0 4 16,0 0-9-16,0 0-6 15,-2 10-4-15,-1 5-8 16,2 8-6-16,-6 2 2 16,2 8-4-16,-4 1 4 15,1-3-1-15,1 1 0 16,2-4 1-16,4-4 0 15,-1-4-2-15,2-7 0 16,0-7-2-16,0-1 1 16,0-4-6-16,0-1-3 15,0 0-13-15,0 0-10 16,0 0-7-16,0 0-13 0,0-6 3 16,0-4-20-1,0-1-56-15,0-3-32 0</inkml:trace>
  <inkml:trace contextRef="#ctx0" brushRef="#br0" timeOffset="446831.6065">19113 12549 195 0,'-2'0'132'0,"2"0"-32"0,0 0-44 15,0 0-16-15,0 0-20 16,0 0-4-16,2 0-10 16,9 0 7-16,8 4 0 15,3 4-8-15,-6-1-1 16,7 2-3-16,-3 1-1 16,-3-2 4-16,0-2-8 15,-3 4 5-15,-7-6-1 16,2 3 0-16,-2 1-4 15,-6-2-8-15,3-1-17 16,-3-2-15-16,-1-2-31 16,0-1-39-16,0 0-26 15</inkml:trace>
  <inkml:trace contextRef="#ctx0" brushRef="#br0" timeOffset="447162.828">19149 12480 269 0,'0'0'95'0,"0"7"-29"16,0 2-32-16,0 1-14 15,0 3-5-15,9 2-2 0,2 0 0 16,1 4 1-16,-2 1 4 15,2 0-3-15,-2 3-3 16,0-2-9-16,0 1 0 16,-2-7-2-1,-3-2-1-15,2-4 0 0,-5-3-6 16,-1-4-8-16,1-2-13 16,-2 3-10-16,0-3-20 15,0 0-6-15,0 0-42 16,0 0-5-16,5 0-61 15</inkml:trace>
  <inkml:trace contextRef="#ctx0" brushRef="#br0" timeOffset="447522.0671">19165 12739 35 0,'0'-7'194'16,"0"1"-132"-16,0-3 7 16,0 1-20-16,7-1-13 15,9 1-4-15,0-6-5 16,4 2-7-16,2-2 4 15,4-1-7-15,-3 2 1 0,-1-3-9 16,1 5 0 0,-3-2-8-16,-5 3 2 0,0 3-1 15,-5-2-2-15,-3 3 0 16,-2 1-5-16,-3-1-3 16,-2 3-28-16,0 1-31 15,1-4-57-15,-1 4-148 16</inkml:trace>
  <inkml:trace contextRef="#ctx0" brushRef="#br0" timeOffset="451871.7628">19674 12608 123 0,'0'0'71'0,"0"0"-20"15,0 0 2-15,0 0 6 16,0 0-13-16,0 0-8 16,7-7-6-16,3 1 2 15,-4-2-1-15,4-5-11 0,1 1-6 16,-1-3 0-1,1-2-6-15,5 4-3 0,-5-2 0 16,1-3-4-16,0 2 3 16,-1-1-3-16,1 2-3 15,-4 3 2-15,1 4-2 16,-7 2 0-16,-1 3 0 16,1 3-1-16,-2 0 2 15,0 0-1-15,0 0 2 16,0 0 5-16,0 0-2 15,0 3-3-15,0 6-2 16,0 5 1-16,0 3 0 16,0 1 0-16,0 1-1 15,0 2 2-15,0-1-1 16,0 5 2-16,0 1 0 16,0-1-1-16,-2 2 1 0,1-3-2 15,1-1-1-15,-2-2 3 16,2-1-1-16,-5 0 3 15,5-7-3-15,-2 0 1 16,0-5 1-16,2-3-3 16,0 2-1-16,0-4-1 15,0 0-2-15,0-3-14 16,0 0-31-16,0 0-54 16,2 0-157-16</inkml:trace>
  <inkml:trace contextRef="#ctx0" brushRef="#br0" timeOffset="457994.47">20218 12487 99 0,'0'0'119'0,"0"0"-63"15,0 0-21-15,-2 0-6 16,2 0-3-16,0 0 3 16,0 0 7-16,0 8-6 15,0 2-1-15,0 6-3 16,0 4-5-16,0 6-7 16,0 1-2-16,0 0-3 15,0 0-2-15,0 0 0 16,0-3-5-16,0-4-1 0,0-4-1 15,0-7 0-15,0-5-1 16,0-3 1-16,0-1-11 16,0 0-8-16,0 0-22 15,0 0-15-15,0 0-9 16,0-6-45-16,0-7-34 16</inkml:trace>
  <inkml:trace contextRef="#ctx0" brushRef="#br0" timeOffset="458311.6807">20132 12506 124 0,'0'0'116'16,"0"0"-47"-16,0 0 6 0,0 0-27 15,0 0-5-15,9 6-3 16,-1 8-13 0,6 1-5-16,-3 2-11 0,1-1-3 15,0 7-3-15,1-3-2 16,0 4-3-16,1-7 0 16,-2 0 1-16,-2-3-2 15,-4-3-1-15,1-2 1 16,-6-5-12-16,2-2-17 15,1-2-28-15,-4 0-29 16,2 0-49-16,-2-11-14 0</inkml:trace>
  <inkml:trace contextRef="#ctx0" brushRef="#br0" timeOffset="458594.8684">20134 12504 138 0,'0'0'117'0,"0"0"-59"0,0 0 4 15,0 0-15 1,0 8-6-16,9 6-1 0,1 1-10 16,0 6-13-16,1-1-8 15,1-2-6-15,0-1-3 16,-1 2-1-16,1-1-1 15,-2-4-9-15,-2 0-6 16,-3-1-12-16,-3 0-16 16,-2 1-23-16,0-6-103 15</inkml:trace>
  <inkml:trace contextRef="#ctx0" brushRef="#br0" timeOffset="458797.5032">20125 12658 71 0,'0'-17'170'0,"18"1"-107"0,3-3 40 16,1 4-44-16,1-2-17 16,-1 5-16-16,0 0-7 15,-2-1-11 1,3-3-8-16,0-1 0 0,3-3-12 15,-1 4-45-15,0-5-89 16</inkml:trace>
  <inkml:trace contextRef="#ctx0" brushRef="#br0" timeOffset="461947.6057">20564 12502 92 0,'-2'0'90'16,"2"0"-45"-16,0 0-5 0,0 0-13 16,0 0 4-16,0 0-6 15,0 0 1-15,0 0 1 16,0 0 4-16,0 0-2 15,0 0-7-15,0 0-3 16,0 2-1-16,0-2-1 16,3 0-7-16,4 0-3 15,-2 0 5-15,6 0-4 16,5-7 4-16,-4 0-5 16,2-5-1-16,2-3-5 15,-4-1 3-15,2-1-3 16,-1 1 0-16,1-1 2 0,-7 10-3 15,0 0 0 1,-6 5 0-16,-1 0 0 0,0 2 0 16,0 0 2-16,0 0-1 15,0 0 2-15,0 0 0 16,0 0 1-16,0 0-1 16,0 9-3-16,0 6 3 15,0 1-3 1,0 2 0-16,-3-1 1 0,-6 6 0 15,3 2-1-15,1 1 4 16,-4 1 1-16,6 2-5 16,-2-5 1-16,2-1 0 15,3-6-1-15,0 0 1 16,0-7-2-16,0-1 1 16,0-6-1-16,0-3 0 0,0 0 1 15,0 0-2 1,0 0-3-16,0 0-2 0,0 0-8 15,0 0-10-15,0 0-17 16,0 0-28-16,8-1-42 16,5-14-85-16</inkml:trace>
  <inkml:trace contextRef="#ctx0" brushRef="#br0" timeOffset="462586.0261">20885 12318 31 0,'-6'0'214'16,"5"0"-134"-16,-1 0 5 15,2 0-40-15,0 0-19 16,0 0-15-16,0 0-10 15,0 0 2-15,0 2 0 16,0 5-2-16,0 0 7 16,3 3 1-16,1 1 9 15,-1-2-9-15,0 2-1 16,3 2-4-16,-3 4-2 16,2 1-2-16,-3 4 1 15,1 4-2-15,-3 0 2 16,3 2-1-16,1 3 2 0,-4-3-2 15,0 3 0-15,0 2 1 16,0 0 4 0,-9-1-4-16,-1-1 3 0,-3-1 1 15,2-2 7-15,-5 0-5 16,1-3 3-16,4-2-2 16,1-5-2-16,3-1-3 15,2-8-3-15,-2-2 0 16,4-1 0-16,1 1-1 15,-2-6-4-15,3 2-1 16,1-2-13-16,-2-1-24 16,2 0-54-16,0 0-164 15</inkml:trace>
  <inkml:trace contextRef="#ctx0" brushRef="#br0" timeOffset="479789.5977">21210 12699 99 0,'-1'-3'124'0,"1"2"-42"16,0 1-2-16,0 0-29 15,0 0-10-15,0 0-3 16,0-3-3-16,0 3-5 16,0 0 3-16,-2 0-3 15,2 0-8-15,0 0 0 16,0 0-7-16,0 0-4 16,0 0-9-16,0 0 0 15,9 0 0-15,7 0 0 16,6 0 1-16,4 0-3 15,-3 0 2-15,-2 0-2 16,0 0 0-16,-4 0 0 0,-3 0-2 16,-7 0 2-16,-2 0 0 15,-5 0 3-15,2 0-3 16,-1 0 0-16,-1 0-1 16,0 0 1-16,0 0-8 15,0 0-12-15,0 0-25 16,0 0-35-16,0 0-74 15,0 0-172-15</inkml:trace>
  <inkml:trace contextRef="#ctx0" brushRef="#br0" timeOffset="480121.2889">21271 12532 262 0,'0'0'107'0,"0"0"-33"16,0 0-10-16,0 0-25 16,0 0-8-16,0 0-8 15,0 0-4-15,10 0 7 0,10 0-1 16,-2 4-8-1,8-4-11-15,-9 0-3 0,2 0-2 16,-2 0-2-16,-5 0 2 16,-2 0-1-16,-4 0 0 15,0 0-4-15,-6 0-16 16,1 0-32-16,6 1-40 16,-1 1-138-16</inkml:trace>
  <inkml:trace contextRef="#ctx0" brushRef="#br0" timeOffset="480949.8412">21839 12478 113 0,'0'-1'103'16,"0"1"-45"0,0-2-4-16,0 1-12 0,0-2-13 15,0 3 1-15,0 0-3 16,0 0 8-16,0 0-1 16,0 0-6-16,0-3-11 15,0 1 1-15,-5 0-5 16,2-1 0-16,-4 1 0 15,2 0-2-15,-5-1 0 16,-1 3 2-16,-3 0 0 16,-6 0-8-16,-1 0 2 0,-1 0-5 15,-4 0 7 1,4 12-5-16,5 2 3 0,-4 2-3 16,4 2-2-16,4 4 0 15,5-2 1 1,3 4 1-16,5 4-2 0,0-2-4 15,0 2 4-15,0 2-2 16,16-5 0-16,4-3 1 16,4-6-1-16,1-3 0 15,0-5-1-15,4-6-4 16,-3-2 5-16,1 0-4 16,-3-1 2-16,-3-14-2 15,1-6 4-15,-3-5 0 0,-6-3 0 16,-1-2-1-1,-4-2 1-15,-2-1-1 16,-2 1 2-16,-2-1-3 0,-1 0 0 16,-1 6 0-16,0 6 1 15,0 12 0-15,-7 4 1 16,-9 6 1-16,-6 0 2 16,-8 0-3-16,-2 13 0 15,4 1-2-15,3-2 2 16,5-1-7-16,6-2 1 15,6-1-7-15,5 0-15 16,1 2-25-16,2 7-42 16,0 1-83-16</inkml:trace>
  <inkml:trace contextRef="#ctx0" brushRef="#br0" timeOffset="481322.9306">22022 12741 326 0,'0'0'119'0,"0"0"-39"16,0 0-31-16,0 0-17 16,0 2 0-16,0 7-15 15,0 4-14-15,0-1-1 16,0 0-2-16,0-6 0 15,0 1-8-15,0-4-26 16,0-2-29-16,0-1-72 16,6 0-167-16</inkml:trace>
  <inkml:trace contextRef="#ctx0" brushRef="#br0" timeOffset="482102.5707">22192 12577 123 0,'-7'3'190'0,"4"1"-109"16,3-4-7-16,0 0-32 15,0 0-18-15,0 0-16 16,0 0-1-16,0 0-2 16,0 0 2-16,0 0 2 15,0 0 4-15,0 0-6 0,6-7 11 16,8-5 5-16,1-3-7 16,4-7 0-16,2-4-7 15,3-1-5-15,-1 0-3 16,-1 2 0-16,-4-1 0 15,-3 4 0-15,-5 6-1 16,-1 4 1-16,-1 5 5 16,-6 4-4-16,-1 3 0 15,-1 0 0 1,0 0 1-16,0 0-3 0,0 0 10 16,0 0-6-16,0 0 4 15,0 0-5-15,0 7-3 16,0 4 3-16,0 1-1 0,0 4-1 15,0-2 0 1,0 4 1-16,0 3-2 16,0 2 5-16,0 1-2 0,0 3 5 15,0 2 1-15,0 2-5 16,0 3-4-16,-3 3 1 16,-1-4-1-16,-2 2 2 15,-1-3-4-15,2-8 4 16,-3-4-2-16,6-12 2 15,2-6-2-15,0-2-1 16,0 0-10-16,0 0-15 16,0 0-14-16,0-2-15 0,-1-5-23 15,1-1-70-15,-4 6-244 16</inkml:trace>
  <inkml:trace contextRef="#ctx0" brushRef="#br0" timeOffset="488881.9504">14725 10091 130 0,'-1'0'65'16,"1"0"-11"-16,0-3-8 15,-2 2-18-15,-3-2-7 16,3 0 4-16,1 0 3 16,1 1 0-16,0-1-8 15,0-1 4-15,-2-1 2 0,-1 1-6 16,-2-3-1-16,2 3-2 16,-4-1-2-16,3 1-5 15,-3 1 0-15,4 2-4 16,-4 1 3-16,1 0 5 15,-4 0-2-15,-5 0-9 16,0 8 0-16,-4 3 1 16,6 1 1-16,1 3 2 15,4 3-3-15,6 4-1 16,1 0-2-16,1 2-2 16,0-1 1-16,0-4-1 15,11-4 0-15,10-2 0 16,-1-4 1-16,-2-2-3 15,0-6-2-15,2-1 2 0,2 0-2 16,0-3-7-16,-4-11 6 16,-1-3 3-16,0-3 3 15,-7 3 2-15,-7-2-1 16,-2 1 3-16,-1 2 0 16,0 1 1-16,-1 1-3 15,-9 2 5-15,-2 1-6 16,-1 2 3-16,-4 3-2 15,2 3 2-15,-5 3-1 16,-2 0 0-16,1 0-3 16,-1 0 0-16,3 0-1 15,13 5-2-15,-1-1-4 0,6 1-13 16,-5-4-9-16,5-1-14 16,-1 0-55-16,2 0-102 15</inkml:trace>
  <inkml:trace contextRef="#ctx0" brushRef="#br0" timeOffset="489343.7729">14822 10287 178 0,'2'0'114'0,"-2"0"-46"0,0 0-15 16,0 0-11-16,0 0-5 16,0 3 4-16,0 0-5 15,0 1-7-15,5 0-11 16,-3 3-4-16,-1-3-8 15,1 1-6-15,-2-2 1 16,4-2-2-16,-4 1-8 16,0-2-39-16,0 0-86 15,3 0-184-15</inkml:trace>
  <inkml:trace contextRef="#ctx0" brushRef="#br0" timeOffset="490339.9186">14946 10228 171 0,'0'0'62'16,"0"0"-20"-16,0 0-8 15,0 0-11-15,-1 0 4 16,1 0 8-16,0 0 0 15,0 0-1-15,0 0-4 16,0 0-5-16,0 0-5 16,0 0-4-16,0 0 0 0,1-6 11 15,11-7-7-15,0-5 0 16,6-4-7-16,-1-2-1 16,1-1-5-16,-3 1-4 15,4 0 0-15,-8 3-1 16,2 3 1-16,-3 1-3 15,-3 5 4 1,-4 4-3-16,-3 5 3 0,0 2 1 16,0 1-2-16,0 0 1 15,0 0-2-15,0 0-2 16,0 0 1-16,0 0-2 16,0 0-1-16,0 0 1 15,0 1 2-15,0 6 0 16,0 2 1-16,0 2-2 0,0 2 0 15,0 3 0-15,-3 4-1 16,0 1 2-16,-4 5-3 16,0 2 3-16,3 2-1 15,-5 6 1-15,4 1 1 16,-1-6-1-16,6-4-1 16,-7-9 0-1,7-7 1-15,0-3-3 0,0-5 0 16,0-1 2-16,0-2 0 15,0 0 2-15,0 0-2 16,-2 0-7-16,-1 0-21 16,1 0-37-16,2 0-75 15,-1-2-317-15</inkml:trace>
  <inkml:trace contextRef="#ctx0" brushRef="#br0" timeOffset="494133.3324">14165 13003 54 0,'24'0'29'0,"6"0"-18"15,0 0 1-15,2-7-5 16,3-2-3-16,-3-2-4 16,1 4 0-16,0-3 1 0,-2 6 0 15,-3-2 4-15,-6 0-4 16,-6-4 1-16,1-1-2 16,-7-2-10-16</inkml:trace>
  <inkml:trace contextRef="#ctx0" brushRef="#br0" timeOffset="495876.9369">15471 13051 94 0,'0'-2'57'0,"0"0"-25"0,0 2-8 15,0-4 2 1,0 4 9-16,0-1 3 0,0-1 15 16,0 2 0-16,0-3-1 15,0 3-7-15,0 0-6 16,0 0-12-16,0 0 3 15,0 0-14-15,0 0 2 16,2 10-6-16,0 1-1 16,-2 8-6-16,0 3 0 15,1 2 0-15,-1 4-2 16,0-2-1-16,0 3 3 16,0-1 4-16,0-4-7 0,0-1 4 15,0-6-2-15,-1-1 0 16,1-7-1-1,0-4-2-15,0-5-2 0,0 0-1 16,0 0 2-16,0 0-6 16,0 0 3-16,0 0-2 15,-2 0-7-15,0 0-14 16,-3 0-37-16,3-3-25 16,2-16-97-16,0-6-112 15</inkml:trace>
  <inkml:trace contextRef="#ctx0" brushRef="#br0" timeOffset="496375.2572">15486 12980 104 0,'2'-1'127'0,"-2"1"-28"16,0 0-16-16,0 0-28 16,0 0-10-16,0 0-10 15,0 0-22-15,1 0-4 16,6 0-2-16,3 0 14 16,2 0-10-16,3 0-4 15,3 0-2-15,2-2 1 0,1 2-6 16,-5 0 3-16,1 0-1 15,-4 0-2-15,-1 9 0 16,-4-3-1-16,1 2 0 16,-8 4 1-16,-1-1 0 15,0 2 0-15,0 4 3 16,-1-1 1-16,-16 1-1 16,1-2-1-16,-3-5-1 15,-4-2 8-15,1-4 0 16,0-2-4-16,2-2-4 15,7 0 4-15,1 0-4 16,5 0 2-16,6 0 0 16,-1 0-3-16,2 0 0 0,0 0-7 15,0 0-17-15,0 0-25 16,0 0-28-16,3 0-62 16,16 0-145-16</inkml:trace>
  <inkml:trace contextRef="#ctx0" brushRef="#br0" timeOffset="496889.5984">15729 13405 212 0,'1'0'119'15,"-1"0"-40"-15,0 0-20 16,2 0-20-16,-2 0-14 15,0 0-8-15,0 0-3 16,0 0 0-16,0 0-5 16,0-4 0-16,0-5-3 15,-3-6 5-15,-4-4-11 0,0-5 4 16,2-4-2-16,4-4 4 16,-5-4 0-16,6-2 3 15,0-1 0-15,0 3 2 16,6 1 0-16,-2 9-2 15,5 2 4 1,-6 5-8-16,4 1 1 0,-4 4-2 16,3 5-1-16,-3-1-2 15,0 5-1-15,2-1-2 16,-3 3-13-16,1 0-11 16,1 2-16-16,-4-2-17 15,0 1-57-15,1 2-135 0</inkml:trace>
  <inkml:trace contextRef="#ctx0" brushRef="#br0" timeOffset="497535.5865">15842 13275 245 0,'0'0'77'16,"0"0"-52"-16,0-1-12 15,2-11 21-15,5-3 6 16,-4-5-7-16,4-1 4 15,-3-5 0-15,3-1-7 16,2 1-6-16,-3 1-10 16,1 0-6-16,2 5 0 15,-5 3-4-15,3 7-3 16,-5 5 0-16,-1 4 0 16,1 1 0-16,2 0-1 15,-3 0 0-15,1 0 0 0,-1 6 4 16,6 11 0-16,-2 3-4 15,2 3-1-15,-5 5 0 16,1-3 1-16,2-1-3 16,-2-2 1-16,6-4-3 15,-5-4 1-15,3-1 0 16,0-9 4-16,-4-1-1 16,1-3 1-1,1 0 0-15,-2 0 0 0,6-7 2 16,-3-13 6-16,8-4 5 15,-4-2-3-15,2-2 5 16,-1 4-5-16,-5 1 2 16,4 5-4-1,-3 1-5-15,2 5-2 0,-7 3-1 0,1 1 0 16,2 3-1-16,-3 1 0 16,-2 3-10-16,0 1-12 15,0 0-18-15,0 0-20 16,0 0-60-16,1 0-120 15</inkml:trace>
  <inkml:trace contextRef="#ctx0" brushRef="#br0" timeOffset="497872.6076">16234 13009 185 0,'0'0'157'0,"0"6"-63"0,0 4-53 0,0 5-9 16,0 3-12-16,0 1-6 16,0 5-4-16,1-2-5 15,1 2 3-15,-2 0-2 16,1 2 5-16,-1-3-6 15,0-2 2-15,0-2-5 0,0-4 0 16,0-3-1 0,0-1-1-16,0-4-6 0,0 0-5 15,0-5-11-15,0 3-17 16,0-3-23-16,0-2-72 16,0 0-92-16</inkml:trace>
  <inkml:trace contextRef="#ctx0" brushRef="#br0" timeOffset="498287.2355">16150 13167 181 0,'0'0'118'0,"0"0"-52"16,0 0-6-16,0 0-5 15,0 0-21-15,0 0-6 16,0 0-13-16,2 0-3 16,8 0 6-16,3 0-6 15,5 0-6-15,-4 0-3 16,4 0-3-16,-5 0 2 0,4 0-4 16,-3 4-8-16,0-1-13 15,2-1-13-15,-1-2-55 16,5 0-76-16</inkml:trace>
  <inkml:trace contextRef="#ctx0" brushRef="#br0" timeOffset="498810.5832">16434 13194 327 0,'0'0'126'15,"0"0"-74"-15,0 0-43 16,0-1-6-16,7-9-2 15,3-3 15-15,2-2-10 0,-2-4 0 16,3 2 2 0,0-1-1-16,1 0-2 0,-2 6-4 15,-8 1 1-15,2 7-1 32,-3 4 0-32,-3 0-1 0,0 0 6 0,0 0 1 15,0 1 4-15,0 15 14 16,0 4-21-1,0 6-1-15,0-1-3 0,0 2 4 16,0-1-1-16,0-2 3 16,0 2-3-16,0-2 2 15,0-2 0-15,0-3-1 16,0-6-3-16,0-4 1 16,0-5-4-16,0-2-1 0,0-2 0 15,0 0-10-15,0 0-8 16,0 0-19-16,0 0 8 15,0 0-29-15,0-15-48 16,0-5-47-16</inkml:trace>
  <inkml:trace contextRef="#ctx0" brushRef="#br0" timeOffset="499297.907">16583 12955 86 0,'0'0'225'0,"0"0"-145"15,0 0-35-15,0 0-24 16,0 0-9-16,7 0 4 15,1 1 1-15,-2 2-2 16,3 8 12-16,1-2-6 16,0 1 4-16,2 7-10 15,-1 0-2-15,0 3-7 16,0 3 0-16,-1 0-3 0,0 0-3 16,0-1 0-1,-5 3 3-15,2 1-3 16,-7-4 1-16,0 7 2 0,0-2 2 15,0 0 2-15,0 4-1 16,-7 2-1 0,-3-3 4-16,5 1-2 0,-5-5 3 15,9-8-9-15,-5-9 5 16,6-3-6-16,0-6 1 16,0 0-1-16,0 0-1 15,0 0-8-15,-1 0-4 16,-1 0-1-16,2 0-31 15,-1 0-33-15,-1 0-105 16</inkml:trace>
  <inkml:trace contextRef="#ctx0" brushRef="#br0" timeOffset="499974.7702">16912 13374 100 0,'0'0'197'0,"0"0"-102"16,0 0-18-16,0 0-9 15,0 0-19-15,0 0-11 16,0 0-12-16,0 0-14 16,5 0-3-16,9 0 5 0,-1 0-2 15,9 0-5-15,0 0-7 16,2 0 3-16,4 0-3 15,-5 0 0-15,-5 0-9 16,-3 0-10 0,-5 0-15-16,-5 3-19 0,0-1-32 15,-5 0-125-15</inkml:trace>
  <inkml:trace contextRef="#ctx0" brushRef="#br0" timeOffset="500265.4626">16979 13258 137 0,'0'0'264'0,"0"0"-174"15,9 0-41-15,5 2-2 16,5 1-21-16,4 1-3 16,0-3-15-16,-1 2-3 15,-2-3-4-15,-1 3-1 16,-4-3-3-16,2 3-17 16,-6-2-13-16,1 2-21 15,-3-3-84-15,-5 8-264 16</inkml:trace>
  <inkml:trace contextRef="#ctx0" brushRef="#br0" timeOffset="505680.9493">17461 13069 137 0,'0'0'123'0,"0"0"-48"16,0 0-19-16,0 0-12 16,0-2-17-16,0 2-11 15,0-1-3-15,0 1-2 16,0 0 8-16,0-2-1 0,0 2-1 16,0-4 0-16,0 4 4 15,0 0 0-15,0 0 0 16,0-2-1-16,-2 2-5 15,-3 0-1-15,2 0-6 16,1 0-2-16,-3 0 3 16,0 0-3-16,2 0-1 15,-6 0-1-15,-1 8 1 16,-1 3-1-16,1 2 3 16,-1 4-7-16,0 1 5 15,1 1-5-15,3 1 2 16,2-4 1-16,4-2-3 15,1-2 0-15,0-1 0 16,0-4 0-16,1 3-2 16,8 1 1-16,2-2-1 0,2-1 2 15,-1-2 0 1,0 0 0-16,-1-3 0 0,1 1 0 16,0-4-1-16,-2 0-3 15,4 0 1-15,-7 0-4 16,2 0 4-16,-1-3 3 15,3-1 0-15,-7-2 0 16,3 3-2 0,-5-4 1-16,5-1-2 0,-4-4 2 15,5-5 1-15,-3-1-2 16,2 0 3-16,-4 0-1 16,-1 6 2-16,-2 1-2 0,0 1 0 15,0-1 0-15,0-1 3 16,-3 2-3-16,-2-1 0 15,-2 7 3-15,4-1-3 16,-6 1 1 0,-1 4 5-16,-1 0-2 0,-1 0 1 15,-5 0-2-15,4 0-3 16,0 0 0-16,2 0 0 16,1 0 0-16,5 3-3 15,0 0-5-15,-2-2-6 16,3 1-10-16,2 1-14 15,-3 1-34-15,5-1-37 16,0 3-125-16</inkml:trace>
  <inkml:trace contextRef="#ctx0" brushRef="#br0" timeOffset="506331.06">17862 13111 201 0,'0'-1'54'0,"0"-2"-12"16,0 3 16-16,0 0 0 0,0 0-9 15,0 0-11-15,0 0-3 16,0 0-11-16,0 0-3 16,0 0 4-16,0 0-3 15,0 0 3-15,0 9-3 16,0 6-10-16,0 7-9 15,-5 2 5-15,-2 2 1 16,2 0-6-16,-3-1 2 16,5 1-2-16,-3-5 1 15,5-1-2-15,1-3 1 0,0-5-2 16,0-1 1 0,0-5 0-16,0-2-2 0,0-1 0 15,0-3-1-15,0 0-2 16,0 0-11-16,0 0-6 15,0 0-8-15,-2 0-18 16,2 0-17-16,0 0-28 16,-1 0-43-16,1-6-59 15</inkml:trace>
  <inkml:trace contextRef="#ctx0" brushRef="#br0" timeOffset="506632.0693">17730 13206 271 0,'0'0'122'0,"0"0"-42"16,0 0-32-16,0 0-13 15,0 0-8-15,7 0-1 16,3 0-10-16,3 0-3 15,2 0-7-15,3 0-4 16,-3 0 1-16,4 1-3 16,-1 2 0-16,-3-3 0 15,4 4 0-15,-5-1-9 16,2-3-8-16,-4 0-12 16,-8 0-20-16,3 0-41 15,-2 0-118-15</inkml:trace>
  <inkml:trace contextRef="#ctx0" brushRef="#br0" timeOffset="507308.0298">18183 13461 38 0,'0'0'178'0,"0"0"-110"0,1 0-28 16,-1 0 7 0,4 0-13-16,-4 0 1 0,0 0 2 15,0 0-1-15,0 0-9 16,0 0-10-16,0 0 3 15,0 0-2-15,0 0-3 16,0 0-10-16,0 0 1 16,0 0-3-16,0-5 0 15,-5-6 3-15,0 1 1 16,-5-7-5-16,3 0-2 16,2-2 1-16,-2-5 0 15,4 0 1-15,3-4 1 16,0-1 3-16,0-3 0 15,3 1-1-15,7-3 1 16,2 1 1-16,0 0 8 16,5 0-9-16,-2 1 8 0,3-1-9 15,2 0 2-15,0 0 0 32,2 3-1-32,-7 6 2 0,-2 11-8 0,-7 10 0 15,-6 1-1-15,0 2 1 16,0 0-9-16,0 0-15 15,0 0-19-15,0 2-38 16,-11 13-151-16</inkml:trace>
  <inkml:trace contextRef="#ctx0" brushRef="#br0" timeOffset="508126.059">18526 13190 205 0,'0'0'92'15,"0"-2"-48"-15,0-3-8 16,0 2-2-16,0-1-4 16,0 1-6-16,0 1 2 0,0 2 8 15,-2-1-3-15,-1 1-2 16,-6 0-5-16,2 0-1 15,1 1-11-15,-8 13 0 16,1 1-2-16,0 6 6 16,0 1-3-16,-3 3-5 15,10 0-2-15,-3-6-5 16,9-1 0-16,0-3 0 16,0-5-1-16,0 2 0 15,9-5-1-15,4 1-3 16,2-6 3-16,5-2 1 15,0 0-6-15,0 0 1 16,-1-3 0 0,-3-11-1-16,3-6-1 0,-8-2 4 15,1 2-2-15,-3-1 3 0,-5-1 0 16,0 1 0-16,-2 1 1 16,-2-1 1-16,0 4 0 15,0 4 0 1,-9 2 1-16,-2 7 1 0,-1 2-1 15,0 2 0-15,-6 0 2 16,3 2-1-16,-1 7-2 16,3-2-3-16,3 2-11 15,2-2-1-15,1-1-16 16,0-2-2-16,6 2-26 16,1-2-46-16,0 3-53 15</inkml:trace>
  <inkml:trace contextRef="#ctx0" brushRef="#br0" timeOffset="508441.2628">18673 13408 258 0,'0'3'189'0,"0"-2"-93"0,0 2-49 16,0 3-12-16,0 0-28 15,0-5-3-15,0 3-4 16,0-1-11-16,0-1-19 15,0-2-4-15,0 0-58 16,0 0-109-16</inkml:trace>
  <inkml:trace contextRef="#ctx0" brushRef="#br0" timeOffset="509062.0034">18790 13325 316 0,'-2'0'130'16,"2"0"-50"-16,0 0-36 0,0 0-23 15,0 0-12-15,0 0-5 16,0 0 0-16,0 0 1 16,0-2 1-16,5-7 5 15,5-4-1-15,0-7 0 16,2 2-3-16,1-7 0 15,3 1-6-15,-5 3 1 16,1-1 0-16,-2 4-2 16,-5 5-1-16,0 5 1 15,-3 3 0-15,-2 5 1 16,0 0-1-16,0 0 0 0,0 0 5 16,0 0-1-1,0 0 3-15,0 7 6 16,0 6-4-16,0 4-7 0,0-1-2 15,-2 7 5-15,-2-2-4 16,1 2 7 0,1 1-5-16,1-2 3 0,-4 4 4 15,3 0-3-15,0-3 3 16,2 0-4-16,0-6-4 16,0 0-1-16,0-1-2 15,0-5-1-15,0-2-3 16,0 0-9-16,0-1-4 15,0-3-6 1,-1-2-24-16,-8-3-46 0,1 0-124 16</inkml:trace>
  <inkml:trace contextRef="#ctx0" brushRef="#br0" timeOffset="512161.1952">19296 13174 222 0,'0'0'82'0,"0"0"-27"0,0 0-12 16,0 0-16-16,0 0-10 15,0 3-5 1,0 3-2-16,0 1 12 16,0 3 5-16,0 0 0 0,0 4-9 15,0 3-2-15,0 4 1 16,0 4-6-16,0 2 2 16,0 0-5-16,0 2 4 15,0-1-7-15,0-5 2 16,0-3-4-16,0-4 0 15,0-1 0-15,0-3-1 16,0-1 2-16,0-4-3 16,0-1-1-16,0-1 0 0,-1-5 0 15,1 2-1-15,0-2 1 16,0 2-11-16,-2 0-1 16,2-2-10-16,-4 0-11 15,3 0-10-15,1 0-24 16,-2 0-40-16,1 0-54 15</inkml:trace>
  <inkml:trace contextRef="#ctx0" brushRef="#br0" timeOffset="512597.9846">19156 13292 166 0,'-2'-2'143'0,"2"-1"-72"15,0 3-14-15,0 0-4 16,0 0-7-16,0 0-20 16,0 0-5-16,4 0-3 15,10 6 1-15,5-1-2 0,4 1-13 16,3-2-2-16,-3-2 0 16,7-2-2-16,-3 0 0 15,1 0 0-15,-3 0-3 16,-2 0-2-16,-5 0 1 15,-8 0-2-15,0 0 1 16,-9 2-7-16,-1 0-9 16,0-2-13-16,0 5-19 15,0-1-22-15,-1-2-115 16</inkml:trace>
  <inkml:trace contextRef="#ctx0" brushRef="#br0" timeOffset="512901.1963">19166 13177 217 0,'-1'13'140'16,"1"3"-63"-16,0 2-27 15,13-1-14-15,0 2-12 16,7-1-7-16,0-3-2 15,2 2-4-15,-2-2 8 0,-4 0-4 16,2 0 2 0,-7 4-3-16,1-1-6 0,-1 1-1 15,-1-3-7 1,1-1 0-16,-3-1-3 0,-5-4-7 16,-1 0-13-16,-2-8-19 15,0-2-17-15,0 0-41 16,0 0-45-16</inkml:trace>
  <inkml:trace contextRef="#ctx0" brushRef="#br0" timeOffset="513171.875">19134 13425 186 0,'0'-2'70'16,"3"-13"1"-16,16-5 18 16,4-4-39-16,8-4-13 15,0-3-5-15,1 4-2 16,0 3-8-16,-9 4-11 16,-1 3-3-16,-2 1-4 15,-5 5-4-15,2 1 0 16,-5 4-6-16,-2-1-22 15,1-1-34-15,1-5-93 16</inkml:trace>
  <inkml:trace contextRef="#ctx0" brushRef="#br0" timeOffset="517492.7068">19766 13210 130 0,'2'0'90'16,"-2"0"-36"-16,0 0-13 16,0 0-15-16,0 0-8 15,0 0 3-15,0 0-1 16,0 0-3-16,0 0 4 15,0 0-3-15,0 0-7 16,0-3-3-16,0 3 1 16,2-1-6-16,1-4 6 15,2-2-2-15,1 0 4 16,1-3 4-16,2 0-6 16,1-4 3-16,-4-3-4 0,4 0 0 15,2-3-3-15,-2 1 2 16,-2-3-7-16,1 1 6 15,1 0-6-15,-5 4 2 16,0 1-2 0,0 6 0-16,-4 2 0 0,3 7 0 15,-2-1 2-15,-2 2-2 16,0 0 3-16,0 0-2 16,0 0 1-16,0 0-1 15,0 0 4-15,0 3 4 16,0 5-2-16,0 8-5 15,0 2-1-15,0 2-1 16,0 0 2-16,0 2-2 16,-2-1 0-16,2 3 0 0,-4 2 1 15,3 1 0-15,-1 0-1 16,-1 0 0-16,3-1 4 16,-1-2-4-16,-3-3 3 15,4-5-3-15,0-3 3 16,0-2 1-16,0-3-3 15,0-7 0-15,0 3-1 16,0-4 0 0,0 0-3-16,0 0-2 0,0 0-5 15,0 0-4-15,0 0-18 16,-2 0-26-16,2 0-62 16,0 0-130-16</inkml:trace>
  <inkml:trace contextRef="#ctx0" brushRef="#br0" timeOffset="518075.1063">20219 13110 291 0,'0'0'88'0,"0"0"-12"0,0 0-31 16,0 6-24-16,0 5-7 15,0 4-7-15,0 2 3 16,0 4-1-16,0 4 0 16,0 0 0-16,0 5-4 15,-1 0 1-15,-1 1 2 16,-2-5 2-16,0-3-8 16,4-5 2-16,-6-5-2 15,6-6-2-15,0-3 0 16,0-4-7-16,0 0-7 15,0 0-14-15,0 0-16 16,0 0-31-16,0-11-10 0,0-11-34 16</inkml:trace>
  <inkml:trace contextRef="#ctx0" brushRef="#br0" timeOffset="518381.9941">20131 13167 151 0,'0'0'159'16,"0"0"-77"-16,0 0-19 16,0 0-17-16,5 0-16 0,6 3-2 15,6 4-11-15,-2 5-9 16,4 0-3-16,1 1 1 15,-5-3-1-15,3 0 0 16,-5 3-4-16,0-2 1 16,3-2-2-16,-11-2 0 15,3-3-6-15,-6-1-9 16,-2-3-19-16,0 0-38 16,0 0-50-16,0 0-26 15</inkml:trace>
  <inkml:trace contextRef="#ctx0" brushRef="#br0" timeOffset="518649.1711">20134 13107 205 0,'0'3'100'0,"0"5"-29"15,0 3-9-15,9 6-20 16,1 1-11-16,0 5-4 15,1-3-12-15,1 2 0 16,1-1-3-16,4-3 2 16,-4 1-10-16,2-2-2 15,2 0-2-15,-7-4 2 16,2-2-2-16,-7 2-7 0,0-4-11 16,-3-2-20-16,-2 2-37 15,0-4-76-15</inkml:trace>
  <inkml:trace contextRef="#ctx0" brushRef="#br0" timeOffset="518895.8366">20127 13354 229 0,'9'-17'89'0,"4"-6"31"16,8 1-50-16,5-3-17 16,-3-1-25-16,1 5-17 0,-3-2-5 15,3 6-4-15,-3 4-2 16,-4 2-11-16,-3 6-20 16,-3 0-33-16,8-5-92 15,1-1-116-15</inkml:trace>
  <inkml:trace contextRef="#ctx0" brushRef="#br0" timeOffset="520777.6159">20626 13170 169 0,'0'0'144'15,"0"0"-50"1,0 0-31-16,0-3-20 0,0 3-15 0,0 0-14 15,0-3-3-15,0 2-6 32,3-4 9-32,5-2 2 0,2-1-3 0,1-3-5 15,0-3 2-15,1-3-2 16,1 0-1-16,4-3-4 16,-5 3-2-16,-2 6-2 0,1 0 2 31,-11 9-1-31,0 0 0 0,0 2 3 0,0 0-1 15,2 0 4-15,-2 0-5 16,0 8 0-16,0 6 2 16,0 7-3-16,0 4 2 15,0 2-2-15,-2 3 2 16,-5 0-1-16,4 0 3 16,2 0-1-16,-3-3 0 15,2 0 0 16,1-3-1-31,1-1 1 0,-2-2-2 0,2-5 1 0,0 1-2 16,0-3 1 0,0-4 0-16,0 0 1 0,-1-3 0 15,1-7-2-15,-2 3 1 0,2-3-1 16,-4 0-5 0,3 0-13-16,1 0-10 15,0 0-27-15,0-8-17 0,0-8-28 16,0-7-108-16</inkml:trace>
  <inkml:trace contextRef="#ctx0" brushRef="#br0" timeOffset="521399.0287">20853 12883 185 0,'2'0'77'16,"-2"0"-9"-16,0 0-4 15,0 0-13-15,0 0-8 16,1 0-5-16,-1 0-12 16,0 0-14-16,5 0-4 15,-5 6 0-15,5 1 1 16,2-1-2-16,-2 3-2 0,2 2 2 16,1 0-5-16,-3 5 7 15,3 0-4-15,1 1 2 16,-3 1-6-16,3 2 0 15,-2 0 3-15,-3 0-3 16,3 1-1-16,-2-1 0 16,4-2-1-16,-2-1 2 15,-4 5-1-15,0-3 0 16,1 5 0-16,-3-1 3 16,-1 4-2-16,0 2 4 15,0 3 2-15,0 1 3 0,-8 5 0 16,-2 0 2-16,-2 0-5 15,-1-5 4-15,3-8-7 16,3-10 1-16,4-4-3 16,3-6-2-16,0-5 0 15,0 4 0-15,0-4 0 16,0 3-2-16,-2-3-1 16,-3 0-11-16,0 1-13 15,-2-1-41-15,-2 0-49 16,-2-8-207-16</inkml:trace>
  <inkml:trace contextRef="#ctx0" brushRef="#br0" timeOffset="522788.9474">21229 13423 260 0,'-1'0'126'0,"1"0"-29"15,0 0-40 1,0 0-25-16,0-2-18 0,0 2-2 16,0 0-4-16,0 0 1 15,0 0-2-15,0 0 0 16,3 0 6-16,4 0 5 15,3 0-8-15,1 0-2 16,-1 0-6-16,2 0-2 16,1-3 2-16,-3 3-1 15,-1 0 1-15,-3 0-2 16,-1 0 1-16,0 3 3 16,-1 0-4-16,-2 0-3 0,-2-2-11 15,0-1-20-15,0 4-35 16,0-4-65-16,0 0-178 15</inkml:trace>
  <inkml:trace contextRef="#ctx0" brushRef="#br0" timeOffset="523275.6666">21296 13271 100 0,'-3'0'267'16,"3"0"-165"-16,0 0-40 15,0 0-25-15,0 0-9 16,0 0-6-16,0 0-1 15,0 0-13-15,1 0-3 16,8 0 4-16,1 0 0 16,3 0-4-16,0 0-4 15,3 0 0-15,-5 0-1 16,1 0-1-16,-2 0-9 16,-4 0-13-16,1 0-26 15,2 0-19-15,4 0-94 16</inkml:trace>
  <inkml:trace contextRef="#ctx0" brushRef="#br0" timeOffset="523867.4676">21806 13262 326 0,'-7'-2'77'0,"7"0"-34"15,-3-2-20-15,1 0-13 16,-5 1 0-16,-1-1-3 15,-4 2 17-15,1 2 7 16,-2 0-10-16,-6 0 1 16,0 0-4-16,3 6 2 15,-4 5-1-15,0 2 0 16,5 6-3-16,-4 5 6 16,6 3-13-16,-2 3-2 15,8 0 1-15,0-3-4 16,7-1-3-16,0-4-1 15,14-6-5-15,11-6-3 16,2-4 5-16,3-6-2 16,2 0 1-16,-2-6-5 0,-4-13 4 15,-2-8 1-15,-7-6-6 16,-4-6 2-16,-5 2 0 31,-5 2 1-31,-3 3-2 0,0 6 9 0,-13 6-1 16,-2 7 1-16,-3 9 2 15,5 1 0-15,-6 3 3 16,6 0-5-16,-3 10-2 16,5 4-5-16,-1-1 0 15,7-1-14-15,0-1-22 16,5-1-24-16,0 2-63 0,5-2-22 16</inkml:trace>
  <inkml:trace contextRef="#ctx0" brushRef="#br0" timeOffset="524147.5908">21895 13428 439 0,'-2'0'105'16,"2"0"-36"-16,0 0-27 0,0 0-24 15,0 0-14 1,0 4-4-16,0 0-7 0,0-1-16 16,0 0-33-16,0 0-22 15,0-3-90 1,3 0-107-16</inkml:trace>
  <inkml:trace contextRef="#ctx0" brushRef="#br0" timeOffset="524612.9926">22028 13384 155 0,'-3'0'274'0,"1"0"-195"0,2 0-22 0,0 0-28 15,0 0-21-15,0 0 0 16,2-7 2-16,9-6 9 16,3-4-2-16,1-2-2 15,5-5-4-15,2-2 3 16,0 2-6-16,-8 4-5 15,0 4-3-15,-7 5 1 0,0 9-3 32,-7 0 0-17,0 2 0-15,0 0-3 0,0 0 5 0,0 4 0 0,0 13 2 16,0 2-2-16,0 6 0 16,0 3-1-1,-4 1 2-15,-2 7-1 0,-3 1 1 16,0 0 5-1,-2-2 2-15,1 0-4 0,5-8 0 16,-2-3-2-16,6-5-2 16,-1-8-2-16,-2-1-2 15,1 0-16-15,-2-4-29 16,-3-3-58-16,1-3-182 16</inkml:trace>
  <inkml:trace contextRef="#ctx0" brushRef="#br0" timeOffset="527872.9599">13864 12883 152 0,'0'-2'83'15,"0"-3"-60"-15,0 1-12 16,0-2 8-16,0 2 13 16,0 1 18-16,0 3 3 15,0 0 4-15,0 0-9 16,-6 0-11-16,1 0-17 15,-5 0-6-15,0 0-1 16,1 0-4-16,-1 0-6 16,0 1 3-16,2 12 13 15,-2 4 0-15,2 2-11 16,-1 5-5-16,8-1-1 0,1 3 0 16,0-2-2-1,11-5 0-15,6-1 0 0,5-3-1 16,3-6-1-16,-2-2 2 15,6-7-2-15,-6 0 0 16,-1 0-5-16,-8-14 4 16,0-3 2-16,-7-5 0 15,1-5 0-15,-6-3 1 16,-2-1 1-16,0 5-1 16,0 2 2-16,0 7-2 15,-5 6 2-15,-7 7 3 16,-2 4-1-16,1 0 3 0,2 0-5 15,-1 0 1 1,-1 8-3-16,1 2-2 16,-3 4-6-16,3-1 0 0,2 0-7 15,7-4-11-15,1 2-25 16,2 0-26-16,0-5-71 16,5 0-82-16</inkml:trace>
  <inkml:trace contextRef="#ctx0" brushRef="#br0" timeOffset="528171.8307">14087 12989 312 0,'0'7'145'0,"0"0"-63"15,0 3-38-15,0 0-16 16,2-3-17-16,-1 3 0 16,-1-3-6-16,2-1-4 15,-2-3-1-15,0-1-14 16,0-2-21-16,0 0-54 15,0 0-106-15</inkml:trace>
  <inkml:trace contextRef="#ctx0" brushRef="#br0" timeOffset="528869.2936">14220 12911 233 0,'0'0'99'15,"2"0"-21"-15,-2 0-11 16,0 0-23-16,5 0-20 16,-5 0-5-16,2 0-9 15,-2 0 3-15,0 0 2 16,3 0 0-16,6-9 2 0,1-3-3 15,1-3-4-15,8-5-2 32,-6 0-2-32,7-6-2 0,-5 5 1 0,1 1 1 15,-6 4-2-15,-6 5 0 16,-1 2-2-16,3 5-2 16,-5 2 1-16,-1 2-1 15,0 0 0-15,2 0 4 16,-1 0-4-16,-1 0 4 15,4 0-1-15,-4 0-2 16,0 0 1-16,0 4 3 16,0 5 0-16,0 1-5 15,0 6 2-15,0 7-2 16,0 1 0-16,-5 6 2 16,0 3-2-16,-2 3 1 0,3 2-1 15,-3-4 0-15,5-2 0 16,-5-5-1-16,6-5 1 15,1 0 0-15,-4-7-2 16,4-6 1-16,0-3 1 16,0-4-6-16,0-2-10 15,0 1-6-15,0-1-11 16,-1 0-33-16,-3 0-50 16,2 0-175-16</inkml:trace>
  <inkml:trace contextRef="#ctx0" brushRef="#br0" timeOffset="958342.532">20163 1334 283 0,'0'1'119'0,"0"-1"-41"15,0 1-22-15,0-1-23 16,0 0-6-16,0 0 2 16,0 0-7-16,0 0-8 15,0 0-1-15,0 0 6 0,0 2-2 16,0 0 6-16,0 0-3 16,0-1-3-16,4-1-3 15,5 1 0-15,1 1-7 16,-7-1-1-16,4-1-5 15,-5 2 0-15,1-2-2 16,-3 0-2-16,0 0-13 16,0 0-34-16,0 0-32 15,0 0-140-15</inkml:trace>
  <inkml:trace contextRef="#ctx0" brushRef="#br0" timeOffset="959773.4789">20046 2659 306 0,'0'0'73'0,"0"0"-12"16,0 0-16-16,0 0-29 15,0 0-9-15,0 1-3 16,0 1 1-16,0-2 2 16,0 3-3-16,0-3-1 15,3 3 2-15,5 1-3 16,-3-1-2-16,5 1 0 0,-3-4 0 16,3 2-3-16,0-2-19 15,0 0-38-15,2-3-83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8:02:3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567 77 0,'0'-2'68'0,"0"2"-18"16,0 0-14-16,0 0-3 16,0 0 0-16,0 0-5 0,0 0 0 15,0 0 8-15,0 0-6 16,0 0-5-16,0 0-3 15,0 0 1-15,0 0 1 16,0 0-4-16,0 0-10 16,0 0-1-16,0 0-2 15,0 0 1-15,0 0 2 16,0-1 5-16,-3-3-1 16,-5 2-10-16,-1 0-1 15,-4-1 1-15,1 3-1 16,1-2-1-16,-1 2 5 0,0 0 1 15,-2 0-3 1,0 0 6-16,-5 0-3 0,4 4-3 16,-2 3 0-16,9 2-3 15,2 2 0-15,-1-4-2 16,3 5 0-16,-3-3 0 16,3 5-1-16,-3 7 1 15,4 1 0-15,3 4-1 16,0-2 0-16,0-4 0 15,10-3 0-15,8-8-5 16,-1-2-5-16,0-6-1 16,-3 1 2-16,5 1-2 15,4-2 2-15,1-1 6 0,-1 0 1 16,-4 0 2 0,-8-4 1-16,-4-2-3 0,-4 1 3 15,4 1 0-15,-1-5 0 16,10-6 2-16,-3-8-1 15,-1-4 2-15,-7 1-1 16,-3 2 2-16,-2 10-4 16,0 3 3-16,0 2-1 15,0-3 1-15,0-6-1 16,-2-3 2-16,-6-1-4 16,-6 2 3-16,1 6 0 15,-1 5-1-15,3 5 2 16,-2 2-3-16,-9 2-1 15,-10 0 0-15,-1 9-3 0,5 12-8 16,10-2-2-16,15-8-26 16,3-7-44-16,0-4-100 15</inkml:trace>
  <inkml:trace contextRef="#ctx0" brushRef="#br0" timeOffset="2495.7331">5226 480 189 0,'0'0'114'15,"0"2"-38"-15,-7 20-28 16,0 3-31-16,4 2-12 0,2 2-2 16,-3-2-2-16,2-1-1 15,-1 5 1-15,-2-1-1 16,5 0 1-16,0-5-1 15,0-3 1-15,-2-7-1 16,-1-3-2-16,0-8-48 16,-1-4-51-16,4 0-83 15</inkml:trace>
  <inkml:trace contextRef="#ctx0" brushRef="#br0" timeOffset="2752.3464">5082 585 195 0,'0'0'69'0,"0"0"-13"16,2 6-6-16,11 3-15 16,9 1-11-16,3 4-12 15,-2 3-7-15,-1 0-4 16,-7 1 1-16,0 2-2 15,-4-4 0-15,-5 0-4 16,1-1-12-16,-6-4-26 16,-1-4-32-16,0-5-12 15,0-2-34-15</inkml:trace>
  <inkml:trace contextRef="#ctx0" brushRef="#br0" timeOffset="2981.4982">5059 567 121 0,'-6'-5'19'16,"6"3"32"-16,0 2-4 16,0 0-20-16,0 0 9 15,6 14-17-15,0 9-9 16,11 2 5-16,3 0 4 16,2-5 3-16,0-2-7 15,-4-5-5-15,-3-1-3 0,0 1-6 16,0-2 1-1,-1 0-2-15,-4-2-5 0,-7-1-33 16,1 1-36-16,-4-3-51 16</inkml:trace>
  <inkml:trace contextRef="#ctx0" brushRef="#br0" timeOffset="3192.8517">5075 769 132 0,'9'-28'50'0,"11"6"17"16,-2 2-15-16,3 5 16 15,-2 3-10-15,1 1-21 16,7 2-11-16,-3 0-19 0,-3 4-7 16,0 3-14-16,-3 2-40 15,-2 0-53-15,5 0-20 16</inkml:trace>
  <inkml:trace contextRef="#ctx0" brushRef="#br0" timeOffset="3697.9765">5557 634 210 0,'-5'-3'110'0,"-2"3"-49"15,4-1-5-15,-2-2-20 16,3 1-7-16,-3 2 5 15,-2 0-9-15,-3 0-1 16,2 0-4-16,-4 11-6 16,2 7-8-16,0 4-1 15,4 6-5-15,-1 2 0 0,5 1 0 16,2-2-3 0,2-4-3-16,18-5-14 0,3-12-4 15,1-8-4-15,1-5 8 16,-9-18 6-16,-4-2 10 15,-5 0 4-15,-5-6 7 16,-2 1 6-16,0 0-1 16,0 3 6-16,0 9-8 15,-9 7 3-15,-3 9-5 16,-1 2-4-16,2 0-4 16,1 2-8-16,1 10-11 15,3 2-14-15,0 3-40 16,3 1-49-16,3-5-83 15</inkml:trace>
  <inkml:trace contextRef="#ctx0" brushRef="#br0" timeOffset="3959.6455">5677 819 301 0,'0'0'147'0,"0"0"-66"0,0 6-52 16,0-1-21-1,0 3-8-15,0 1 0 0,0-2-23 16,0 0-37-16,0 0-68 15,0-2-89 1</inkml:trace>
  <inkml:trace contextRef="#ctx0" brushRef="#br0" timeOffset="4421.2164">5845 704 272 0,'0'-2'81'16,"-2"1"-42"-16,2-4-26 15,0 0 3-15,9-11 3 16,8-4-13-16,9-2-5 16,-8-1-1-16,2 5-3 15,-8 5-6-15,-2 4-8 16,-9 4 0-16,3 2 5 16,-4 3 7-16,0 0 2 0,0 12 3 15,0 8 0-15,0 3 3 16,0 2-2-16,0 0-1 15,0-1 0-15,0-4 2 16,0-2 7-16,0 3 17 16,0 2-7-16,0 2-2 15,-4 1 1-15,1-2-10 16,3-6-7-16,0-8-1 16,0-10-15-16,0 0-54 15,7-8-84-15</inkml:trace>
  <inkml:trace contextRef="#ctx0" brushRef="#br0" timeOffset="4777.3612">6277 562 287 0,'0'0'98'16,"0"0"-43"-16,0 5-30 0,0 5-14 16,0 8-4-16,0 5 1 15,0 4 9-15,0 0 4 16,0 2-6-16,0-4-3 15,-3 3-3-15,-4 0-3 16,1 1-5-16,-3 1-1 16,-1-3-2-16,2-6-11 15,2-8-18-15,6-10-31 16,0-3-32-16,0-4-38 16</inkml:trace>
  <inkml:trace contextRef="#ctx0" brushRef="#br0" timeOffset="5000.5099">6149 643 28 0,'-4'0'311'16,"4"0"-207"-16,0 0-37 16,0 4-27-16,12 7-34 15,8 3 5-15,5 1-4 16,7-3-4-16,5-3-2 15,0-3-1-15,-3-1-6 16,5-4-9-16,-5-1-8 16,-6 0-37-16,-8 0-66 15,-12 0-66-15</inkml:trace>
  <inkml:trace contextRef="#ctx0" brushRef="#br0" timeOffset="6868.7226">6908 456 144 0,'0'0'118'0,"-2"0"-40"16,-3 0-15-16,3 0-26 16,2-2-11-16,0-1-1 0,0 3 2 15,0 0 1-15,0 0-1 16,-4 0-8-16,-3 0 1 15,-2 0-5-15,-3 0-4 16,1 0-3-16,-4 7-2 16,-3 8-2-16,-1 3-4 15,1 9 0-15,-2 6-1 16,3 8 1-16,4 3-5 16,10-4 3-16,3 3-6 15,11-10-3-15,24-5-4 16,10-10-5-16,2-13-3 15,0-5 7-15,-7-15 3 0,-8-15-8 16,-14-7 13-16,-4 4 2 16,-11-3 6-16,-3-6 0 15,0-8 5-15,0-2 1 16,-12 8 4-16,-8 13-1 16,0 16 4-16,-3 10-2 15,1 5-3-15,-1 0 0 16,3 7 6-16,2 9-14 15,12 6-1-15,2 4-14 16,4 3-21-16,0 0-33 0,0-1-67 16,6-12-89-1</inkml:trace>
  <inkml:trace contextRef="#ctx0" brushRef="#br0" timeOffset="7335.6762">7341 480 178 0,'0'0'100'0,"0"0"-32"16,0 1-25-16,0 9-30 15,0 7-5-15,0 6 3 16,0 6-5-16,-4 2-1 16,-4 8 11-16,2-2 0 0,-4 4-6 15,0-6-1-15,3-7-6 16,5-10-2 0,2-8-2-16,0-3 3 0,0 1-4 15,2 2-10-15,-2 2-16 16,0-3-19-16,0-6-35 15,0-3-30-15</inkml:trace>
  <inkml:trace contextRef="#ctx0" brushRef="#br0" timeOffset="7623.7412">7199 513 136 0,'0'0'97'15,"0"1"-28"-15,1 12-23 16,8 9-9-16,4 2-13 16,9-3-13-16,-1 2-2 15,8-2-8-15,-6-1 0 16,-4 4 2-16,0-2-2 15,-5-1 0-15,-1-1-1 16,3-4-9-16,-4-1-30 0,-6-5-21 16,1-5-23-1,-6-4-29-15</inkml:trace>
  <inkml:trace contextRef="#ctx0" brushRef="#br0" timeOffset="7842.2393">7262 525 107 0,'-1'7'95'16,"1"5"-25"-16,0 6-24 15,0 5-19-15,3 6-3 16,7 0-5-16,2 3-3 16,-1-2-4-16,-1-3-8 15,2-1-3-15,2-2 0 16,-1-5-1-16,2-1-17 0,0-5-46 15,-7-3-41-15,1-4-48 16</inkml:trace>
  <inkml:trace contextRef="#ctx0" brushRef="#br0" timeOffset="8060.2694">7217 807 165 0,'12'-16'76'16,"7"-1"5"-16,5-3-16 0,5 0-29 15,7 0-7 1,-2 2-16-16,-4 7-10 16,-8 4-3-16,-9 4-15 15,2 3-33-15,-1 0-37 0,0 0-28 16</inkml:trace>
  <inkml:trace contextRef="#ctx0" brushRef="#br0" timeOffset="8891.319">7874 633 104 0,'0'-2'105'16,"0"0"-54"-16,0 0-12 0,-7 2-13 16,3 0-9-16,-3 0 0 15,0 0 15-15,-1 0 9 16,-4 0-6-16,2 3-4 16,0 5-11-16,-2 6-3 15,4 5-6-15,-5 3-6 16,1 5-4-16,3 2 0 15,6-1-1-15,3-4-2 16,0-4-1-16,7-5-2 16,11-8-12-16,2-2-17 0,1-5-2 15,-1 0 10 1,-2-9 7-16,-1-15 4 0,-4-9 15 16,-5-2-2-16,-5 2 1 15,-3 3 1-15,0 4 3 16,-11 1 8-16,-8 6-1 15,8 6-1-15,-1 9-3 16,2 4 3-16,-2 4-9 16,2 19-2-16,-2 5-17 15,2 2-28-15,7-5-43 16,3-2-120-16</inkml:trace>
  <inkml:trace contextRef="#ctx0" brushRef="#br0" timeOffset="9179.0612">7993 890 418 0,'0'5'91'0,"-2"2"-46"0,-5 2-33 16,7 2-12-16,-1-2-2 16,-1-3-49-16,1-2-89 15,1-2-122-15</inkml:trace>
  <inkml:trace contextRef="#ctx0" brushRef="#br0" timeOffset="9589.7149">8150 832 253 0,'0'0'56'0,"3"0"-5"16,7-5-19-16,4-10-15 15,9-6-4-15,6-7-6 16,-1 1-5-16,-3-2-2 15,-3 5-6-15,-9 6 1 16,-4 7-18-16,-8 9 4 16,-1 2 12-16,0 0 7 0,0 13 8 15,-10 9 5-15,-2 11-12 16,-9 7-1-16,-3 4 1 16,-4 6 2-16,0 1 2 15,-4 3 9 1,3-3-9-16,4-6-5 0,8-13-12 15,14-15-55-15,2-16-100 16</inkml:trace>
  <inkml:trace contextRef="#ctx0" brushRef="#br0" timeOffset="10639.1402">5172 1142 0 0,'0'-1'137'16,"0"1"-90"-16,0 0 2 15,0 0-4-15,0 0 0 16,0 0-1-1,0-1-6-15,0-1-8 0,0 2-11 16,0-3-4-16,0 1-1 16,0-2 4-16,-1 1 3 15,-6-1-4-15,-1 1-7 16,-4 3-2-16,1 0 0 16,0 0 4-16,0 3-1 15,-3 12 11-15,-1 12-22 0,-2 6 0 16,4 6-2-1,4 3 0-15,9-3-2 0,0-5-4 16,10-8-6-16,19-8-2 16,5-5-8-16,0-12-7 15,-2-1 7-15,-3-8 6 16,0-17 5-16,-5-11 4 16,0-9 8-16,-11-2 1 15,-6 5 5-15,-7 4 8 16,0 12 10-16,-12 7 4 15,-5 6-4-15,-5 5-13 16,1 7-1-16,-1 1-9 16,-1 0-2-16,1 15-13 15,7 1-12-15,8 2-54 0,7-6-117 16</inkml:trace>
  <inkml:trace contextRef="#ctx0" brushRef="#br0" timeOffset="11076.6621">5736 1227 220 0,'0'0'92'0,"0"0"-13"16,0 0-22-16,0 0-20 16,0 8-19-16,0 10-4 0,0 9-13 15,-2 4 2 1,-6 2 0-16,-2 2 1 0,1-2-4 16,3-4-2-16,1-8-8 15,5-7-25-15,0-8-46 16,0-6-72-16,-9 0-94 15</inkml:trace>
  <inkml:trace contextRef="#ctx0" brushRef="#br0" timeOffset="11277.7957">5619 1264 268 0,'1'0'86'15,"-1"0"-27"-15,9 5-26 0,10-2 0 16,4-3-22-16,3 0-8 16,0 0-3-16,-5 0-16 15,-3 0-27-15,1 0-46 16,3 1-29-16,5-1-109 16</inkml:trace>
  <inkml:trace contextRef="#ctx0" brushRef="#br0" timeOffset="11702.5824">6131 1231 291 0,'-7'0'102'15,"0"0"-28"-15,-1 0-27 16,-1 0-18-16,1 5-1 16,-4 6-12-16,2 6 2 15,-3 8-3-15,-2 6-5 16,1 7-7-16,6 2-2 16,5 0 1-16,3-7-2 15,3-6-5-15,22-12 1 16,3-14-10-16,8-1-9 0,-1-15 1 15,1-13 11 1,3-8 10-16,-9-10 1 16,-15 1 2-16,-15 0 7 0,0 4 7 15,-20 11 7-15,-2 8-9 16,-3 7-1-16,-2 13-4 16,-1 2-5-16,-2 0-3 15,1 15-1-15,5 1-17 16,3 5-44-16,8-5-42 15,8-2-109-15</inkml:trace>
  <inkml:trace contextRef="#ctx0" brushRef="#br0" timeOffset="13549.5241">6689 3967 145 0,'0'0'67'16,"0"0"-23"-16,0 0-12 15,0 0-12-15,0 0-5 16,0 0 6-16,0 0-1 15,0 0 10-15,0 0 3 16,0 0 2-16,0 0-11 16,0 0-10-16,0 0-1 15,0 0-6-15,0 0 2 0,0 0 1 16,0-1 2-16,-5-1-1 16,0 2-1-16,-4 0 1 15,-2 0-4-15,-1 0-2 16,1 0-2-16,-5 0 3 15,6 3 0-15,0 2-3 16,2-1-2-16,0 2-1 16,-1 3 0-16,1 2 1 15,-4 0-1-15,2 6 2 16,0 2-1-16,0 0 3 16,5 3-2-16,-2-3-1 15,7 3-1-15,-1 0 0 16,-1 0 0-16,2-1 0 0,0-3-1 15,0-1 0-15,0-5 0 16,10 1 1-16,2-2 0 16,-2-3-1-1,1 3 2-15,1-5-2 0,1 0 1 16,-3-3-1-16,6-1-2 16,-1-2 1-16,3 0-4 15,2 0 6-15,2 0-1 16,0-5 2-16,-2-1-1 15,-4 2 0-15,1-3 1 16,-2 1 0-16,-3 2-1 16,-2-2 1-16,0-2 2 0,0 1-3 15,0-3 0-15,0-3 1 16,2 4-1-16,-8 0 0 16,2 2 0-16,-5-1 0 15,-1-2 0-15,0 1-1 16,0-5 1-16,0 2 3 15,0-1-2-15,0 2-1 16,0 2 1-16,0 0-1 16,0 2-1-16,0-1 1 15,0-1 3-15,-7-3-2 16,1 0 0-16,-1-1-1 16,-1 0 0-16,3 2 0 15,-2-2 0-15,1 4 1 0,-1 0-1 16,-2 2 2-16,-1 1-2 15,-1 2 2-15,-1-2-2 16,-1 5 1-16,-4 1 0 16,-5 0-1-16,0 0-4 15,1 0-4-15,4 5-2 16,2 1-5-16,-2 0-8 16,2 1-20-16,3-1-47 15,-1 2-67-15</inkml:trace>
  <inkml:trace contextRef="#ctx0" brushRef="#br0" timeOffset="16722.6293">9477 3668 163 0,'-1'0'189'16,"1"0"-95"-16,0 0-44 15,0 0-29-15,0 0-15 16,8 0 0-16,7 0 10 0,5 4 0 16,2 2-3-1,0-3 0-15,-1 0-3 0,-2 0 0 16,-6-2-1-16,-1 3-3 16,-2-4-1-16,0 2-5 15,-2-2 0-15,-1 0-2 16,-2 0-14-16,-3 0-19 15,6 0-29-15,-6-7-34 16,3-2-92-16</inkml:trace>
  <inkml:trace contextRef="#ctx0" brushRef="#br0" timeOffset="16960.7651">9563 3519 93 0,'5'0'220'16,"0"0"-146"-16,3 2-2 16,11 2-24-16,6-1-25 15,3-1-17-15,-1-2-6 16,-4 1-6-16,-3-1-14 15,-3 0-41-15,-2 0-78 16</inkml:trace>
  <inkml:trace contextRef="#ctx0" brushRef="#br0" timeOffset="17923.8548">10109 3478 233 0,'0'0'79'0,"0"-1"-21"15,0-5-20-15,0-2-25 16,0-1-3-16,-1-1-3 16,-1-1 0-16,-5 3 12 15,3 1 15-15,-5 3-4 16,-3 2-2-16,-1 2-6 16,-4 0-5-16,2 0-3 15,-2 4-2-15,-3 11-3 16,2 1-5-16,-3 6-1 0,-5 6-1 15,3 0 1-15,-2 5 5 16,-2 3-4-16,5 0 4 16,6-1-3-16,6-2-5 15,10-3 0-15,0-2-1 16,4-3 0-16,18-3 0 16,7-6-1-16,6-1 2 15,0-6-4-15,5-7 2 16,3-2 1-16,1 0-1 15,3-4 0-15,0-16 0 16,-1-4-1-16,5-4-3 16,-8 0 2-16,-10 2-1 0,-2 3 4 15,-17 5 1-15,-4 1-3 16,-3 2 3-16,-4-2 3 16,3-3-2-16,-3-6-1 15,-1-2 1-15,3-2 0 16,-5-1-1-16,0 4-1 15,-5 6 1-15,-17 3 0 16,-3 3 2-16,-7 3 0 16,-1 5-1-16,-6 2-1 15,6 2 0-15,-2 3-3 16,2 0-12-16,2 0-20 16,8 0-9-16,3 3-34 15,4 3-82-15</inkml:trace>
  <inkml:trace contextRef="#ctx0" brushRef="#br0" timeOffset="30898.0969">3773 7129 182 0,'-2'0'121'0,"2"0"-59"15,0 0 2-15,0-2-37 16,0 2-15-16,0-1-2 16,0 1 8-16,0 0 6 15,0 0 8-15,0 0-9 16,0 0-1-16,0 0-2 0,0-2 1 16,0 1-13-16,-1-2-2 15,-3 1-3-15,-2 0 2 16,0 1-2-16,-4 1 3 15,4 0 3-15,-5 0-3 16,-1 0 3-16,2 8-5 16,-4 0-1-16,6 3 0 15,0 1-3-15,-1 3 4 16,2 6 0-16,4 3-3 16,1 2 1-16,2 1-2 15,0-3 0-15,5-4-1 16,14-6-3-16,-1-3-3 15,4-5 2-15,3-6-7 16,-2 0-2-16,3-3 1 0,-5-15-1 16,0-6 1-16,-7-3 1 15,-5 0 12-15,-5 0 1 16,-4 1 3-16,0 4 2 16,0 1 5-16,-4 3 2 15,-8 1-5-15,1 7-4 16,-3 3 2-16,0 5 0 15,0 2 0-15,-3 0-4 16,2 3-2-16,-1 7-4 16,6-3-6-16,4 0-13 15,1-1-20-15,5-1-23 16,0 0-49-16,0-1-81 16</inkml:trace>
  <inkml:trace contextRef="#ctx0" brushRef="#br0" timeOffset="31310.2327">4172 7120 132 0,'0'0'198'0,"0"0"-125"15,0 0-3-15,0 0-27 16,0 0-23-16,0 11-6 15,0 5-3-15,-1 3 0 16,-2 6 11-16,-1 1-4 16,1 6-3-16,-2-4-3 15,1 0-3-15,1-3-4 16,2-5-5-16,-1-5-4 0,2-6-11 16,0-5-31-16,0-4-28 15,0 0-72-15,0-6-75 16</inkml:trace>
  <inkml:trace contextRef="#ctx0" brushRef="#br0" timeOffset="31551.0285">4062 7173 275 0,'0'0'85'15,"0"4"-15"-15,9 3-19 16,6 4-22-16,-2 1-17 0,5-1 0 16,1 3-10-16,-3 0-1 15,3-2-1-15,-2 0-2 16,-5 0-7-16,-1-2-22 16,-5-4-16-16,-2-3-51 15,-1-3-82-15</inkml:trace>
  <inkml:trace contextRef="#ctx0" brushRef="#br0" timeOffset="31829.7372">4071 7124 26 0,'-6'0'255'16,"6"0"-189"-16,0 6 3 0,0 6-35 15,0 3-20-15,6 6 11 16,0 0-7-16,6 2-5 16,-2-2-3-16,7-3-1 15,-2-2-3-15,2-2-1 16,-1-4-4-16,-1 0-1 16,-1-7-3-16,-1 3-21 15,-3-5-8-15,-3-1-17 16,-2 0-26-16,1 0-22 15,-2 0-24-15</inkml:trace>
  <inkml:trace contextRef="#ctx0" brushRef="#br0" timeOffset="32294.5472">4048 7243 238 0,'0'0'64'15,"3"0"10"-15,15 0-5 16,0 0-13-16,8-1-14 0,-3-6-17 16,2-1-9-16,2-3-10 15,-4 0-6-15,-6 1-4 16,0 1-23-16,-9 0-47 16,-5 1-93-16</inkml:trace>
  <inkml:trace contextRef="#ctx0" brushRef="#br0" timeOffset="34403.7689">4570 7184 113 0,'0'0'140'16,"0"0"-70"-16,0 0 6 15,0 0-36-15,0-1-13 0,0 1 3 16,0 0 3-16,0-2-1 16,-1 2 1-16,-1 0 4 15,-1 0-4-15,-1 0-10 16,0 0-6-16,-3 3-4 16,-3 8-4-16,-1 5 0 15,0 4-5-15,5 2-4 16,2 4-3-16,4-1 2 15,0-2-2-15,0 0-2 16,20-6 2-16,2-2-2 16,-1-10-5-16,8-5-6 15,-6 0 1-15,1-15 0 16,-6-10-3-16,-3-8-2 0,-5-2 14 16,-6 0 1-16,-4 5-1 15,0 5 6-15,-7 5 2 16,-8 8 5-16,-3 4 3 15,-3 6 2-15,1 2-4 16,0 0-5-16,4 7-2 16,0 7-2-16,5-1-1 15,6 1-17-15,0-2-22 16,5-3-34-16,0-2-100 16</inkml:trace>
  <inkml:trace contextRef="#ctx0" brushRef="#br0" timeOffset="34671.4721">4758 7383 138 0,'0'3'325'0,"0"-2"-239"16,3 1-27-16,0-2-22 0,3 2-34 15,-3 2-3 1,-2 2-4-16,5 0-6 16,-3-1-27-16,0-5-44 0,5 0-112 15</inkml:trace>
  <inkml:trace contextRef="#ctx0" brushRef="#br0" timeOffset="35164.3526">4898 7271 86 0,'0'3'352'0,"0"-3"-286"16,0 0-15-16,9 0-30 15,-1 0-19-15,7-6-2 16,1-6 9-16,5-4 1 15,-1-2 2-15,0-3-1 16,-1 1-2-16,-5 3-5 16,-2 2-1-16,-4 5-1 15,-3 4-2-15,-1 3-1 16,-1 3 0-16,-1 0-4 0,-1 0 3 16,-1 0-4-16,0 3 1 15,0 11 5-15,0 3 6 16,0 8 0-16,0 0-3 15,0 4 2-15,0 1-3 16,-3 1 5-16,-5-2-1 16,1 0-1-16,-1-4-3 15,2-5-2-15,3-6-3 16,2-5-17-16,-1-7-38 16,2-2-58-16,0 0-197 15</inkml:trace>
  <inkml:trace contextRef="#ctx0" brushRef="#br0" timeOffset="35903.4944">5505 7166 181 0,'0'0'97'16,"0"0"-25"-16,0-2-6 16,0 2-22-16,0 0-2 15,0 0-2-15,0 0-9 0,0 0 1 16,0 0-5 0,0 13 4-16,0 5-1 0,0 7-10 15,0 6-5-15,0 0-9 16,0 1-3-16,0 1-3 15,0-5 0-15,0-1-1 16,0-6 0-16,0-6-10 16,0-8 3-16,0-7-11 15,0 0-24-15,0 0-42 16,0-9-77-16,0-11-86 16</inkml:trace>
  <inkml:trace contextRef="#ctx0" brushRef="#br0" timeOffset="36187.1854">5430 7216 141 0,'-2'0'277'0,"2"0"-173"16,0 0-41-16,0 0-19 15,9 0-20-15,2 0 2 16,2 2-6-16,6 3-10 16,0-1-4-16,1 0-2 15,2 0-2-15,-1 1-4 16,3-1 2-16,-1 1-4 0,-3-3-21 16,-5 2-12-16,-4-3-22 15,-2-1-40-15,-8 5-122 16</inkml:trace>
  <inkml:trace contextRef="#ctx0" brushRef="#br0" timeOffset="37490.6392">5966 7305 290 0,'0'0'79'0,"0"0"-12"16,0 0-14-16,0 0-25 15,0 0-8-15,0 0-5 16,6 0 5-16,5 0 2 16,4-10-5-16,4 0-1 0,2-7-12 15,1-2 2-15,0-1-6 16,-2 1-1-16,-5 2 1 15,-1 7-2-15,-8 5 2 16,-5 4 2-16,5 1 1 16,-3 0 4-16,-1 0-2 15,-2 3-5-15,0 15 3 16,0 6-2-16,0 5 1 16,0 5-1-16,-5-5 2 15,-1 4-3-15,0-6 1 16,-1-2 2-16,-1-1-1 0,0-2-2 15,-6-2-1 1,2-4-13-16,-2-5-44 0,-5 0-83 16,-6 1-312-16</inkml:trace>
  <inkml:trace contextRef="#ctx0" brushRef="#br0" timeOffset="38938.7444">6438 7235 153 0,'0'0'180'0,"0"0"-90"0,0 0-34 15,0 0-17 1,0 0-16-16,0 0-3 0,0 0-4 15,0 12 2-15,0 6-4 16,0 6 4-16,0 4-7 16,0 0-3-16,0 3-3 15,0-2-4-15,0-4-1 16,0-1-2-16,0-8-4 16,0-5-22-16,0-7-18 15,0-3-20-15,-5-1-83 16,4-8-34-16</inkml:trace>
  <inkml:trace contextRef="#ctx0" brushRef="#br0" timeOffset="39155.3853">6331 7287 244 0,'0'0'102'0,"0"1"-30"16,10 9-23-16,7 4-18 15,-1 3-11-15,4-1-8 16,-1 2-7-16,-4-1-3 16,3-1-1-16,-4 0-1 15,1-1-1-15,-9-2-13 16,1-4-35-16,-7-6-60 0,0-3-34 16</inkml:trace>
  <inkml:trace contextRef="#ctx0" brushRef="#br0" timeOffset="39397.2644">6331 7235 124 0,'-5'1'208'16,"5"9"-132"-16,0 0-24 15,5 4-22-15,10 4-13 16,0 3-4-16,2 0-4 15,-1 0 1-15,-4 0-3 0,5 0-4 16,-4-3 0-16,-1 0-3 16,-4-2 0-16,-1-1-13 15,-3-5-39-15,-4-6-91 16,0-2-141-16</inkml:trace>
  <inkml:trace contextRef="#ctx0" brushRef="#br0" timeOffset="39588.8961">6326 7425 237 0,'0'-2'150'0,"0"-4"-93"0,9 1 2 16,9-2-11 0,7 0-21-16,1 1-8 0,3 0-14 15,-2 0-5 1,-2 1-5-16,-3 4-17 0,-4-2-28 15,3 1-67-15,-4 2-96 16</inkml:trace>
  <inkml:trace contextRef="#ctx0" brushRef="#br0" timeOffset="40286.3268">6846 7336 1 0,'0'0'200'0,"0"-3"-136"16,0 0-19-16,0 0 8 15,0 0-4-15,0 1-2 16,0 1 1-16,0 1-1 16,-3 0-5-16,-4 0-13 15,-3 0-6-15,5 0-5 16,-5 0-3-16,0 10-7 16,-3 6 1-16,1 3 0 15,-4 6 0-15,6 1 1 16,-1 4-7-16,6-3 2 15,5-3-5-15,0-7 0 16,3-5-6-16,16-4 1 0,4-4-2 16,2-4 1-16,-5 0-4 15,2-3-1-15,-5-14 5 16,-4-7-4-16,-3-4 3 16,-7-7-4-16,1 2 6 15,-4 5 2-15,0 0 3 16,0 10 0-16,-10 4 5 15,-6 7 1-15,0 7 3 16,-1 0-2-16,-3 0-6 16,5 10-1-16,4 5-2 15,1 1-6-15,3-3-17 0,7 3-29 16,0-3-10-16,0-5-48 16,0-2-67-16</inkml:trace>
  <inkml:trace contextRef="#ctx0" brushRef="#br0" timeOffset="40598.8529">7002 7481 190 0,'0'2'319'0,"0"1"-234"16,0-1-25-16,0 2-24 16,0 6-15-16,1 0-12 15,-1 2-9-15,2-4-3 16,1-1-15-16,-3-4-17 15,4-2-42-15,-3-1-50 16,1 0-90-16</inkml:trace>
  <inkml:trace contextRef="#ctx0" brushRef="#br0" timeOffset="41126.5596">7137 7454 202 0,'0'0'150'15,"0"0"-72"-15,0 0-24 16,0 0-25-16,5-5-8 16,8-7-3-16,0 0-3 15,3-3-5-15,-3-2 8 16,-1-1-8-16,1-2-2 15,2 1-5-15,-1 0-3 16,-1 3 0-16,-6 7-4 16,-3 5 1-16,0 4 0 15,-4 0-2-15,3 0 0 0,-3 3 5 16,0 12 5 0,0 6 4-16,0 6-5 0,-3 3-2 15,-5 2 0-15,1-1 3 16,-3 1 5-16,0-3-2 15,5-7-3-15,-2-4-5 16,5-7 0-16,1-4-5 16,-6-1-20-16,4-6-33 15,-4 0-125-15</inkml:trace>
  <inkml:trace contextRef="#ctx0" brushRef="#br0" timeOffset="68072.1976">4442 7770 152 0,'0'0'115'0,"0"0"-56"15,0 0-5-15,0 0-18 16,0 0-4-16,0 0 5 16,0 0-10-16,0-3-3 15,-2 0 1-15,-7 2 0 16,2 0-6-16,-7 1-3 15,1 0-4-15,-2 0-1 16,-1 0-4-16,2 0 2 16,0 0-3-16,0 2-2 15,1 9 0-15,2 1-1 16,-1 5 0-16,3 1-3 16,3 2 4-16,4 4-4 15,2 0 1-15,0-3 0 0,2-2-1 16,13-2 0-16,5-6-3 15,3 0 0-15,8-3-1 16,2-5 0-16,2-3-5 16,4 0 6-16,-4-7-7 15,-4-8 3-15,-6-4 3 16,-3-2 1-16,-7-2 3 16,-3 2 1-16,-7-1 6 15,-5 1 1-15,0-2 5 16,0 1-8-16,-2 0 1 0,-8 4-3 15,-3 5-1 1,0 4 4-16,-3 3 1 0,0 4-3 16,-1-2-1-16,-3 4-3 15,3 0-1-15,0 0-1 16,3 0-5-16,0 5 1 16,0 2-4-16,7 2-8 15,-2 0-14-15,4 3-19 16,5 0-33-16,0-1-96 15</inkml:trace>
  <inkml:trace contextRef="#ctx0" brushRef="#br0" timeOffset="68622.1378">4907 7757 0 0,'0'0'189'0,"0"0"-56"16,0 0-39-16,0 0-26 16,0 0-30-16,0 0-20 15,0 0-1-15,0 0-1 16,0 0 3-16,0 5 9 15,0 3-2-15,0 7-6 16,0 4-8-16,0 5-1 16,0 3 0-16,0 1-3 15,-4 3-6-15,2-3 2 16,1-1 0-16,-1-1-3 0,2-5-1 16,0-2 0-1,0-5 0-15,0-8 0 0,0-1-4 16,0-5-2-16,0 0-12 15,0 0-6-15,0 0-19 16,0 0-10-16,0-9-22 16,3-5-28-16,3-4-46 15</inkml:trace>
  <inkml:trace contextRef="#ctx0" brushRef="#br0" timeOffset="68898.2951">4813 7874 202 0,'-1'0'140'15,"1"0"-74"-15,0 0 12 16,0 0-30-16,0 0-17 16,0 0 3-16,0 3-14 15,10-1-17-15,6 2 5 16,7 1 0-16,4-2-8 15,0 3 2-15,4-3-1 16,-2 0-1-16,0 1 0 16,-4-1-2-16,-5-2-6 15,-5-1-17-15,-5 1-20 16,-2-1-49-16,-3 0-99 16</inkml:trace>
  <inkml:trace contextRef="#ctx0" brushRef="#br0" timeOffset="72745.2947">5477 7807 5 0,'-4'0'206'15,"4"0"-153"-15,0 1-18 16,0-1-3-16,0 0-9 16,0 0 7-16,0 0-1 0,0 0 1 15,0 0-4-15,0 2 17 16,0-2-3-16,-2 0-14 15,2 0-5-15,-1 0-6 16,-1 0-5-16,1 0-1 16,-5 0 4-16,0 0-4 15,-5 0-2-15,-5 1-4 16,0 2-1-16,-1 2 0 16,-2-1-1-16,4 2 1 15,1 1-2-15,0 1 4 16,2 3-2-16,2 2 3 15,4 2-4-15,0 3-1 0,6 2 0 16,0 1-1-16,0-1 0 16,6-1 0-16,8-2 1 15,4-2-2-15,3-3 1 16,4-4-7-16,0-6 3 16,2-2-11-16,-4 0-6 15,-1-2 11-15,-3-8 5 16,-5 0 6-16,-2-1-2 15,-2-3 1-15,-1-3 2 16,-6-1 0-16,-3-4 0 16,0 1 4-16,0-3 1 15,-5 4 0-15,-5 0-3 16,0 5 1-16,-2 3 3 0,-1 4-1 16,-2 7 3-16,0-1-3 15,-2 2 3-15,2 0-7 16,3 0-2-16,4 0-4 15,1 0-10-15,7 2-12 16,-2 4-13-16,2 0-14 16,0 0-57-16,0 3-75 15</inkml:trace>
  <inkml:trace contextRef="#ctx0" brushRef="#br0" timeOffset="73055.3627">5672 7982 63 0,'-10'0'345'0,"10"2"-243"16,-1 2-36-16,-1-2-15 15,2 3-35-15,0-1-13 16,-4 5-3-16,4-1-1 0,-4 1-6 16,4-1-34-1,0-6-64-15,0-2-147 0</inkml:trace>
  <inkml:trace contextRef="#ctx0" brushRef="#br0" timeOffset="73735.2717">5804 7958 231 0,'0'0'122'16,"0"0"-65"-16,0 0-17 15,0 0-21-15,0 0 4 16,0 0-1-16,0 0 1 16,9 0 1-16,2-1 6 0,1-7-3 15,4-2-3-15,-2-3-12 16,5-6-6-16,-3-2-2 15,6-1-3-15,0-3 0 16,-1 0 0-16,-2 3-2 16,-6 2 1-16,-1 9-1 15,-5 3 1-15,-4 5 0 16,-3 3 2-16,4 0 1 16,-4 0-3-16,1 0-2 15,-1 3 2-15,0 5-3 16,0 3 3-16,0 3 0 15,0 2 2-15,0 4 1 0,0-2-2 16,0 1 2 0,0 2-3-16,0 2 4 0,-5 1-3 15,3-2 4-15,-2 1-3 16,0-2 2-16,2 0-3 16,1-1 1-16,-1-3-2 15,1 2 0-15,-1-2-2 16,-2 0-2-16,1-3 2 15,-4-2-9-15,5-4-19 16,2-5-45-16,0-3-73 16,0 0-273-16</inkml:trace>
  <inkml:trace contextRef="#ctx0" brushRef="#br0" timeOffset="76194.2839">6449 10419 224 0,'0'0'75'16,"0"0"-9"-16,0 0-29 15,0 0-26-15,0 0-4 16,0 0-1-16,0 0 7 15,0 0 14-15,0 0 5 16,0 0 1-16,0 0-6 16,0-1 0-16,0 1-11 15,0-2-5-15,0 2-7 16,0 0-3-16,0 0 3 16,0 0 2-16,0-1 9 0,0 1-4 15,0-3 0-15,0 0-7 16,-1 1 1-16,-2-2-1 15,-4 0 0-15,1 3 6 16,-3-2-4-16,-3 2 3 16,4 1-7-16,-4 0 3 15,2 0-5-15,-1 0 6 16,-1 0-3-16,2 0-1 16,0 5 2-16,0 5-3 15,0 0 5-15,1 3-5 0,-1-2 1 16,8 2-1-1,1 3-2-15,1-1-1 0,0-1 1 16,0-1 0-16,0 1-3 16,1-3 4-16,6 0-2 15,-2-4 2-15,5-1-4 16,0-1 1-16,0-1-3 16,2-2 4-16,0-2 1 15,-1 0-5-15,5 0-1 16,-2 0 3-16,0-2 2 15,3-7-1-15,-6 1 2 16,-1-4-2-16,-1 0 3 16,-3-4 0-16,3 3 3 15,-4 1 1-15,-2 3-3 16,-1 0 2-16,-1 2-1 0,-1-2 1 16,0 1-3-16,0-1 0 15,0-1-1-15,0-1 1 16,0 2 1-16,-3-2-1 15,-5 1 0-15,-1 4 0 16,1 2 4-16,-6-2-3 16,0 6 2-16,1 0-1 15,-3 0-4-15,4 0 2 16,2 0-1-16,0 3-2 16,6 4-6-16,-2-1-5 15,5-2-16-15,1 3-29 16,0-3-35-16,0 2-134 0</inkml:trace>
  <inkml:trace contextRef="#ctx0" brushRef="#br0" timeOffset="76611.4771">6568 10544 250 0,'0'0'197'16,"0"0"-113"-16,0 0-39 16,0 0-20-16,0 0-9 15,0 4-6-15,0 4-6 16,0-1 3-16,0-1-6 15,0 1-1-15,0-4-7 0,0-2-16 16,0-1-32-16,4 0-116 16</inkml:trace>
  <inkml:trace contextRef="#ctx0" brushRef="#br0" timeOffset="77001.7298">6568 10544 198 0</inkml:trace>
  <inkml:trace contextRef="#ctx0" brushRef="#br0" timeOffset="77584.1167">6568 10544 198 0,'121'-57'127'16,"-121"57"-35"-16,0 0-45 0,0 0-20 0,0 0-6 0,0 0-2 15,0 0-5-15,0 0-3 16,0 0 5-16,0 0 1 15,0 0 4-15,0 0 2 16,0 0-5-16,0 0-12 16,0 0-5-16,0 0 1 15,8 0-1-15,6-9 1 16,1-4 0-16,2-4 2 16,-1-3 1-16,1 2 0 15,-4 2-4-15,-3 2 4 0,0 2-3 16,-5 0 4-16,4 3-1 15,-3 2-3-15,-2 1-2 16,-1 1 0-16,-3 1 0 16,4 2 0-16,-4 2-1 15,1 0 2-15,-1 0 2 16,0 0-2-16,0 0 3 16,0 0-3-16,0 0-1 15,0 0 2-15,0 0-2 16,0 0 3-16,0 0-1 15,0 0 3-15,0 2-2 0,0 0 2 16,0 5-4-16,0-1-1 16,0 2 0-16,0 3 0 15,0 1-1-15,0 0 2 16,0 2-2-16,0 1 2 16,-5 1-1-16,3 2 0 15,-1 1 1-15,-2-2-2 16,3 3 2-16,1-3-2 15,-3 0 1-15,3 0 0 16,-3-2 0-16,4-3 0 16,-3-2 0-16,1 0 0 15,1-1 1-15,-3-2-1 16,4 1 0-16,0-1-2 0,-2 1 2 16,1-3-3-16,-1-1-1 15,1-4-11-15,1 0-19 16,-2 0-31-16,2 0-60 15,0-9-156-15</inkml:trace>
  <inkml:trace contextRef="#ctx0" brushRef="#br0" timeOffset="84451.9282">9518 10144 198 0,'-4'0'137'15,"3"0"-41"-15,-3 0-11 16,4 0-32-16,0 0-9 15,0 0-1-15,0 0-8 16,0 0-7-16,0 0 1 16,0 0-6-16,0 0-1 15,0 0-10-15,0 0-1 16,0 0 0-16,10 0-2 0,9 4 0 16,1 2-8-16,2 0 0 15,2 1 0-15,0-3-2 16,6 2 1-16,-3 1 0 15,-2-2 0-15,-3 0 1 16,-2 1-2-16,-7-3 2 16,-1-1-1-16,-2 2 0 15,-3-2-1-15,-6 2-4 16,1-3 2-16,-1-1-7 16,5 0-5-16,-6 2-10 15,1-2-18-15,-1 0-16 16,0 0-19-16,3 0-24 0,-1 0-97 15</inkml:trace>
  <inkml:trace contextRef="#ctx0" brushRef="#br0" timeOffset="84887.9531">9593 10025 189 0,'-2'0'117'15,"1"0"-36"-15,-1 0 8 16,2 0-23-16,-4 0-17 16,4 0-1-16,-1 0-6 15,1 0-9-15,0 0-3 16,0 0-12-16,7 0-6 16,9 0 6-16,10 2-9 15,-3 0-5-15,2 2-3 16,-4-3 1-16,1 2 0 15,-2 0-4-15,-8-3 1 0,-2 2 0 16,-5-2-4-16,-3 0-12 16,-2 0-14-16,1 0-27 15,4 0-43-15,4-2-106 16</inkml:trace>
  <inkml:trace contextRef="#ctx0" brushRef="#br0" timeOffset="86326.7649">10125 9982 198 0,'0'0'80'0,"0"0"-12"16,0 0-11-16,0 0-21 16,-4 0-1-16,4 0-1 15,0 0-2-15,0 0-8 16,0 0-3-16,0 0-12 15,-2 0 4-15,2 0-4 0,-1 0 8 16,-2 0-5-16,-3-2-2 16,0-2 1-16,-1 3 0 15,-1 1-4-15,-4 0-2 16,2 0 4-16,-2 0-4 16,-3 0 2-16,0 9-1 15,3 0 0-15,-2 5-1 16,2-1-1-16,0 3 0 15,-2 1-2-15,7-1 3 16,-2 0-4-16,2 1 4 16,4 1-5-16,3 0 2 15,0 6-1-15,0 3 0 16,0 2 1-16,9-2-2 16,4 3 0-16,0-5 0 0,4 0 0 15,-2 0 0 1,3-6 0-16,-1 0-2 0,3-4 2 15,-2 0 1-15,3-5-1 16,-5 1-1-16,2-5 0 16,3-3 0-16,-1-3-5 15,1 0 5-15,1 0-1 16,0-5 0-16,0-6 4 16,-2-3-2-16,-4 0 3 15,3 1-1-15,-8 2 0 16,1 0 0-16,-2 3 1 0,-1-2-1 15,1 0 0-15,-2-4-2 16,-2-1 0-16,4-1 2 16,1-2-2-16,-3-2 0 15,-1 5 0-15,-4-1 0 16,0-1 0-16,-3 1 0 16,0 0 0-16,0 0 2 15,0 1-1-15,-10-1 0 16,4 1 3-16,-4 1-2 15,0 0 2-15,0 1-3 16,-2 1 4-16,0-2-3 16,4 2-2-16,-4 0 2 0,1-1-2 15,-1 1 0-15,-2 3 0 16,2 0 1-16,2 1-1 16,0 0 0-16,3-2 1 15,-4 3-2-15,0-4 1 16,-5 3 0-16,2 0-2 15,-3 3 2-15,-4 1 3 16,5 2-1-16,-6 0-2 16,-5 2 0-16,4 0-2 15,1 0 0-15,-3 6 1 16,-2 3-4-16,4 0 0 16,-2 2-3-16,3-2-4 15,5 0-13-15,1-2-15 16,2 0-18-16,11-1-57 15,-5-1-148-15</inkml:trace>
  <inkml:trace contextRef="#ctx0" brushRef="#br0" timeOffset="97457.8072">13475 1997 210 0,'0'0'73'0,"0"0"8"16,0 0-14-16,0 0-20 15,0 0-2-15,2 0-9 16,8-7 1-16,3-2-9 0,6-6-6 16,-5-2-5-1,5 2-5-15,-6-3-8 0,0 1-1 16,3 1 1-16,-6-1 0 15,2 1-4-15,-6 2 1 16,1 4 1 0,0 2-2-16,-4 6 0 0,-2 2 0 15,1 0 0-15,-2 0-2 16,0 0 1-16,0 0-2 16,5 5-1-16,-2 10 4 15,4 6 0-15,-3 1 3 16,-4 0 2-16,0-1-3 15,0 1-1-15,0 0 3 16,0-2 1-16,0 1-1 16,0-5-1-16,0-3-2 15,0-5-1-15,0-2 0 0,0-5 0 16,0-1-2-16,0 0-4 16,0 0 0-16,0 3-12 15,0 2-12-15,0 0-25 16,0 0-29-16,0-1-94 15,10-4-88-15</inkml:trace>
  <inkml:trace contextRef="#ctx0" brushRef="#br0" timeOffset="97771.8358">13930 1864 48 0,'0'-1'205'15,"0"1"-136"-15,0 0-3 16,0 0-2-16,0 0-18 16,0 11-9-16,0 2-11 15,0 4-9-15,0 4-3 16,0-2-7-16,0 0-2 15,-2-1-3-15,-1-4-1 16,-2 3-1-16,1-2 0 16,-4-1-6-16,1-4-12 15,1-2-20-15,0-1-31 16,5-5-89-16,1-2-138 0</inkml:trace>
  <inkml:trace contextRef="#ctx0" brushRef="#br0" timeOffset="98009.494">13824 1908 209 0,'0'-1'97'16,"0"1"-30"-16,0 0-24 0,9 0-20 15,9 0 3-15,4 1-12 16,0 7-9-16,-1-1-4 15,-4 1-2-15,1 0 1 16,-1-1-8-16,-3-1-15 16,-4-1-12-16,-2-2-23 15,-3 0-49-15,2-3-63 16</inkml:trace>
  <inkml:trace contextRef="#ctx0" brushRef="#br0" timeOffset="98251.6483">13893 1910 241 0,'0'12'53'15,"0"2"-7"-15,8 0-7 16,7 0-22-16,-1-2-11 15,-3-2 0-15,1 1-6 16,-2-2 0-16,-1 0-4 16,-6-1-29-16,0 0-46 15,-1 3-17-15</inkml:trace>
  <inkml:trace contextRef="#ctx0" brushRef="#br0" timeOffset="98455.658">13885 1977 202 0,'0'-11'89'0,"8"-2"-7"0,7 1-9 0,5-1-31 16,2 1-21-16,0-1-16 15,-1 0-5-15,1 4-1 16,-3 3-33-16,-5 6-58 15,3 0-86-15</inkml:trace>
  <inkml:trace contextRef="#ctx0" brushRef="#br0" timeOffset="99007.8831">14329 1898 16 0,'-5'-6'194'16,"-3"4"-110"-16,1 0-10 16,2 2-12-16,-5 0-23 15,0 0-3-15,0 0 4 16,-2 6-14-16,1 8-2 16,-1 4-5-16,0 2 3 15,2 0-9-15,5 2-4 16,5 0-4-16,0 3-5 15,7-5-2-15,12-4 1 16,-3-5-5-16,4-5-4 16,2-6-2-16,-1 0-5 0,0-16 10 15,-1-6 4 1,-9-5 3-16,-2-1 1 0,-8 3 4 16,-1-2 4-16,0 4-2 15,-1 2-5-15,-9 7-1 16,0 7 2-16,-2 6-2 15,0 1-1-15,-3 0 0 16,5 8-10-16,2 5-8 16,1 0-18-16,4 2-21 15,-2 2-46-15,5-3-66 16</inkml:trace>
  <inkml:trace contextRef="#ctx0" brushRef="#br0" timeOffset="99268.0578">14498 2097 363 0,'0'4'146'15,"0"0"-72"-15,0 1-18 16,0 1-37-16,0 0-17 16,0 0-2-16,0-2-10 15,0 1-42-15,0 1-33 0,0-2-88 16</inkml:trace>
  <inkml:trace contextRef="#ctx0" brushRef="#br0" timeOffset="99736.0068">14595 2018 347 0,'0'0'94'15,"0"0"-50"-15,0 0-21 16,10-8-21-16,5-5 11 16,3-2-3-16,3 0-2 15,-3 0 2-15,-3-1 1 16,-2 2 0-16,-1 0-1 15,-4 2-4-15,1 3-3 16,-6 3-3-16,2 3 2 16,-3 3-4-16,-2 0-2 0,0 0 0 15,0 3-1-15,0 10 5 16,0 6 0-16,0 4 0 16,0-2 5-16,0 1-5 15,-7 3 5-15,4-1-3 16,0 2 1-16,-4-3-3 15,5-3 0-15,1-6-6 16,-3-5-28-16,4-3-57 16,0-4-70-16</inkml:trace>
  <inkml:trace contextRef="#ctx0" brushRef="#br0" timeOffset="100257.008">15204 1925 92 0,'0'-3'183'0,"0"1"-83"15,0 2-25-15,0 0-14 16,0 0-21-16,0 0-12 16,0 0-1-16,0 5-4 15,0 9-8-15,-9 4-11 16,2 7 11-16,-3 3-8 16,4 1 3-16,-2 3-4 0,-3 0-1 15,1-5-3-15,7-3-2 16,-4-7-2-16,6-1-4 15,1-8-10-15,-2-5-13 16,2-3-14-16,0 0-5 16,0 0-43-16,0-7-33 15,0-11-27-15</inkml:trace>
  <inkml:trace contextRef="#ctx0" brushRef="#br0" timeOffset="100498.1711">15055 1984 183 0,'0'0'149'15,"0"0"-35"-15,0 0-36 0,0 0-32 16,8 0-15-16,7 0 2 16,5 0-6-16,2 6-17 15,0-3-2-15,1 2-6 16,4 0-2-16,-5 2-2 15,-4-3 0-15,-1-1-24 16,-4-1-25-16,-4 2-26 16,1 1-83-16,-9 0-166 15</inkml:trace>
  <inkml:trace contextRef="#ctx0" brushRef="#br0" timeOffset="102714.8297">15786 1903 188 0,'-4'-2'100'16,"-3"0"-44"-16,6 1-11 0,-6-3-14 16,4 4-8-1,-4 0-2-15,4-2-4 0,-7 2 15 16,0 0 4-16,-2 0-10 15,0 9-4-15,-1 3-14 16,-2 3 1-16,1 5 4 16,3 2-6-16,1 3-4 15,7 3-3-15,3-1 0 16,0-4-5-16,13-3-3 16,8-3-8-16,1-7-1 15,3-4-9-15,4-6 2 16,-6 0 5-16,4-13-3 15,-9-12 7-15,-1-6 0 16,-7 1 9-16,-8-2 1 16,-2 4 3-16,0 1 2 0,-21-2 6 15,1 8 8-15,0 6-1 16,-3 8-1-16,1 7 1 16,-3 0 2-16,-2 4-10 15,9 11-5-15,1 2-9 16,13-1-17-16,0 5-27 15,4 2-56-15,5-3-64 16</inkml:trace>
  <inkml:trace contextRef="#ctx0" brushRef="#br0" timeOffset="103173.1327">16160 1939 212 0,'-1'0'83'0,"1"0"-26"16,-4 11-25-16,2 6-14 15,1 1 12-15,-1 1-9 16,2 2-10-16,0-1 2 16,-2-1-1-16,-1-1-8 15,3-1-2-15,-2-2-1 16,2 1-2-16,-3-5-4 16,1 2-11-16,-3 0-36 15,5-2-81-15</inkml:trace>
  <inkml:trace contextRef="#ctx0" brushRef="#br0" timeOffset="103682.124">16076 1939 183 0,'-1'2'67'16,"-1"1"-28"-16,2 1-29 15,0-3-8-15,0 2 13 16,0-2 8-16,0 3 23 16,0-4 4-16,0 4 0 15,0-1-6-15,0 1-14 16,3 1-17-16,0-1-8 16,6 3-4-16,1-5-1 0,3 3-3 15,-3-1-1 1,0 2 3-16,-1 0 0 0,-1 2 1 15,-3 0 0-15,4 0 6 16,-2 2-4-16,-3-1 0 16,5-2-2-16,-5 0-1 15,3 0-1-15,-2-3-6 16,2 0-3-16,-7-4-18 16,0 0-9-16,0 0-17 15,0 1-27-15,0-1-81 16</inkml:trace>
  <inkml:trace contextRef="#ctx0" brushRef="#br0" timeOffset="104215.9603">16021 1934 220 0,'-1'16'125'16,"1"4"-66"-16,0-2-19 16,0-3-21-16,10-4-7 15,1-2-4-15,3-4-7 16,0 2 3-16,3-4-3 15,4-2 0-15,-1-1 0 16,1 0-1-16,0 0-2 16,-4-8 2-16,2 0 0 15,0-3 1-15,-6 0 0 16,-3 4 1-16,0 1 9 0,-1 0 2 16,-5 0-7-16,5 0-5 15,-6-1 0-15,4 1-1 16,-4 2-4-16,0 0-32 15,2 4-56-15,-3 0-141 16</inkml:trace>
  <inkml:trace contextRef="#ctx0" brushRef="#br0" timeOffset="105056.472">16548 1946 240 0,'0'-3'78'0,"0"0"-12"16,-2 2-25-16,-5-2-17 16,6-1 0-16,-6 3 7 15,2-1 7-15,-3 2-5 16,-4 0-6-16,0 0-2 15,-5 0-9-15,3 15-7 16,-8 5 0-16,0 4-6 16,0 5-3-16,5 1 1 15,10 0-1-15,1-3 1 16,6-3-1-16,0-5-4 0,20-4-7 16,4-9-8-16,6-6-2 15,3 0 5-15,6-21 5 16,-7-7 4-16,-9-5 5 15,-7 0-1-15,-6 1 3 16,-3 4 1-16,-7 3-1 16,0 7 1-16,0 7 11 15,-17 6 0-15,1 5-2 16,-4 0-9-16,-2 0-1 16,9 3-15-16,3 12-28 0,4 5-78 15,6-2-125 1</inkml:trace>
  <inkml:trace contextRef="#ctx0" brushRef="#br0" timeOffset="105326.652">16677 2202 325 0,'0'2'161'0,"0"-2"-70"16,0 4-38-16,0-4-23 16,0 1-28-16,0 1-2 15,0-1-18-15,0 2-36 16,0 1-40-16,0-1-103 15</inkml:trace>
  <inkml:trace contextRef="#ctx0" brushRef="#br0" timeOffset="105749.7531">16832 2101 309 0,'0'2'153'16,"0"-2"-82"-16,0 0-31 15,0 0-19-15,5-4-18 16,10-11 5-16,10-5-4 15,0 0-4-15,-3-3-2 16,1 0-1-16,-1 4-5 0,-5 6 3 16,-7 4-3-16,-5 5 4 15,-4 4 4-15,-1 0 1 16,0 0 4-16,0 11-2 16,0 9-2-16,-11 8-1 15,-2 4 2-15,-5 4 1 16,2-2 8-16,3 1 3 15,-3-6 3-15,6-10-9 16,4-5-8-16,-1-6-13 16,0-1-31-16,3-4-59 15,-3-3-200-15</inkml:trace>
  <inkml:trace contextRef="#ctx0" brushRef="#br0" timeOffset="107865.7061">14027 2483 134 0,'-4'-2'103'15,"4"1"-52"-15,0 1-19 16,0-2-19-16,0 2 6 0,0 0 10 16,0-2 10-16,0 2 4 15,0 0 2-15,-1-2-3 16,-3 2-17-16,1-3-6 16,-4-2-15-16,1 2 7 15,-4 0-10-15,-2 2 2 16,0 1-1-16,-2 0 8 15,7 0 7-15,-3 1-7 16,0 7-1-16,-2 2-6 16,3 3-2-16,1 1-1 15,5 3 0-15,3-1 0 16,0 2 0-16,0 0 1 16,10 0-1-16,6-3-1 15,6-2 0-15,3-6-3 16,2-7-4-16,3 0-2 0,-1 0-2 15,-3-9 2-15,-3-8 3 16,-4-2 4-16,0-3 2 16,-9-2 1-16,-4 0-2 15,-5 1 2-15,-1 5 0 16,0 3 4-16,-7 4 8 16,-10 5 1-16,-2 5-2 15,4 1 0-15,-5 0-4 16,8 0-6-16,1 0-1 15,1 4-10-15,3 2-17 16,5 0-17-16,2 5-33 16,0 2-43-16,0-2-76 0</inkml:trace>
  <inkml:trace contextRef="#ctx0" brushRef="#br0" timeOffset="108181.1684">14231 2648 318 0,'0'0'142'0,"0"2"-53"16,-2-2-32-16,2 3-17 15,0-2-18-15,0 2-10 16,0 0-12-16,0 0-3 16,0-1-17-16,0-1-38 15,0 1-45-15,0-2-139 16</inkml:trace>
  <inkml:trace contextRef="#ctx0" brushRef="#br0" timeOffset="108745.9212">14372 2544 194 0,'0'0'175'15,"0"0"-94"-15,0 0-30 0,0 0-17 16,0 0-13-16,0 0-3 16,7-1-2-16,2-8 1 15,3-3 3-15,1-3-3 16,0-1-7-16,4-3-6 16,-4 0-4-16,4 1 3 15,-4 1-2-15,-1 2-1 16,-2 6 0-16,-5 3 0 0,0 4-1 15,-5 2 2 1,0 0-1-16,0 0 0 0,0 3 6 16,0 13-1-16,0 6-4 15,-8 5 1 1,3 4 0-16,-3 1-1 0,-1-2 0 16,-1 1 5-16,-2-2 3 15,4-3 3-15,3-2-5 16,-3-7 1-16,6-5-6 15,-3-6-2-15,5-4-1 16,-2-2-13-16,2 0-32 16,0 0-53-16,0-13-100 15</inkml:trace>
  <inkml:trace contextRef="#ctx0" brushRef="#br0" timeOffset="109689.8233">15010 2489 157 0,'0'0'145'16,"0"0"-51"-16,0 0-21 16,0 0-19-16,0 0-18 0,0 0-5 15,0 11-20-15,-7 5-4 16,4 6 2-16,-6 6 8 15,-1 2-6-15,0 3-1 16,0 0 3-16,2-6-3 16,1-3-7-16,2-6-1 15,2-2-2-15,-4-6-1 16,5-4-1-16,1-2-7 16,1-3-9-16,0-1-22 15,-2 0-9-15,2 0-59 16,0-5-106-16</inkml:trace>
  <inkml:trace contextRef="#ctx0" brushRef="#br0" timeOffset="109938.4528">14883 2556 378 0,'0'0'107'0,"0"0"-48"16,0 0-23-16,1 0-5 16,14 0 0-16,2 2-13 15,3 3-11-15,-5-2-6 16,4-2 1-16,1 1-2 16,-4-2-1-16,1 0-16 15,2 0-27-15,-4 4-34 0,6-3-95 16</inkml:trace>
  <inkml:trace contextRef="#ctx0" brushRef="#br0" timeOffset="110490.8776">15414 2597 178 0,'-3'-5'98'0,"3"3"-17"0,0 0-17 16,-3 1-9-16,-3-1-3 16,3 2-11-16,-4 0-4 15,3 0-9-15,-6 0-2 16,-2 9-9-16,-5 4 0 16,4 5-7-16,-6 8 1 0,4 2-3 15,2 3-4-15,2-1-2 16,11-4-2-16,0-4 0 15,4-5-6-15,16-7-7 16,12-8-2-16,1-2-3 16,4-7-3-16,2-15 8 15,-7-5 8-15,-11-4 1 16,-6-5 4-16,-6 1 0 16,-9-3 0-16,0 2 0 15,-4 6 2-15,-14 7 0 16,-2 7-2-16,-2 10 1 15,-3 6-1-15,-4 0-3 16,1 4-18-16,0 11-11 16,9 0-47-16,15-1-101 15</inkml:trace>
  <inkml:trace contextRef="#ctx0" brushRef="#br0" timeOffset="112276.0715">16653 5336 33 0,'-1'-3'66'0,"1"0"-47"16,0 0 8-16,0 3-7 15,0 0 3-15,0 0 7 16,0-2 1-16,0 1-2 15,0 1 2-15,0 0-6 16,0 0-4-16,-4 0 12 16,4 0 8-16,0 0-10 15,0 0-21-15,0 0-1 16,0 0-3-16,0 0 10 16,0 0-3-16,0 0-6 0,0 0 5 15,-2 0 1-15,2-2 0 16,-1 1-5-16,-1 1 4 15,2-2 0-15,-5 1-3 16,2 1 1-16,0 0 4 16,-6 0 0-16,-3 0-4 15,2 0 6-15,-8 0-7 16,1 7 2-16,-1 2-9 16,-1-1 3-16,5 2-3 15,-4 1 6-15,4 2 0 16,-3 5-2-16,3 4 0 15,4 4-3 1,6-1 1-16,0-3-4 0,4 1 0 16,0-7 0-16,0-1 0 0,5 1 0 15,7-3 0-15,1-2-1 16,6 2 0-16,2-6-2 16,1 2-4-16,3-4 2 15,4-5-5-15,-6 0-1 16,6 0-3-16,-6-9 13 15,0-1 1-15,-3-2 1 16,-1-4 1-16,-4 1 0 16,3-6 1-16,-1-2-2 15,1-3-2-15,-1-1-1 16,-5 2 2-16,-7-2 1 0,-5 5 0 16,0-1-1-1,0 1 1-15,-2 2-1 0,-8 7 1 16,-2 3-1-16,-1 7 2 15,-7 3 1-15,-3 0-2 16,-3 0 2 0,1 11-3-16,5 1-3 0,5 0-8 15,4 0-19-15,1 0-28 16,4 5-36-16,6-4-106 16</inkml:trace>
  <inkml:trace contextRef="#ctx0" brushRef="#br0" timeOffset="112610.2931">16953 5579 113 0,'0'0'321'0,"1"0"-215"15,1 0-42-15,-1 0-19 16,1 0-26-16,-1 4-19 15,-1 2-2-15,0 1-21 0,0 0-20 16,0 1-32-16,4-3-103 16</inkml:trace>
  <inkml:trace contextRef="#ctx0" brushRef="#br0" timeOffset="113191.6793">17086 5491 270 0,'0'0'133'0,"0"0"-70"16,0 0-32-16,2-4-13 16,9-4 3-16,5-4-5 15,-1-3-9-15,3-3 2 0,-2-4-7 16,2-1-2-16,-4-1 2 15,2 7-3-15,-5-3 2 16,-1 7-1 0,-3 0 2-16,0 2-2 0,-4 3 1 15,2 3-1-15,-5 5 0 16,2 0 1-16,-2 0 0 16,0 0 9-16,0 0 8 15,0 2-7-15,0 12-6 16,0 5-1-16,0 4 1 0,0 2 2 15,0 4 0 1,-2 1 14-16,-8 2-8 0,0-1 12 16,1-2-8-16,6-8-7 15,-4-4-4-15,6-4-5 16,1-7-1-16,-2-5-6 16,2-1-8-16,0 0-25 15,0 0-17-15,0 4-32 16,0-4-105-16</inkml:trace>
  <inkml:trace contextRef="#ctx0" brushRef="#br0" timeOffset="122511.4909">19922 5058 11 0,'-4'0'77'0,"3"0"-16"15,-8 0 1-15,8 0-13 16,-6 0-10-16,4 0 2 16,3 0-5-16,0 0-16 15,0 0 0-15,0 0 4 16,0 0 5-16,0 0 15 16,0 0 11-16,0 0-9 0,0 0-4 15,0 0-8-15,0 0-6 16,0 0-11-16,0 0-5 15,0 0-5-15,0 0-7 16,0 0 0-16,4 1-2 16,13 2 1-16,4 2 1 15,2-3-1-15,0 4 0 16,4-6 1-16,-5 3 2 16,-4-1-2-16,-1-2 0 15,-4 2 1-15,-4-2-3 16,-5 2 2-16,0-2 0 15,-2 0-4-15,-2 0 4 0,0 0-10 16,0 0-2-16,0 0-14 16,0 0-16-16,0 0-41 15,0 2-56-15,0-2-100 16</inkml:trace>
  <inkml:trace contextRef="#ctx0" brushRef="#br0" timeOffset="122850.7148">19885 4905 100 0,'0'-2'237'15,"0"2"-167"-15,0 0 12 16,5 0-22-16,3 0-24 16,5 0 3-16,4 0-5 15,0 4-16-15,3 0-3 16,3 0-3-16,3-4 6 16,-4 1-10-16,-8-1-4 15,-1 0-4-15,-4 0 2 16,-2 0-4-16,-5 0-5 15,-2 0-15-15,0 0-34 16,3 0-46-16,5 0-119 0</inkml:trace>
  <inkml:trace contextRef="#ctx0" brushRef="#br0" timeOffset="124162.5714">20539 4973 221 0,'0'-1'66'15,"0"-1"-26"-15,0 0 3 16,0-2-16-16,0 1-11 16,0 2 10-16,0 0 4 15,0 1 13-15,0 0-3 16,0 0-9-16,0 0-6 0,0 0-8 16,0 0 3-1,0 0-8-15,0 0 1 16,0 0-5-16,0 0 0 0,0 0 1 15,0-2-4-15,0 2 2 16,0-2-3-16,-6 0 1 16,2 2-5-16,-3-4 3 15,2 3-2-15,-3-3 5 16,-2 3-4-16,-1-2 1 16,0 3 2-16,-1 0 2 15,2 0 1-15,-2 0-3 16,2 0 0-16,-3 0-4 0,-5 4 2 15,6 1-2 1,-5 3 1-16,2-1 2 16,2 1-3-16,-3 3-1 0,5 0 2 15,-2 5 0-15,1 0-2 16,0 1 2-16,-2-1 0 16,7 0-2-16,-2-3 1 15,8 0 0-15,-3-1 0 16,4 2-1-16,0-1-1 15,0 1-1-15,0 1 2 16,8 0-1-16,4 1 0 16,-1-1 0-16,5-5 1 15,-3 6 2-15,2-4-2 16,2 0 0-16,2-1-1 16,-5-2 0-16,5-5 0 0,-4 0 0 15,2-4-3 1,3 0 4-16,-2 0 0 0,2 0 0 15,2-7 2-15,-2-1-2 16,0-2 0-16,2-2 0 16,1 0-1-16,-1 0 1 15,-2 0-2-15,-2 1 3 16,-6 1-1-16,-2 2 3 16,0-1-3-16,-4 2 0 15,1-1 0-15,2 1-1 16,-3-2 3-16,0 1-5 15,-2 1 4-15,2-2-1 0,-6 0 0 16,3 0 1-16,-3 0 0 16,1 0 1-16,-1-2-2 15,0-1 1-15,0 2-3 16,0-2 3-16,0 0-2 16,0-1 1-16,0 2 0 15,-3 0 5-15,-4 0-2 16,1 0-1-16,-6 4-2 15,-2-2 1-15,-2 3-1 16,-2 0 0-16,-3 1-1 16,-2 4-1-16,-2 0-2 15,0 1-10-15,-2 0-7 16,6 0-17-16,-3 4-13 16,4 3-38-16,12-5-80 15</inkml:trace>
  <inkml:trace contextRef="#ctx0" brushRef="#br0" timeOffset="134768.0799">15048 9084 198 0,'-3'1'99'15,"3"-1"-44"-15,0 0 20 16,0 0-18-16,0 0-23 16,0 0-3-16,0 0-6 15,0 0 3-15,0 0-1 16,0 0-3-16,0 0-7 0,0 0-4 15,0 0-7-15,3-4 0 16,14-13-4-16,6-4 5 16,2-6-2-16,5 0-2 15,-2-2 0-15,-7 4-2 16,-4 1-1-16,-6 5 0 16,-2 7-1-16,-2 5 1 15,-7 4 0-15,0 3 1 16,0 0 9-16,1 0 0 15,1 0 0-15,-2 10-6 16,0 9 0-16,0 5-2 16,0 3-1-16,0 5 1 15,-3 2-1-15,-4 2 0 0,4 0 2 16,-3-4-1-16,3-4 3 16,1-5-3-16,-3-5 1 15,4-7-2-15,-1-6 1 16,2-3-2-16,0-2-1 15,0 0-6-15,0 0 1 16,-2 0-3-16,1 0-11 16,-3 0-7-16,4 0-28 15,0-3-42-15,0-16-72 16,17-4-49-16</inkml:trace>
  <inkml:trace contextRef="#ctx0" brushRef="#br0" timeOffset="135459.5389">15456 9035 212 0,'0'0'104'16,"0"0"-33"-16,0 0-15 15,0 0-18-15,0 0-9 16,1 1 16-16,15 3-4 15,0 2-18-15,6 0-1 16,0 2-6-16,5-4-6 16,-4-1-6-16,9-1-2 15,-3-2-1-15,-3 3-1 16,1-2 2-16,-11 1-2 0,0-1 0 16,-10 1-4-16,1-2-5 15,-7 0-7-15,0 0-12 16,0 0-27-16,0 0-44 15,0-12-60-15</inkml:trace>
  <inkml:trace contextRef="#ctx0" brushRef="#br0" timeOffset="135800.766">15625 8895 235 0,'-7'14'126'16,"4"3"-41"-16,3 2-24 16,0 5-25-16,0 2-12 15,0-1-7-15,3 1-3 16,4-3-4-16,3-1-2 15,-1 0-1-15,-3-3-3 16,1 2-1-16,1-2-2 0,-5 0-1 16,-1-5 1-16,-2 0-2 15,0-4-1-15,0-6-9 16,0-1-13-16,0-3-18 16,0 0-50-16,0-10-74 15,0-12 2-15</inkml:trace>
  <inkml:trace contextRef="#ctx0" brushRef="#br0" timeOffset="136086.4551">15571 8866 228 0,'0'9'117'15,"0"4"-41"-15,0 3-11 16,0 6-16-16,7 5-17 16,-2 4-2-16,4 4-13 15,1 1-9-15,0-2-3 16,1-3-2-16,1-4-2 16,0-3-2-16,-2-4 1 15,1-4-7-15,-7-6-21 16,-1-2-17-16,-3-4-47 15,2-4-76-15,-2 0-118 16</inkml:trace>
  <inkml:trace contextRef="#ctx0" brushRef="#br0" timeOffset="136315.1068">15516 9209 245 0,'15'-29'108'0,"14"-3"14"16,4-3-52-16,6 3-31 15,-6 4-4-15,-6 3-17 16,-4 1-13-16,-3 4-5 16,-1 0-1-16,-9 1-13 15,-2 3-19-15,-8-1-41 16,0 9-104-16</inkml:trace>
  <inkml:trace contextRef="#ctx0" brushRef="#br0" timeOffset="138134.6381">16043 8999 175 0,'-2'0'103'0,"2"0"-48"15,0 0-24-15,0 0-9 16,0 0-1-16,0 0 8 16,-1 0 5-16,1 0 9 0,-4 0-5 15,2 0-9 1,1 0-8-16,-2 0-9 0,-6 0-6 15,2 0 4-15,-3 9-7 16,-1 5 1-16,-3 3 3 16,3 0 0-16,1 5-1 15,0-2 2-15,7 0-2 16,-1-2-3-16,4-1 0 16,0-2-3-16,5-5 0 15,7 1-2-15,2-5 2 16,5-5 0-16,3-1-2 15,-1 0-1-15,3-11-1 16,-3-7-3-16,-2-8 2 0,0-2 5 16,-9-1-4-1,-7-2 4-15,-2 6 2 0,-1 3 0 16,0 4 3-16,-1 3 4 16,-11 4-5-16,1 3-1 15,-8 7 2-15,4 1-2 16,-3 0-3-16,-1 9-4 15,4 2 4-15,2-2-5 16,5 0-12-16,1 2-15 16,3-2-16-16,4-1-31 15,0-4-84-15,0 1-60 16</inkml:trace>
  <inkml:trace contextRef="#ctx0" brushRef="#br0" timeOffset="138465.8577">16197 9193 3 0,'-4'7'409'15,"3"-7"-316"-15,1 0-30 0,0 0-9 16,0 4-30-16,0 4-9 16,0-1-5-1,0 3-5-15,0-2-4 0,0-3-1 16,0-2-10-16,0-3-30 15,0 0-64-15,0 0-171 16</inkml:trace>
  <inkml:trace contextRef="#ctx0" brushRef="#br0" timeOffset="139168.8852">16342 9113 181 0,'0'0'134'0,"0"0"-44"16,0 0-30-16,0 0-7 15,0 0-23-15,0 0-7 16,0 0-7-16,0 0-5 0,3-7 3 16,8-6 1-1,2-4-1-15,5-6-5 16,-3-2-4-16,2-1-3 0,-4 2-1 15,-1 3 1-15,0 5-2 16,-4 3 0-16,1 2 0 16,-8 5 1-16,1 1 0 15,3 5-1-15,-5 0 1 16,2 0 0-16,1 0-1 16,-2 0-1-16,5 0-5 15,-6 9 6-15,0 5 5 16,0 7 2-16,0 7 1 15,-6 5 0-15,-4 2 5 0,-3 0-4 16,0-7 0 0,4-5-5-16,5-7-3 15,0-5-1-15,4-8-2 0,0 0-7 16,-2-3-20-16,1 0-36 16,1 0-51-1,0-2-164-15</inkml:trace>
  <inkml:trace contextRef="#ctx0" brushRef="#br0" timeOffset="140287.7352">16877 8939 125 0,'0'0'116'15,"0"0"-32"-15,0 0-2 16,2 0-3-16,0 0-26 16,-2 0-19-16,1 0-1 15,-1 6-10-15,0 6-9 16,0 4-1-16,0 2 1 16,0 7-4-16,0 2 3 15,0-1-7-15,-3 3 4 16,-4-1-3-16,4-6-1 15,-2-2-1-15,1-6-1 16,4-9-2-16,0-1-2 0,0-4-1 16,-1 0-9-16,1 0-11 15,-2 0-6-15,-3 0-20 16,5 0-27-16,0-13-58 16,0-6-1-16</inkml:trace>
  <inkml:trace contextRef="#ctx0" brushRef="#br0" timeOffset="140570.427">16743 9016 315 0,'-1'0'125'0,"1"0"-44"0,0 0-19 16,0 0-28-16,3 0-13 16,9 0 7-16,5 0-11 15,4 0-9-15,1 0-6 16,7 2-2-16,-4 0 0 16,-1 1-2-16,3-1-17 15,-6-1-14-15,-5 1-27 16,3-2-28-16,1 0-105 15</inkml:trace>
  <inkml:trace contextRef="#ctx0" brushRef="#br0" timeOffset="141229.233">17309 9006 292 0,'-6'1'113'16,"6"-1"-25"-16,0 0-42 16,0 0-18-16,0 0-17 0,0 0 7 15,7 0 1-15,3-1 11 16,5-12-7-16,2-2-2 16,3-6-4-16,-2-3-9 15,2-1-3-15,-1 1-4 16,-6 7 0-16,-3 5 0 15,-1 6 0-15,-8 5 2 16,5 1-3-16,-5 0 0 16,1 0 1-16,-2 0 2 15,0 10-3-15,0 7 5 16,0 12-3-16,0 5 4 0,-7 5-2 16,1-1 1-1,-4-1 0-15,-1-3-1 0,1-7-1 16,2-1-2-1,-1-5-1-15,-4 1-3 0,-7-4-13 16,-10 1-46-16,-7 0-93 16</inkml:trace>
  <inkml:trace contextRef="#ctx0" brushRef="#br0" timeOffset="144042.16">17818 8971 74 0,'0'0'124'15,"0"-2"-39"-15,0 0 5 0,0 2-18 16,0-1-21-16,0 1-5 16,0 0-9-16,0 0 5 15,0 0-9-15,0 0-4 16,0 7-6-16,0 9-3 16,0 6-16-16,0 7 1 15,-1 4-3-15,-2-1-2 16,1-1 1-16,-3 1 0 15,5-7-2 1,0-1-1-16,0-5 1 16,0-6-10-16,0-2-3 15,0-7-11-15,0-2-5 0,0-2-15 16,1 0-4-16,-1 0-21 16,0-3-75-16,-3-13-44 15</inkml:trace>
  <inkml:trace contextRef="#ctx0" brushRef="#br0" timeOffset="144684.5755">17648 9136 238 0,'0'0'79'0,"0"0"8"0,0 0-13 15,0 0-36-15,0 0-15 16,0 2-4-16,5-1-8 15,8 1 12-15,6 1-8 16,1 0-3-16,5 1-8 16,4 0 0-16,-5-3-4 15,7 2-3-15,-10-2 1 16,-6 4-10-16,-3-2-6 16,-5 0-13-16,-7-2-16 15,0-1-56-15,0 0-101 16</inkml:trace>
  <inkml:trace contextRef="#ctx0" brushRef="#br0" timeOffset="144966.5354">17655 9035 242 0,'-2'5'118'15,"2"4"-43"-15,0 3-34 16,9 5-6-16,4 1-7 16,1 1-12-16,7 2 1 15,0 0-6-15,1 2 4 16,1-3-5-16,3 2-6 0,-3-2 0 16,-1-4-4-1,0 0 0-15,-11-2-6 16,-2-2-12-16,-8-1-9 0,-1-6-21 15,0-5-117-15,0 0-110 16</inkml:trace>
  <inkml:trace contextRef="#ctx0" brushRef="#br0" timeOffset="145211.6978">17683 9274 253 0,'0'-11'141'0,"12"-5"-31"0,4-5-35 15,3 0-34 1,1 1-18-16,0 2-11 0,-4 1-6 16,1 2-6-1,-5 2-3-15,-2 4-17 0,-5 5-13 16,-1 2-17-16,-4 2-42 15,0 0-61-15</inkml:trace>
  <inkml:trace contextRef="#ctx0" brushRef="#br0" timeOffset="146706.6471">18211 9073 156 0,'0'0'58'16,"0"0"-5"-16,0-4 3 15,4-2-16-15,-3 3-6 16,3-1 3-16,-2 1-2 16,-2 2-3-16,0 0 1 15,0-1-11-15,0 1-1 16,0-1-2-16,0 0 1 0,-6 1-4 16,1 1-7-1,-6 0-1-15,1 0-4 0,-7 5-3 16,2 7 0-16,-5 6 2 15,1 6-1-15,3 0 2 16,-3 3 0-16,8-2-2 16,4-1 1-16,7-3-3 15,0 1 0-15,18-4 0 16,7-3-1-16,4-6 1 16,1-5-1-16,-4-4-3 15,2 0 0-15,-4-13-1 16,-4-11-6-16,-5-7 8 15,-5-3 3-15,-3 0 1 16,-5-1-1-16,-2 6 0 16,0 7 0-16,-13 4 0 0,-8 9 5 15,1 6-2-15,-1 3 1 16,0 0-1-16,7 5-3 16,4 11-13-16,-2-1-5 15,3 1-10-15,5 0-5 16,-3-1-20-16,7-5-101 15,0 0-89-15</inkml:trace>
  <inkml:trace contextRef="#ctx0" brushRef="#br0" timeOffset="146959.3147">18372 9279 339 0,'-5'11'147'0,"3"-2"-60"16,2 1-55-16,0 1-27 15,0-2-5-15,5-2-10 16,-1-4-29-16,-1-1-49 15,2-2-111-15</inkml:trace>
  <inkml:trace contextRef="#ctx0" brushRef="#br0" timeOffset="147368.586">18372 9279 361 0,'117'-57'128'0,"-117"57"-56"0,5 0-33 16,5 0-16-1,7-8-3-15,-2-6-14 0,3-1-3 16,2-7-3-16,-3-2 4 15,3-2-4-15,0-2 8 16,-1 3-6-16,-8 5-2 16,-6 11 0-16,2 4 0 15,-7 5 3-15,1 0 4 16,-1 6 6-16,0 18-4 16,0 6 1-16,-1 6-7 15,-9 4-2-15,-2-2 1 16,2-2-1-16,0-6-1 15,1-5 0-15,1-7-1 16,0-2-10-16,-7-5-27 16,-5-6-66-16,-2-4-169 0</inkml:trace>
  <inkml:trace contextRef="#ctx0" brushRef="#br0" timeOffset="148521.8535">15648 9525 198 0,'0'0'80'16,"0"0"-6"-1,0 0-4-15,0 0-26 0,2 0-19 0,3 0-5 16,-5 0-9-16,0 0 0 16,0-2 1-16,0 0 2 15,0 2 2-15,0 0 5 16,-7 0-12-16,-4 0-2 15,1 0-1-15,-2 0-3 16,-3 0 3 0,-3 9-1-16,0 3 1 0,4 3-4 15,-5 3 4-15,6 5-3 16,1 3 12-16,5-1-3 16,7 1 1-1,0-4-1-15,9-2-7 0,13-3-1 16,6-7-3-16,-1-6-1 15,6-4-3-15,-3 0 3 16,0-6 0-16,-6-13-7 16,-4-7 2-16,-5-4-2 0,-7-3-1 15,-1 0 8-15,-7 4 2 16,0 5-1-16,-1 5 6 16,-16 4-4 15,3 2 0-31,-6 7 1 15,2 5 2-15,1 1-2 0,-4 0-4 0,-1 14 0 0,3 5-1 16,2-1-2-16,11 0-1 16,-1-2-6-16,7-3-26 15,0-1-48-15,0-4-39 16,13-1-128-16</inkml:trace>
  <inkml:trace contextRef="#ctx0" brushRef="#br0" timeOffset="148899.605">15817 9759 353 0,'0'0'130'0,"0"0"-52"0,0 0-18 16,2 0-21-16,-2 0-20 15,0 9-7-15,0 3-8 16,0-3-4-16,0 0-6 16,0-1-38-16,0-8-53 0,0 0-156 15</inkml:trace>
  <inkml:trace contextRef="#ctx0" brushRef="#br0" timeOffset="149540.5315">16079 9681 196 0,'0'1'173'31,"0"-1"-85"-31,0 0-36 0,4 0-9 0,-1-1-22 16,8-10 15-16,2-5-3 15,5-1-6-15,-5-3-6 16,5 1-8-16,-5 0-1 16,-2-1-10-16,-1 2-1 15,1 6 1-15,-7 4-4 16,2 5 3-16,-5 3-1 0,-1 0 0 15,2 0 2-15,-1 0-2 16,1 1 0-16,-2 14 0 16,0 2 1-16,0 6 3 15,0 2-4-15,0 2 3 16,0 4-1-16,0 0 1 47,-5 4 1-47,-2 1 3 0,1-2-1 0,-3-1-3 0,6-11 3 0,-4-7-4 15,7-8-1-15,0-5-1 16,0-2-1-16,0 0-6 0,0 0-5 16,0 0-10-16,0 0-18 15,0-5-14-15,0-12-43 16,7-2-113-16</inkml:trace>
  <inkml:trace contextRef="#ctx0" brushRef="#br0" timeOffset="149985.3362">16665 9510 204 0,'0'0'70'16,"0"0"-2"-16,0 0 8 0,0 0-21 15,0 0 3 1,0 2-14-16,0 11-2 0,0 7-10 16,0 5-10-16,0 0 1 15,-7 4-11-15,4-1 3 16,0 2-6-16,-4 0-1 16,4-1-4-16,-6-7-2 15,4-5 0-15,0-4-2 16,4-5-2-16,-5-5-9 15,5-3-10-15,-3 0-15 16,4 0-24-16,-5 0-42 0,3-6-129 16</inkml:trace>
  <inkml:trace contextRef="#ctx0" brushRef="#br0" timeOffset="150268.5243">16508 9635 137 0,'-4'0'226'16,"4"0"-99"-16,0 0-61 0,0 0-27 16,2 0-23-16,15 0 11 15,-1 2-5-15,6 2-4 16,0-2-12-16,-1 1-3 15,0 0 0-15,-1 0-2 16,0 2-1-16,-5-4-5 16,2 2-11-16,-1-3-17 15,3 0-30-15,2 0-45 16,4-9-110-16</inkml:trace>
  <inkml:trace contextRef="#ctx0" brushRef="#br0" timeOffset="150836.9136">17170 9586 165 0,'-2'-2'112'16,"-2"-2"-48"-16,0 1-20 16,1 1-6-16,-4 2-3 0,-2 0 16 15,3 0-12-15,-4 2-17 16,0 9 5-16,-2 4 6 15,-2 3-19-15,6 2-3 16,0 8 0-16,-1-2 0 16,8 5-3-16,1-3 2 15,0-5-6-15,0-3-4 16,18-8 0-16,0-8-1 16,11-4 1-16,1-4 0 15,2-23-1-15,-6-8 0 16,2-2 0-16,-14-1 2 15,-4 5-1-15,-7 6 1 16,-3 3 0-16,0 3 0 0,0 2 4 16,-6 10-3-16,-9 2 0 15,2 7 0-15,-2 0 2 16,-7 7-4 0,-3 11 0-16,3 4-5 0,6-3-2 15,-2-2 0-15,10-4-18 16,3-2-22-16,5-4-30 15,0-4-89-15,0 0-87 16</inkml:trace>
  <inkml:trace contextRef="#ctx0" brushRef="#br0" timeOffset="151117.3642">17344 9782 198 0,'0'7'249'0,"0"-3"-154"15,0 2-37-15,0 1-22 16,0 2-29-16,0-1-3 15,0 0-4-15,0-2-3 16,0-1-26-16,0-4-28 16,0-1-65-16,1 0-151 15</inkml:trace>
  <inkml:trace contextRef="#ctx0" brushRef="#br0" timeOffset="151618.1776">17479 9741 198 0,'0'0'146'15,"0"0"-72"-15,0 0-35 16,0 0-10-16,0 0-22 16,7-7 7-16,10-8 7 15,-4 0-10-15,4 1 3 16,-4-4-5-16,-1 2 3 16,1-1-3-16,-3 2-3 15,-2 3 0-15,-3 3-3 16,1 3-3-16,-3 3 1 15,-2 3 0-15,-1 0-1 16,0 0 7-16,0 0 0 0,4 0 1 16,-4 13 0-16,0 6-6 15,0 4 4-15,-4 4-1 16,0 1-3-16,-7 3-2 16,0 2 4-16,1-2-2 15,-3 3 4-15,2-7-2 16,1-5 0-16,2-7-3 15,5-6-1-15,-4-4-11 16,4-3-40-16,-4-2-56 16,2 0-206-1</inkml:trace>
  <inkml:trace contextRef="#ctx0" brushRef="#br0" timeOffset="153228.6283">16667 11878 0 0,'0'0'209'0,"0"0"-154"0,0 0-6 16,0 0-13 0,0 0-8-16,0 0 11 0,0 0-3 15,0 0-5-15,0 0-2 16,-2 0-2-16,-3-3-11 15,3 3 5-15,-1-1 8 16,-4-2-13-16,-3 3-10 16,0 0-6-16,4 0 4 15,-5 0-4-15,1 0 3 16,-1 0-1-16,-6 0 1 16,2 3-1-16,-5 7 4 15,0 4 0-15,1-1-3 16,3 2 3-16,6 0-3 15,7 2 3-15,3 1-4 16,0 1 1-16,6 4-1 0,12-2 0 16,4-4 0-16,3-4 0 15,4-6-2-15,-1-3-1 16,-1-4 0-16,0 0-3 16,-5-2-1-16,-6-11-1 15,-3 0 4-15,-3-4-3 16,-1-3 1-16,-1-2 4 15,-6-6 0-15,-1 7 1 16,-1-1 0-16,0 5 1 16,0 3-1-16,-6 4 1 15,-9 3 1-15,1 1 3 16,-4 0-1-16,5 6-1 16,-2 0 1-16,-4 0-4 15,2 12-1-15,1 1-3 0,-1 2 3 16,5-2-8-16,4-2-14 15,8-3-44-15,0-4-57 16,0-4-119-16</inkml:trace>
  <inkml:trace contextRef="#ctx0" brushRef="#br0" timeOffset="153573.3576">16891 12052 370 0,'0'3'108'0,"0"-3"-42"15,0 0-22-15,0 0-19 16,0 0-11-16,0 0-4 16,0 0-3-16,0 0-7 0,0 0-2 15,0 0-28-15,0 0-60 16,0-13-127-16</inkml:trace>
  <inkml:trace contextRef="#ctx0" brushRef="#br0" timeOffset="154520.4619">17093 11838 151 0,'0'0'89'0,"0"0"-51"0,0 0-14 16,0 0-8-16,0 0 8 15,0 0 10-15,0 0 10 16,0 0-6-16,0 0 8 16,0 0-1-16,0 0-17 15,0 0-7-15,0 0-13 16,0-1-4-16,0-2-4 16,2-1 6-16,6-1 0 15,-3 2-1-15,3-1 0 16,-3 3-4-16,0 1-1 15,-1 0-1-15,3 0 1 16,-4 0-1-16,5 0 1 16,-3 0 1-16,2 0-1 0,3 1 2 15,-5 8 1-15,2 2 3 16,-4 5 2 0,2 1 1-16,-3 0-3 0,-2 3-1 15,0 1-3-15,0 2 3 16,-9 1-3-16,-4 2 1 15,1-4 0-15,-8-1-3 16,1-3 0-16,3-5-1 16,-2-4-3-16,4-5-11 15,3-4-8-15,-3 0-6 16,8 0 9-16,-3-11 0 16,2 1 7-16,7-2 3 0,0-2-2 15,0 0 1-15,0 1-3 16,0 0 0-16,7 0-7 15,2 2 7 1,-5 4 5-16,2 5 6 0,-5 2 3 16,1 0 12-16,-2 0 34 15,3 0-12-15,2 5-13 16,-3-1-14-16,6 4 0 16,-1-3 0-16,4-1 8 15,6 3 3-15,-2-3 5 16,5-1-8-16,3 0-4 15,3-2-6-15,-3 2-4 16,-1-1-1-16,0 1-1 0,-2 0-1 16,-4-2-5-16,1 5-16 15,-7-1-30-15,4-2-44 16,-4 3-214-16</inkml:trace>
  <inkml:trace contextRef="#ctx0" brushRef="#br0" timeOffset="158157.1888">19945 11585 233 0,'-2'0'116'16,"2"0"-24"-16,0 0 11 15,0 0-53-15,0 0-13 16,0 0-8-16,0 0-13 16,0 0-2-16,0 0-6 15,2 0 3-15,3 1-7 16,5 3 1-16,3-2 5 16,6 3-1-16,1-3 2 0,2 2-4 15,-4-2-3-15,4-2-4 16,-2 0 0-16,-3 0 1 15,-3 0-1-15,-3 0 1 16,-4 0 0-16,-6 0 0 16,1 0-1-16,-2 0-3 15,0 0-6-15,0 0-13 16,0 0-30-16,0 0-38 16,0 0-86-16</inkml:trace>
  <inkml:trace contextRef="#ctx0" brushRef="#br0" timeOffset="158526.9333">20042 11406 306 0,'0'0'129'16,"0"0"-39"-16,0 0-21 15,4 0-22-15,-3 0-20 16,1 0-15-16,5 0-1 16,-3 0 5-16,6 0 5 15,2 0-5-15,1 0-7 0,3 3 5 16,-2 1-6-16,4 1 0 15,-4-1-7-15,-1-1 0 16,1-3-1 0,-6 0 0-16,-1 0-8 0,2 0-18 15,-8 0-22-15,6 0-26 16,-4-10-37-16,6 2-125 16</inkml:trace>
  <inkml:trace contextRef="#ctx0" brushRef="#br0" timeOffset="159575.2269">20607 11462 228 0,'0'0'131'0,"0"0"-35"15,0 0-26-15,0 0-30 16,0-3-18-16,0 3-12 15,0-2-2-15,0 2 3 16,0-2 7-16,0 2 8 16,0 0-10-16,0 0 1 15,0-1-1-15,0-3 3 16,0-1-5-16,-3 2-8 0,-7 2-1 16,0 1 1-16,0 0 1 15,-3 0-3-15,-6 1 2 16,-1 7-3-16,-3 5 0 15,-1 5 0-15,-4 0 4 16,3 3-1-16,3 0 2 16,-4 2 1-16,9 1 1 15,-4-2-4-15,4 1-1 16,6-5 5-16,8-1-7 16,-3-4 1-16,6-1-3 15,0 1-1-15,0 2 0 16,6 1 0-16,10-1-1 15,8 0-1-15,1-3 1 16,7-3 0-16,2-4 1 16,5-5-4-16,5 0 4 0,-8 0-1 15,3-13-4-15,-7-3 1 16,0-4 1-16,-9 4 2 16,-3 1-1-16,-4-1 1 15,0 2-2-15,-5-5 3 16,3-5-2-16,-3-1 2 15,2-4-1-15,-3-4-3 16,-1 0 0-16,-2 1 2 16,-7 6-3-16,0 5 4 15,-5 8 1-15,-19 7 1 16,-9 6 5-16,-11 0-3 16,-4 9-3-16,-2 5-2 0,3-5-10 15,10-4-26-15,12-5-33 16,10 0-49-16,10-9-147 15</inkml:trace>
  <inkml:trace contextRef="#ctx0" brushRef="#br0" timeOffset="204438.988">15722 12416 156 0,'0'-6'55'16,"0"3"-22"-16,0 1-6 15,0 0-6-15,0 0 17 16,0 2 12-16,0 0 6 0,0 0-9 16,0 0-2-16,0 0-12 15,0 0-8-15,0 0 0 16,0 0-7-16,0 0 2 15,0 0-3-15,0 0 1 16,0 0-6-16,0 0 3 16,0 0 0-16,0 0-5 15,0 8 1-15,0 7-3 16,0 6-4-16,0 5-4 16,0 0 0-16,0 5 0 15,0 2 0-15,0 0 1 16,0-2 0-16,0-4 2 0,0-4-3 15,0-3 0-15,0-7 1 16,0-6-3-16,0-3 2 16,0-1-1-16,0-3 2 15,0 0-1-15,0 0 1 16,0 0-1-16,0 0 0 16,0 0-11-1,0 0-18-15,0 0-30 0,0 0-47 16,0 0-103-16</inkml:trace>
  <inkml:trace contextRef="#ctx0" brushRef="#br0" timeOffset="205090.9047">15700 12377 170 0,'-3'0'95'15,"-1"0"-45"-15,4 0-31 0,0 0-19 16,0 0-1-16,0 0-7 16,0 0 6-16,6 0 2 15,-5-2 40-15,-1 2 26 16,0 0 2-16,0 0-9 16,0-1-21-16,0 1-18 15,0 0-10-15,0 0-9 16,0 0 3-16,3 0-4 15,3 0 2-15,-2 0-1 16,5 0 0-16,3 0 3 16,5 0-4-16,-4 0 2 15,2 0-2-15,3 0 0 16,-5 9 1-16,6-2-2 0,-9 0-4 16,0-1 3-16,-5-2 1 15,-1-1-1-15,-4 2 0 16,0 1 2-16,0 1 5 15,-7 2-3-15,-7 5 6 16,-4-4-2-16,-2 0 7 16,0-3 0-16,3-1-5 15,0 2 3-15,7-4-5 16,7-3 2-16,0-1-8 16,3 0 0-16,0 0 0 15,0 0 0-15,0 4-8 16,0-4-9-16,0 3-19 0,0-1-43 15,0 4-84-15,6 1-139 16</inkml:trace>
  <inkml:trace contextRef="#ctx0" brushRef="#br0" timeOffset="205939.3756">16001 12785 111 0,'0'0'127'16,"0"1"-73"-16,0-1-14 15,0 0-19-15,0 0-11 16,0 0-2-16,0 0 31 0,0 0 10 16,0 0 3-16,0 0-5 15,0 0-11-15,0 0-8 16,0 0-9-16,0 0-7 15,0-1-9-15,0-7-1 16,-7-4 0-16,4-4-2 16,0-3 1-16,-2-5 0 15,3-4 0-15,0-2-1 16,-1-3 1-16,-1 2 0 16,3-1 2-16,1 1-1 15,0 2 7-15,0 0-4 16,0-1 6-16,0 0-2 0,1 2-1 15,8 0-2-15,1 0-5 16,0 2 4-16,2-1-3 16,-2 1-2-16,0 2 1 15,0 10 1-15,-8 1 0 16,1 11-2-16,-3 2 0 16,0 0-1-16,0 0-2 15,0 0-17-15,-5 2-31 16,-8 16-121-16</inkml:trace>
  <inkml:trace contextRef="#ctx0" brushRef="#br0" timeOffset="207874.8679">16141 12699 0 0,'0'0'220'16,"0"0"-162"-16,0 0-25 16,0 0-12-16,0 0-16 15,0 0 4-15,0 0 12 16,0 0 8-16,0-1 5 16,0 1-2-16,0 0-5 15,0-3-11-15,0-3-7 16,0-5-6-16,0-5 6 15,0-1 1-15,7-6-1 16,-2-4 0-16,4-3-2 16,-6 2 4-16,4 1 4 15,-4 4-3-15,-2 7 0 0,3 2-2 16,-1 5-4 0,-3 4 1-16,2-1-2 0,-1 6-4 15,-1 0 0-15,0 0-1 16,0 0 0-16,0 0 0 15,4 0-1-15,-1 6 1 16,-1 14 0-16,7 4 0 16,-6 3 0-16,5 8 3 15,-3-5-3-15,2-1-1 16,0-6 1-16,-3-2-1 16,3-8 1-16,-2-4-1 15,4-5 0-15,-6-1 0 16,4-3 1-16,-7 0 0 15,1 0 0-15,-1 0 1 0,3 0 1 16,3 0-2-16,-3-6 7 16,5-3 0-16,1-9 6 15,1 0-5-15,0-8 3 16,2-4 0-16,1 3-3 16,-3 1-5-16,0 2 0 15,-1 7 0-15,-5 3-1 16,-1 2 3-16,3 8-5 15,-6 2 2-15,0 2-2 16,0 0 0-16,0 0-15 16,0 0-27-16,0 0-53 15,0 0-136-15</inkml:trace>
  <inkml:trace contextRef="#ctx0" brushRef="#br0" timeOffset="208515.8093">16551 12433 224 0,'0'0'108'15,"0"0"-18"-15,0 0-27 16,0 0-22-16,0 3-12 0,0 11-25 15,0 4 9-15,0 1-10 16,0 6 6-16,0 1 1 16,0 1 7-16,0 3-1 15,0-4-4-15,0-3-6 16,0-5-4-16,0-5-1 16,0-4 0-16,0-1-2 15,0-1 2-15,0 0-1 16,0 2 0-16,0-2 0 15,-3-1-1-15,1-1-6 0,-3-3-7 16,2 3-13-16,3-4 1 16,-3 2-18-16,-3-3-37 15,3 0-42-15,3 0-24 16</inkml:trace>
  <inkml:trace contextRef="#ctx0" brushRef="#br0" timeOffset="208873.5818">16441 12580 280 0,'0'-1'101'16,"0"-1"-23"-16,0 2-25 16,0-3-20-16,0 3-12 15,0 0-1-15,1 0 1 16,8 0 2-16,3 0 10 16,2 0-10-16,5 0-9 15,0 0-5-15,-3 0-7 16,2 3 0-16,-1-1-1 0,-3-1-1 15,-1 1-7-15,-5 0-11 16,-3-2-10-16,-1 4-35 16,-4 3-47-16,1 2-179 15</inkml:trace>
  <inkml:trace contextRef="#ctx0" brushRef="#br0" timeOffset="210709.4107">16723 12528 234 0,'0'0'90'16,"0"0"-20"-16,0 0-21 15,0 0-26-15,0 0-6 16,0 0 1-16,0 0-2 16,0 0 3-16,0 0-6 15,0 0-7-15,6-7 6 16,5-4-4-16,1-3 1 15,1-2-8-15,4-3 1 16,-4 6 0-16,-3 2-2 16,0 5-1-16,-8 3 0 15,1 3 1-15,-3 0 0 0,0 0 2 16,0 2-1 0,0 8 6-16,0 10-3 0,0 0-3 15,0 2 2 1,0 2 0-16,0 2 3 0,0 1 2 15,0 0 10-15,0-2-5 16,0-1-3-16,-1-1-4 16,-3-5 5-16,4-6-5 15,0-3-3-15,0-7-3 16,0 1-2-16,0-3 2 16,0 0-3-16,0 0-1 15,0 0-6-15,0 0-6 16,-1 0-19-16,-5 0-23 0,5 0-43 15,1-3-108-15</inkml:trace>
  <inkml:trace contextRef="#ctx0" brushRef="#br0" timeOffset="211241.9076">16902 12297 48 0,'2'0'247'0,"-1"0"-172"15,1 0-14-15,2 0-26 16,-3 0-23-16,1 0-4 15,5 0 2-15,-4 0 10 16,0 0 4-16,4 8 3 16,-4 5 0-16,4-4-12 15,2 1-4-15,-2 3-6 16,4 1-5-16,0 5 2 16,5 4-4-16,-5-1 4 15,-1 4-4-15,0-3 2 16,-3 4 0-16,-2-1 4 0,0 2-2 15,-1 1 3-15,-4-2 5 16,0 1 1-16,0-4-4 16,0-1 2-16,0-3-2 15,0 2 10-15,-7-4-3 16,4-3-3-16,-3-3-2 16,5-6-3-16,-1-3-5 15,2-3 0-15,0 0-2 16,0 0 0-16,0 0-4 15,0 0-11-15,0 0-3 16,-2 0-13-16,1 0-35 16,1 0-48-16,0 0-119 15</inkml:trace>
  <inkml:trace contextRef="#ctx0" brushRef="#br0" timeOffset="211801.5819">17196 12678 195 0,'0'-3'182'0,"0"3"-73"16,0-1-40-16,0 1-14 16,0 0-15-16,0 0-9 15,0 0-4-15,0 0-3 16,0 0-8-16,0 0-2 0,0 0-9 16,7 0 0-16,3-2 0 15,5 1-4-15,2-4-1 16,3 4 0-16,-5-3 0 15,4 1 0-15,-8 0-1 16,-1 2 0-16,-1-1 0 16,-6 2-2-16,4 0-8 15,-4 0-4-15,-1-4-11 16,-1 4-17-16,-1 0-21 16,0 0-23-16,2-3-80 15,-2 3-100-15</inkml:trace>
  <inkml:trace contextRef="#ctx0" brushRef="#br0" timeOffset="212098.1678">17257 12521 231 0,'0'-4'213'15,"0"1"-126"-15,0 3-32 16,0 0-11-16,0 0-26 16,0 0-1-16,1 0-8 15,16 0 3-15,0 0-4 0,4 0-4 16,5 0-3 0,-8-2-1-16,2 2 2 0,-1 0-2 15,-6-2-3-15,-3 0-12 16,-9 2-12-16,-1 0-27 15,0 0-23-15,0 0-85 16,0 0-196-16</inkml:trace>
  <inkml:trace contextRef="#ctx0" brushRef="#br0" timeOffset="275724.1966">17769 12478 245 0,'0'0'114'0,"0"0"-23"16,0 0-30-16,0 0-29 15,0 0-14-15,0 0-4 16,0 0-2-16,0 0 9 16,0 0 10-16,0 0-3 15,0 0-1-15,0 0-1 16,-4 0 1-16,2 0-7 0,1-1-4 16,1-1-9-16,0 2-2 15,-2-1-2-15,1-2 1 16,-8 3 1-16,2-3-3 15,1 1-1-15,-4 0 0 16,1 1 0-16,-2-1 0 16,0 2 1-16,1 0 0 15,0 0 6-15,-1 0-2 16,1 0 2-16,-2 7 0 16,3 3-3-16,6 0 1 15,-5 4-5-15,6-2-1 16,1 8 0-16,-1-4-1 15,2 1 1-15,0 0-3 0,0-4 2 16,2 1-4 0,9-3-5-16,3 1-2 0,6-4-2 15,0-5-3-15,2-3 3 16,-1 0-1-16,1-11 2 16,0-11 3-16,-2-6 10 15,-5-1 1-15,0 2 2 16,-9 3-2-16,1 1-1 15,-4 3 0-15,-3 2 1 16,0 2-1-16,0 3 1 16,-4 0 2-16,-15 6 2 15,-1 3-1-15,0 4 0 16,0 0 1-16,2 0-4 16,-1 9-1-16,8 2-1 0,0-3-8 15,3-2-3-15,5 4-3 16,-4-4-13-16,7 5-16 15,0-2-22-15,0-5-31 16,1 0-103-16</inkml:trace>
  <inkml:trace contextRef="#ctx0" brushRef="#br0" timeOffset="276083.9653">17980 12599 384 0,'-1'1'144'15,"1"3"-71"-15,0 3-31 16,0-1-30-16,0 8-11 0,0 0-1 16,0 2-1-16,0-8-1 15,0-2-8-15,0 0-18 16,0-6-29-16,0 0-63 15,0 0-243-15</inkml:trace>
  <inkml:trace contextRef="#ctx0" brushRef="#br0" timeOffset="276608.5222">18084 12584 327 0,'0'0'82'0,"0"0"-27"0,0 0-4 16,0 0-12-16,10-7-6 15,5-3-9-15,2-7-6 0,-2-5-4 16,2-2-8 0,2-2-4-16,-5 2-2 15,-1 4-1-15,-1 2 1 0,-3 7-2 16,-1 3-1-16,-5 4 0 15,-1 4 0-15,-2 0 0 16,4 0-4-16,-4 0-2 16,0 4 8-16,1 13 0 15,-1-1 2-15,0 6 2 16,0 6-1-16,0-2 8 16,0 5 6-16,0 0 6 15,0-2-5-15,0-1-4 16,0-1-8-16,0-4-5 15,0-6-1-15,0-5-11 16,0-5-26-16,0-5-48 0,-8-2-194 16</inkml:trace>
  <inkml:trace contextRef="#ctx0" brushRef="#br0" timeOffset="279398.704">18619 12409 212 0,'0'0'120'15,"0"0"-50"-15,0 0-29 16,0 0-17-16,0 0-10 16,0 0 8-16,0 0 5 0,0 0 12 15,0 0-1-15,0 1 1 16,0 8-12-16,0-1-1 16,0 5 1-16,0 7-15 15,0 1-6-15,0 4-6 16,0 3 0-16,0 2-1 15,0 1 1-15,0 2-5 16,0-7-1-16,0-5-4 16,0-9-5-16,0-7-14 15,0-5-15-15,0 0-35 16,0 0-65-16,0-17-92 16</inkml:trace>
  <inkml:trace contextRef="#ctx0" brushRef="#br0" timeOffset="279662.3669">18544 12504 202 0,'-5'0'253'15,"5"2"-169"-15,0-2-29 16,0 0-18-16,4 0-25 15,7 0 5-15,2 0-5 16,6 0-6-16,-6 0-1 0,6 0-4 16,-4 0-1-16,2 0-4 15,-3 4-6-15,0-2-21 16,1-2-33-16,-3 0-35 16,-1 0-99-16</inkml:trace>
  <inkml:trace contextRef="#ctx0" brushRef="#br0" timeOffset="280208.7447">18951 12846 177 0,'-6'0'141'0,"5"0"-73"16,1 0-23-16,0 0-18 16,-2 0-9-16,0 0 5 0,1-3 0 15,-5-4-5-15,3-3 3 16,-5-3-5-16,3-5 1 16,-3-3-7-16,1-7-1 15,2-3-2-15,0-9-2 16,5-1 1-16,0-1-3 15,0 2 3-15,0 2 0 16,10 5 5-16,1 3 0 16,-1 3 0-16,2 4-1 15,-2 5-1-15,-1 2-4 16,-1 4-2-16,-2 1-2 16,0 1-1-16,2 0-1 0,-6 4-3 15,1 0-9-15,-1 4-11 16,-2-1-34-16,3 3-37 15,-1 0-86 1</inkml:trace>
  <inkml:trace contextRef="#ctx0" brushRef="#br0" timeOffset="280952.4466">19226 12448 175 0,'-2'0'114'16,"1"0"-31"-16,1 0-15 15,0 0-16-15,-2 0-15 16,1 0-5-16,-5 0-5 16,2 0-9-16,-7 0-4 15,3 0 9-15,-2 4-1 16,0 1-4-16,0 6-2 16,0-1-2-16,3 2-3 15,-4 3-6-15,2 3 2 16,1 3-1-16,5 2-2 15,3 1-1-15,0 0-3 16,0-3 0-16,11-2-2 16,9-3 0-16,1-9-4 0,0-4-1 15,1-3-6-15,1-3 1 16,-3-17-2-16,-3-7 8 16,-6-3 6-16,-2 0 0 15,-2 3 0-15,-4 4 0 16,-3-1-2-16,0 4 2 15,0 0 0-15,0 3 0 16,-9 8 1-16,-4 2 2 16,0 7-2-16,1 0 2 15,-5 0-3-15,3 0 0 0,-3 9-8 16,5 1 2 0,0-1-3-16,2 2 3 0,7-3-19 15,-4 4-20-15,7 0-24 16,0-5-53-16,10 3-80 15</inkml:trace>
  <inkml:trace contextRef="#ctx0" brushRef="#br0" timeOffset="281292.0532">19438 12652 338 0,'-3'2'188'16,"3"1"-105"-16,0 1-30 16,0 4-33-16,0 1-20 15,0 2-4-15,0-1-12 16,0-3-12-16,0 0-26 0,0-5-23 16,0-2-80-16</inkml:trace>
  <inkml:trace contextRef="#ctx0" brushRef="#br0" timeOffset="282040.0691">19534 12565 294 0,'0'0'85'16,"0"0"-19"-16,0 0-28 15,0 0-14-15,0 0-3 16,0 0 3-16,8 0-3 16,2-9-7-16,2-3 0 15,3-4-5-15,0 0-4 16,0-6-4-16,4 0 0 15,-8 1-2-15,2 1 1 16,-3 3 0-16,-1 8-1 0,-7 2 0 16,1 6 1-16,-3-2 0 15,0 3 0-15,0 0 0 16,4 0-1-16,-4 0 2 16,0 13 1-16,0 2 1 15,0 3-2-15,0 3 1 16,0 2-1-16,-4 1-1 15,-1 2 2-15,0 2 0 16,0 2 3-16,-2-1 4 16,2-1-1-16,4-7-5 15,-5-9-3-15,5-4-6 16,-1-5-19-16,1-3-25 0,-5 0-73 16,2 0-218-16</inkml:trace>
  <inkml:trace contextRef="#ctx0" brushRef="#br0" timeOffset="285286.4466">19970 12468 160 0,'0'0'123'16,"0"0"-42"-16,0 0-16 15,0 0-27-15,0 3-12 16,0 6-8-16,0 4 0 16,0 6-7-16,0 1 4 15,0 6-2-15,2 0-2 16,-2 4-2-16,0-2 0 15,1-1-2-15,-1-4-4 0,0 0-2 16,0-6-1 0,0-1 0-16,0-6 0 0,0-4-6 15,0-5-6-15,0-1-13 16,0 0-26-16,0 0-63 16,0-10-91-16</inkml:trace>
  <inkml:trace contextRef="#ctx0" brushRef="#br0" timeOffset="285648.5348">19878 12532 100 0,'-3'-2'175'0,"3"2"-106"16,0 0-1-16,0 0-15 15,0 0-27-15,0 2-1 16,5 7 8-16,5 0-8 16,5 2-12-16,0-1-10 15,4 3-2-15,2 3-1 16,1-1 1-16,0 0-1 15,-1-3-1-15,-4-2-3 16,0-7-5-16,-6-1-5 0,1-2-12 16,-5 0-22-16,-2 0-23 15,-5-12 9-15,0 3-6 16,0-2-37-16</inkml:trace>
  <inkml:trace contextRef="#ctx0" brushRef="#br0" timeOffset="285982.7093">19887 12440 316 0,'0'0'105'0,"0"0"-50"0,0 5-27 16,0 4-4-16,1 3-10 16,9 5 2-16,2-3-6 15,1 10-2-15,3-1 3 16,-2 4-4-16,3 1 0 16,-5-5-3-16,1 0-3 15,-1 0 1-15,-2-5-3 16,-3-4 1-16,-4-3-6 15,0-5-11-15,1-4-22 0,-2-2-32 16,1 0-81 0,4 0-47-16</inkml:trace>
  <inkml:trace contextRef="#ctx0" brushRef="#br0" timeOffset="286304.8347">19884 12692 264 0,'0'-5'120'0,"0"-7"-61"16,4-2-23-16,15-8 14 15,2-2-12-15,3 3-11 16,-1 1-11-16,-1 4-3 16,1 2-2-16,-3 4-4 15,-3 2-5-15,-2 1-2 16,-3 2-11-16,-7 1-13 16,1 0-14-16,-2 2-32 15,-2 0-60-15,-2 2-91 16</inkml:trace>
  <inkml:trace contextRef="#ctx0" brushRef="#br0" timeOffset="291345.0432">20267 12564 264 0,'0'0'95'0,"0"0"-20"16,0 0-29-16,0 0-26 15,0 0-6-15,0 0-7 16,0-3 9-16,6-5 1 0,5-1 5 16,3-1 6-16,3-3-9 15,-1-2 1-15,3-3-6 16,-1 1-3-16,-3-2-7 15,2 0 2-15,-2 1-5 16,-2 0 4-16,1 6-2 16,-9 2-1-16,-2 8-2 15,1 1 0-15,-4 1 0 16,0 0 0-16,0 0 6 16,0 0-5-16,1 2-1 15,-1 14 1-15,0 4 6 16,0 7-1-16,0 4-2 15,0 2-2-15,0 2-2 0,-1 3 4 16,-8 0-4-16,2-2 4 16,2-6-2-16,0-8 4 15,3-7-3-15,2-8-2 16,0-3-1-16,0-4-1 16,0 0 1-16,0 0-7 15,0 0 3-15,0 0-6 16,-1 0 2-16,1 0-14 15,0 0-18-15,0 0-53 16,7-4-117-16</inkml:trace>
  <inkml:trace contextRef="#ctx0" brushRef="#br0" timeOffset="291922.3554">20691 12570 146 0,'0'0'137'0,"-2"0"-50"16,2 0-7-16,0 0-29 15,0 0-7-15,0 0-11 16,0 0-7-16,2 0-6 0,8 0 12 16,3 0-10-16,6 0-10 15,-3 0-5-15,6 0-5 16,5 0-1-16,-4 0 0 15,7 0-2-15,-6 0 1 16,-4 0 0-16,-4 1 0 16,-7 2-2-16,-2 2-1 15,-4-4-6-15,0-1-3 16,-3 0-20-16,0 0-16 16,0 2-23-16,0-2-50 15,0 2-148-15</inkml:trace>
  <inkml:trace contextRef="#ctx0" brushRef="#br0" timeOffset="292283.5949">20853 12451 294 0,'0'0'90'0,"0"0"-26"15,0 8-28-15,0 4-10 0,0 7-12 16,0 1 3 0,0 0-6-16,2 6-1 0,1-2 2 15,0 4-3-15,-3 5-1 16,0-3-3-16,0 1 1 15,0-3-6-15,0-3 0 16,4-6 0-16,-4-7-2 16,1-5 1-16,1-5-9 15,-2-2-18-15,0 0-33 16,0 0-38-16,4 0-42 16,-3-21-43-16</inkml:trace>
  <inkml:trace contextRef="#ctx0" brushRef="#br0" timeOffset="292614.3143">20803 12428 247 0,'0'0'79'0,"0"0"3"16,0 0-36-16,0 6-21 16,0 8 14-16,0 6-11 15,8 0-8-15,1 6-8 16,1 1 4-16,0 3-6 0,0 0-1 16,-2 0-5-16,0 0-3 15,1-7-1-15,-1-5 0 16,-3-5-1-16,2-2-8 15,-6-6-13-15,1-4-34 16,-1-1-43-16,5 0-58 16,-6 0-100-16</inkml:trace>
  <inkml:trace contextRef="#ctx0" brushRef="#br0" timeOffset="293088.2988">20727 12704 108 0,'-1'0'125'16,"1"0"-59"-16,0 0 3 0,0 0-21 15,0 0-26 1,0 0 2-16,0 0-8 0,8-12 8 15,12-5 9-15,2-4-7 16,5-5-10-16,4-3-4 16,3-2-1-16,1 4 4 15,-5 7-6-15,-1 0-9 16,-9 6 3-16,-2 4-3 16,-10 1 0-16,-1 5-4 15,-4 0 3-15,1 3-4 0,-4 1-16 16,0 0-21-1,2 0-46-15,-1-5-94 16</inkml:trace>
  <inkml:trace contextRef="#ctx0" brushRef="#br0" timeOffset="301616.5018">20358 8938 137 0,'0'0'111'16,"0"0"-42"-16,0 0-18 16,0 0-23-16,0 0-11 15,0 0 4-15,0 0 2 16,0 0-5-16,0 0-1 15,0 0-2-15,0 0 7 16,2 0-7-16,5-2 0 16,-3-4 0-16,6-1-3 15,2-5-3-15,7-4-4 16,-3-1 5-16,3-4-3 16,2-2 3-16,3 2 0 15,-4-4 3-15,-2 0 2 16,-1 1-5-16,-2-1-4 15,-2 2-3-15,-1-1 4 0,-2 4-7 16,-3 3 2-16,-4 4-1 16,-1 7-1-16,-2 3 1 15,0 3 0-15,0 0 1 16,0 0 0-16,0 0-2 16,0 0 1-16,0 0 5 15,0 0-3-15,0 6 1 16,0 10-2-16,0 3-2 15,0 4 3-15,0 0-3 16,-2 3 0-16,-1 0 1 16,-4 4-1-16,4 4 0 15,-4 3-1-15,2-3 3 16,-2-3-2-16,6 0 1 0,1-10 0 16,0-4 0-16,0-4-1 15,0-7 0 1,0-3-1-16,0-3-1 15,0 0 1-15,0 0 0 0,0 0-18 16,0 0-20-16,0-3-57 16,0-12-144-16</inkml:trace>
  <inkml:trace contextRef="#ctx0" brushRef="#br0" timeOffset="303691.1272">20917 8783 99 0,'-2'0'157'16,"-2"0"-74"-16,4 0 0 15,0 0-32-15,0 0-13 16,0 0-7-16,0 0-12 16,0 0 0-16,0 0 5 15,0 0-6-15,0 0-1 16,0 0 1-16,0 0-4 16,4 0 1-16,6 0-8 15,2 5-2-15,4 0 0 0,6 2-2 16,3-2-2-1,0 0 1-15,-3-1-1 0,0-1 0 16,-4 2 4 0,-3-3-4-16,-3-1 6 0,-7 2 0 15,-2-3 1-15,-3 0 1 16,0 0-3-16,0 0-3 16,0 0-3-16,0 0-2 15,0 0-38-15,-7 0-56 16,-1 0-171-16</inkml:trace>
  <inkml:trace contextRef="#ctx0" brushRef="#br0" timeOffset="305760.5468">21436 8825 118 0,'0'-6'94'0,"0"-3"-51"15,0 2 0-15,0 1-14 16,0 1-6-16,0 1 4 16,0 2-1-16,0 2 8 15,0 0 4-15,0 0-4 16,-1 0-8-16,-4 0-6 16,-5 0-6-16,0 0 3 15,-7 2-6-15,2 10-1 16,-4 4-2-16,1 3-2 0,0 0 0 15,6-1-3-15,-3 2 4 16,5 1-7-16,4 5 4 16,-3 1-4-16,7 4 2 15,2-2 1-15,0 1-2 16,2-1-1-16,11-7-1 16,6-2 0-16,2-5-1 15,3-7 1-15,1-3-5 16,2-5 4-16,-2 0 1 15,2-10 1-15,-11-8 0 16,1 0 0-16,-7-5-1 16,0-3 1-16,0-5 0 15,-5 0-2-15,2-2 1 16,-7 3 2-16,0 1 0 16,0 3 0-16,-12 8 0 0,-6 4-1 15,-3 1 0-15,0 6 1 16,-1 4 1-16,0 3-4 15,2 0 4-15,5 0-5 16,0 1 1-16,5 5-11 16,4 0-19-16,6 2-32 15,0 5-41-15,0 3-88 16</inkml:trace>
  <inkml:trace contextRef="#ctx0" brushRef="#br0" timeOffset="306487.8229">21759 9081 151 0,'-2'0'139'16,"-1"0"-33"-16,3 0-25 15,0 0-22-15,0 0-28 16,0 0-3-16,0 0-8 16,0 0-5-16,0 0-2 15,9 0-3-15,5 1 5 16,5 3-6-16,3-1 0 0,-1 1-2 16,0-4-6-16,0 0-1 15,-6 0 0-15,4 0-1 16,-6 0-3-16,-2-2-7 15,-2-4-18-15,-6 0-5 16,3-1-23-16,-6-1-56 16,3-4-84-16</inkml:trace>
  <inkml:trace contextRef="#ctx0" brushRef="#br0" timeOffset="306704.4661">21844 8932 80 0,'-3'0'340'16,"1"0"-234"-16,2 0-59 15,0 0-21-15,4 0-12 16,14 0 7-16,4 0-11 16,3 0-10-16,-2 0 0 15,3 0-5-15,-10 0-12 16,-1 0-35-16,0 0-45 15,2 0-145-15</inkml:trace>
  <inkml:trace contextRef="#ctx0" brushRef="#br0" timeOffset="307537.5137">22402 8842 221 0,'0'1'97'15,"0"-1"-5"-15,0 0-14 16,0 1-21-16,0-1-19 16,0 0-12-16,0 0-6 15,0 0-2-15,0 0-7 16,0 0-3-16,11-1-4 16,6-10 9-16,3-4-7 15,2-2 2-15,-5-4-6 0,2 2-1 16,-2 3-1-1,-2 2-1-15,-5 5 1 0,-2 3-2 16,-8 3 1-16,0 3-1 16,0 0 2-16,0 0 1 15,0 0-1-15,0 5 2 16,0 11-1-16,0 4-1 16,0 2 2-16,0 6-2 15,-8-1 2-15,1 2 5 16,1 7-2-16,-3 1 7 15,1 0-6-15,-2 4 3 16,-1-7-2-16,5-5-3 16,-2-6-2-16,6-10-2 0,-3-2-1 15,2-5-14 1,0 0-13-16,-4 1-27 0,0-1-71 16,-7 2-215-16</inkml:trace>
  <inkml:trace contextRef="#ctx0" brushRef="#br0" timeOffset="309395.3685">21259 12552 105 0,'0'0'61'15,"0"0"8"-15,0 0-2 0,0 0-9 16,0 0-18-16,0 0-11 15,0 0-8-15,0 0-5 16,0 0-6-16,0 0-1 16,0 0 7-16,0 0 3 15,0 0 6-15,0 0-4 16,0 0-1-16,0 0-9 0,0 0-4 16,0-5-7-16,0-4 2 15,10-3 3-15,7-4 3 16,0-6 3-16,3-2-10 15,-4-3 7-15,1 6-7 16,-4 2 5-16,-4 7 0 16,-4 6-3-16,-1 1 2 15,-4 4-4-15,0 1 2 16,0 0-1-16,0 0 0 16,0 0-2-16,0 0 7 15,0 0 3-15,0 4-1 16,0 7-5-16,0 2-4 15,-4 2 0-15,1 3 1 16,-1 2-2-16,-3 4 2 0,4 6-3 16,-5 3 4-16,1 3-1 15,1 1 1-15,-3-3-1 16,2 0-1-16,2-3 0 16,0-5-1-16,4-6 2 15,1-3-2-15,0-5 0 16,0-5 1-16,0 0 3 15,0-7-3-15,0 0 0 16,0 0 0-16,0 0-1 16,-2 0-6-16,2 0-9 15,-3 0-28-15,3-2-36 16,0-12-87-16,0-1-222 16</inkml:trace>
  <inkml:trace contextRef="#ctx0" brushRef="#br0" timeOffset="310157.5737">21518 12194 160 0,'0'0'100'0,"0"-2"-26"15,0 2-1-15,0 0-34 16,0 0 0-16,0 0-1 16,0 0-11-16,0 0-8 15,0 0-2-15,0 0-1 16,0 4-3-16,0 7 3 16,2 1-7-16,5 5 1 15,-2 3-3-15,2 1-4 16,-4 5-1-16,0 2-1 15,1 0 2-15,0 3-3 16,3-2 1-16,-2 3 1 0,2 0-3 16,-2 2 3-16,0 2-2 15,-3 2 5-15,-2 2 6 16,0 4 4-16,0-2 0 16,-9 2-2-16,-1-5-9 15,-2-1 2-15,1-4-4 16,1-2 4-16,-1-7 0 15,5-5 0-15,-2-4-1 16,2-4-4-16,3 0-2 16,-4-2 3-16,3-3-4 15,-3-1-9-15,0-2-21 16,0-4-40-16,4 0-69 16,3 0-149-16</inkml:trace>
  <inkml:trace contextRef="#ctx0" brushRef="#br0" timeOffset="314446.4458">21789 12805 215 0,'-13'0'142'0,"1"0"-52"16,2-10-27-16,10 4-31 0,0 5-22 15,0 1-1-15,0 0 0 16,0 0 20-16,0 0 6 15,0 0-5-15,0 0-12 16,0 0-4-16,0 0-4 16,3 0-6-16,10 0-2 15,4 0-2-15,4 0 0 16,-5 0-6-16,-9 0-16 16,-6 0-21-16,-1 0-9 0,0 0-19 15,0-11-26 1,0-2-39-16,7-7-74 0</inkml:trace>
  <inkml:trace contextRef="#ctx0" brushRef="#br0" timeOffset="314623.5639">21791 12631 216 0,'-2'-6'132'0,"2"-2"-37"0,0 6-34 15,0 2-11-15,0 0-26 16,2 0-4-16,13 0-1 15,8 0-9-15,-1 0-6 16,-2 0-4-16,-10 2-16 16,0-2-33-16,-5 0-64 15,8-9-144-15</inkml:trace>
  <inkml:trace contextRef="#ctx0" brushRef="#br0" timeOffset="315142.9085">22098 12433 220 0,'0'-3'120'16,"-1"1"-35"-16,-6-2-46 0,5 3-13 15,2 1 0-15,0 0 7 16,0 0-2-16,-7 0-12 16,-4 0 6-16,-6 8-4 15,-4 8-8-15,1 5-4 16,1 6-2-16,4 4 1 16,4 1 3-16,1-3 2 15,10-4-11-15,0-3-2 16,1-2 0-16,21-5 0 15,1-3 0-15,2-6-2 16,0-6-5-16,-1 0 1 16,-1-18-1-16,-1-10-2 15,-5-5 4-15,-6-4-10 16,-9 2 12-16,-2-4 0 16,0 8-2-16,0 1 5 0,-2 10 0 15,-15 7 2-15,-3 9-1 16,-1 4 7-16,-1 0-7 15,-1 15 11-15,4 1-9 16,6 1-3-16,8-3-3 16,5-7-12-16,-4 0-21 15,4-2-28-15,0-2-62 16,0-2-80-16</inkml:trace>
  <inkml:trace contextRef="#ctx0" brushRef="#br0" timeOffset="315404.5821">22226 12601 413 0,'-9'5'102'15,"6"-5"-32"-15,3 0-36 16,0 0-14-16,0 0-12 16,0 2-7-16,0 11-2 15,2-3-3-15,-1-2-24 0,-1-5-33 16,3-3-70-16,6 0-146 16</inkml:trace>
  <inkml:trace contextRef="#ctx0" brushRef="#br0" timeOffset="315780.8325">22226 12601 243 0,'81'-30'175'16,"-82"30"-94"-16,1-1-31 15,0-8-27-15,0 0 2 0,10-2 3 16,7-2-10-16,-3-1-13 16,3-7 2-16,-2-4-1 15,2-3-4-15,-5 7 2 16,-2 3-4-16,-7 11 0 16,-3 7 0-16,0 0 0 15,0 0 1-15,2 0-1 16,-1 0 0-16,5 9 3 15,-5 4 5-15,1 11-8 16,-2 17 2-16,0 4-2 16,0-1 3-16,0-8-1 15,-2-11-2-15,-5-8-2 16,-4-3-12-16,-4 2-50 16,-12 5-115-16</inkml:trace>
  <inkml:trace contextRef="#ctx0" brushRef="#br0" timeOffset="320078.37">22742 12474 75 0,'0'0'31'0,"0"0"-12"16,0-3-6-16,-1 0 0 16,-3 3 1-16,1 0 6 15,-2 0-2-15,0 0-5 16,3 0-8-16,2 0-1 16,0 0 2-16,0 0-6 15,0 0 0-15,0 0 0 0,0 0-2 16,-3 0-67-1,3 0-42-15</inkml:trace>
  <inkml:trace contextRef="#ctx0" brushRef="#br0" timeOffset="320326.2979">22742 12474 107 0</inkml:trace>
  <inkml:trace contextRef="#ctx0" brushRef="#br0" timeOffset="320588.473">22742 12474 107 0,'-11'-31'55'0,"11"28"16"0,-2 3-10 0,2 0 0 0,0 0 10 15,0 3-21-15,0-3-9 16,0 0-16-16,0 2-6 16,0-2-2-16,0 2 3 0,0-1 0 15,0 1 4 1,0 2 3-16,0 5-13 0,0 8-6 15,0 11-1 1,0 5-2-16,0 0-4 0,-5 5 1 16,1-6-1-16,-1-5-2 15,2-3 2-15,0-8-1 16,3-8 2-16,0-3-2 16,0-5-7-16,-2 0-11 15,2 0-5-15,-4 0-26 16,3 0-12-16,-2 0-45 15,1-13-34-15,-2-6-98 16</inkml:trace>
  <inkml:trace contextRef="#ctx0" brushRef="#br0" timeOffset="320814.6228">22560 12565 285 0,'0'-1'103'0,"0"1"-12"15,0 0-35-15,0 0-30 16,8 0-7-16,4-3 16 16,4 0-9-16,5 3-10 15,0 0-5-15,-1 0-7 16,-1 0-4-16,-6 3-4 16,-3-3-9-16,0 0-27 15,0 0-21-15,2 0-46 16,7 0-70-16</inkml:trace>
  <inkml:trace contextRef="#ctx0" brushRef="#br0" timeOffset="321447.0429">23000 12478 214 0,'0'0'103'15,"-2"-7"-12"-15,-5 4-37 16,6-1-25-16,1 4-11 16,0 0 4-16,-2 0 4 15,-3-1-6-15,0-2 11 16,-5 2-2-16,-2 1-6 16,-3 0-11-16,-2 9-1 15,0 10-4-15,4 4 2 16,2 5-4-16,0 4 3 0,4-1 0 15,7-1 0-15,0-3-6 16,0-4-2-16,14-6 0 16,4-4-4-16,8-5 4 15,0-8-8-15,6 0 5 16,0-8 2-16,-2-11-3 16,-5-4-6-16,-6-10-1 15,-5-3 2-15,-4-6-2 16,-3 5 7-16,-2 0-3 15,-1 12 7-15,-4 3-1 16,0 8 1-16,-17 9 1 16,1 5 5-16,-5 0-2 0,1 3-2 15,7 9 1 1,-1 2-3-16,8-1-1 0,-1 1-10 16,2-1-11-16,5-3-23 15,0 3-28-15,0-6-73 16,10-3-91-16</inkml:trace>
  <inkml:trace contextRef="#ctx0" brushRef="#br0" timeOffset="321804.9781">23239 12625 348 0,'-5'0'111'0,"5"0"-18"16,-4 0-34-16,2 0-23 16,2 9-17-16,0 2-8 0,0 6-6 15,0-1-5-15,0 1 0 16,6-6-1-16,-5-2-2 16,-1-9-30-16,0 0-54 15,5-9-159-15</inkml:trace>
  <inkml:trace contextRef="#ctx0" brushRef="#br0" timeOffset="322462.1513">23363 12517 137 0,'-6'0'143'16,"5"0"-59"-16,1 0 1 0,-2 0-29 16,2 0-13-16,0 0-12 15,0 0-9-15,0 0-7 16,0-3-8-16,3-6 0 15,13-4 6-15,-5-4 0 16,6-4-11-16,-2 0 2 16,0-2-2-16,-3 3-2 15,1 2 3-15,1 4-2 16,-8 5-1-16,-1 7-1 16,-2 2-1-16,-3 0 1 15,0 0 1-15,0 0 0 0,0 2 2 16,0 5 3-16,0 4-2 15,0 8-3-15,0 1 0 16,0 2 0-16,0 2 1 16,0-1-3-16,0-1 4 15,-1 9-1-15,-5-1 1 16,2 6-2-16,2-5 4 16,1-2-3-16,1-11-1 15,0-3 0-15,0-10 0 16,0-5-23-16,0 0-32 15,0 0-50-15,0-14-144 16</inkml:trace>
  <inkml:trace contextRef="#ctx0" brushRef="#br0" timeOffset="323310.1067">23735 12644 306 0,'0'0'120'16,"-3"-2"-59"-16,1 1-8 15,2-1-27-15,0 2-15 16,0 0 1-16,3-2-7 16,13 2 2-16,0 0 2 0,3 0-2 15,-5 0-6-15,2 0-1 16,-4 5-1-16,1-2-4 16,-2-3-17-16,0 0-22 15,-3 0-40-15,1-9-91 16</inkml:trace>
  <inkml:trace contextRef="#ctx0" brushRef="#br0" timeOffset="323519.7467">23833 12440 245 0,'-4'3'173'16,"4"-3"-124"-16,0 0-3 0,0 0 7 15,1 0-9-15,15 0-21 16,2 0-12-16,0 4-7 16,1-3-3-16,-3-1-2 15,1 0-24-15,-2 0-34 16,7 0-96-16</inkml:trace>
  <inkml:trace contextRef="#ctx0" brushRef="#br0" timeOffset="324297.1387">24247 12415 185 0,'0'-6'58'15,"0"0"39"-15,0 0-17 16,0 3-31-16,0 3-15 16,0 0-3-16,0 0-8 15,0 0-2-15,-3 0 7 16,-3-4-5-16,-4-1 1 15,-6 1-3-15,-6 2-2 16,-2 2-6-16,5 0-2 16,-3 2 2-16,2 11-5 0,1 0 2 15,4 4-1-15,-2-1 0 16,6 7-8-16,4-2 4 16,4 7-3-16,3-1 2 15,0 2-2-15,8 0-2 16,11-5-1-16,4-1-1 15,3-6 1-15,5-7-1 16,-1-6-1-16,2-4-2 16,0 0 2-16,-2-18 2 15,-2-5-5-15,-1-10 1 16,-5 2-4-16,-2-7-2 16,-11-2-2-16,0 0 7 15,-6 6-6-15,-3 4 8 16,0 9 1-16,-21 4 3 15,-1 11 2-15,-4 5 0 0,5 1-2 16,1 0 0-16,3 7 3 16,2 10-2-16,7 1-2 15,-2-6-2-15,3 0-5 16,2-3-15-16,5-3-31 16,0-2-15-16,0-1-70 15,8-3-86-15</inkml:trace>
  <inkml:trace contextRef="#ctx0" brushRef="#br0" timeOffset="324619.8402">24514 12584 396 0,'-10'0'80'16,"0"0"3"-16,5 0-35 15,-1 0-10-15,-1 0-17 0,2 4-5 16,2 9-5-16,-3-2-6 15,6-6-5-15,0 0-8 16,-1-5-22-16,1 0-61 16,0 0-99-16</inkml:trace>
  <inkml:trace contextRef="#ctx0" brushRef="#br0" timeOffset="325423.7594">24743 12307 90 0,'-6'0'147'16,"-3"0"-81"-16,4 0 3 15,0 0-6-15,2 0-10 16,3 0-5-16,0 0-19 0,0 0-3 15,0 0-5-15,0 0-4 16,0 0-9-16,0 0-8 16,3-2-3-16,7-6 3 15,5-2 2-15,1 3-1 16,-3-1 4-16,0-1-4 16,2 6-1-16,0-1 0 15,-3 2 2-15,-2 2-2 16,2 0 4-16,-4 0-3 15,2 9 11-15,-1 9-2 16,-8 6-4-16,-1 5 3 16,0 1 2-16,0 3-5 0,0-2 0 15,-7 2 3-15,-3 1-2 16,-5-1 3-16,-3 4-3 16,-9-1-2-16,-4 4 0 15,-8-7-4-15,-1-8-1 16,3-9-7-16,2-9-8 15,3-7-4-15,5 0-5 16,11-13 1-16,7-4 6 16,8 3-9-16,1 2 0 15,0 0 14-15,0 2-3 16,5 0 6-16,0 4 3 16,1 2 6-16,-3 4 0 15,3 0 1-15,2 0 13 0,5 4 13 16,5 2-5-16,-1 2-11 15,9-2 3-15,-4 3-5 16,1-4 0-16,7 1-1 16,2 0 2-16,-1-2-6 15,3 0 2-15,-2 0-6 16,-9-1-1-16,-1-3-28 16,-4 0-53-16,-1 0-73 15,-6-17-225-15</inkml:trace>
  <inkml:trace contextRef="#ctx0" brushRef="#br0" timeOffset="329421.6727">15140 10198 237 0,'0'0'96'16,"-1"0"-17"-16,-5 0-27 15,3 0-20-15,-5-1-13 0,6 1 6 16,-6 0-3-16,4 0 1 15,-4 0-4-15,5 0-1 16,-6 0 3-16,1 3-10 16,2 6 5-16,-10 3-10 15,3 5 5-15,1 7 0 16,-1 1 2-16,-4 4-6 16,7-3-1-16,7-1-1 15,1-4-1-15,2-4-4 16,0-1 1-16,15-5-2 15,2 0 0-15,6-5-1 16,1-5 2-16,-1-1-2 16,6 0-5-16,-8-9-2 15,-1-14 9-15,-5-7-4 16,2-4 4-16,-5-4-4 16,-2 3 4-16,-9 3 3 0,-1 5-3 15,0 6 2-15,-6 5-1 16,-8 7 2-16,-3 9 3 15,-1 0 1-15,-10 5-7 16,4 18 4-16,1 0-4 16,1 1 3-16,9-6-3 15,6-3-10-15,7-3-12 16,0-3-12-16,0 2-36 16,0-2-32-16,0-4-62 15,3 3-116-15</inkml:trace>
  <inkml:trace contextRef="#ctx0" brushRef="#br0" timeOffset="329706.8085">15292 10437 171 0,'0'11'331'0,"-10"-3"-245"16,7-1-22-16,2-1-30 16,1-2-21-16,0-2-10 15,0-1-3-15,-4-1-8 16,2 0-31-16,2 0-40 15,0 0-98-15</inkml:trace>
  <inkml:trace contextRef="#ctx0" brushRef="#br0" timeOffset="330523.337">15537 10230 175 0,'-4'0'110'16,"4"0"-48"-16,0 0-31 0,0 0-1 15,0 0-3-15,0 0 4 16,0 0 7-16,0 0 2 15,0 0 3-15,0 0-14 16,0 0-5-16,0 0-7 16,0 0-5-16,0 0-6 15,4 0-4-15,-1 0-1 16,5-3-1-16,2-1 2 16,0 3-1-16,0 0 0 0,-2-1-1 15,1 2 0 1,1 0 0-16,0 0 2 0,-3 4 5 15,3 7 0-15,-4 2 2 16,3 3-8-16,-2 0 4 16,-6 4-5-16,1 1 3 15,-2 0-3-15,0 1 4 16,-3 3-1-16,-14-3-2 16,-5 5 1-16,-10 1-2 15,-1 1 1-15,-9-2-1 16,5-7-1-16,0-9-11 15,12-11 2-15,5 0-9 0,9-2-5 16,7-10 0 0,1 0-4-16,3 1 8 0,0-1 2 15,0 2 11-15,7 1 0 16,-3 4 6-16,3 2-1 16,0 2 2-16,-4 1-9 15,0 0 9-15,3 0 13 16,-2 6 23-16,5 7-14 15,3 1-8-15,5 1-10 16,-1-2-1-16,7 1 0 16,3-5-2-16,-1 4-1 15,-4-8-3-15,0 1-29 16,-3-6-29-16,-3 0-137 16</inkml:trace>
  <inkml:trace contextRef="#ctx0" brushRef="#br0" timeOffset="332296.3755">15661 13029 171 0,'0'0'84'0,"0"0"-31"16,0 0-19-16,0 0 9 15,0 0 10-15,0 0 4 0,0 0-9 16,0 0-13-16,0 0-7 16,0 0 2-16,0 0-11 15,0 4-1-15,0 10-1 16,0 5-5-16,0 5-4 16,0 5-1-16,0 3 0 15,0 0-1-15,4 3 0 16,-2-3-4-16,-1-4 5 15,-1-5-1-15,2-10-2 16,0-4 0-16,-2-7-3 16,0-2-2-16,0 0-1 15,0 0-1-15,0 0-9 0,0 0-15 16,0 0-14-16,0-11-32 16,3-10-39-16,2-5-78 15</inkml:trace>
  <inkml:trace contextRef="#ctx0" brushRef="#br0" timeOffset="332766.6436">15654 12943 218 0,'0'3'106'16,"0"-2"-47"-16,0-1-6 15,0 0-27-15,0 0-13 16,0 0 4-16,1 0 8 16,2 0-2-16,6 2-8 15,2-1 2-15,1 2-13 16,7 0-1-16,1 0-3 15,-4 7 0-15,4-2-1 16,-1 4-5-16,-6-1 5 16,-3 2-8-16,-5-1 5 0,-1-1 4 15,-4 2 8-15,0-2-2 16,0 6 12-16,-10-4-7 16,-9-1 4-16,-1 0 7 15,0-1-6-15,-2-4 0 16,4 1-6-16,0-2-1 15,7-1-5-15,3-1-2 16,6-4-2-16,1 0-8 16,-1 0-8-16,2 0-47 15,0-2-43-15,0-11-80 16,5 4-91-16</inkml:trace>
  <inkml:trace contextRef="#ctx0" brushRef="#br0" timeOffset="333284.4785">15913 13412 145 0,'0'0'122'16,"0"0"-55"-16,0 0-8 0,1 0-11 15,-1 0-12-15,0 0 0 16,0 0 5-16,0 0-8 15,0 0-3-15,0 0-7 16,0-4-8-16,-1-5-4 16,-8-6 0-16,-2-2 2 15,2-10-4-15,0-7-2 16,5-4-4-16,-3-3 0 16,5 1 0-16,2-1 0 0,0 5-2 15,0 3 6 1,2 3 3-16,6-1 0 0,-1 2-2 15,-2-2-3-15,4 4-5 16,-8 9 1-16,2 6-2 16,1 9-4-16,-4 3-5 15,0 0-13-15,0 0-5 16,0 0-27-16,0 0-48 16,0 0-124-16</inkml:trace>
  <inkml:trace contextRef="#ctx0" brushRef="#br0" timeOffset="333975.427">16001 13308 241 0,'-1'4'72'0,"1"-4"7"15,0 0-14-15,0 0-36 0,0 0-11 16,0-11-5-16,0-3 27 16,0-5 7-16,4-8-2 15,3 3-14-15,-2-6-13 16,3-2-9-16,1 0-5 16,1-1-4-16,-1 7 0 15,-6 5 1-15,0 7-2 16,1 6 0-16,-1 7 1 15,-3 1 0-15,3 0-2 16,2 3-9-16,-2 16 4 16,6 5 7-16,-3 6 1 15,1 3-1-15,2-3 2 0,-5 0-2 16,3-5 0-16,-2-1 1 16,2-4-1-16,-4-7 0 15,2-3 1-15,-3-10-1 16,-2 0-2-16,0 0-6 15,3-13-1-15,4-5 9 16,3-8 9-16,0-1 9 16,-4 1-2-16,4 1-1 15,-1-1 1-15,1-1-4 16,-7 5-4-16,3-2-1 16,-5 4-6-16,-1 2-1 0,2 5-5 15,-2 9-1 1,0 1-6-16,0 3-9 0,0 0-2 15,0 0-20-15,0 0-56 16,0 11-146-16</inkml:trace>
  <inkml:trace contextRef="#ctx0" brushRef="#br0" timeOffset="334349.685">16389 13016 285 0,'0'0'100'0,"0"0"-10"15,0 5-36-15,0 7-22 16,0 11-3-16,0 4 5 16,0 1-3-16,0 3-7 15,0-3-4-15,0-4-3 16,0 3-6-16,0-1-9 16,-2-2-1-16,2-2 0 15,-3-3-2-15,-2-6-1 0,2-2-4 16,1-9-16-1,-3-2-13-15,2 0-56 16,3-13-95-16,0-8-66 16</inkml:trace>
  <inkml:trace contextRef="#ctx0" brushRef="#br0" timeOffset="334578.3371">16289 13143 132 0,'0'0'191'0,"0"0"-50"16,0 0-52-16,1 0-36 16,9 4-9-16,2 4-24 0,1 1-9 15,6-2-7-15,-4 2 0 16,2-1-4 0,-3-2 0-16,4-6-8 0,-5 0-15 15,-2 0-27-15,-2 0-44 16,1 0-88-16,2-4-108 15</inkml:trace>
  <inkml:trace contextRef="#ctx0" brushRef="#br0" timeOffset="335053.1528">16523 13200 150 0,'0'0'192'15,"0"0"-78"-15,0 1-40 16,0-1-28-16,0 0-24 16,3 0-2-16,9-1-6 15,-1-11-1-15,6-3-9 16,-3-2-1-16,-3-3-1 15,1 3 0-15,0 0-1 16,-4 4-1-16,-5 4-2 16,4 3-2-16,-5 6 2 0,-1 0 2 15,1 0 0 1,-2 0 0-16,4 0-5 0,-3 3-7 16,4 7 12-16,2 5 0 15,-4 3 0-15,2 4 6 16,-5 0 0-16,0 2 8 15,0 2-3-15,0-4-2 16,0-4-2-16,2-1-3 16,0-4-3-16,-2-2 0 15,0-5-2-15,0-1 0 16,0-3-7-16,0 0-7 16,0-2-12-16,0 0-28 15,0 0-22-15,0 0-117 0</inkml:trace>
  <inkml:trace contextRef="#ctx0" brushRef="#br0" timeOffset="335504.4675">16719 12913 144 0,'0'0'116'0,"0"0"-41"16,0 0-13-16,3 0-1 15,5 0-27-15,-5 0-9 16,6 5 0-16,-6 3-11 15,5 6 1-15,1 1-9 16,3 3 9-16,-2 5-3 16,1 5-3-16,1 4-2 15,-4 2-3-15,4 5-3 16,-3 2 4-16,-5 3-3 16,3 0 0-16,-7-4 11 0,0 2 4 15,0-3-2 1,0-3 6-16,0 1-7 0,-10-6-5 15,2-6-8-15,-2-3-1 16,-1-4-3-16,-2-5-11 16,-5-4-47-16,-4-7-49 15,-3-2-173-15</inkml:trace>
  <inkml:trace contextRef="#ctx0" brushRef="#br0" timeOffset="345100.0782">17074 13275 94 0,'0'0'261'15,"0"0"-172"-15,0 0-22 16,0 0-9-16,0 0-15 16,0-1-5-16,0 1-8 15,0 0-9-15,0 0 4 16,0 0-1-16,11 0 0 15,-1 0-2-15,3 0-5 16,0 0-5-16,3 0-9 0,-5 0 1 16,2 0-3-1,4 3 1-15,-5-3-2 16,0 0 0-16,-4 0-3 0,-3 0 1 16,-2 0 0-16,2 0 0 15,-5 0-3-15,0 0-11 16,0 0-10-16,0 0-19 15,0 0-16-15,0-6-51 16,0-14-77-16</inkml:trace>
  <inkml:trace contextRef="#ctx0" brushRef="#br0" timeOffset="345395.2738">17086 13077 250 0,'0'0'171'0,"0"0"-77"0,0 0-15 15,0 0-17-15,10 6-33 16,2 1 8-16,5 1-13 15,-4-3-15-15,2 2-2 0,0-3-7 16,-1-2-3 0,-4-2-9-16,0 0-8 0,-2 0-20 15,4 0-25-15,-1 0-54 16,0-5-209-16</inkml:trace>
  <inkml:trace contextRef="#ctx0" brushRef="#br0" timeOffset="356121.8096">17656 13049 231 0,'-3'-2'91'15,"3"2"-13"-15,0 0-22 16,-2-4-16-16,-1 4-19 16,0-1-7-16,1 1-4 15,0 0 10-15,1 0 2 16,-3 0 1-16,-1 0-2 16,0 0 1-16,-1 0-4 15,-4 0-5-15,0 5-2 16,1 5 0-16,4 2-1 15,-3 3-6-15,2 2 2 0,5 0-5 16,1-1-1 0,0 3 1-16,0-2 1 0,0 0-1 15,7-7-1 1,4 0-1-16,0 1-1 0,2-5 1 16,-2-1-5-16,6-5 1 15,-3 0-3-15,0 0 0 16,2-8 8-16,-5-6 0 15,-2-3 3-15,-4-3-2 16,2-4-1-16,-6-2 0 16,-1 4 0-16,0 1 1 15,0 8-1-15,-8 2 2 16,-6 5 4-16,3 6 1 16,-8 0-1-16,1 0-1 0,1 6-4 15,0 5-1-15,3 2-1 16,3-4 0-16,4-2-6 15,4-4-6-15,3 2-20 16,0 1-29-16,0-1-34 16,0 1-67-16,14-1-106 15</inkml:trace>
  <inkml:trace contextRef="#ctx0" brushRef="#br0" timeOffset="356396.4919">17776 13245 71 0,'-1'3'298'15,"1"-3"-168"-15,0 2-56 16,0-2-22-16,0 0-20 15,0 0-17-15,0 0-9 16,0 0-6-16,0 0 0 16,0 0-3-16,0 0-10 15,0 0-33-15,0 0-31 16,0 0-112-16</inkml:trace>
  <inkml:trace contextRef="#ctx0" brushRef="#br0" timeOffset="356827.8012">17776 13245 37 0,'97'-44'298'15,"-97"44"-202"-15,0 0-30 16,0 0-18-16,0 0-19 15,0 0 4-15,6 0 11 0,4-4-13 16,1-5-2 0,4-6-7-16,2-3-2 0,5-6-9 15,-2-4-4-15,-4 5-4 16,1 1-3-16,-5 6 0 16,-3 7 0-16,-6 3-1 15,0 4 2-15,1 2-1 16,-3 0 0-16,-1 0 1 15,0 5 2-15,0 8 1 16,0 8 2-16,0 4-4 16,0 4 1-16,-7 0-1 15,3 0 1-15,-5 0 1 16,8-4 1-16,-6-4 0 16,2-4-5-16,-2-4-2 0,-2-1-6 15,-2-4-12-15,-6 3-32 16,-8-4-59-16,-10-1-138 15</inkml:trace>
  <inkml:trace contextRef="#ctx0" brushRef="#br0" timeOffset="359075.8994">18339 13081 238 0,'0'0'92'0,"0"0"-14"16,0 0-32-16,0 0-23 0,0 0-4 15,0 0 1-15,0 0 6 16,0 0 2-16,0 0 3 16,0 2 2-16,0 4-4 15,0 4-8-15,0 7-2 16,0 7-6-16,1 3-10 15,-1 3 1-15,2-3-3 16,-1 0-2-16,1 0 2 16,3-4-2-16,-3-1 1 15,1-4 0-15,1-4 1 16,-4-7-1-16,0-2-3 16,0-5-5-16,0 0-12 0,0 0-12 15,0 0-37-15,0-3-19 16,0-11-74-16,0-2-129 15</inkml:trace>
  <inkml:trace contextRef="#ctx0" brushRef="#br0" timeOffset="359303.0522">18243 13193 354 0,'0'0'134'0,"0"0"-56"15,5 0-28-15,12 0-26 16,8 4 7-16,3 4-12 16,3-3-11-16,-5 3-4 15,-3-5-2-15,-2 3-2 0,-4-2-3 16,-7 1-5-16,-4-3-9 16,1 1-26-16,1-3-44 15,-1 0-87-15</inkml:trace>
  <inkml:trace contextRef="#ctx0" brushRef="#br0" timeOffset="359968.2138">18770 13517 79 0,'0'0'240'0,"0"2"-134"16,0-2-29-16,0 0-28 15,0 0-20-15,0 0-7 16,0 0-6-16,0 0-5 16,0 0 2-16,0 0 0 15,0-6 2-15,-6-6-5 16,2-6-8-16,2-6 6 16,-3-7-4-16,3-3 3 0,2-2 0 15,0-1 1-15,0 3-1 16,7-2 4-16,3 2 1 15,2-3-3-15,3 4 1 16,2 5-1-16,-4 2 1 16,0 4-7-16,-3 4 3 15,0 2-5-15,-3 3 2 16,-1 2-3-16,0 4 0 16,-3 1 0-16,-1 2-1 15,1-3-8-15,-1 4-11 16,-1-4-9-16,1 1-16 15,0 6-40-15,-1 0-63 16,5 0-95-16</inkml:trace>
  <inkml:trace contextRef="#ctx0" brushRef="#br0" timeOffset="360597.2747">19124 13187 257 0,'0'0'120'0,"0"0"-30"15,-1 0-27-15,-5-2-32 16,2 0-5-16,-3-1-14 16,-2 0-3-16,3 3 8 15,-4 0 6-15,0 0 0 16,0 0-4-16,-2 13 1 15,0 4-4-15,2 5 4 0,-1 0-10 16,2 7-3 0,6-5-4-16,3-3 2 0,0-1-4 15,0-4-1-15,10-6-1 16,3 1-3-16,7-9 2 16,1-2-7-16,0 0 0 15,3-2-2-15,-1-18 5 16,-3-5 6-16,-4-6 0 15,-2 0 0-15,-9-1 0 16,-3 6 1-16,-2 3 0 16,0 9 0-16,0 4 2 15,-12 4 8-15,-3 6-1 16,-5 0-4-16,-2 0-2 16,5 6-4-16,4 4-3 0,4 0-6 15,5 1-7-15,-2-5-5 16,3 1-4-16,3-1-16 15,0-5-34-15,0 2-42 16,0 0-114-16</inkml:trace>
  <inkml:trace contextRef="#ctx0" brushRef="#br0" timeOffset="360892.9704">19276 13358 330 0,'0'0'186'0,"0"0"-91"0,0 3-35 15,0-2-20-15,0 2-15 16,0 2-7-16,0-1-10 15,0 4-6-15,0-6-2 16,0 2-3-16,0-4-5 16,0 0-16-16,0 0-27 15,0 0-41-15,2-4-106 16,13-9-143-16</inkml:trace>
  <inkml:trace contextRef="#ctx0" brushRef="#br0" timeOffset="361432.4491">19434 13258 221 0,'0'0'158'0,"0"0"-53"0,0 0-31 15,0 0-37-15,0 0-5 16,0 0-2-16,0 0-8 16,0 0-10-16,0 0-7 0,0-8-3 15,1-6 2 1,11-2 7-16,6-7-5 15,-4 3-3-15,0-1-2 16,3 5-1-16,-6 3-2 16,-1 4 2-16,-6 2 0 15,3 6-2-15,-7 1 2 16,2 0-4-16,-2 0 3 16,1 0-5-16,1 1 0 15,-2 8 6-15,0 7 4 16,0 4 0-16,0 4 1 0,0 3 4 15,0 4-3-15,0-1 2 16,-3 0 3-16,-4 0 0 16,2-4-8-16,4-6 0 15,1-3-3-15,-2-7-1 16,2-3-2-16,-4-3-10 16,4-4-13-16,-1 0-20 15,1 0-45-15,0 0-92 16</inkml:trace>
  <inkml:trace contextRef="#ctx0" brushRef="#br0" timeOffset="362264.6807">19880 13167 295 0,'-2'0'117'15,"2"0"-27"-15,0 0-39 16,0 0-26-16,0 4-4 15,0 2 3-15,0 10 4 16,0 1-6-16,0 7 0 16,0 4-7-16,0 2 1 15,-1-1-7-15,1 2 5 16,0-4-6-16,0-5-4 16,0 1-4-16,0-5-1 15,0-3 0-15,0-3-1 16,0-5-1-16,0 0-7 15,0-6 1-15,0-1-6 16,0 0-6-16,0 0-8 0,0 0-24 16,0 0-7-1,0-12-47-15,0-6-31 0,0-8-53 16</inkml:trace>
  <inkml:trace contextRef="#ctx0" brushRef="#br0" timeOffset="362586.76">19755 13268 304 0,'-4'0'131'15,"4"0"-50"-15,0 0-29 0,0 0-18 16,0 0-7-16,0 3-13 15,8 1 4-15,9 2-6 16,-3 2-5-16,7-2-1 16,0-3-5-16,2 3 2 15,0 0-2-15,-1-4-1 16,-2 5 2-16,-3-1-2 16,-4-3-3-16,-4 1 2 15,-5-4-13-15,-2 0-15 16,-1 0-21-16,-1 0-22 15,4 0-72-15,-4-7-67 16</inkml:trace>
  <inkml:trace contextRef="#ctx0" brushRef="#br0" timeOffset="362899.4521">19756 13176 186 0,'0'0'189'0,"0"0"-84"15,0 1-39-15,0 12-28 16,3 3-25-16,9-1-1 16,1 5-4-16,4-1 2 0,-2 1 1 15,2-2 2 1,3-4-6-16,-7 2-2 0,6-3-5 15,-7 0 0-15,-2-5 0 16,0 0-6-16,-5-4-2 16,0-1-17-16,-4-1-9 15,-1 0-25-15,0-2-50 16,2 0-39-16,-2 2-79 16</inkml:trace>
  <inkml:trace contextRef="#ctx0" brushRef="#br0" timeOffset="363151.6261">19788 13456 243 0,'0'-15'111'15,"0"-3"-9"-15,13-4-28 0,7-2-31 16,4 2-16-16,1 3 9 15,0 0-14-15,-3 6-10 16,-6 1-10-16,1 4 1 16,-5 2-3-16,-2 2-2 15,-9 1-15-15,1 0-38 16,-2-3-49-16,0 2-182 0</inkml:trace>
  <inkml:trace contextRef="#ctx0" brushRef="#br0" timeOffset="366118.0985">20234 13284 3 0,'-3'0'264'16,"3"0"-192"-16,0 0 0 15,0 0-26-15,0 0-16 16,0 0-4-16,0 0 0 16,0 0-6-16,0 0 6 0,0-4-1 15,0-5 3-15,8 1-4 16,3-5-6-16,0-3-5 15,5-4-6-15,5-4-1 16,-1 1-6-16,0 2 3 16,-1 2-2-16,-9 3 0 15,-4 6 1-15,1 2-2 16,-7 5 0-16,0 2 0 16,0 1 0-16,0 0 2 15,0 0 7-15,1 1-5 16,-1 11 6-16,0 5 4 15,0 4-11-15,0 3 1 16,0 2-2-16,0 2 1 0,-1 2 0 16,-5 3 3-16,0 3-2 15,-2 1 2-15,1-7 0 16,2 0 0-16,2-8-1 16,-1-6-4-16,4-9-1 15,0-5-2-15,0 2 1 16,0-4-9-16,0 0-1 15,0 0-10-15,0 0-9 16,0-4-3-16,0-5-38 16,0-2-21-16,17-7-104 15</inkml:trace>
  <inkml:trace contextRef="#ctx0" brushRef="#br0" timeOffset="366770.4508">20729 13180 244 0,'-3'0'125'0,"3"0"-44"16,0 0-33-16,0 0-8 16,0 0-17-16,0 8 1 15,0 1 9-15,0 4-2 16,0 11-13-16,-2 0-2 16,1 5-6-16,-1 5-1 15,-3-1 3-15,2-3-7 16,-3 1 2-16,3-4-6 15,3-4-1-15,0-5-1 16,0-6-4-16,0-6-4 0,0-5-13 16,0-1-14-16,0 0-17 15,-2 0-11-15,1 0-61 16,1-16-50-16</inkml:trace>
  <inkml:trace contextRef="#ctx0" brushRef="#br0" timeOffset="367028.6231">20619 13310 249 0,'-3'0'134'0,"3"0"-41"16,0 0-34-16,0 0-33 16,0 0-4-16,0 0-6 0,0 0-5 15,10 0-7-15,6 2 9 16,3 0-3-16,4 5-8 15,-1-3-2-15,-1 3-1 16,3-3 1-16,0-4-7 16,-8 0-11-16,-3 0-12 15,-4 0-22-15,-4-2-31 16,-5-4-42-16,0-5-21 16</inkml:trace>
  <inkml:trace contextRef="#ctx0" brushRef="#br0" timeOffset="367298.8013">20662 13151 172 0,'-8'0'250'0,"6"7"-161"0,2 2-31 16,0 1-26-16,0 7-19 15,12 3 0-15,5 0-4 16,3 0 2-16,-4 1-4 15,3-3 2-15,1 1-4 16,-1-3 1-16,-6-3-4 16,0 1-1-16,-3-2-2 15,-1-5-3-15,-6 2-6 16,-2-4-16-16,-1 2-11 16,0-1-25-16,0-2-70 0,0-4-108 15</inkml:trace>
  <inkml:trace contextRef="#ctx0" brushRef="#br0" timeOffset="367538.4617">20626 13401 38 0,'-2'0'266'15,"2"0"-148"-15,0 0-66 16,12-3 2-16,10-16 1 15,1-2-14-15,3-1-5 16,0-2-22-16,-1 4-6 0,-4-1-7 16,-2 4-1-16,-4 1-2 15,-4 7-11-15,-4 4-30 16,-4 5-17-16,3 0-73 16,-6 0-116-16</inkml:trace>
  <inkml:trace contextRef="#ctx0" brushRef="#br0" timeOffset="370539.8085">21048 13268 291 0,'0'0'84'15,"0"0"-3"-15,0 0-33 0,0 0-24 16,0 0 3-16,0 0 1 15,0 0 1-15,0 0 5 16,0 0-6-16,0 0 4 16,6 0-10-16,0 0-4 15,4-1-11-15,7-12-1 0,-1-3-5 16,6-5 2 0,0-3-1-16,0 1-2 0,-5 0-1 15,-4 8-1-15,-3 3-1 16,-3 6 0-16,-7 4 2 15,1 2 1-15,-1 0 0 16,0 0 4-16,0 13-2 16,0 6 5-16,0 4-4 15,0 4 2-15,0 3-4 16,-1 4 5-16,-5-3-1 16,2 1 4-16,-2 1-1 15,3-3 1-15,0 4 0 16,-1-4-4-16,3-4-2 15,-1-8-2-15,2-5-1 16,0-5-5-16,0-6-4 0,0-2-10 16,0 0-7-16,0 0 0 15,0 0-15-15,0 0-13 16,0-10-28-16,3-8-33 16,11-13-84-16</inkml:trace>
  <inkml:trace contextRef="#ctx0" brushRef="#br0" timeOffset="370965.593">21345 13025 290 0,'0'0'157'0,"0"0"-61"16,0 0-45-16,0 0-36 15,0 0-8-15,0 0 2 16,1 0 6-16,9 0 10 16,-4 5-7-16,5 5 6 15,3 1-4-15,-3 4 0 16,-1 2-12-16,2 1-2 16,-2 1-5-16,-4 7 3 15,3-1 4-15,-6 5-3 16,1 3 0-16,-3 1 0 15,-1 2 3-15,0-2-8 16,0 2 4-16,0 1-4 16,-1-6 5-16,-5-3-3 0,2-6-1 15,2-9 3-15,2-3-4 16,-5-6 0-16,5-4-4 16,-2 0-2-1,2 0-22-15,0 0 4 0,-1 0-5 16,1 0-12-16,0 0-27 15,0 0-42-15,0-11-122 16</inkml:trace>
  <inkml:trace contextRef="#ctx0" brushRef="#br0" timeOffset="371257.2866">21559 13476 383 0,'0'0'159'16,"0"0"-84"-16,0 0-30 0,0 0-24 16,0 0-11-16,3 0-8 15,10 0 2-15,6 0-1 16,1 0-2-16,1 2-1 15,0 4 0-15,0-1-1 16,1-2-5-16,-7-3-5 0,-2 0-19 16,-4 0-29-16,2 0-34 15,1-18-122-15</inkml:trace>
  <inkml:trace contextRef="#ctx0" brushRef="#br0" timeOffset="371460.9211">21691 13263 429 0,'0'0'133'0,"13"0"-44"0,8 2-46 0,7-2-27 16,-4 0-8-16,7 0-8 15,-8 0-2 1,-1-3-10-16,-4-5-20 15,-3 1-67-15,-3-2-129 0</inkml:trace>
  <inkml:trace contextRef="#ctx0" brushRef="#br0" timeOffset="372596.7484">22149 13201 33 0,'0'0'133'0,"0"0"-44"0,0 0-9 16,0 0 10-16,0 0-27 15,0 0-16 1,0 0-20-16,0 0-5 15,0 0-10-15,0 0 1 0,-4 0-1 16,4 0 8-16,-2-1-4 16,2 1-2-16,-1-3-4 15,-2 3-1-15,3-3 1 16,-7 2-1-16,4 1 1 16,-4-3-3-16,2 3-1 15,-3 0 1-15,1 0 2 16,2 0-3-16,-4 3-3 15,1 4-1-15,3 3 0 0,-3 4 0 16,1 7 0-16,4 2 1 16,3 2 1-16,0 3-2 15,0-4-2 1,13 1-1-16,9-4 0 0,6-7-2 16,4-8-2-16,3-6-4 15,-2 0 0 1,-3-17-5-16,-2-10 14 0,-11-6-2 15,-1-8 2-15,-6-1-4 16,-7 1-3-16,-3 8 2 16,0 11 0-16,0 7 4 15,-13 7 1-15,-3 8 2 0,-1 0 4 16,-7 8-4 0,6 11 0-16,-4 2-1 0,7 0-1 15,4-4-5-15,8-1-7 16,2-3-22-16,1-2-30 15,0-1-18-15,3-3-73 16,16-2-76-16</inkml:trace>
  <inkml:trace contextRef="#ctx0" brushRef="#br0" timeOffset="372849.4175">22444 13368 43 0,'0'2'436'0,"0"-2"-338"16,-1 0-26-16,1 0-28 16,0 0-22-16,0 1-10 15,0-1-10-15,0 0-2 16,0 0-9-16,0 0-18 15,0 0-24-15,0 0-57 16,7-16-123-16</inkml:trace>
  <inkml:trace contextRef="#ctx0" brushRef="#br0" timeOffset="373498.3479">22622 13118 22 0,'-7'0'261'16,"5"0"-141"-16,2 0-26 0,0 0-45 15,-1 0-26-15,1 0-4 16,0 0-5-16,0 0 1 16,0 0-1-16,0 0 0 15,0 0-5-15,0 0-8 16,5 0 2-16,3 0-1 16,1 0-2-16,1 0 0 15,3 0 0-15,0 0 0 16,4 0-2-16,-5 0 2 15,-1 9 0-15,-1 8 9 16,-1 3 3-16,-6 4 2 16,-3 2-8-16,0 5 6 15,0-1-7-15,-7 3 5 16,-9 0-7-16,-6 0-3 16,-5 1-1-16,1-7-4 0,-5-10-12 15,7-10-11-15,2-7 8 16,3 0-18-16,11-15 16 15,3-1 10-15,5 6-2 16,0 4 10-16,0 2 1 16,0 1 2-16,0 3 2 15,0 0 4-15,2 0 1 16,4 0 20-16,8 3 12 16,0 7-11-16,8 4-17 15,1-1-2-15,5 1 0 16,-5-1-8-16,6-2 3 15,-6-5-3-15,0 1-1 16,-1-4-9-16,-4-1-15 16,-3-2-34-16,-3 0-53 0,-5 0-244 15</inkml:trace>
  <inkml:trace contextRef="#ctx0" brushRef="#br0" timeOffset="381904.976">14103 13093 249 0,'-3'0'97'0,"0"0"-30"15,-4-3-17-15,7 3-12 16,-1 0-6-16,1 0-7 15,-6 0 2-15,5 0 3 16,-4 0 5-16,-4 0-8 16,2 0-4-16,1 3-4 15,-2 6-2-15,-2 7-1 16,1 2-2-16,8 13-11 16,1 3-1-16,0 1-4 15,1-3 2-15,18-5-1 0,1-8-1 16,3-5 0-1,2-8-5-15,4-6-14 0,2-4-2 16,0-20 8-16,-10-8 13 16,-7-4 0-16,-6-2 1 15,-6 2-1-15,-2 6 2 16,0 6 0-16,-3 7 2 16,-14 7 3-16,2 7 1 15,-4 3 0-15,1 0-1 16,1 6-2-16,-1 10-2 15,4 2-1-15,3 2 0 16,2-7-2-16,4-2-4 16,5-2-9-16,0-5-11 15,0 6-21-15,5-7-17 16,7 1-35-16,3-4-52 0,3 0-79 16</inkml:trace>
  <inkml:trace contextRef="#ctx0" brushRef="#br0" timeOffset="382183.1147">14388 13248 41 0,'-5'0'417'16,"3"0"-322"-16,0 2-29 15,2 2-23-15,0 2-33 16,0 1-10-16,0-3-5 16,0 0-23-16,0 1-26 15,0-4-36-15,0-1-114 16</inkml:trace>
  <inkml:trace contextRef="#ctx0" brushRef="#br0" timeOffset="382748.1852">14491 13066 30 0,'0'0'269'15,"0"0"-131"-15,0 0-61 16,0 0-27-16,0 0-22 16,0 0-12-16,4-2-11 15,-1 2-5-15,7-4 1 16,0 2 1-16,-1 1 2 15,2 1-2-15,0 0 0 0,0 0-2 16,2 0 0-16,6 3-1 16,-6 10 1-16,6 0 0 15,-8 4 0-15,-4 7 0 16,-2 0 1-16,-5 2 4 16,0 7-2-16,-5-5-3 15,-10 1 0-15,-8-3 0 16,-5-5-3-16,2-5-11 15,3-5-2-15,3-7 5 16,8-4 2-16,3 0 2 16,8-4 3-16,1-3 0 15,0 1 4-15,0-1 1 16,0 7 1-16,0 0 4 16,0 0 6-16,0 0 2 0,3 0 1 15,7 0-2-15,3 11 2 16,6-2-13-16,0 2-2 15,-2-5-1-15,9 1-6 16,-4-5-18-16,1-2-30 16,2 0-71-16,-5 0-136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8:09:27.8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4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1" timeString="2017-09-18T19:50:32.161"/>
    </inkml:context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 54 83 0,'0'-3'148'15,"0"2"-78"-15,0 1-23 16,0-2-10-16,0 2-12 15,0 0 1-15,0 0-4 16,0 0 7-16,0 0 4 0,0-2 2 16,0 2-13-1,0-1-1-15,0-1-1 16,-3 0-1-16,-2-1-4 0,-3-2-9 16,1 2 5-16,-3-2 0 15,-2 5 4-15,0 0-6 16,-2 0 5-16,-3 0-5 15,3 3-1-15,-1 10-5 16,2 1 0-16,4 7-3 16,3 3 0-16,1 5-3 15,5 1 0-15,0-1 3 16,11-2-7-16,8-3 7 16,4-6-2-16,-1-5-1 15,6-5-3-15,-4-6-1 0,-4-2 1 16,-1 0 0-16,-5-14 5 15,-2-7 1-15,-2-3 0 16,-3-5 2-16,-4-2 5 16,-1-2-3-16,-2 2-3 15,0 6-1-15,0 7-1 16,-10 3 0-16,-5 7 1 16,-4 7-1-16,-1 1 1 15,2 0-2-15,1 1-13 16,5 10-1-16,4 2-11 15,3 2-11-15,1 3 4 16,4 0-22-16,0 5-34 16,9-9-92-16</inkml:trace>
  <inkml:trace contextRef="#ctx0" brushRef="#br0" timeOffset="420.9655">849 39 109 0,'0'-1'192'16,"0"1"-93"-16,0 0-19 16,0 0-22-16,0 0-27 15,0 10-10-15,0 7-9 16,0 5-5-16,0 3-1 15,0 4-2-15,0 3-1 16,0-3 0-16,0-2-3 16,-2 0 0-16,2-5-3 15,-1-3-1-15,1-3-19 16,-3-3-22-16,-1-1-48 0,2-7-100 16</inkml:trace>
  <inkml:trace contextRef="#ctx0" brushRef="#br0" timeOffset="669.1093">737 150 225 0,'0'0'164'0,"0"0"-104"15,0 0-16-15,14 0-14 0,7 0-5 16,3 8-11-1,4 0-1-15,1-1-9 0,-4 3 0 16,0-1-4-16,-5 1 1 16,-3-2-1-16,-4 0-15 15,-4 0-24-15,-3-2-44 16,1-1-59-16,-3-5-116 16</inkml:trace>
  <inkml:trace contextRef="#ctx0" brushRef="#br0" timeOffset="909.2708">742 96 214 0,'0'16'138'15,"0"6"-104"-15,4 1 18 0,11 1-21 16,5-1-15-16,3 1 0 15,0 1-7-15,-1-3-2 16,0 0-3-16,-1-6-4 16,-5-1-1-16,-6-6-14 15,-7-5-25-15,0-1-49 16,3-3-104-16</inkml:trace>
  <inkml:trace contextRef="#ctx0" brushRef="#br0" timeOffset="1119.4085">737 280 196 0,'0'-7'129'16,"3"0"-42"-16,18-2-14 15,3-2-29-15,8-2-21 16,-3-2-13-16,1-3-8 15,-3-1-2-15,1-1-15 16,1 2-49-16,-3-3-110 16</inkml:trace>
  <inkml:trace contextRef="#ctx0" brushRef="#br0" timeOffset="1735.0123">1391 105 90 0,'-8'-2'229'16,"1"-2"-132"-16,2 2-37 15,0 1-19-15,-2 1-17 16,-1 0 2-16,-2 0-2 16,-2 0-7-16,0 10 6 0,-1 10-1 15,-2 4-6-15,2 7-3 16,4 3-1-16,6 0-8 16,3-1-2-16,0-8-2 15,19-4-4-15,5-11-7 16,7-7-11-16,-1-3 3 15,-2-1 2-15,-5-16 15 16,-6-9 2-16,-8-5 7 16,-3-3 6-16,-6-3-6 15,0 4 3-15,0 6 0 16,-10 9-4-16,-5 9 0 16,-4 9 3-16,5 0-5 15,-3 2-4-15,5 10-6 16,6 3-19-16,2 0-36 0,4-1-29 15,0 2-22-15,8-1-63 16</inkml:trace>
  <inkml:trace contextRef="#ctx0" brushRef="#br0" timeOffset="1973.3422">1601 326 373 0,'0'0'130'16,"0"2"-54"-16,0-1-6 16,0 1-40-16,0-1-16 0,0 4-12 15,0-2-2-15,0 1-17 16,0 2-25-16,0 2-54 15,0-7-113-15</inkml:trace>
  <inkml:trace contextRef="#ctx0" brushRef="#br0" timeOffset="2229.8236">1784 43 150 0,'-5'0'207'0,"5"-1"-124"15,-2 1-26-15,2 0-15 16,-1 0-10-16,-6 0-7 16,0 12-16-16,4 4-9 15,-4 1 0-15,1-1-1 16,-1 1-8-16,-2 1-28 15,1 2-30-15,4-5-89 16</inkml:trace>
  <inkml:trace contextRef="#ctx0" brushRef="#br0" timeOffset="2566.3987">1739 183 360 0,'0'-1'89'0,"0"-2"-64"0,0-1-4 16,1 0-2-16,11-1 3 16,5 1-9-16,-2 1-4 15,2 2 3-15,-3 1 2 16,5 0 0-16,-6 0-5 16,4 3-3-16,0 11-1 0,-7 3-4 15,5 6 5-15,-5 1 2 16,-4-3-3-16,-2 5-4 15,-4-5 4-15,0 4-5 16,0-4 6-16,-10-1-4 16,-4-5 0-16,-2-3 0 15,-3-5-2-15,3-5-6 16,-1-2-27-16,-2 0-19 16,3-16-32-16,-1-9-62 15,4-5-68-15</inkml:trace>
  <inkml:trace contextRef="#ctx0" brushRef="#br0" timeOffset="2760.8626">1737 22 85 0,'0'-3'268'16,"0"2"-177"-16,0 1-23 16,13 0-8-16,6 0-13 15,6 0-5-15,6 0-20 16,1 3-8-16,2 4-13 15,-4-2-1-15,-7 0-4 16,-3-2-27-16,-8-2-37 16,-2 0-41-16,-8 1-162 15</inkml:trace>
  <inkml:trace contextRef="#ctx0" brushRef="#br0" timeOffset="4652.3392">2513 168 205 0,'-2'0'155'15,"2"0"-94"-15,0 0-24 16,0 0 2-16,0 0-7 16,0 0 1-16,0 11 3 15,0 7-10-15,0 6 2 16,0 8-13-16,-2 5-3 15,-4 1-8-15,-5-1-2 16,0-3-2-16,1-5-9 16,4-4-31-16,-3-7-26 15,2-5-57-15,7-13-110 16</inkml:trace>
  <inkml:trace contextRef="#ctx0" brushRef="#br0" timeOffset="4860.9529">2364 284 96 0,'-2'-2'261'0,"2"2"-154"16,0 0-34-16,0 0-26 15,9 0-34-15,14 7-8 16,9-2 3-16,5 2 1 16,-1-2-5-16,-2 0 2 15,-6 1-6-15,-3-1 1 16,-5-4-1-16,-1 0-11 15,-7-1-21-15,-6 2-48 0,-2 0-109 16</inkml:trace>
  <inkml:trace contextRef="#ctx0" brushRef="#br0" timeOffset="6375.7676">3083 68 6 0,'0'-2'195'15,"0"1"-125"-15,-2 1-18 16,2-2-8-16,0 1-10 16,-1 1-6-16,1-3 8 15,-4 3 6-15,3 0 1 16,-3 0-8-16,2 0-6 15,-2 0-3-15,-5 0 1 16,-1 0-8-16,-3 11-5 16,-6 6-3-16,1 6-3 15,-2 7 0-15,2 3-4 16,2 1-1-16,10-1-2 16,2-4 0-16,4-4-1 0,4-5-4 15,14-5-2-15,2-3 0 16,2-7-6-16,5-5 0 15,-4 0 3-15,-3-6-3 16,-3-17 3 0,-3-7 5-16,-7-4 4 0,0-7 3 15,-7 0 0-15,0 7-2 16,0 3-1-16,-3 12 1 16,-12 4 0-16,0 9 4 15,-4 5-4-15,-1 1 4 16,5 0-5-16,-2 7-4 15,7 8-16-15,7 1-34 16,2 6-33-16,1-1-65 0,0-8-101 16</inkml:trace>
  <inkml:trace contextRef="#ctx0" brushRef="#br0" timeOffset="6758.754">3463 33 224 0,'0'0'183'16,"0"0"-91"-16,0 0-24 15,0 0-26-15,0 5-15 16,0 7-14-16,0 4-10 16,0 6 0-16,0 6-2 15,0 3-1-15,0 4 1 16,0-1 0-16,-6 1 1 15,2 0-2-15,-2-6-6 16,1 0-28-16,0-6-20 16,4-4-44-16,1-8-83 0</inkml:trace>
  <inkml:trace contextRef="#ctx0" brushRef="#br0" timeOffset="6991.3528">3308 171 305 0,'0'0'112'15,"0"0"-55"-15,0 0-26 16,17 0-10-16,5 8 7 16,7 1-7-16,0 5-8 0,3-3-7 15,0 0-6-15,-2-2 0 16,-10-3-10-16,-7-1-32 15,-1-4-33-15,-5-1-43 16,0 0-66-16</inkml:trace>
  <inkml:trace contextRef="#ctx0" brushRef="#br0" timeOffset="7192.9884">3404 76 93 0,'-10'6'293'15,"10"4"-176"-15,0 6-58 16,0 5-38-16,0 3-12 0,15 5-4 16,1-4-5-16,5 3 0 15,0-4-1-15,-2-2-1 16,-4-1-7-16,3-4-26 16,-8-2-40-16,-1-2-75 15,-4-10-71-15</inkml:trace>
  <inkml:trace contextRef="#ctx0" brushRef="#br0" timeOffset="7404.047">3356 338 216 0,'0'-7'112'15,"0"-5"-24"-15,16-1-14 0,13-4-16 16,1 0-21-16,2 2-5 15,-1 3-17-15,3 0-6 16,-2 0-9-16,-6-2-1 16,3-1-14-16,-5 2-35 15,0 4-39-15,3 1-120 16</inkml:trace>
  <inkml:trace contextRef="#ctx0" brushRef="#br0" timeOffset="7883.8147">3920 63 231 0,'-3'-1'174'0,"-5"-2"-75"15,4 3-33-15,-4 0-25 16,-2 0-9-16,0 0-7 16,-3 10-8-16,-1 8-9 15,1 5-4-15,-1 2-3 16,8 8 3-16,1 1-4 16,5 0 2-16,0-1-2 0,18-5-1 15,6-6 1 1,4-9-4-16,4-5-5 0,-4-8-5 15,2-3-2-15,-8-17-5 16,-2-11 11-16,-8-4 3 16,-1-4 7-16,-7-2 3 15,-4 4 3-15,0 2 1 16,0 8-6-16,-14 9 5 16,1 9-2-16,-2 6 8 15,0 3-1-15,2 0 2 16,1 3-13-16,3 7-5 15,1 4-7-15,5-1-18 16,1 2-16-16,2 0-20 0,0 3-40 16,9-2-81-16</inkml:trace>
  <inkml:trace contextRef="#ctx0" brushRef="#br0" timeOffset="8153.7553">4228 291 288 0,'-3'0'193'0,"-2"0"-107"0,0 0-31 16,0 0-16-16,3 2-19 15,0 2-8-15,1 1-12 16,-5 0-8-16,3 3-6 16,-1 1-16-16,-2 1-35 15,2 2-37-15,4-5-130 16</inkml:trace>
  <inkml:trace contextRef="#ctx0" brushRef="#br0" timeOffset="8679.3446">4360 1 181 0,'-3'0'239'16,"3"0"-160"-16,0 0-23 15,0 0-9-15,0 2-17 0,-2 5-10 16,-5 2-11-16,6 2-1 16,-8 1-5-16,5-2-3 15,-3 1-6-15,-3 1-30 16,5 1-46-16,-1 2-98 16,6-2-153-16</inkml:trace>
  <inkml:trace contextRef="#ctx0" brushRef="#br0" timeOffset="8991.5571">4327 149 311 0,'0'0'119'16,"0"0"-66"-16,1 0-15 16,5-2-21-16,-2 1-5 15,6-2-6-15,7 0-1 0,-2 1-4 16,1 2 1-16,-2 0-1 15,0 0 2-15,-3 12 0 16,3 4-2-16,-6 4 4 16,2 1-4-16,-5 1-1 15,-3 2 5-15,-2-2-4 16,0 0 2-16,0-2-2 16,-12 1 1-16,-5 0-1 15,-4-3 2-15,4-2-3 16,0-5-3-16,6-5-8 0,2-6-30 15,3 0-40 1,0-13-78-16,3-15-82 0</inkml:trace>
  <inkml:trace contextRef="#ctx0" brushRef="#br0" timeOffset="9198.2539">4293 3 125 0,'0'-3'212'0,"0"3"-114"16,2 0-33-16,20 0-13 16,3 0-14-16,7 0-12 15,1 4-11-15,-1 4-14 16,-4-2-1-16,4-2-7 16,-5-1-23-16,-4-3-9 0,-8 1-79 15,-7-1-183-15</inkml:trace>
  <inkml:trace contextRef="#ctx0" brushRef="#br0" timeOffset="10057.3365">1429 672 233 0,'-1'0'87'15,"-1"0"-31"1,-1 0-6-16,-1 0-18 16,1-3-6-16,-6-1 10 15,5 1 2-15,-3 1 1 0,-3 0-2 16,-2 2-10-16,-1 0-3 16,1 0-1-16,1 4-5 15,-5 8-11-15,6 3 4 16,-2 7-9-16,5 7-2 15,3 3-3-15,4 4 3 16,0-2-4-16,18-4-5 16,7-6 3-16,7-10-9 15,1-6-3-15,6-8-2 16,-4 0 2-16,-2-19 2 16,-7-11 6-16,-8-5 8 0,-8-7 2 15,-3-1 5-15,-7 0 4 16,0 2 9-16,-7 8 1 15,-8 12-2-15,-2 7-4 16,1 14 7-16,-1 0-9 16,0 5 4-16,2 14-15 15,5 5-4-15,8-1-20 16,2-1-25-16,0-1-20 16,20-1-45-16,14-8-113 15</inkml:trace>
  <inkml:trace contextRef="#ctx0" brushRef="#br0" timeOffset="10553.9447">2136 706 245 0,'0'0'101'16,"0"0"-2"-16,0 0-11 15,0 0-23-15,-1 10-13 16,-8 9-30-16,-1 8-19 0,0 3-2 16,-1 3-1-16,-4-2-1 15,-2-1-3-15,0-4-16 16,-3-4-34-16,9-3-57 16,2-13-148-16</inkml:trace>
  <inkml:trace contextRef="#ctx0" brushRef="#br0" timeOffset="10740.0818">2009 791 113 0,'0'0'316'16,"0"0"-247"-16,0 0-38 16,16 0-18-16,0 0-9 0,11 0 1 15,0 0-1-15,0 5-4 16,3 2 0-16,-4-2-5 15,1 0-34-15,3 0-45 16,7-4-68-16</inkml:trace>
  <inkml:trace contextRef="#ctx0" brushRef="#br0" timeOffset="11159.8783">2641 741 130 0,'0'-6'174'0,"-3"3"-62"16,-5 0-31-16,-2 2-26 16,0-1-15-16,-1 2-1 15,-2 0-7-15,0 2-6 16,-4 17-1-16,1 10-12 15,-1 7-5-15,3 6-6 16,11 0-1-16,3-3-1 16,12-9-1-16,16-9-6 15,11-13-5-15,-3-8-4 16,5 0 7-16,-8-22 2 16,-4-13 4-16,-6-8 3 15,-6-6 3-15,-11 0 5 0,-6 5 0 16,0 8 4-1,-15 9-7-15,-12 13-1 0,-5 13 1 16,-7 1-4-16,-3 15-1 16,2 10-12-16,8 2-12 15,9-3-32-15,9 3-61 16,9-9-113-16</inkml:trace>
  <inkml:trace contextRef="#ctx0" brushRef="#br0" timeOffset="12219.3024">2800 3208 218 0,'0'-3'76'16,"0"1"0"-16,0 0-10 15,0-2-16-15,0 0-6 16,0-1-2-16,0 3-4 16,0-2-5-16,0 1-6 15,-1 1-3-15,-6 2-2 16,-3 0 4-16,0 0 0 0,-4 0-6 15,-2 11-6 1,-1 6-3-16,-2 7-6 0,6 6-2 16,3 4-3-16,2 4 0 15,8-1 0-15,0-3-1 16,10-7-4-16,18-7 1 16,4-9-3-16,3-9-1 15,2-2-4-15,-2-15 6 16,-8-19 0-16,-2-8 5 15,-13-4-3-15,-7-2 4 16,-5 6 3-16,0 6 0 16,-14 7 0-16,-4 9 6 15,-7 9 3-15,-5 5-7 16,-2 6-2-16,0 0-3 16,0 12-3-16,11 3-11 0,6-4-21 15,5 2-22-15,8-2-39 16,2-3-54-16,0-2-164 15</inkml:trace>
  <inkml:trace contextRef="#ctx0" brushRef="#br0" timeOffset="14865.6296">5728 2924 38 0,'-7'-2'299'16,"5"2"-197"-16,2 0-21 0,0 0-28 16,0 0-19-16,0 0-2 15,0 0-3-15,0 0-8 16,0 0-2-16,9 0-8 15,7 2 3-15,6 0-2 16,5 0-7-16,-2-2 1 16,4 0-2-16,-3 0-1 15,1-2-1-15,-4-2 0 16,-2 1-2-16,-7-1 0 16,-4 3 0-16,-1 0 0 15,-6 1 1-15,-3-2-1 0,2 2-7 16,-2 0-12-16,0 0-14 15,0 0-23-15,0-1-45 16,4-4-88-16</inkml:trace>
  <inkml:trace contextRef="#ctx0" brushRef="#br0" timeOffset="15195.5052">5783 2680 384 0,'0'0'144'15,"0"0"-84"-15,0 0-17 16,0 0-13-16,3 0-12 15,16 0 0-15,3 0 0 16,2 0-10-16,7 0-5 16,-7 1-2-16,5 1-1 15,-6 2 0-15,-1-2 0 16,-3 1-1-16,-6-2-11 16,-3-1-22-16,2 0-30 0,5 0-55 15,-1 0-111-15</inkml:trace>
  <inkml:trace contextRef="#ctx0" brushRef="#br0" timeOffset="16126.2457">6550 2695 301 0,'0'0'126'16,"0"0"-58"-16,0 0-33 15,0 0-19-15,0 0-8 16,0 0 6-16,0-2 6 0,0 1-1 15,0-1 6 1,0-1 3-16,0 0-9 0,-1-1-2 16,-10-4-1-16,1 1-6 15,-1 0 3-15,-2 1 0 16,-4 4 3-16,0 2-1 16,-1 0 4-16,1 0-3 15,-1 10-8-15,-1 5 1 16,-1 6-7-16,2 7-1 15,1 5 0-15,-2 5 2 16,8 4 3-16,-1 4-3 16,8-3-3-16,4-5-1 15,0-6 1-15,6-7-5 16,21-5 3-16,3-8-6 16,7-10 2-16,3-2 4 0,3 0-4 15,-1-17 0-15,-4-9 3 16,1-3 1-16,-7-8-1 15,-7-2 2-15,-5-4 2 16,-6-4-2-16,2-3 2 16,-7-1 0-16,-8 0 1 15,-1 6-2-15,0 9 0 16,-7 12 0-16,-8 8 0 16,-10 12 1-16,-3 4 1 15,-9 2-1-15,0 16-2 16,-2-1 0-16,11 0-12 15,8-5-34-15,3-6-21 0,14-3-32 16,3-3-73-16,0 0-217 16</inkml:trace>
  <inkml:trace contextRef="#ctx0" brushRef="#br0" timeOffset="22322.6923">212 6309 195 0,'0'0'127'0,"0"0"-40"16,-8 0-27-16,-2 0-28 16,0 0-5-16,0 0 2 15,-2 0-2-15,0 0-4 16,-1 0-7-16,-4 0 11 16,4 4-14-16,-6 6-1 15,1 5-1-15,-2 3 0 16,2 4-2-16,1 0-9 0,3 3 2 15,13 0-1-15,1 1-2 16,8-4-1-16,16-1 0 16,4-7-3-16,3-6-1 15,3-8-3-15,3 0-8 16,-1-19-11-16,-3-11 4 16,-5-6 16-16,-10-3 1 15,-7-3 5-15,-8 3 2 16,-3 7 8-16,-5 7 5 15,-15 8 6-15,-3 8-2 16,-1 8 3-16,0 1-5 16,-1 8-9-16,4 9-4 15,2 3-2-15,7-3-2 16,8 0-16-16,4-5-12 16,0 2-26-16,0-2-24 0,15-1-61 15,6-4-81-15</inkml:trace>
  <inkml:trace contextRef="#ctx0" brushRef="#br0" timeOffset="22619.669">581 6286 152 0,'0'0'166'0,"4"0"-97"15,-2 3-11-15,1 11-14 16,-1 5-17-16,1 6 0 16,-3 4-12-16,0 3-4 15,0 0-11-15,0-1 0 16,0-1 1-16,0 0-2 15,-10-7-15-15,0-7-41 16,0-5-50-16,3-11-84 16</inkml:trace>
  <inkml:trace contextRef="#ctx0" brushRef="#br0" timeOffset="22823.1109">409 6381 147 0,'6'0'165'16,"4"0"-127"-16,5 2 19 16,8 3-24-16,9 0-3 15,1 0-15-15,-1-2-10 16,3 3-3-16,-7-2-2 16,-2 1-5-16,-8 1-25 15,-8-2-47-15,-5-2-72 16</inkml:trace>
  <inkml:trace contextRef="#ctx0" brushRef="#br0" timeOffset="23023.7445">567 6285 211 0,'-2'0'135'0,"2"13"-51"15,0 3-40-15,0 6-30 16,0 2-2-16,15 1-1 15,4 6-7-15,5-3-1 16,2-1-1-16,-1-1-2 16,-2-2-8-16,-10 0-49 15,3-3-78-15,-10-2-127 16</inkml:trace>
  <inkml:trace contextRef="#ctx0" brushRef="#br0" timeOffset="23213.3711">557 6491 133 0,'0'0'213'16,"0"0"-147"-16,0-2-18 15,7-4 0-15,10-3-3 16,14-3-12-16,8-1-25 16,4-1-4-16,-5 2-4 15,-1 3 0-15,-3 3-37 0,-6 2-40 16,7 0-95-16</inkml:trace>
  <inkml:trace contextRef="#ctx0" brushRef="#br0" timeOffset="23716.9686">1222 6320 243 0,'-3'0'154'0,"-2"0"-61"15,-6 0-33-15,7 0-25 16,-5 9-4-16,-1 4-6 15,-5 8-5-15,-3 9-16 16,-2 2 6-16,3 2-5 16,10 1 2-16,7-5-1 15,5 0-5-15,21-7-1 16,7-7-3-16,2-11 1 16,2-5-9-16,-4-9 1 15,-5-22-10-15,-6-8 10 16,-12-4 2-16,-4-5 3 0,-6 3 5 15,-6 2 0-15,-7 9 9 16,-6 13-3-16,6 15 11 16,2 6-1-16,-3 5-3 15,-3 11 2-15,3 5-10 16,2 3-5-16,5 2-11 16,4-1-4-16,3-3-11 15,0 0-22-15,0-4-30 16,0-3-62-16,13-3-105 15</inkml:trace>
  <inkml:trace contextRef="#ctx0" brushRef="#br0" timeOffset="23958.1139">1478 6491 396 0,'0'0'117'16,"2"0"-54"-16,-2 0-2 15,0 0-23-15,0 0-22 16,0 6-11-16,0 1-5 16,0 3-1-16,0-8-21 15,0 3-28-15,0-5-44 0,0 0-115 16</inkml:trace>
  <inkml:trace contextRef="#ctx0" brushRef="#br0" timeOffset="24225.0969">1653 6229 302 0,'0'0'133'16,"0"0"-48"-16,0 0-36 0,0 0-14 15,0 11-3 1,0 4-19-16,-3 1-1 0,-4 1-8 16,6-5-4-16,-2 0 0 15,-3-1-8-15,5 4-44 16,-4-2-24-16,-2 0-60 15,2-2-99-15</inkml:trace>
  <inkml:trace contextRef="#ctx0" brushRef="#br0" timeOffset="24524.2984">1643 6347 73 0,'4'0'246'0,"-4"0"-145"16,0 0-57-16,5-4-30 0,5 1-9 15,3 2-2-15,6 1 3 16,-5 0-1-16,3 0 14 16,-3 8 13-16,-3 5-4 15,1 5-2-15,3 2-9 16,-3 0-11-16,-3 2-4 16,-3-1 0-16,-5-4-2 15,3 3 2-15,-4 1-2 16,0-1 6-16,-11 3-3 15,-10-4-3-15,-4-6-1 16,2-5-16-16,-1-8-5 16,3 0-25-16,-3-23-44 15,3-9-44-15,2-11-46 0</inkml:trace>
  <inkml:trace contextRef="#ctx0" brushRef="#br0" timeOffset="24700.8838">1627 6234 243 0,'6'0'120'16,"3"-2"-4"-16,4 1-43 16,12 1-30-16,2 0-13 15,3 0-14-15,0 0-15 16,1 0-1-16,-7 3-1 16,0 3-19-16,3 1-34 15,9 2-54-15,9 0-94 0</inkml:trace>
  <inkml:trace contextRef="#ctx0" brushRef="#br0" timeOffset="25042.5934">2434 6291 280 0,'0'0'194'0,"0"0"-97"16,0 5-26-16,0 3-41 16,0 8-18-16,0 11 1 15,0 13 1-15,0 8-3 16,0 4 4-16,0-3-2 15,0-3-4-15,0-2-8 16,-1-6 1-16,-6-8-2 16,4-12-3-16,3-8-19 15,0-7-34-15,0-3-46 16,-2-6-78-16,-2-16-3 16</inkml:trace>
  <inkml:trace contextRef="#ctx0" brushRef="#br0" timeOffset="25283.6336">2232 6443 421 0,'-3'0'131'16,"1"0"-81"-16,2-3-20 16,0 0-5-16,18 0 4 15,14 0 0-15,5 3-15 16,6 0 1-16,2 0-7 15,-1 0-6-15,-2 0-2 16,-6 0 0-16,0 4-7 16,-8 2-27-16,2 0-16 15,-7 5-44-15,-2-4-65 0,-15 6-218 16</inkml:trace>
  <inkml:trace contextRef="#ctx0" brushRef="#br0" timeOffset="27567.7091">3046 6485 175 0,'0'0'73'0,"0"0"-19"16,0 0 8-16,0 0 3 15,0 0-6-15,0 0 3 16,0 0-14-16,0 0-10 16,0 0-17-16,0 0-4 15,0 0-6-15,0 0-1 16,13-11-1-16,4-7-3 0,4-4-1 15,3-7-4 1,1 0-2-16,7 3 0 0,-2 3-1 16,-10 8-7-16,-9 9 2 15,-11 4 4-15,0 2-3 16,0 0 5-16,0 2 0 16,0 15-1-16,0 10 3 15,0 3-2-15,0 3 1 16,0-1 0-16,0 1 3 15,0 4-3-15,0 0 0 16,0 1 0-16,-6 0 0 16,0-5 3-16,-4-5-5 15,1-9 6-15,2-9-6 0,7-7 2 16,0-3-12 0,0 0-48-16,0-2-20 0,10-14-34 15,9-6-100-15</inkml:trace>
  <inkml:trace contextRef="#ctx0" brushRef="#br0" timeOffset="27988.6727">3655 6363 274 0,'0'0'164'16,"0"13"-71"-16,0 4-39 16,0 6-25-16,0 2-14 15,0 4-3-15,0 2-7 16,0 0 3-16,0 0 1 0,0 0-3 16,2 3-2-16,-2-1-2 15,0 0-2-15,0-6-1 16,0-6 1-16,-6-6-23 15,1-7-31-15,0-8-29 16,3 0-86-16</inkml:trace>
  <inkml:trace contextRef="#ctx0" brushRef="#br0" timeOffset="28231.5748">3491 6482 267 0,'0'0'154'16,"0"0"-96"-16,0 0-13 0,15 0-10 15,5 6-6-15,8 3-11 16,4 1-11-16,7 1-6 16,-3 2 0-16,-2-3-1 15,-3 0 0-15,-4-3-10 16,-12 0-18-16,-5-3-15 15,-10-3-42-15,0-1-58 16</inkml:trace>
  <inkml:trace contextRef="#ctx0" brushRef="#br0" timeOffset="28437.7104">3638 6385 160 0,'-9'15'244'16,"5"-4"-151"-16,-2 6-39 15,5 5-35-15,1 4-13 16,7 4 1-16,14 3-7 16,6-2 0-16,0 2 0 15,-1-2-3-15,0-2 3 16,-1-5-2-16,-4-6-28 16,-9-5-37-16,-5-5-55 15,-7-2-88-15</inkml:trace>
  <inkml:trace contextRef="#ctx0" brushRef="#br0" timeOffset="28649.8597">3580 6709 265 0,'0'-12'151'16,"0"-9"-103"-16,1-3 29 15,16 0-33-15,4 1-15 16,5 3-9-16,2 1-10 15,4 2-4-15,-1 2-4 16,-2 2-2-16,-3 1-15 16,3 1-24-16,-4 4-34 15,7-1-88-15,-7 8-154 0</inkml:trace>
  <inkml:trace contextRef="#ctx0" brushRef="#br0" timeOffset="29174.7138">4220 6463 308 0,'0'-1'103'0,"-7"-2"-38"15,0 3-16-15,4 0-12 16,-2 0-3-16,5 0-3 16,-10 2-1-16,-2 10-14 15,-8 7 4-15,-2 10-4 16,1 7 2-16,7 3-3 15,11 0-6-15,3-6-4 16,10-4-5-16,18-11 0 16,8-8-5-16,0-10-3 15,3 0-17-15,-9-19 14 0,-2-10 1 16,-14-7 2-16,-7-2 3 16,-7 1 5-16,0-2 0 15,-9 4 0-15,-4 5 1 16,-6 6-1-16,-3 9 2 15,2 10-2 1,0 5 7-16,5 11-1 0,1 14-3 16,0 3-3-16,9-1-8 15,5-3-16-15,0 0-39 16,2-3-15-16,15-7-77 16,1-7-106-16</inkml:trace>
  <inkml:trace contextRef="#ctx0" brushRef="#br0" timeOffset="29415.0655">4441 6679 244 0,'0'2'197'0,"0"-2"-123"15,0 0-47-15,0 0-1 16,0 0-10-16,0 4-8 16,0-1 0-16,0 1-8 0,0 2 0 15,0-1-23 1,0-2-46-16,0-3-105 0</inkml:trace>
  <inkml:trace contextRef="#ctx0" brushRef="#br0" timeOffset="29684.4319">4661 6338 276 0,'-2'0'129'15,"-1"0"-49"-15,2 0-25 16,-1 5-33-16,2 8-4 16,-4 0-9-16,3 2-6 15,-4-1-1-15,-2-4-2 16,-1 2-22-16,-3 2-28 16,1 4-68-16,3-1-115 15</inkml:trace>
  <inkml:trace contextRef="#ctx0" brushRef="#br0" timeOffset="30023.1595">4593 6498 323 0,'0'0'106'16,"0"0"-66"-16,0 0-19 0,0 0-14 15,10 0 6-15,8 0 2 16,0 0-4-1,4 0-1-15,3 0-2 0,-3 3-3 16,-2 6 2-16,-2 2-5 16,1 2-1-16,-2 2 1 15,-4 4 0-15,0-2-1 16,-6 0 4-16,-5-1-1 16,-2 0 9-16,0 0-5 15,-10 4 0-15,-9-1 1 0,3 2 2 16,-6 1-3-16,-4-2-6 15,3-3 1-15,1-7-3 16,8-5-12-16,2-5-30 16,-2 0-26-16,3-15-59 15,0-13-92-15</inkml:trace>
  <inkml:trace contextRef="#ctx0" brushRef="#br0" timeOffset="30263.402">4604 6357 275 0,'9'-6'121'0,"-1"-3"-29"0,7 0-23 16,5 2-17-16,5 3-15 15,7 4-9-15,1 0-7 16,8 0-1-16,0 5-11 15,3 1-9-15,-4-1-7 16,2-5-19-16,-2 0-21 16,0 0-41-16,-7-12-149 15</inkml:trace>
  <inkml:trace contextRef="#ctx0" brushRef="#br0" timeOffset="32152.8036">928 7020 48 0,'6'-1'54'0,"1"1"-7"16,-2 0-4-16,-5 0 2 15,4 0 5-15,-3 0-6 16,1 0-20-16,0 0-14 16,-1 0-8-16,1 0 0 15,0 0 5-15,-2 0 20 16,2 0 7-16,-2 0 7 16,1 0-1-16,-1 0-18 0,0 0-9 15,0 0 4-15,0 0-4 16,0 0-4-16,0 0-4 15,0 0 5-15,0 0 7 16,0 0 4-16,0 0 0 16,0 0-9-16,0 0-1 15,0 0-5-15,0-2 5 16,0 0-4-16,0 0 6 16,0-1-8-16,-8-1 6 15,-4 0-4-15,0 3-1 16,1-1 3-16,1 2 1 15,-2 0 0-15,0 0-2 0,-3 2-1 16,2 10-5-16,-1 4 1 16,-3 5-1-16,4 5-1 15,2 7 0-15,4 2-1 16,7 4 0-16,0-3-2 16,18-5 1-16,11-3-2 15,9-11 1-15,9-9-6 16,4-8-2-16,7 0 3 15,-9-10-2-15,-7-12 4 16,-10-2-2-16,-10-4 3 0,-5-7 0 16,-7-1 4-1,-4-5 0-15,-2 3-1 0,-4 3 2 16,-7 3 3-16,-12 7 1 16,-2 4-1-16,4 9-3 15,2 7 0-15,7 5 3 16,-2 0-3-16,-2 0-1 15,-2 8 0-15,0 4-10 16,-3 1-12-16,2 3-11 16,6 2-14-16,8 4-38 15,1 1-54-15,13-1-152 16</inkml:trace>
  <inkml:trace contextRef="#ctx0" brushRef="#br0" timeOffset="32655.2988">1637 7067 313 0,'0'0'124'0,"2"0"-59"15,-2 0-14-15,1 0-25 16,-1 6 4-16,0 14-7 16,0 5-11-16,0 7 2 15,0 3 0-15,-7 2-4 16,-3 2 5-16,2 2-6 15,-2-1-4-15,2-6-5 0,1-7 0 16,7-9-2 0,0-10-12-16,0-5-23 0,0-3-34 15,0-1-77-15,0-21-99 16</inkml:trace>
  <inkml:trace contextRef="#ctx0" brushRef="#br0" timeOffset="32886.9538">1498 7124 165 0,'3'0'278'16,"0"1"-204"-16,7 7-19 16,12 1-6-16,10 0-17 15,5 0-8-15,1-3-4 16,-1-1-13-16,-5-1-5 15,-4-1-2-15,1 2-4 16,-6 1-22-16,0-4-43 16,3 2-71-16,-8-1-301 15</inkml:trace>
  <inkml:trace contextRef="#ctx0" brushRef="#br0" timeOffset="49208.1724">2309 7189 100 0,'0'0'86'0,"0"-2"-29"16,0 2-25-16,0 0-15 16,0 0-6-16,0 0-10 15,0 0 1-15,0-2-2 16,0 2 18-16,0 0 38 15,0 0-5-15,0 0-13 0,0 0-21 16,0 0-14 0,0-1 0-16,0 1-3 0,0 0-1 15,0 0 1-15,0 0 7 16,0 0 11-16,0 0 19 16,0 0 1-16,0 0 2 15,0 0-16-15,0-1-13 16,0-2-2-16,0 1-3 15,0-1 3-15,-3-1-4 16,-4-1 3-16,0 1 0 16,-3 0 2-16,0 0-3 15,0 0 3-15,-3 2-1 0,-1 2-2 16,1 0 2 0,0 0-1-16,1 0 2 0,-1 9-3 15,-1 8 3-15,2 4-6 16,2 8-4-16,5 0-1 15,4 5 1-15,1-3 0 16,1-2-6-16,14-5-7 16,4-10-5-16,4-5-2 15,4-5-6-15,1-4 6 16,4 0 3-16,-3-13 9 16,-8-7 3-16,-6-5 5 15,-5-1 0-15,-8-3 4 16,2-2 4-16,-4 3-7 15,0 1-1-15,0 6 2 16,0 8-3-16,-4 5 2 0,-8 8 6 16,-1 0 4-1,-7 1-1-15,-2 12-5 0,0 1-5 16,8 3-1-16,2-2-14 16,6-4-10-16,3-2-25 15,3-2-29-15,0 1-47 16,10-7-104-16</inkml:trace>
  <inkml:trace contextRef="#ctx0" brushRef="#br0" timeOffset="49493.4467">2546 7293 242 0,'0'0'180'16,"0"0"-87"-16,0 7-29 15,0 5-34-15,0-2-16 16,0-4-12-16,0-2-2 15,0 0-17-15,0-4-47 0,0 0-97 16,5-5-126 0</inkml:trace>
  <inkml:trace contextRef="#ctx0" brushRef="#br0" timeOffset="49784.9975">2653 7025 248 0,'0'0'92'0,"0"0"-15"15,0 0-17 1,0 0-19-16,0 3-19 0,0 6-17 15,0 5 0-15,-2 1-1 16,-2 3-2-16,-3 2-2 16,-2-2-4-16,5-2-12 15,-2-3-33-15,5 1-39 16,1-7-100-16</inkml:trace>
  <inkml:trace contextRef="#ctx0" brushRef="#br0" timeOffset="50108.3886">2650 7171 281 0,'0'0'119'16,"0"-2"-50"-16,0 2-28 15,0 0-23-15,0 0-11 16,3 0 1-16,6 0 3 16,2 0-1-16,1 0-2 15,-1 0 3-15,3 0-6 16,1 0 1-16,-2 0-3 15,3 0-1-15,-5 0 0 16,0 11 1-16,-5 0 4 16,1 6-3-16,-4 1 0 15,-3 2-3-15,0-1 4 16,0 3 0-16,0 0-2 16,-13 1-2-16,-6-1-1 0,3-5 0 15,-3-7-4-15,0-6-10 16,6-4-36-16,2 0-30 15,1-20-60-15,5-7-53 16</inkml:trace>
  <inkml:trace contextRef="#ctx0" brushRef="#br0" timeOffset="50319.9007">2657 6977 231 0,'6'0'126'16,"6"0"-33"-16,6 0-5 16,2 0-35-16,1 0-15 0,2 0-22 15,-3 0-13-15,2-4-3 16,-1 0-2-16,0-3-17 16,-1 1-31-16,-2 6-40 15,0 0-162-15</inkml:trace>
  <inkml:trace contextRef="#ctx0" brushRef="#br0" timeOffset="51586.2585">2660 9653 11 0,'0'-1'212'15,"0"0"-147"-15,0-2-19 16,0 1 3-16,0 1-15 15,0-2 13 1,0 3 2-16,0-3-1 0,-2 3-8 16,1 0-5-16,-5 0-4 15,2 0-11-15,-5 0 3 16,-1 0-13-16,0 3-1 16,-3 4-2-16,1 3-2 15,1 1-1-15,-3 2-1 16,2 4 0-16,2 3-1 15,4 2 0-15,4 2-1 16,2 0-2-16,0-1 1 0,8-3-1 16,9-4 0-16,3-3-2 15,2-5-2-15,-2-5-6 16,-4-3-3-16,3-2-5 16,-4-18 8-16,-1-14 4 15,-3-4 7-15,-5-2-1 16,1 3 1-16,-5 7-1 15,-2 6 2-15,0 4-1 16,-3 7 2-16,-13 3-1 16,5 6 0-16,-2 4 6 15,-1 0-7-15,-1 1 6 16,3 15-6-16,2 2 0 0,2-1-14 16,3-2-25-16,2-2-20 15,3-2-20-15,0-1-59 16,1-3-83-16</inkml:trace>
  <inkml:trace contextRef="#ctx0" brushRef="#br0" timeOffset="51888.4275">2814 9808 270 0,'0'0'228'16,"0"0"-137"-16,0 0-17 15,0 0-48-15,0 0-13 16,0 7-6-16,0-3-6 15,0 4-1-15,0-2-10 16,0-2-17-16,0 2-48 16,0-6-70-16,0 0-184 15</inkml:trace>
  <inkml:trace contextRef="#ctx0" brushRef="#br0" timeOffset="52275.201">2954 9552 125 0,'0'0'193'0,"0"0"-127"16,0 0-12-16,0 0-23 0,0 0-2 16,0 4 4-16,0 9-5 15,0 3 9-15,-5 4 10 16,-2 5-6-16,-3 0-12 16,0 3-4-16,5-5-12 15,-2-6-5-15,6-7-1 16,1-4-7-16,-2-4-2 15,2-2-10-15,0 0-6 16,0 0-23-16,0-11 10 16,0 2-14-16,0-1-4 15,0 4-42-15,2 3-96 16</inkml:trace>
  <inkml:trace contextRef="#ctx0" brushRef="#br0" timeOffset="52654.4618">2976 9705 11 0,'0'-3'210'16,"0"3"-116"-16,0 0-20 16,0 0-23-16,0 0-12 15,0 0-4-15,5 0-9 16,4 0-7-16,-2 0-7 15,3 0-9-15,4 3-2 16,0 0 0-16,-1 1-1 16,0 1 2-16,-5 2-1 0,-1 0 0 15,-2 1 2-15,-3 1 11 16,-2 2 3-16,0 4-2 16,0 0-2-16,-8 4-5 15,-8 0-6-15,-4 0 2 16,4 1 3-16,-6-5-4 15,2-3-3-15,3-5-5 16,2-5-3-16,4-2-16 16,2 0-14-16,1-16-37 15,8-4-50-15,0-4-78 16</inkml:trace>
  <inkml:trace contextRef="#ctx0" brushRef="#br0" timeOffset="52980.5881">2996 9509 311 0,'0'-3'89'0,"11"0"-16"15,5 0 5-15,0-3-31 16,4 5-5-16,-1-2-16 16,-4 2-11-16,0-1-12 15,-2-2-1-15,-4 3-2 16,-3-3-10-16,3 2-45 15,-2-5-78-15,-6 3-250 16</inkml:trace>
  <inkml:trace contextRef="#ctx0" brushRef="#br0" timeOffset="57018.4472">5676 9498 141 0,'0'0'84'0,"0"0"-25"0,0-2 11 16,0 0-4-1,0 1 0-15,0 1-6 0,0 0-7 16,0 0-13-16,0 0-2 15,0 0-2-15,0 0-8 16,0 0-9-16,2 0-6 16,11 0-2-16,5 6-2 15,6 1-2-15,-3-2-7 16,8 2 3-16,-4-1-1 16,4-2-2-16,-8 4 0 15,-1-5 0-15,-5 1 0 16,-3-2 1-16,-7-2-2 15,-2 0-2-15,-3 0-3 0,0 0-21 16,0 0-12 0,0 0-29-16,0 0-38 0,0-4-93 15</inkml:trace>
  <inkml:trace contextRef="#ctx0" brushRef="#br0" timeOffset="57309.1378">5770 9334 43 0,'-9'-4'369'16,"9"3"-300"-16,0-2-10 0,0 0-20 15,9 0 4-15,6 3-11 16,-1 0-11-16,5 0-9 15,3 0 1-15,-2 0-4 16,0 4-7-16,0 4-2 16,-5-2 1-16,2-1-2 15,-5-1-10-15,-4-2-17 16,-2 0-36-16,0-2-36 16,7 0-74-16,0 0-131 15</inkml:trace>
  <inkml:trace contextRef="#ctx0" brushRef="#br0" timeOffset="57890.8529">6259 9368 265 0,'-1'-3'92'0,"-1"0"-28"16,2-3-17-16,0 0-13 0,-1-1-3 16,-1 2-7-16,2-1 7 15,-5 1-3 1,3 2 7-16,-6-1-2 15,-3 4 3-15,0 0-10 0,-1 0-7 16,-6 0-6-16,3 4-1 16,-4 8-5-16,-1 6-5 15,7 5-1-15,3 4 1 16,4 1-1-16,6 1 0 16,0 0-1-16,6-1-1 15,12-2-1-15,6-5 2 16,7-3-3-16,1-7 3 15,2-7-4-15,1-4 3 16,3 0 0-16,-3-17 1 0,-1-12 1 16,-4-6 0-16,-8-8-1 15,-7 0 0-15,-7-1 2 16,-3 6 0-16,-5 4-1 16,0 6-1-16,-18 6 5 15,-6 4-1-15,-6 8-2 16,-6 7-2-16,-3 3 0 15,-3 3-2-15,9 12-9 16,8-2-12-16,6-2-22 16,9-3-23-16,10-2-55 15,0-3-144-15</inkml:trace>
  <inkml:trace contextRef="#ctx0" brushRef="#br0" timeOffset="62767.467">10039 1594 234 0,'-3'0'114'16,"2"0"-42"-16,1 0-13 16,0 0-12-16,0 0-19 15,0 0-4-15,0 0 9 0,0 0 0 16,0 0-2-16,0 0-3 15,0 0-10-15,0 0-7 16,4 0 0-16,8 0-2 16,5 0-6-16,-2-15 4 15,12-9-5-15,5-9 3 16,-1 0-2-16,0 3-2 16,-10 7-1-16,-9 11-1 15,-9 6 1-15,0 3-1 16,1 3 1-16,-4 0 0 15,0 0 0-15,0 7 0 16,0 13 7-16,0 9 2 0,0 5-8 16,0 3 3-16,0-1-4 15,0-3 1-15,0-1-1 16,0-3 2 0,0-2-2-16,0-3 0 0,0-6 1 15,0-1-1-15,-4-5 1 16,3-6-1-16,1-2-7 15,0-4-15-15,0 0-11 16,0 0-19-16,0 0-18 16,0 0-35-16,0 0-98 15,7-7-102-15</inkml:trace>
  <inkml:trace contextRef="#ctx0" brushRef="#br0" timeOffset="63450.0594">10628 1436 222 0,'1'0'120'0,"-1"0"-32"16,0 0-25-16,6 0-15 15,-3 12-22-15,-3 8-8 16,2 4-1-16,-2 4 1 0,0 4 1 16,0-1-2-16,0 1-6 15,-2-4-4-15,-3 0-7 16,-2-3 0-16,-3-2-7 16,2-5-26-16,-4-5-26 15,4-7-42-15,0-6-93 16</inkml:trace>
  <inkml:trace contextRef="#ctx0" brushRef="#br0" timeOffset="63677.7491">10521 1535 287 0,'-2'0'122'15,"2"0"-42"-15,0 3-41 0,0 5-29 16,21 1-3-16,2-2 1 15,2 2-2-15,3-2-3 16,1-2 2-16,-6 3-4 16,-4-3-2-16,-4 1 1 15,-5-5-9-15,-2-1-33 16,-5 0-42-16,-3 0-46 16,0-16-63-16</inkml:trace>
  <inkml:trace contextRef="#ctx0" brushRef="#br0" timeOffset="63884.8363">10583 1456 109 0,'-3'13'166'0,"-1"2"-82"0,4 5-11 16,0 0-38-16,0 1-6 15,7 1-2-15,3-1-12 16,0-1-8-16,2-3-6 15,-1 0-1-15,1-3-11 16,-2-1-27-16,-3-2-40 16,-4-1-57-16,-3 3-108 15</inkml:trace>
  <inkml:trace contextRef="#ctx0" brushRef="#br0" timeOffset="64096.2192">10529 1675 171 0,'11'-9'84'15,"0"-4"24"-15,11-7-5 16,10-2-38-16,1 0-23 16,-3 5-18-16,-6 4-17 15,-4 1-6-15,-2 2-1 16,0 1-29-16,1-1-50 15,-2 3-115-15</inkml:trace>
  <inkml:trace contextRef="#ctx0" brushRef="#br0" timeOffset="64602.0541">11036 1439 311 0,'-3'0'123'0,"-4"0"-41"0,4 0-24 16,-6 0-28-16,1 0 5 15,-2 10 3-15,-5 10-16 16,0 7-9-16,-4 3-4 16,2 3-1-16,7 0-5 15,10-2-2-15,0-5-1 16,10-8-1-16,18-7-2 16,2-9-5-16,3-2-2 15,-5-14-5-15,1-12 4 16,-9-6 3-16,-8-5 6 15,-4-1 2-15,-8 5 0 16,0 2 4-16,0 10 8 16,-19 6-1-16,5 6-2 0,-5 7-3 15,1 2-2-15,1 0-4 16,-1 13 0-16,4 3-10 16,6 1-15-16,6-4-9 15,2-1-19-15,0-3-11 16,0-2-50-16,10-2-30 15,4-3-28-15</inkml:trace>
  <inkml:trace contextRef="#ctx0" brushRef="#br0" timeOffset="65097.3272">11215 1620 225 0,'0'0'147'15,"0"0"-44"-15,0 1-30 16,0-1-14-16,0 2-23 0,0-1-22 16,0 2-14-16,0 2-3 15,0-1-21-15,0 0-28 16,0-4-62-16,0 0-165 15</inkml:trace>
  <inkml:trace contextRef="#ctx0" brushRef="#br0" timeOffset="65356.9565">11457 1358 337 0,'-3'4'116'0,"1"4"-54"0,2 0-24 16,0 7-30-16,-3 0 3 16,-4 1-8-16,0 0 1 15,3-1-4-15,-5-2-9 16,4-1-23-16,-5 0-51 15,0 1-81-15,2-4-127 16</inkml:trace>
  <inkml:trace contextRef="#ctx0" brushRef="#br0" timeOffset="65642.1469">11432 1498 309 0,'0'0'88'0,"0"0"-46"15,3 0-18-15,6 0-7 16,1-2 2-16,2-1-9 0,-2 3 6 16,0 0-3-16,1 0 1 15,1 0 2-15,0 9 0 16,-1 5-5-16,3 4-2 16,-8 1-6-16,1 3-2 15,-5-1 1-15,-2 1-1 16,0 0 2-16,0-4-3 15,-12 1 0-15,-6-1-2 16,-4-1-5-16,-1-2-13 0,-8-6-14 16,4-9-40-16,1 0-102 15</inkml:trace>
  <inkml:trace contextRef="#ctx0" brushRef="#br0" timeOffset="65844.7804">11428 1397 188 0,'0'0'130'0,"3"-2"-48"16,7 1-12-16,6 1-16 15,4-1-21-15,2 1-6 16,3 0-16-16,-1 0-5 0,-3 5-6 16,3 3 0-16,-3 1-14 15,3-2-29-15,8 2-62 16,5-4-109-16</inkml:trace>
  <inkml:trace contextRef="#ctx0" brushRef="#br0" timeOffset="66181.5673">12086 1509 260 0,'0'0'163'0,"0"0"-55"15,0 0-54-15,0 9-19 16,0 7-12-16,0 2-1 15,-3 6-8-15,-4 3 1 16,4 6 0-16,-6 0-5 16,-1 1 0-16,2 0-6 15,-6-4-4-15,3-1-10 16,-2-8-16-16,-3-7-31 16,6-9-69-16,4-5-135 0</inkml:trace>
  <inkml:trace contextRef="#ctx0" brushRef="#br0" timeOffset="66379.6989">11887 1605 302 0,'0'-3'118'0,"0"-3"-14"16,8 6-26-16,14 0-23 16,8 0-19-16,2 0-14 15,4 3-10-15,3 4-11 16,-7-1-1-16,0-2 0 15,-6 1-17-15,-7-2-21 16,-6 2-27-16,-6-2-41 0,-7 1-154 16</inkml:trace>
  <inkml:trace contextRef="#ctx0" brushRef="#br0" timeOffset="68257.4909">12688 1476 227 0,'0'0'90'15,"0"0"-26"-15,0-1-16 16,0 0-10-16,0 1 8 15,0 0-2-15,0 0 1 16,-2 0 2-16,-3 0-14 16,0 0-11-16,-3 7 2 15,-6 12-7-15,3 7-6 16,-8 10-7-16,6 7-3 0,1 1-1 16,7-1-2-1,5-8-1-15,5-6-11 0,17-11-2 16,3-10-9-16,7-8-2 15,6-2 6-15,-6-28 0 16,-5-10 6-16,-7-7 8 16,-12-3 7-16,-8 7 0 15,0 10 6-15,-11 5 10 16,-8 11 6-16,-3 6-3 16,1 5-5-16,1 6-3 15,-1 0-5-15,5 6-3 16,-3 17-3-16,2 6-6 15,4 3-14-15,10-1-8 16,3-4-30-16,0-10-36 16,13-6-60-16,16-8-122 15</inkml:trace>
  <inkml:trace contextRef="#ctx0" brushRef="#br0" timeOffset="68568.1504">13083 1494 310 0,'0'0'116'15,"0"0"-55"-15,0 0-28 16,0 0-13-16,1 15 2 15,2 2 2-15,-3 6-10 16,0 6 2-16,0 2 5 16,0 5-7-16,-3 2-2 15,-9-2-8-15,-3 1-3 16,2-5-1-16,0-6-26 16,4-9-48-16,8-10-71 15,1-7-93-15</inkml:trace>
  <inkml:trace contextRef="#ctx0" brushRef="#br0" timeOffset="68786.7973">12925 1620 275 0,'0'0'129'15,"7"5"-64"-15,5 6-24 16,4-2-23-16,11-1-8 15,5-3-6-15,1 0-2 16,-1-3-2-16,-6-1-2 16,-5 0-2-16,-11 1-14 15,-5 1-26-15,-5-3-45 16,0 0-48-16</inkml:trace>
  <inkml:trace contextRef="#ctx0" brushRef="#br0" timeOffset="68990.7253">12987 1528 348 0,'-5'15'83'0,"5"4"-30"16,0 4-17-16,0 4-11 16,7 1-5-16,3 1-11 15,3-2-6-15,4-3-3 16,-2-4-2-16,3-4-5 15,-4-2-20-15,-3-4-52 16,-4-5-66-16,-7-5-91 0</inkml:trace>
  <inkml:trace contextRef="#ctx0" brushRef="#br0" timeOffset="69197.2108">12942 1731 228 0,'10'-8'89'16,"3"-3"40"-16,11-2-39 16,14-2-42-16,-3 0-10 15,0 3-17-15,0 4-14 0,-3 1-7 16,-2 1-20 0,2-3-39-16,0 0-55 0,0 3-181 15</inkml:trace>
  <inkml:trace contextRef="#ctx0" brushRef="#br0" timeOffset="69693.0451">13550 1442 315 0,'-4'-2'72'0,"-3"1"-11"16,3 1-1-16,-6 0-16 15,2 0-6-15,-4 7-1 16,-1 9-2-16,-4 8-17 15,1 6-5-15,-4 7 1 16,-1 6-4-16,11-3-1 16,10-2-7-16,0-9-2 15,13-12 0-15,15-10-8 16,5-7-6-16,-1-5-6 16,-2-16 1-16,-8-8 7 15,-11-3 4-15,-6 0 6 0,-1 2 2 16,-4-1 1-16,0 6 3 15,-9 3 11-15,-2 5-6 16,-6 5-5-16,3 6 0 16,1 6 4-16,-5 0-4 15,-1 11-4-15,3 13-4 16,-3 1-19-16,8 2-28 16,9-1-27-16,2-4-99 15,2-4-143-15</inkml:trace>
  <inkml:trace contextRef="#ctx0" brushRef="#br0" timeOffset="69926.7038">13666 1756 389 0,'0'0'131'0,"0"0"-76"16,0 0-11-16,0 3-19 16,3 2-14-16,1 1-11 15,-3-5-2-15,-1 1-34 0,0-2-43 16,0 0-129 0</inkml:trace>
  <inkml:trace contextRef="#ctx0" brushRef="#br0" timeOffset="70161.3618">13846 1465 227 0,'0'0'143'16,"0"0"-47"-16,0 0-44 15,0 4-9-15,-1 10-25 16,-6 4-3-16,2-1-4 0,-2 0-9 16,0-3-2-16,3-1-11 15,-6-3-40-15,3 1-76 16,0 2-196-16</inkml:trace>
  <inkml:trace contextRef="#ctx0" brushRef="#br0" timeOffset="70471.5674">13826 1625 282 0,'0'0'114'0,"0"0"-56"16,3-1-22-16,3 1-11 15,5 0 6-15,0 0-9 0,2 0-6 16,5 0-6-16,-4 5-4 15,6 6 1-15,-7 3-4 16,4 1 1-16,-5 5-2 16,-2 1 5-16,-7 0-3 15,-3 4 2-15,0 0 1 16,0-3 2-16,-13 2-5 16,-8-3-4-16,0-2-1 15,-10-5-22-15,5-5-21 16,-10-7-30-16,5-2-102 15,6-21-159-15</inkml:trace>
  <inkml:trace contextRef="#ctx0" brushRef="#br0" timeOffset="70674.2018">13791 1518 330 0,'2'-2'138'16,"-2"2"-55"-16,5 0-29 0,10 0-12 15,1 0-15-15,12 4-14 16,2 4-9-16,3-2-4 16,0-2-4-16,-1 3-13 15,-5-6-28-15,-9 0-40 0,-9-1-90 16,-9 0-170 0</inkml:trace>
  <inkml:trace contextRef="#ctx0" brushRef="#br0" timeOffset="71771.6978">10827 2115 172 0,'3'0'65'16,"-1"-5"-10"-16,-1 3-3 0,3 0-5 15,-2 0-13 1,-1 0-5-16,-1-1 5 0,0 2 3 15,0-1-5-15,0 1-6 16,0 1-2-16,0-2 3 16,0 2-1-16,0 0 4 15,-3 0-10-15,-11 0-1 16,1 9-2-16,2 6-4 16,-1 5-8-16,2 5-5 15,3 10 0-15,5 1-3 16,2 2 1-16,0-4-3 15,9-6-3-15,11-9-4 16,3-12 1-16,8-7-4 0,3-9 1 16,5-26-6-16,-7-20 8 15,-10-5 4-15,-18 4 8 16,-4 12 0-16,0 16 4 16,-8 10 15-16,-7 10 5 15,-4 6 1-15,3 2-8 16,-2 0-3-16,-1 12-12 15,6 4-2-15,1 2-12 16,5 2-22-16,6-2-18 16,1 0-33-16,0-2-46 15,0-1-92-15</inkml:trace>
  <inkml:trace contextRef="#ctx0" brushRef="#br0" timeOffset="72021.8635">11108 2318 474 0,'0'7'153'0,"-10"1"-66"16,0 1-39-16,7-2-23 15,-1 0-24-15,4-1-1 16,0-1-7-16,0-1-27 16,-2 0-29-16,1-4-55 0,1 0-121 15</inkml:trace>
  <inkml:trace contextRef="#ctx0" brushRef="#br0" timeOffset="72278.0341">11247 2030 338 0,'-9'7'142'16,"6"-3"-61"-16,3 1-45 0,0 3-18 15,0 1-9-15,-4 0-3 16,1 2-4-16,-1-2-2 16,-3 3-2-16,-3-1-28 15,6 0-32-15,-1 0-113 16</inkml:trace>
  <inkml:trace contextRef="#ctx0" brushRef="#br0" timeOffset="72594.3926">11231 2211 240 0,'0'0'154'15,"0"0"-85"-15,0 0-55 16,7 0 1-16,3 0 6 16,2 0-4-16,8 0-9 15,-7 0 0-15,6 0 4 16,-4 0-1-16,2 0-2 15,-4 11-1-15,-1 7 4 16,-1 4-4-16,-1 4-4 16,-1 4-4-16,-9-3 2 15,0-1 2-15,-7-1-1 16,-11-7 5-16,-8-1 1 0,3-6-9 16,-3-4-9-1,-6-5-3-15,2-2-13 16,3 0-26-16,10-11-44 15,7-17-68-15</inkml:trace>
  <inkml:trace contextRef="#ctx0" brushRef="#br0" timeOffset="72805.0654">11263 2041 332 0,'4'0'153'0,"-1"0"-80"15,9 0-30-15,6 0-11 0,6 1-21 16,0 1-4 0,5 0-4-16,-3 2-3 0,0 3-5 15,-6 2-20-15,-3 3-19 16,1 0-53-16,5 2-110 16</inkml:trace>
  <inkml:trace contextRef="#ctx0" brushRef="#br0" timeOffset="73063.5924">11768 2152 281 0,'-3'1'141'16,"1"11"-50"-16,2 4-43 0,0 3-18 15,0 7-11-15,0 3-2 16,0 4-3-16,0-1 1 16,0 3-5-16,0-4-6 15,0-3-4-15,-13 0-7 16,-7-5-23-16,-3-4-34 16,3-7-66-16,4-12-123 15</inkml:trace>
  <inkml:trace contextRef="#ctx0" brushRef="#br0" timeOffset="73253.2185">11636 2290 79 0,'0'-1'275'15,"0"1"-163"-15,0 0-28 16,0 0-30-16,12 0-26 16,15 0-5-16,5 0-12 15,-3 0-7-15,0 0-2 16,-4 0-2-16,-7 4-7 15,1 2-16-15,-6-1-22 16,6 0-18-16,-5-5-84 16,14 0-95-16</inkml:trace>
  <inkml:trace contextRef="#ctx0" brushRef="#br0" timeOffset="73752.0497">12126 2208 298 0,'0'0'103'0,"-5"0"-27"16,2 0-22-16,3 0-19 0,0 0-7 15,-2 0 3-15,1 6 10 16,-6 6-12-16,0 8-3 16,-6 6-3-16,-1 6-4 15,3 3-6-15,4-4-10 16,7-4-3-16,5-4-1 15,13-9-3-15,11-4-11 16,2-7-3-16,0-3-8 16,-5-11 6-16,-4-16 0 15,-5-7 12-15,-12-6 3 0,-4-2 3 16,-1 4 2-16,-3 4 6 16,-17 10 12-16,-3 9-5 15,-6 10 1-15,-1 5-9 16,0 0-2-16,0 16-3 15,10 0-3-15,7-4-52 16,2 2-61-16,4-3-117 16</inkml:trace>
  <inkml:trace contextRef="#ctx0" brushRef="#br0" timeOffset="74828.118">12877 4598 178 0,'0'0'124'16,"0"-2"-55"-16,0 2-2 15,0-1-19-15,0-2-11 16,-5 3-5-16,3-2-3 16,1 2-2-16,-1 0 5 15,-5 0 5-15,4 0-9 16,-9 5 5-16,-5 12-3 15,2 9-7-15,-5 6-19 16,2 4 6-16,8-3-3 0,6-2-5 16,4-2-2-1,0-7-1-15,17-5 0 0,3-9-6 16,2-8-9-16,3 0-12 16,0-26 11-16,0-15 5 15,4-6 5-15,-6-3-3 16,-6 1 6-16,-14 14 0 15,-3 4 4-15,0 12 0 16,-9 7 0-16,-4 7 5 16,0 5 0-16,-7 0 4 15,-2 15 1-15,2 8-3 16,-2 3-7-16,11-1-8 0,4-2-10 16,5-3-24-1,2 0-42-15,0-4-40 0,0-1-124 16</inkml:trace>
  <inkml:trace contextRef="#ctx0" brushRef="#br0" timeOffset="75091.4846">13031 4792 305 0,'0'0'184'0,"0"0"-94"15,0 1-40-15,0 0-14 16,0 2-19-16,0 2-6 16,1-2-11-16,-1 2 0 15,0-2-6-15,0-2-27 16,0 2-48-16,0-3-111 15</inkml:trace>
  <inkml:trace contextRef="#ctx0" brushRef="#br0" timeOffset="75408.7032">13181 4438 322 0,'0'9'107'15,"0"0"-36"-15,0 3-26 16,0 2-14-16,0-1 0 15,0-1-6-15,0 1-12 16,0-6-2-16,0-3-10 16,0-2-1-16,-2 1-19 15,-3 1-29-15,0 1-45 0,0 4-101 16</inkml:trace>
  <inkml:trace contextRef="#ctx0" brushRef="#br0" timeOffset="75760.4371">13200 4585 341 0,'0'0'105'16,"0"0"-70"-16,3 0-15 0,5 0-3 16,-2 0 3-1,3 0-6-15,3 0-4 0,3 3-1 16,-2 1-6-16,-1 0 0 15,1 0-2-15,-1 4 1 16,-4 3 1 0,1 2-2-16,-4 0 3 0,0 3 3 15,-3-3 10-15,-2 0-2 16,0 1 0-16,0-1 1 16,-9 3-3-16,-4-3-9 15,0 1 3-15,-6 1-2 16,-1-2-2-16,-2 1-3 15,2-7-8-15,4-5-18 0,0-2-30 16,6-3-27 0,7-21-67-16,3-6-108 0</inkml:trace>
  <inkml:trace contextRef="#ctx0" brushRef="#br0" timeOffset="75998.1274">13179 4420 319 0,'2'0'138'0,"10"0"-74"0,8 0 4 16,6-2-9 0,3-1-20-16,0 2-13 0,-5 1-13 15,0 0-2-15,-3 0-9 16,0 0 0-16,-1 0-2 15,-2 0-21-15,-1 0-30 16,1 0-57-16,-6 0-183 16</inkml:trace>
  <inkml:trace contextRef="#ctx0" brushRef="#br0" timeOffset="81562.0004">16083 4274 357 0,'0'-1'139'0,"0"1"-52"0,0 0-3 15,0 0-36 1,0 0-15-16,0 0-11 0,0 0-7 16,0 0-5-16,0 0-4 15,0 0-4-15,7 2-2 16,3 6 5-16,3 0 2 16,4-3 4-16,-2 1-9 15,4-3 1-15,-4 1-3 16,2-2 2-16,-6-2 0 15,1 0-2-15,-2 0 0 16,-5 0-2-16,-2 0 2 16,-3 0-5-16,0 0-3 15,0 0-16-15,0 0-6 16,0 0-13-16,0 0-19 0,0 0-44 16,0 0-95-16,0-4-147 15</inkml:trace>
  <inkml:trace contextRef="#ctx0" brushRef="#br0" timeOffset="81831.6793">16105 4166 423 0,'0'0'97'0,"0"0"-45"15,0 0-14-15,0 0-5 16,5 0-3-16,7 3 7 16,3 3-13-16,2-1-6 0,-1 1-4 15,1-3-5-15,2 1-5 16,-8-2-4-16,3-2 0 16,-4 1-6-16,-6 0-16 15,2 2-29-15,-5-1-38 16,6-2-96-16</inkml:trace>
  <inkml:trace contextRef="#ctx0" brushRef="#br0" timeOffset="83507.4247">16679 4125 237 0,'0'0'80'16,"0"0"-30"-16,0 0-24 0,0 0-8 16,0 0-3-16,0 0 6 15,0 0 7-15,0 0 11 16,0 0 2-16,0 0-6 16,0 0 2-16,0 0-4 15,0 0-7-15,0 0-5 16,0 0-6-16,0 0 0 15,0 0-1-15,0 0-2 16,0 0 1-16,-4-4 1 16,-4 0-1-16,-10 4 1 15,0 0-5-15,1 0 0 16,-9 0-3-16,1 0 2 0,0 4-2 16,-5 8 3-16,-2 3 1 15,2 3-2-15,0 5 1 16,3 5-5-16,-1 0 7 15,8 0-8-15,5-6 5 16,8-2-3-16,4-4-3 16,3 1-2-16,0 2 0 15,0-2 0-15,0 4-3 16,3-1 3-16,7-3-2 16,3 3 0-16,3-3 2 15,-3-4 0-15,7 0 0 16,5-6-2-16,4-5 1 15,11-2-1-15,-4 0 1 0,6 0 0 16,0 0 0-16,-2-9-1 16,-5-7 2-16,-3 3 0 15,-2-3-2-15,-6 1 0 16,-4 2-1-16,-4-2 2 16,1 0-3-16,-5 0 1 15,-1-3-2-15,-1 1 2 16,1 1-3-16,-7-1 4 15,3 0 1-15,-4-2 1 16,3 0 0-16,-6-5-3 16,0-3 3-16,0 1-1 15,0 0 0-15,0 0 0 0,-12 4 1 16,-3 2 2 0,0 6-1-16,-12 3 1 0,0 3 0 15,-6 4 0-15,-9 3-2 16,5 1 0-16,2 0-11 15,5 0-10-15,3 0-20 16,4-2-30-16,-2 0-59 16,11 1-143-16</inkml:trace>
  <inkml:trace contextRef="#ctx0" brushRef="#br0" timeOffset="93205.3989">11267 8500 315 0,'0'0'98'16,"0"0"-28"-16,0 0-20 16,0 0-27-16,0 0-5 15,0 0 4-15,0 0 5 16,2 0 8-16,1 0-2 15,5 0-3-15,-3 0-5 0,2 0-3 16,3 0-7-16,2-9 2 16,6-5-10-16,-2-2 3 15,6-5-5-15,-3-1-1 16,1-1 1-16,-1-1-2 16,-6 2-2-16,-2 6 0 15,-1 3-2-15,-6 6 0 16,1 5 1-16,-3 2 0 15,-2 0 0-15,0 0 2 16,1 0 0-16,-1 0-2 0,0 12 0 16,0 5 0-1,0 8 0-15,0 5 7 0,0 0-2 16,-1 1 7-16,-8 1 3 16,2 1-5-16,2 0 3 15,-2-1-5-15,4-4-3 16,3-4-4-16,0-5 0 15,-1-5 0-15,1-3-2 16,0-3 1-16,-2-4 0 16,2-1 2-16,0-3-2 15,0 0-3-15,0 0-3 16,0 0-7-16,0 0-14 16,0 0-14-16,0 0-32 15,0-5-33-15,3-17-37 16,21-7-67-16</inkml:trace>
  <inkml:trace contextRef="#ctx0" brushRef="#br0" timeOffset="93916.3869">11756 8432 264 0,'0'0'88'16,"0"0"6"-16,0 0-22 16,0 0-24-16,0 0-10 0,0 2-15 15,0 11 10-15,2 7-9 16,-2 3-2-16,4 2-4 16,-4 3-3-16,0-2-3 15,0 1-3-15,0-2 0 16,0 0-7-16,0-1-1 15,0-2 1-15,0-2-4 16,0-4 1-16,0-5-2 16,-4 0-9-16,-1-4-15 15,-2-3-11-15,3-4-32 16,-6-2-50-16,6-22-104 16</inkml:trace>
  <inkml:trace contextRef="#ctx0" brushRef="#br0" timeOffset="94187.5269">11665 8505 253 0,'0'0'152'16,"0"0"-46"-16,0 0-58 15,1 1-20-15,11 5 1 16,8 1-13-16,2 1-6 15,1-1-5-15,6 2-4 16,-4-2 0-16,0-1 0 16,-5-2-1-16,-2-2 0 0,-8-2-4 15,-7 0-15-15,-3 0-17 16,0 0-15-16,0 0-35 16,-4-8-3-1,-12-10-58-15</inkml:trace>
  <inkml:trace contextRef="#ctx0" brushRef="#br0" timeOffset="94418.6796">11680 8482 111 0,'0'11'241'0,"0"-1"-159"15,10 1-15-15,1 2-7 0,8-1-27 16,-4 1-4-16,3 0-5 15,-3-3-6-15,1 1-8 16,-5-2-8-16,1-4-2 16,-8-1-1-16,3-3-7 15,-5-1-26-15,-2 0-28 16,0 0-43-16,0 0-109 16</inkml:trace>
  <inkml:trace contextRef="#ctx0" brushRef="#br0" timeOffset="94629.867">11683 8600 210 0,'17'-17'177'0,"3"-1"-55"16,2-4-43-16,-1 5-19 15,1 1-28-15,-2 2-18 16,-3 2-10-16,0 0-4 15,-4 1-5-15,-3 3-15 16,1 1-26-16,1 2-36 16,5 4-113-16</inkml:trace>
  <inkml:trace contextRef="#ctx0" brushRef="#br0" timeOffset="95169.2513">12144 8390 289 0,'0'0'113'0,"0"0"-17"16,0-1-44-16,0-1-17 16,0 1 1-16,0 1-1 0,-3 0-6 15,0 0-2-15,-6 1 5 16,-2 15-5-16,-6 8-1 16,2 7-14-1,-5 4-5-15,8 0 2 0,9-3-9 16,3-3 0-16,2-6 0 15,19-8-2-15,4-8 0 16,5-7-2-16,2 0-4 16,-7-9-8-16,2-15 0 15,-12-5 5-15,-5-2 6 16,-7-5 0-16,-3 0 4 16,0-2 2-16,-1 5-2 15,-10 7-2-15,-2 10 3 0,2 9 0 16,-1 7 1-1,-1 0 3-15,-4 16-4 0,5 6-3 16,0 1-2-16,6-6-5 16,2-1-23-16,4-3-10 15,0-2-33-15,0-2-12 16,14-4-77-16,3-1-105 16</inkml:trace>
  <inkml:trace contextRef="#ctx0" brushRef="#br0" timeOffset="95424.9219">12355 8600 108 0,'0'0'255'0,"0"0"-138"16,0 0-42-16,0 0-16 15,0 0-18-15,0 1-7 16,0 3-15-16,2 4-8 16,-1 0 1-16,-1 1-6 15,0-1-6-15,0-3-7 16,0-2-27-16,0-3-47 16,0 0-113-16</inkml:trace>
  <inkml:trace contextRef="#ctx0" brushRef="#br0" timeOffset="95695.602">12514 8263 359 0,'-1'4'143'16,"1"2"-72"-16,0 4-42 16,0 3-20-16,-4 2-8 0,4-2-2 15,-2-1 1-15,1-1-5 16,-1-1-13-16,0-1-25 16,-3 0-44-1,3-1-52-15,2-1-73 0</inkml:trace>
  <inkml:trace contextRef="#ctx0" brushRef="#br0" timeOffset="95993.7987">12523 8414 195 0,'3'0'125'0,"-3"0"-32"0,4 0-48 16,3 0-16-16,3 0-12 15,2-2-7-15,-2 0-1 0,3 2 1 16,-1 0-5-1,3 0 3-15,-1 0 0 0,-3 2 7 16,2 9 0-16,-2 7 1 16,-3 5 0-16,-1 0 0 15,-5 4-3-15,-2-3-4 16,0-2 0-16,0 1-2 16,-2-5 0-16,-13-3-6 15,-2-1-1-15,-8-1-2 16,1-7-17-16,1-5-33 15,0-1-4-15,0-9-50 16,-1-18-81-16</inkml:trace>
  <inkml:trace contextRef="#ctx0" brushRef="#br0" timeOffset="96166.9142">12455 8305 186 0,'9'-11'132'16,"-1"4"-3"-16,4 0-45 15,3 5-39-15,2 2-15 16,4 0-16-16,3 0-7 16,6 1-7-16,-1 8-8 15,-5 3-20-15,7-3-26 16,-8-2-71-16,0 0-142 16</inkml:trace>
  <inkml:trace contextRef="#ctx0" brushRef="#br0" timeOffset="96758.14">13255 8422 155 0,'0'0'164'16,"0"0"-21"-16,0 0-61 15,0 10-35-15,0 7-11 16,0 4-9-16,0 3-11 16,1 5-6-16,2 2 0 15,-1 2-1-15,-2 1-6 16,0-3-1-16,0-2-2 15,0-7-3-15,0-4-21 16,0-11-41-16,-6-7-51 16,-3-4-130-16</inkml:trace>
  <inkml:trace contextRef="#ctx0" brushRef="#br0" timeOffset="96946.2646">13138 8545 166 0,'0'0'194'0,"0"0"-107"15,11 0-25-15,14 0 18 16,11-2-27-16,-1-2-8 16,7 3-13-16,-6-1-12 15,1 2-10-15,-3 0-10 16,-8-2 0-16,3 2-8 16,-8-2-23-16,-7-3-33 15,-4-1-44-15,-7 0-122 16</inkml:trace>
  <inkml:trace contextRef="#ctx0" brushRef="#br0" timeOffset="99878.4643">13780 8487 223 0,'-4'0'107'0,"4"0"-18"15,0 0-28-15,0 0-19 0,0 0-16 16,0 0-5-1,0 0-3-15,0 0-1 0,0 0-6 16,4-2-4-16,7-10 4 16,1-5-4-16,4 0 1 15,1-4-8-15,2-1 1 16,-4 4-1-16,-2 2-2 16,-3 5 0-16,-3 4 0 15,-5 5 1-15,1 2-1 16,-3 0 1-16,5 0-5 15,-5 7 2-15,0 10 4 16,0 7 7-16,0 4-3 16,0 0 0-16,0 0 3 0,0 1 2 15,0 2 1-15,-5 0-3 16,0 0 3 0,3 0-3-16,-3-6-2 0,3-7-2 15,1-4-2-15,-1-8 0 16,2-5-1-16,0-1 0 15,0 0-10-15,0 0-20 16,0 0-42-16,0 0 1 16,14 0-100-16</inkml:trace>
  <inkml:trace contextRef="#ctx0" brushRef="#br0" timeOffset="100271.8714">14264 8369 303 0,'0'8'116'0,"0"2"-36"15,0 6-29-15,0 6-18 16,0 2-17-16,0 7 9 16,0-1-3-16,0 3-5 15,-8-1-8-15,6-2 0 16,-1-5-4-16,-1-5-5 15,1-2 0-15,2-5-2 16,-8-2-7-16,2-1-28 16,1-4-35-16,-6-6-64 15,2 0-147-15</inkml:trace>
  <inkml:trace contextRef="#ctx0" brushRef="#br0" timeOffset="100495.0203">14127 8525 244 0,'-1'0'172'16,"1"0"-71"-16,0 0-60 15,4 0-25-15,15 0 12 16,4 0-3-16,6 0-16 16,3 1-5-16,-6 1-2 15,1-2-2-15,-2 0-1 16,-2 0-2-16,-6 0-15 15,-5 0-14-15,-5 0-32 16,-7-9-64-16,0-4-70 0</inkml:trace>
  <inkml:trace contextRef="#ctx0" brushRef="#br0" timeOffset="100703.1595">14189 8482 342 0,'0'8'94'16,"0"-1"-39"-16,5 4-8 16,7 0-26-16,3 4-6 15,0 3 0-15,2 1-6 16,-4 0-3-16,6-1-3 16,-8 1-3-16,1-2-3 15,-4 0-14-15,-6-4-33 16,-2-8-126-16</inkml:trace>
  <inkml:trace contextRef="#ctx0" brushRef="#br0" timeOffset="100914.637">14179 8634 290 0,'0'-4'176'16,"0"-5"-85"-16,2-7-40 15,18-5-4-15,3-3-27 16,6 2-8-16,-1-1-10 16,0 4-2-16,3 4-10 0,-8 1-20 15,-3 5-39-15,0 1-41 16,-3 5-132-16</inkml:trace>
  <inkml:trace contextRef="#ctx0" brushRef="#br0" timeOffset="101438.4857">14772 8337 339 0,'-3'0'92'15,"2"0"1"-15,-8 0-38 16,2 0-28-16,1 8-4 16,-4 4-5-16,-2 6-5 15,-3 5 7-15,0 2-2 16,-2 5 1-16,2 4-5 15,7-2 0-15,8 0-8 16,0-5-5-16,13-5-1 16,14-8-4-16,5-7 2 15,1-7-8-15,1 0 0 0,-4-20-7 16,-7-10-2 0,-4-5 9-16,-9-4 10 0,-9 3 1 15,-1 2-1-15,0 3 1 16,-17 3 1-16,-3 7 1 15,-5 7-1-15,1 12 4 16,-5 2-2-16,4 9 0 16,2 14 0-16,4-2-3 15,9 0-1-15,9-1-17 16,1-5-18-16,0 1-30 16,11-7-24-16,4-2-58 0,7-2-59 15</inkml:trace>
  <inkml:trace contextRef="#ctx0" brushRef="#br0" timeOffset="101693.6557">14998 8613 384 0,'0'0'149'16,"0"1"-73"-16,0 2-24 16,0 1-27-16,0 2-20 0,0-3-5 15,0 1-4 1,0-2-17-16,0-2-44 0,0 0-58 16,-1-3-219-16</inkml:trace>
  <inkml:trace contextRef="#ctx0" brushRef="#br0" timeOffset="101976.3419">15122 8296 312 0,'-7'0'136'0,"6"3"-29"16,-1 6-56 0,1 3-12-16,-5 4-18 0,3-1-3 15,-2 0-6-15,0-1-6 16,2-2-4-16,-4-1 0 16,4-2-2-16,-6-1-13 15,6-1-25-15,-4 0-41 16,6-4-74-16,1-1-108 15</inkml:trace>
  <inkml:trace contextRef="#ctx0" brushRef="#br0" timeOffset="102285.5482">15117 8431 264 0,'5'0'114'0,"-2"-2"-16"0,6 2-34 0,-4 0-30 0,6 0-4 0,3 0-11 15,-1 0-6-15,0 0-3 16,6 3-4-16,-7 5-1 16,2 2-2-16,-2 3-2 15,-2 4 2-15,0 0 1 16,-3 3-1-16,2-1-2 16,-8 1 0-1,-1 1-1-15,0-2 2 0,-1 1 1 16,-16 4-2-16,-3 1 0 15,-1-2 0-15,-2-3-1 16,0-7 0-16,8-8-20 16,-3-5-37-16,4-7-4 0,-3-21-59 15,6-6-74 1</inkml:trace>
  <inkml:trace contextRef="#ctx0" brushRef="#br0" timeOffset="102562.7323">15085 8329 318 0,'17'0'159'0,"-1"-2"-36"15,12 0-47 1,3 0-28-16,1-1-8 0,0 3-8 16,3-4-10-16,0 3-10 15,3-2-12-15,-3-4 0 16,-3-2-29-16,-9 4-29 15,-5-6-54-15,-8 9-133 16</inkml:trace>
  <inkml:trace contextRef="#ctx0" brushRef="#br0" timeOffset="104335.4742">11969 9086 275 0,'0'0'89'0,"0"0"-8"15,0 0-27-15,0 0-18 16,0 0-12-16,0 0-7 16,0 0-4-16,0 0 4 15,0 0 6-15,-2-2 0 16,-3 0-5-16,0-3-1 16,-3 3-11-16,-2 0-3 15,-2 0 2-15,0 2 3 0,1 0 0 16,1 4-1-1,-2 7 0-15,3 3-5 0,5 9-2 16,-5 7-1-16,9 4 1 16,0 6 1-16,0-3 1 15,15-1-1-15,11-6-1 16,-2-7-4-16,7-11-10 16,-7-10-8-16,5-2-2 15,-7-20-4-15,-6-13-19 16,-2-8 29-16,-11-2 18 15,-3 3 1-15,0 9 7 16,-13 8 1-16,-6 14 10 0,6 6 4 16,-4 3 2-1,4 7-12-15,0 11-6 0,-3 6-7 16,10-2 1-16,-1-1-1 16,7-4-9-16,0-4-28 15,0-1-36-15,0-5-49 16,9-1-89-16</inkml:trace>
  <inkml:trace contextRef="#ctx0" brushRef="#br0" timeOffset="104583.3633">12198 9297 214 0,'0'3'239'15,"0"0"-144"-15,0 2-39 16,0 2-16-16,0-1-27 16,0-3-13-16,0 0-4 15,0-3-41-15,0 0-62 16,0-6-134-16</inkml:trace>
  <inkml:trace contextRef="#ctx0" brushRef="#br0" timeOffset="104852.5431">12322 8968 20 0,'0'0'314'0,"-7"0"-185"15,4 13-56-15,-4 5-35 16,2 5-6-16,0-2-6 16,0 2-16-16,3-5-4 15,-5-6-6-15,6-2-2 0,-1-7-17 16,1 0-32-1,-3-3-42-15,4 0-98 0</inkml:trace>
  <inkml:trace contextRef="#ctx0" brushRef="#br0" timeOffset="105167.753">12313 9132 323 0,'0'0'77'0,"0"0"-30"16,2 0-9-16,8 0-13 0,1 0-9 16,5 0-7-1,-3 0-7-15,2 3-2 0,-1 2 1 16,-1 2-1-16,-3 3-1 16,-5 2 1-16,2 6 7 15,-6 2 2-15,-1 4-3 16,0-1 1-16,-10-1 0 15,-3-4 4-15,0 0-3 16,-6-3-4-16,-1-6-2 16,1-4-2-16,3-5-9 15,-1-2-23-15,7-23-36 16,7-9-81-16,3-9-96 16</inkml:trace>
  <inkml:trace contextRef="#ctx0" brushRef="#br0" timeOffset="105339.8678">12333 8968 13 0,'2'0'379'0,"6"0"-274"15,4 1-24-15,8 4-39 16,4-2-17-16,0-3-14 16,5 0-11-16,0 0-2 15,-3 0-15-15,4 0-23 16,1-2-29-16,3-1-117 15</inkml:trace>
  <inkml:trace contextRef="#ctx0" brushRef="#br0" timeOffset="105701.2846">13051 8975 123 0,'0'3'295'0,"-2"5"-196"16,-2 1-33-1,1 8-29-15,2 4-13 0,-5 8-2 16,3 5-8-16,0 2 2 16,-4 3-3-16,2-4-2 15,-3-1-5-15,-1-3-6 16,1-6 0-16,-2-1-10 16,2-6-16-16,-2-5-23 15,1-8-41-15,8-5-123 16</inkml:trace>
  <inkml:trace contextRef="#ctx0" brushRef="#br0" timeOffset="105897.4152">12867 9144 248 0,'0'0'187'0,"0"0"-102"15,10 0-14-15,12 0-24 16,1 0-24-16,0 0-10 15,6 3-11-15,-4-1-2 16,3-2-8-16,-3 2-21 16,-3-2-27-16,3 0-53 15,0 0-186-15</inkml:trace>
  <inkml:trace contextRef="#ctx0" brushRef="#br0" timeOffset="106517.0074">13535 9009 304 0,'-3'0'100'16,"-4"0"-15"-16,6 0-16 16,-8 0-27-16,1 0 3 15,-2 0-14-15,-2 19-7 16,-1 8-4-16,1 4-7 16,1 3-2-16,1-3 0 0,10-4-9 15,0-3-2-15,3-4-1 16,17-6-2-1,2-7-4-15,5-6-6 0,-4-1-3 16,-1-5-6-16,-6-18 0 16,1-7 9-16,-7-7 5 15,-8 0 7-15,-2 2 1 16,0 7 2-16,-12 1 5 16,-7 12 3-16,5 4-5 15,-7 11 2-15,8 0 1 16,-4 8-1-16,6 12-4 15,2 1 0-15,6 0-3 16,0-3-8-16,3-3-20 0,0-5-48 16,3-4-40-1,16-3-89-15</inkml:trace>
  <inkml:trace contextRef="#ctx0" brushRef="#br0" timeOffset="106752.1626">13722 9187 130 0,'0'2'344'16,"0"-1"-241"-16,0-1-42 0,0 0-21 15,0 3-24 1,0-1-14-16,0 1-2 0,0 0-10 15,0-2-21-15,0-1-39 16,0 0-60-16,0 0-185 16</inkml:trace>
  <inkml:trace contextRef="#ctx0" brushRef="#br0" timeOffset="107020.9491">13860 8942 43 0,'-3'0'312'0,"3"0"-190"0,0 0-50 16,0 2-27-16,0 9-22 15,0 8-7-15,0 2-2 16,0-1 0-16,0-2-9 15,-7-1-5-15,3-1-1 16,-4 0-17-16,-1-1-27 16,5-3-46-16,-2-1-108 15,6-4-104-15</inkml:trace>
  <inkml:trace contextRef="#ctx0" brushRef="#br0" timeOffset="107330.6547">13865 9105 271 0,'0'0'192'0,"0"0"-99"0,0 0-48 16,0-3-28-16,3 1-13 15,7 1 1-15,3 1-1 16,5 0-3-16,-5 0 0 16,1 0-1-16,-2 7 0 15,2 5 7-15,-4 2-5 16,-4 3 1-16,1 2-3 15,-7 0 2-15,0 3-2 16,0-4 2-16,0 2 1 0,-8 0-1 16,-5-2 1-1,-4-1-2-15,2-4-1 0,-4-5-5 16,3-7-12-16,-3-1-21 16,-2-12-25-16,0-16-36 15,4-12-52-15,6-2-124 16</inkml:trace>
  <inkml:trace contextRef="#ctx0" brushRef="#br0" timeOffset="107510.7738">13808 8959 269 0,'11'0'158'16,"6"6"-43"-16,4 0-51 15,0 0-21-15,6-2-24 0,0 1-9 16,5-2-10-16,-8 0-1 15,4-2-14-15,-11-1-26 16,0 0-31-16,-6 0-90 16,-10 0-212-16</inkml:trace>
  <inkml:trace contextRef="#ctx0" brushRef="#br0" timeOffset="108472.9483">12703 11162 290 0,'0'3'93'16,"0"-3"-35"-16,0 0-16 16,0 0-11-16,0 0-3 15,0 0-3-15,0 0 5 16,0 0-5-16,7 0-1 0,6-3-5 15,5-10-6-15,6-7-5 16,-1-8-1-16,6-4-7 16,1-4 1-16,-5-1-1 15,2 8-1-15,-9 3-1 16,-3 13 1-16,-9 9-2 16,1 1 3-16,-7 3 6 15,2 0 4-15,-1 8 2 16,-1 8-1-16,0 6-8 15,0 2 0-15,0 4-2 16,0 2 0-16,-3 3 1 16,-4 0 1-16,1-1 4 0,-2-5-2 15,-1-3-5 1,6-4 5-16,-2-7-4 0,3-4-1 16,2-6 0-16,0-3-8 15,0 0-13-15,0 0-25 16,0 0-24-16,0 0-19 15,0-12-96-15</inkml:trace>
  <inkml:trace contextRef="#ctx0" brushRef="#br0" timeOffset="108714.6081">13089 11225 304 0,'0'0'158'15,"0"0"-97"1,0 0-28-16,0 0-14 0,0 0-5 16,0 2-5-16,0 4 0 15,0 1-9-15,0 4-20 16,0-7-41-16,0 1-131 15</inkml:trace>
  <inkml:trace contextRef="#ctx0" brushRef="#br0" timeOffset="109270.793">13318 11078 49 0,'0'0'236'15,"-5"-4"-166"-15,3 3-5 16,1 1-4-16,1 0-13 16,-3 0-7-16,-4 0-9 15,4 0 8-15,-6 0-6 16,1 1-2-16,-1 14-5 16,-1 5-3-16,2 7-11 15,-2 4-2-15,2 2 5 16,6-2-14-16,2 0 0 15,0-8-2-15,3-6-7 16,16-10-7-16,2-7-8 16,1 0-1-16,3-9 0 0,-2-19 8 15,4-11 6 1,-6-8 8-16,-7-1 1 16,-5 1 0-16,-6 8 2 15,-3 11 0-15,0 6 2 0,-3 7 0 16,-14 10 2-16,0 5-4 15,-4 0 0-15,-1 1-2 16,0 12-10-16,4 2-28 16,6-7-52-16,4-3-64 15,3-1-194-15</inkml:trace>
  <inkml:trace contextRef="#ctx0" brushRef="#br0" timeOffset="122379.1293">16167 10870 264 0,'0'1'162'16,"0"1"-72"-16,0 0-29 16,0-2-20-16,0 1-9 15,0-1-4-15,1 2-5 16,6-2-5-16,2 2-2 15,3-2 4-15,-1 0-1 16,6 6-4-16,1-4-6 0,1 0-5 16,2-1-1-16,1-1-3 15,0 0 0-15,-6 0 0 16,0 0-1-16,-6 0 2 16,0 0-2-16,-9 0 1 15,3 0-1-15,-3 0-3 16,-1 0-8-16,0 0-16 15,0 0-14-15,0 0-22 16,0-1-38-16,5-9-32 16,-1-3-22-16</inkml:trace>
  <inkml:trace contextRef="#ctx0" brushRef="#br0" timeOffset="122763.0911">16261 10696 150 0,'-6'0'309'0,"6"0"-209"15,0 0-20-15,0 0-29 16,0 0-33-16,0 0-10 16,12 0-1-16,3 0 15 0,6 0-3 15,-7 0 0-15,5 0 1 16,-3 0-9-16,1 0-4 16,3 0-6-16,-6 0 0 15,0 0-1-15,2 0 0 16,-6 0-3-16,2 0-1 15,-4-2-8-15,-3 2-12 16,2-4-26-16,-3 0-28 16,5-5-52-16,0 1-150 15</inkml:trace>
  <inkml:trace contextRef="#ctx0" brushRef="#br0" timeOffset="123554.5512">16804 10781 35 0,'-7'7'225'15,"7"-4"-122"-15,0-2-6 16,0-1-34-16,0 0-25 16,0 0-5-16,0 0 2 15,0 0-7-15,0 0-3 0,0 0 5 16,0 0-1-16,0 0-7 15,0-4-13-15,11-10-5 16,6-5 8-16,12-10-3 16,3-7-6-16,3-5-3 15,-2 2 0-15,-6 6-1 16,-5 9 1-16,-9 7-1 16,-6 7 1-16,-4 4 3 15,-3 1 3-15,2 4 1 16,-2 1-5-16,0 0 1 15,0 0-2-15,0 0-1 16,0 0-1-16,0 0-1 16,0 5 0-16,0 1 2 0,0 5 2 15,0 6-1 1,0 6 0-16,0 5 0 0,0 7 0 16,0 3 0-16,-3 5 2 15,0 1 0-15,-8 0 3 16,1-1-2-16,0 1 0 15,-1-7-1-15,2-4-2 16,2-7-1-16,6-10-2 16,-1-5-2-16,1-9-5 15,-1-2-1-15,-2 0-4 16,-1 0-11-16,-2 0-26 16,3-2-47-16,-2-10-125 0</inkml:trace>
  <inkml:trace contextRef="#ctx0" brushRef="#br0" timeOffset="241131.5532">2760 10509 231 0,'0'-1'56'15,"0"1"-18"-15,0 0 1 0,0 0-22 16,0 0 14-16,0 0 15 16,0 0 0-16,0 0-4 15,4 6-5-15,-1 6 0 16,-1 12-9-16,-1 6-4 15,-1 6-1-15,2 6-7 16,2 2-5-16,-3-2-3 16,4-2 1-16,0 0-3 15,0-4 3-15,-1 1-8 16,-3 3 7-16,-1-2-3 0,0 0 3 16,0-6 1-1,2-8-5-15,-2-9-4 0,1-4-2 16,1-8 0-16,-2 0-11 15,0-3-14-15,0 0-28 16,0-8-19-16,0-16-63 16,0-6-57-16</inkml:trace>
  <inkml:trace contextRef="#ctx0" brushRef="#br0" timeOffset="241647.9265">2772 10487 216 0,'0'0'116'0,"0"0"-27"16,0 0-19-16,0 0-27 15,0 0-26-15,5 0-2 16,5 0 2-16,0 0 6 16,2 0-2-16,3 0-2 0,0 0-3 15,3 3-3-15,1 3-9 16,1 0-4-16,1 1 0 15,3 3-4-15,-4 0-2 16,-2 5-14-16,-3 3 8 16,-6 0 0-16,-5 1 12 15,-4 5 11-15,0-2 1 16,-3-3 6-16,-11-1-2 16,-3-6 3-16,-5-3-7 15,-3-1-1-15,-1-2-3 16,3-4-3-16,1-1-3 15,8-1-2-15,5 0 0 16,2 0-5-16,7 0-14 0,0 0-30 16,0 0-30-16,0 0-60 15,10 0-98-15</inkml:trace>
  <inkml:trace contextRef="#ctx0" brushRef="#br0" timeOffset="242269.49">3097 11065 93 0,'-6'0'215'16,"6"0"-139"-16,0 0 17 15,-1 0-45-15,1 0-24 16,-2-8-3-16,1-9-6 15,1-4-8-15,0-2 3 0,0-2 12 16,0 2 2-16,0-5-4 16,0 5-4-16,0-1 1 15,1 2-3-15,2 1-5 16,-1 1-1-16,2 2-4 16,-3 3-4-16,1 2 2 15,-1 5-3-15,1-1 2 16,-1 2-1-16,5 0 1 15,-2 4-1-15,7-3 6 16,0 1-5-16,6 1 3 16,2-1-2-16,4-2 1 15,0 3-2-15,2-5-2 0,1 5 3 16,-8 0 0 0,0-1-2-16,-6 5 3 0,-4 0 2 15,-5 0-5-15,-1 0 0 16,2 0-1-16,-3 0-3 15,-1 0-11-15,0 0-10 16,0 0-19-16,0 0-14 16,0 0-13-16,0 0-56 15,0 4-133-15</inkml:trace>
  <inkml:trace contextRef="#ctx0" brushRef="#br0" timeOffset="242609.752">3123 10832 251 0,'-2'0'109'16,"2"0"-17"-16,0 0-40 15,0 0-18-15,0 0 4 16,0 0 1-16,0 1 3 15,0 0-4-15,5 1 0 16,5-1-10-16,4 2-7 16,1 0-9-16,3-1-9 15,4-2-3-15,0 3 0 16,0-3-4-16,-2 0-13 0,-6 0 1 16,-3 0-3-16,-4 0-6 15,-6 0-11-15,1 0-3 16,-2 0-14-16,0 0-15 15,0 3-39-15,0 4-88 16</inkml:trace>
  <inkml:trace contextRef="#ctx0" brushRef="#br0" timeOffset="242862.42">3097 11095 304 0,'0'1'107'0,"0"1"-22"16,6-2-24-16,11 0-12 0,8 0-7 15,2 0-11-15,1 0 3 16,2 0-10-16,-7 0-7 16,4 0-8-16,-3 0-8 15,-6 0-1-15,-3 0-8 16,-6-2-14-16,-5-1-31 15,6-3-33-15,2-7-47 16,3 3-145-16</inkml:trace>
  <inkml:trace contextRef="#ctx0" brushRef="#br0" timeOffset="243413.8353">3757 10623 344 0,'-14'4'115'16,"4"5"-32"-16,-1 0-24 15,-1 0-29-15,2 1-6 16,-2 3-8-16,1 4-8 16,-5 4 0-16,5 1 9 0,-3 0-7 15,3-4 7-15,4 2-4 16,2-5-7-16,0-3-3 16,5-2-3-16,0-1 0 15,0-1-2-15,5 1 1 16,7-2-4-16,2 4 2 15,5-2-6-15,1 1 3 16,2 3 1-16,1 1-2 16,-1 0 2-16,0 3-5 15,-4 2 3-15,-1 1-8 16,-7-3 2-16,-3-1 5 0,-6-1 8 16,-1 0 5-1,0-3-2-15,-18 1-3 0,-9 1 0 16,-5-2-1-16,-3-2-1 15,0-1 1-15,3-4-5 16,10-5 1-16,8 0-13 16,3 0-16-16,8 0-9 15,3-9-32-15,0-9-63 16,5 2-57-16</inkml:trace>
  <inkml:trace contextRef="#ctx0" brushRef="#br0" timeOffset="243919.4682">4116 10757 324 0,'-10'0'77'0,"0"2"10"15,-5 7-26-15,3 0-30 0,0 6-1 16,-1 3 1 0,0 2-12-16,-1 5 4 0,6 7 0 15,0 2-3-15,2 3-1 16,6 3-1-16,0-3-2 15,14-7-13-15,8-2 0 16,6-10-3-16,4-6 0 16,1-9-2-16,6-3-1 15,-4-8 2-15,-3-17 0 16,-2-10 1-16,-11-8 0 16,-9-4 6-16,-7 0-5 15,-3 4 8-15,-3 8-8 16,-18 9 9-16,-6 10 5 15,1 8-4-15,-6 8 2 16,0 0-5-16,-1 8-8 16,3 8-6-16,1-3-14 0,13-3-23 15,-1-4-21-15,7-3-21 16,5-3-81-16,-2 0-213 16</inkml:trace>
  <inkml:trace contextRef="#ctx0" brushRef="#br0" timeOffset="245359.9063">4795 10714 249 0,'-5'0'62'15,"5"-3"-2"-15,-3 3 15 0,-2-1-28 16,-5 1-4-16,-7 0-5 16,-3 0 1-16,-5 0 0 15,-7 5-18-15,-1 10 0 16,-6-2 0-16,4 3-8 16,2 2-3-16,1-2-9 15,2 6-1-15,5-3 0 16,-1-2-1-16,11 2 1 15,2-5 0-15,6-5-3 16,4-2 2-16,3-3 1 16,0 3-6-16,0 6 2 15,5-2 4-15,10 2 2 16,2 0-2-16,3 1 0 16,3 2 0-16,6 0 0 0,2 1-5 15,3 1 1-15,-2 1 2 16,-4-2-3-16,-4 3 1 15,-8-3-3-15,-2 0 6 16,-8 2-2-16,-4-2 3 16,-2-2 3-16,-2-2 6 15,-20-4-3-15,-13 2-3 16,-8-5-3-16,-2-3 1 16,-2-1-1-16,13-2 1 15,3 0-2-15,6 0-2 0,3 0-5 16,2 0-21-1,1 0-24-15,8 0-35 0,4-6-114 16</inkml:trace>
  <inkml:trace contextRef="#ctx1" brushRef="#br1">9447 2700 0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19:08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 7870 337 0,'0'0'93'0,"0"0"-34"15,0 0-11-15,0 0-30 16,0 0 2-16,0 0-1 16,0 0-5-16,-1 0 3 15,-1 0 11-15,0 0 2 16,0 0 0-16,-1 0-1 15,0 0-8-15,-4 0 4 16,-3 0-10-16,-3 0 4 16,-3 0 1-16,-3 0 0 15,0 0-5-15,-4 0-5 16,-1 3 3-16,-1 10-10 16,-3 2 2-16,1 5-3 0,-2 3-2 15,5 1 1 1,2 3-1-16,3 1-1 0,4 3 1 15,7-1-3-15,5 3 2 16,3-1 0-16,0 5-1 16,6-1 0-16,11-2 2 15,5 1 0-15,4-4 0 16,3-5-1-16,3-3-2 16,3-7-2-16,0-7 1 15,2-4-1-15,2-5 3 16,0 0-5-16,1-9 7 15,1-11 1-15,-3-5 0 16,0-7-1-16,-4-2 1 0,-5-4-1 16,-5-1 1-16,-3 0-1 15,-7 1 2-15,-2 2-4 16,-5 2 4-16,-7 0-2 16,0 3 5-16,-5-3-1 15,-15 3-1-15,-6-1-2 16,-3 3 1-16,-7 3 0 15,-2 5-3-15,-5 9 2 16,-2 10-2-16,-1 2 1 16,-2 2-7-16,6 13-13 15,9-4-28-15,7 0-21 16,17 0-33-16,0 0-68 0,2 5-282 16</inkml:trace>
  <inkml:trace contextRef="#ctx0" brushRef="#br0" timeOffset="4514.0833">17847 8345 183 0,'0'0'108'0,"0"3"-28"15,0 1-3-15,8 1-11 16,6 3-23-16,6-1-8 16,2 2-6-16,4 1 1 15,6-3-10-15,6 2 3 16,4-2-2-16,2 1-3 15,2-1-1-15,5-6-5 16,2 3-2-16,1-4-4 0,1 0 4 16,-3 0-5-16,-4 0-1 15,1 0 2-15,-7 0 1 16,-1 0 6-16,-3 0 0 16,3 0 2-16,-1 3 4 15,-3 3-3-15,-3 0-3 16,4 0-2-16,-5-2-6 15,7 0 2-15,-2 0-2 16,7-2 2-16,4-2-2 16,-2 0 0-16,2 0 1 15,-6 0-4-15,-3 0 3 16,-3 1-5-16,3-1 0 0,4 0 0 16,1 0 3-16,1 0 1 15,3 0 2-15,-1 0-3 16,2 0-1-16,-1 0-2 15,-5 0 1-15,-6 0-2 16,1 0 2-16,-6 0-1 16,2 0 0-16,4 0 1 15,-5 0 1-15,5 0-1 16,-2 3-1-16,1 0 0 16,0-1-1-16,3-1 1 15,-1 3 0-15,2-2-1 16,-4 4 1-16,2 3 3 15,2 0-1-15,-4 0-1 16,3-1 1-16,0-2 0 0,3-2 0 16,-1-2-4-16,1-2 4 15,-2 0-2-15,-2 0 0 16,-7 0 0-16,2 0 0 16,2 0 2-16,-3 0-2 15,1 0 1-15,5 0-2 16,-2 0 2-16,5 0-2 15,5 0 3-15,-5 0-1 16,1 3 2-16,-1 0-1 16,-1 1-2-16,-6 1 0 15,3-3 3-15,-1 2-2 16,2-1 1-16,2 0-1 16,3-2-1-16,4-1 1 0,1 0 0 15,0 0 0-15,1 2 1 16,-3 0-1-16,2-2 0 15,-2 4-2-15,1-1 3 16,-2 1-4-16,0 0 2 16,-4-2 0-16,1 0 1 15,-6-2 0-15,1 1-1 16,2 1 0-16,4 0 0 16,6-1 0-16,-2 0-2 15,0 1 5-15,-4-1-3 16,-4 3 3-16,-3-1 1 15,-3-1-4-15,0 1 0 16,-1-1 0-16,4-1 0 0,-3-1 0 16,6 0 0-16,-2 0 0 15,3 0 0-15,1 0 0 16,-1 0 0-16,-3 0 0 16,-4 0 0-16,0 2 0 15,2 1 0-15,-2-2 0 16,4-1 0-16,-4 0 0 15,-2 0 0-15,-8 0 0 16,-3 3 0-16,-8-3 0 16,-8 0 0-16,-5 0 0 15,-1 0 0-15,0 0 0 16,0 0-18-16,0 0-34 0,0 0-41 16,0 0-38-16,0 0-103 15</inkml:trace>
  <inkml:trace contextRef="#ctx0" brushRef="#br0" timeOffset="5893.7915">20335 7180 94 0,'0'-3'61'0,"0"-1"9"16,0 4-5-16,0-2-3 0,0 0-18 15,0 1-10-15,0 1-9 16,0-2 6-16,0 0-2 15,0 2 7-15,0 0-2 16,0 0 6-16,0 0 0 16,0 0-7-16,0 2-3 15,-4 12-5-15,-2 7-12 16,-1 7-6-16,-2 4 1 16,-1 2-5-16,4 2 3 15,-4 0-3-15,0 1 2 16,1-4-1-16,1-3-3 15,3-3 0-15,-2-7-1 16,6-4 1-16,-1-7-1 0,2-5 0 16,0-2-4-16,0-2-3 15,0 0-19-15,0 0-16 16,0-13-16-16,0-11-10 16,15-6-29-16,5-11-95 15,3-1-107-15</inkml:trace>
  <inkml:trace contextRef="#ctx0" brushRef="#br0" timeOffset="6391.2576">20383 7111 225 0,'0'-2'58'0,"0"0"22"16,0 2-20-16,0-1-17 16,0 1 3-16,0 0-17 15,0 0-3-15,0 0-2 16,0 0-9-16,7 0-4 15,5 0-1-15,2 0-7 16,6 1-3-16,1 8 0 16,0 2-5-16,0 1 3 0,-3 3-12 15,-6 0 5-15,-6 2 0 16,-2 2 9-16,-4 1 0 16,-6-1 5-16,-8 1 8 15,-8-5 0-15,-7-3 5 16,-3-5-2-16,-1-4 0 15,3-3-3-15,4 0-3 16,7 0-5-16,6 0-4 16,4 0-1-16,6-3-4 15,-1 0 0-15,3 2-12 16,1-2-11-16,0 0-32 16,0 2-17-16,20 1-64 0,2 0-95 15</inkml:trace>
  <inkml:trace contextRef="#ctx0" brushRef="#br0" timeOffset="6981.8841">20550 7532 159 0,'0'0'72'0,"-3"0"-20"16,3 0-16-16,0 0 2 15,0 0 1-15,0 0 5 16,0 0 5-16,0 0 0 16,0 0-15-16,0-7-1 15,0-4-8-15,0-5-7 16,0-3-8-16,7-4 0 0,1-1 1 16,2-4-3-16,0 0 2 15,2 2-1-15,-2 0 1 16,-4 2 0-16,4 4-2 15,-3 4-4-15,2 3 1 16,-5 5-4-16,3 3 4 16,-2 2-2-16,2 2-2 15,2-1-1-15,-3 2 0 16,4 0-1-16,5 0 2 16,-1 0-2-16,2 0 2 15,4 0-1-15,0 0 1 16,0 0-1-16,-1 0 0 15,-4 0-1-15,-5 0 0 16,-3 0-6-16,-6 0-5 16,-1 0-5-16,0 0-4 0,0 0-26 15,0 0-42-15,-1 11-118 16</inkml:trace>
  <inkml:trace contextRef="#ctx0" brushRef="#br0" timeOffset="7284.0428">20604 7348 253 0,'-4'0'110'16,"4"0"-20"-16,0 0-25 0,0 0-34 15,0 2-22-15,4-2-5 16,8 2 2-16,1 0-3 16,0-1 1-16,-3 2-2 15,0-3-2-15,0 4-1 16,-3-3-2-16,3 2-5 16,-7 0-24-16,4 0-22 15,-4 1-32-15,1 2-51 16,3-2-86-16</inkml:trace>
  <inkml:trace contextRef="#ctx0" brushRef="#br0" timeOffset="7530.2185">20535 7524 188 0,'0'1'167'0,"0"-1"-93"15,0 0-30-15,4 0-20 16,7 0 8-16,4-1-5 16,2 0-11-16,0-1 1 15,1 0-10-15,2 2-6 16,-3-1-1-16,0 1-3 0,1 0-13 16,0 0-27-16,4 0-37 15,8-3-58 1,2-7-87-16</inkml:trace>
  <inkml:trace contextRef="#ctx0" brushRef="#br0" timeOffset="8048.0394">21025 7267 35 0,'-13'0'229'0,"1"0"-144"16,2 0 3-16,0 1-23 15,3 2-13-15,3 2-12 16,-5 1-7-16,2 1 0 15,1 2-13-15,-4 4-9 16,4 1-6-16,2 2-3 16,-2 1-2-16,5 0-2 15,1-1 0-15,0 0-3 0,0-3-1 16,7 3-3 0,4 0-4-16,2 0-6 0,5 2-1 15,-7 2-1-15,-1-3 7 16,-4 1 1-16,0-3-2 15,-6-3 12-15,0-2 2 16,0-2 1-16,-9-2 4 16,-9 0-2-16,-6-2-2 15,-2-1 1-15,-4 2 3 16,1-1 0-16,4-1-4 16,8-1-1-16,11-2 1 15,2 0-8-15,4 0-30 16,0-2-65-16,22-7-40 15,8-3-34-15</inkml:trace>
  <inkml:trace contextRef="#ctx0" brushRef="#br0" timeOffset="8459.9905">21258 7404 238 0,'-14'0'84'15,"1"1"-4"-15,-1 11-30 16,1 3-16-16,-4 7-3 16,4 2-3-16,-4 6-1 15,7 4 2-15,8 2-1 0,2 0-4 16,7-2-14-16,17-6-9 15,9-10-1-15,6-11-3 16,-1-7-2-16,0-1-3 16,-4-24-2-16,-9-9-5 15,-10-3 3-15,-5-4 7 16,-10 3 5-16,0 7 0 16,-20 4 5-16,-2 9 0 15,-5 7 6-15,1 9-2 16,0 2-3-16,8 0-6 15,3 9-3-15,9 2-19 0,6 3-33 16,0-1-45-16,1-1-71 16,24-8-106-16</inkml:trace>
  <inkml:trace contextRef="#ctx0" brushRef="#br0" timeOffset="8886.5195">21687 7341 82 0,'-21'0'296'0,"1"0"-187"0,-6 6-32 15,1 2-31 1,2 4-16-16,1 1-5 0,4-2-18 15,4-1 6-15,6-1 0 16,5 1-1-16,1 0-12 16,2 5-3-16,0 0-8 15,0 3-1-15,12-4 2 16,8 2-6-16,-2 0 1 16,4-1-5-16,-1 0 14 15,-1 0 0-15,-3-1-4 16,-10-1 7-16,-3-1 3 15,-4 0 3-15,0-2 9 16,-18-1 2-16,-6 2-11 0,-7 0 11 16,1 1-5-16,-2 0 0 15,6 2-8-15,-3-4-1 16,8-6-13-16,6 0-33 16,5-4-51-16,-2 0-173 15</inkml:trace>
  <inkml:trace contextRef="#ctx0" brushRef="#br0" timeOffset="17627.3813">834 9036 276 0,'0'0'174'16,"0"0"-112"-16,0 0-13 15,0 0-21-15,0 0-11 16,0 0-1-16,7-4 0 16,3-6 15-16,1-5-4 15,4-1 6-15,-1 2 1 16,1-5-4-16,1 0-11 16,1-7-8-16,2-3-2 15,1 0-6-15,-4 2-3 16,1 7 3-16,-5 5-5 0,-6 8 4 15,-2 4-2 1,-2 3 2-16,-2 0-2 0,0 0-1 16,0 0-3-16,0 9 3 15,1 7-4-15,2 7 4 16,0 5 2-16,-2 1 0 16,-1 2 2-16,0-2-2 15,0 0 0-15,0-2 0 16,0 0 0-16,-1-6 0 15,-3-6 1-15,1-6 0 16,3-3-4-16,0-4 1 16,-2 0-2-16,0 1-10 15,-1 1-23-15,-1 1-25 0,3 4-46 16,1 1-67 0,0-1-141-16</inkml:trace>
  <inkml:trace contextRef="#ctx0" brushRef="#br0" timeOffset="17882.4376">1146 9094 237 0,'0'0'167'16,"0"0"-66"-16,0 0-33 15,0 0-26-15,0 2-18 16,0 7-15-16,0 3-7 0,0 0-1 16,0-3 1-16,0-2-2 15,0-2-1-15,0-4-33 16,0-1-36-16,0 0-57 16,2 0-125-16</inkml:trace>
  <inkml:trace contextRef="#ctx0" brushRef="#br0" timeOffset="18293.4355">1330 8781 247 0,'0'0'150'15,"0"0"-71"-15,0 0-18 16,-1 3-32-16,-1 8-10 16,0 2-12-16,1 3 5 15,1-2-6-15,-2 3-2 16,-2-4-3-16,1 4-1 16,-1-3 0-16,-2-2-4 15,2 1-24-15,-3-1-41 16,0 3-56-16,7-6-101 15</inkml:trace>
  <inkml:trace contextRef="#ctx0" brushRef="#br0" timeOffset="18654.2594">1307 8951 96 0,'0'0'223'0,"0"0"-137"0,0 0-37 16,0 0-25-16,0-1-17 15,1-2 3-15,8-2 10 16,-1 2-1-16,-1 2 3 16,1-1-11-16,-1 2-2 15,0 0 3-15,1 0-8 16,0 0 1-16,2 0 0 16,2 12 2-16,1 5-5 15,0-2 4-15,-4 0-5 0,0 3 4 16,-4-2-4-1,-3 1 6-15,-2 0 0 0,0-2 5 16,0 0 0-16,0-3-9 16,-9 1 0-16,-1 1-2 15,-5-2-1 1,-2-3-2-16,2 0-4 0,-2-4-24 16,1-5-29-16,1 0-21 15,3-5-48-15,7-18-78 16</inkml:trace>
  <inkml:trace contextRef="#ctx0" brushRef="#br0" timeOffset="18907.8021">1311 8795 350 0,'6'0'108'15,"7"0"-11"-15,3 0-29 16,2 0-18-16,4 0-19 16,1 0-13-16,-1 0-14 15,0 0 1-15,1 0-3 16,-3-2-2-16,-1 1-6 16,-3-3-20-16,-6 4-17 15,-1 0-48-15,-1 0-72 16,-5 2-234-16</inkml:trace>
  <inkml:trace contextRef="#ctx0" brushRef="#br0" timeOffset="34540.7542">3718 11096 298 0,'0'0'69'16,"0"0"-27"-16,2 0-2 0,1 0-26 16,4 0 4-16,3 0 11 15,0 0-1-15,5-2-2 16,-4-1 2-16,6 3-2 15,-4-3-3-15,1 3-1 16,1 0-7-16,1 0 0 16,3 0 1-16,3 0-6 15,3 0-3-15,2 0 4 0,-1 0-2 16,1 0-3-16,0-1-3 16,1-1 7-16,-3 1 2 15,4 1-4-15,-4 0 2 16,0 0-6-16,-2 0 5 15,1 0-7-15,1 0 3 16,-1 0-4-16,0 0 3 16,1 0 3-16,2 0-5 15,1 0 2-15,4 0-2 16,-2 0 1-16,4 0-2 16,-1 0 1-16,-1-3-1 15,5 0 1-15,-2-2-2 16,0 3 6-16,0-2 2 0,-5 4-5 15,0 0 0-15,0 0-2 16,-1 0 4-16,1 0-4 16,-2 0-2-16,1 4 2 15,-3-2-1-15,2 1 3 16,-4 2-1-16,1-2-2 16,2 0 0-16,-2 1 1 15,2 1 0-15,0-1-2 16,0-2 2-16,-1 0-1 15,3-1 1-15,-3-1-1 16,1 2 3-16,-3-1-2 16,-1-1-1-16,-1 1 0 15,-2 1-1-15,1-2 1 0,1 0-1 16,1 0 2-16,-1 0-1 16,0 0 1-16,3 0-1 15,-1 0 0-15,1 0 1 16,2 0-2-16,-1 0 4 15,4 0-6-15,2 0 4 16,3 0-3-16,-2-3 4 16,6-1-1-16,-5 0 1 15,-10 1-2-15,3 2 0 16,-5-1-2-16,0 2 1 16,-2 0 1-16,2 0-2 15,3 0 4-15,-2 0-2 0,7 0 3 16,0 0-1-1,2 0-2-15,3 0 0 0,5 2-1 16,2-1 4-16,0 1-5 16,-2-2 6-16,-2 1-5 15,-3 1 2-15,-1-2 4 16,-2 0 1-16,3 0-4 16,-5 0 2-16,0 0-3 15,2 0 1-15,-2 0-1 16,0 2-2-16,-2 1 5 15,1-1-3-15,0 5 2 16,-2-3 2-16,4 1-4 0,-1-2 0 16,2-2 1-1,1-1-1-15,0 2 1 0,1-2 0 16,6 0 0-16,2 0-2 16,-6 0 7-16,8 0-1 15,-5 0-1-15,-3 0 0 16,4 1-5-16,-6 1 2 15,-1-1 0-15,4-1-4 16,0 0 4-16,0 0-2 16,1 0 3-16,1 0 0 15,-1 0 0-15,2 0-2 16,-5 0 5-16,2 0-3 16,-5 0 4-16,-4 0-7 15,2 0 2-15,-3 0-1 16,0 0 4-16,0 0-1 0,-1 0-2 15,3 0-1 1,-3 0-1-16,1 0 1 0,-2 0 0 16,-1-1-2-16,-3-1 2 15,1 1 0-15,0-2 1 16,-2 0-2-16,0-1 0 16,0 1 0-16,3 1 0 15,-1 0 1-15,0 2-4 16,0 0 5-16,-1-2-5 15,-1 2 6-15,1-3-3 16,-1 2 1-16,3 0 0 16,-1-1-1-16,1-1 0 15,-1 1-1-15,-1 1 1 0,0-1-1 16,0 2 0-16,6-1 1 16,-2-1 2-16,4-1-1 15,-1 3 0-15,4 0-1 16,-4-3 0-16,1 2 0 15,-3 1-3-15,-2 0 3 16,3-2-2-16,-2 2 4 16,-2 0-2-16,-1 0 2 15,5 0 0-15,-5 0-2 16,-1 0 0-16,3 0-2 16,-1 0 2-16,0 0 0 15,6 0-2-15,-6 0 2 0,6 0 4 16,-4 0-4-16,3 0 0 15,-3 0 1-15,2 0-2 16,-4 2 2-16,1-1-3 16,-1 2 3-16,-1-3-1 15,-1 3 1-15,5-1-1 16,-3-2 2-16,2 0 1 16,2 1-3-16,-2 1 3 15,0-1-3-15,0 4 0 16,-1-2 0-16,1 0 0 15,-2 0 0-15,4-1 0 16,-1-2 0-16,3 0 0 16,-4 0 0-16,0 1 0 15,-1-1 0-15,-1 3 0 0,0-2 0 16,6-1 0-16,-3 4 0 16,3-4 0-16,1 0 0 15,-2 0 0-15,2 0 0 16,2 0 0-16,0 0 0 15,-3 4 0-15,-1-2 0 16,3 1 0-16,0 0 0 16,0 0 0-16,-2-1 0 15,-4 1 0 1,-3-1 0-16,-1 1 0 0,-2-1 0 16,-3 0 0-16,3 2 0 15,-6 0 0-15,6-1 0 16,-2 4 0-16,-1-1 0 0,1-4 0 15,-2 0 0-15,3-2 0 16,3 0 0-16,2 0 0 16,0 0 0-16,4 0 0 15,-5 0 0-15,-4 0 0 16,0 0 0-16,0 0 0 16,-4-2 0-16,5 2 0 15,-3-2 0-15,4-2 0 16,2 1 0-16,0-3 0 15,-1 2 0-15,-3 1 0 16,-4-1 0-16,5 2 0 16,-4 2 0-16,3 0 0 15,-5-2 0-15,-1 1 0 16,-3 1 0-16,-1 0 0 0,-5 0 0 16,3 0 0-16,-2 0 0 15,2 0 0-15,-2 0 0 16,0 0 0-16,2 0 0 15,-4 0 0-15,3 0 0 16,-3 0 0-16,1 0 0 16,-3 0 0-16,0 0 0 15,0 0 0-15,0 0 0 16,0 0 0-16,0 0 0 16,0 0 0-16,-3 0-41 15,-9 0-43-15,-5 0-29 16,4 0-42-16,3 0-152 15</inkml:trace>
  <inkml:trace contextRef="#ctx0" brushRef="#br0" timeOffset="659267.4108">13921 9176 159 0,'0'0'76'16,"0"0"-17"-16,0 0-3 15,0 0-9-15,0 0-17 16,0 0-3-16,0 0-13 16,0 0-2-16,0 0-1 15,0 0 8-15,7 0-1 16,-2 0 8-16,0 0-4 15,0 0-2-15,0 0 0 0,-2 0 0 16,-1 0-3-16,6 0-5 16,1 0-1-16,3 0-8 15,-1 0 5-15,4 0-5 16,-1 0 4-16,-2 0 2 16,-2 0-1-16,-4 0-3 15,5 0-1-15,5 0 3 16,-1 0-5-16,6 0 2 15,7-4-4-15,-4 0 6 16,5-1-3-16,-4 1 0 16,0 0 4-16,-4-1-1 15,-2 3 2-15,-2 1-4 0,-2 1 4 16,5 0-8-16,-1 0 9 16,-2 0-9-16,4 0 5 15,0 0-1-15,3 0-1 16,3 0-1-16,-4 0 1 15,0 0 3-15,4 1-3 16,-3 1 3-16,1-2-5 16,3 0 4-16,-3 0 0 15,4 0-3-15,1 0 0 16,-2 0-1-16,2 0 5 16,2 0-2-16,-2 0 3 15,0 0-7-15,2 0 7 16,3 0-6-16,2-2 6 15,10-2-2-15,-4 1-2 16,2-2-3-16,-1 2 1 16,-1-3-1-16,-1 1 1 0,-2 1-2 15,-5-1 3-15,0 2-2 16,2 2 4-16,-3-2-1 16,-1 1-3-16,0-4 1 15,1 4-1-15,5-3 0 16,-5 2 0-16,-2 0 2 15,0 0 2-15,-6 0-3 16,2-1 3-16,-4 1-1 16,5-2-1-16,-4-1-2 15,7 1 1-15,5 0 1 16,-2 3-2-16,0 2 1 0,0 0 0 16,3 0 1-16,-6 0 3 15,2 3-4-15,-3 0 2 16,3 2-2-16,-1-5 2 15,4 0-3-15,-2 0 5 16,5 0-5-16,-3 0 4 16,5 0-3-16,3 3 3 15,5 3 0-15,4 0 0 16,-6-2-4-16,1 2 0 16,-3-3-3-16,-2 2 3 15,-2-2-1-15,3 1 0 16,3 2 1-16,-1 1 4 15,3 2-3-15,1-2-1 0,-3-3-1 16,2 2-1-16,-5-4 2 16,2-1-2-16,-4 1 3 15,3-1-1-15,-7 1 1 16,2-1-1-16,-1 1 3 16,-3-1-2-16,0-1-1 15,-2 0-1-15,-4 0-2 16,1 0 5-16,0 0-4 15,1 2 1-15,4 0 1 16,3-1 5-16,4-1-5 16,6 1 1-16,2-1-1 15,2 2 0-15,-5-1 1 0,2 2-4 16,2 1 4 0,11-3-1-16,4-1 1 0,11 0-1 15,1 0 4-15,4-5-2 16,-6-3 0-16,-4 0-2 15,-14 2 4-15,-15 1-2 16,-11 4 0-16,-6 1 1 16,-3 0 2-16,-6 0-1 15,-12 0-4-15,-1 0 0 16,-6 0-6-16,0 0-19 16,-12 0-43-16,-15 0-49 15,-8 0-95-15</inkml:trace>
  <inkml:trace contextRef="#ctx0" brushRef="#br0" timeOffset="661839.3105">8446 10049 223 0,'10'0'58'16,"17"0"9"-16,18 0 14 15,23-1-30-15,23-16-1 16,4-1-13-16,5 3-5 0,-4 6-4 16,-12 9-7-16,-16 0-2 15,-8 6-2-15,-2 6 1 16,4-3-8-16,5-3-3 15,8-1-3-15,2-1 8 16,7 2 5-16,0-1 2 16,-3-3-2-16,1 3-8 15,-6-1-2-15,-6 4-5 16,0-2 4-16,-5 0-4 16,6-3 3-16,-3-3-3 15,7 0 5-15,-1 0 0 16,3-3-4-16,-2-6 10 15,5 0-6-15,-1 3-1 0,-1-3-3 16,6 5 2-16,3-3-3 16,-2 3 5-16,2 3-5 15,-6 1 6-15,-6 0-2 16,-4 0-1-16,-2 0-2 16,-4 4-1-16,-7 2 2 15,3 0-2-15,-3-2 1 16,4-2-2-16,3-2 3 15,-3 0 0-15,0 0 0 16,-2 0-1-16,1-6-1 16,-6-3 0-16,0 2-1 15,-2-2-1-15,-1 1 2 0,3 1-1 16,4 2-1 0,-2 1 4-16,1-1 3 0,3 2-3 15,-5 0 0-15,8 2-3 16,-1-3 2-16,2 2-2 15,2-5 1-15,-3 1-1 16,-2 2 2-16,-2-1 3 16,-3 0-4-16,-4 1 1 15,1 0-2-15,-2 3 0 16,3 1 1-16,0 0-2 16,-1 0 2-16,-1 0-4 15,1 0 4-15,-4 0-1 16,0 0 2-16,3 1 1 0,1-1-1 15,-1 0-2 1,-2 0 2-16,-10 0-3 0,-3 0 1 16,3 0 2-16,2 0-2 15,1 0 1-15,3-1 0 16,-2-4-2 0,0 2 0-16,0 0-1 0,7-1 3 15,0-1-4-15,-4 1 5 16,4-3-7-16,-2 5 8 15,-6 0-4-15,1 2 3 16,0 0-1-16,4 0-2 16,-3-2 1-16,8 2-2 0,1-2 2 15,5 2 1 1,-2 0 0-16,3 0-2 0,-9 0 0 16,-7-1 0-16,-10-2 0 15,-10 2 0-15,-10 1 0 16,-8 0 0-16,-4 0 0 15,-3 0 0-15,0 0-32 16,0 0-33-16,-8 0-36 16,-6 4-79-16,-3-3-281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4:09:1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4850 2573 186 0,'0'0'140'15,"0"0"-72"-15,0 0 0 16,0 0-12-16,0 0-18 16,0 0-15-16,0 0-3 15,0 0-4-15,0 1 1 16,0 16-2-16,0 8-7 15,6 9-2-15,-1 2-5 16,4 1 3-16,1-5-4 0,3-6 0 16,4-6-2-1,-2-9 1-15,3-4-5 0,-1-3-3 16,1-4-3-16,-1 0-1 16,-2-15 6-16,-3-6 3 15,2-5 3-15,-7-1 1 16,0 0 1-16,-4 5 0 15,1 6 3-15,-2 7 4 16,-2 8-1-16,0 1 4 16,0 0 0-16,0 0 1 15,0 0-3-15,0 11-1 16,0 8-8-16,0 6-1 16,5 4 0-16,3 0-1 15,4-4-2-15,1-4-1 0,6-7 0 16,-2-8-7-16,0-6 6 15,2 0-2-15,0-19 8 16,-3-10 5-16,1-12 8 16,-2-5 7-16,-4 0-7 15,-2 7-6-15,-4 8 2 16,-3 7-5-16,-1 11-3 16,1 6-2-16,-2 7-1 15,0 0-12-15,0 0-22 16,0 0-42-16,7 12-68 15,-1 5-123-15</inkml:trace>
  <inkml:trace contextRef="#ctx0" brushRef="#br0" timeOffset="721.3248">5370 2860 212 0,'-2'0'106'16,"2"0"-32"-16,0-3-30 16,0-1-25-16,0-2-10 15,0-5 6-15,0 0 3 16,0-4 9-16,0-5-3 15,0 0 3-15,0 0 5 16,0-2-9-16,0 0-3 16,0-3-2-16,3 0-4 15,2 2-7-15,1 4 1 16,2-1-5-16,0 5 1 16,-1 5 2-16,-4-1-2 15,4 7 2-15,-2 0-2 0,2 1-4 16,3 3 0-16,1 0-1 15,2 0-1-15,-1 0-2 16,-2 0-4-16,-1 0-1 16,-2 0 0-16,-4 0-3 15,-2 0-7-15,1 0-14 16,-2 0-14-16,0 2-19 16,0 4-44-16,0 8-18 15,0-1-129-15</inkml:trace>
  <inkml:trace contextRef="#ctx0" brushRef="#br0" timeOffset="948.431">5390 2674 57 0,'0'0'212'16,"0"0"-120"-16,0 0 0 0,0 3-25 15,0-2-36-15,0 0-16 16,0 1-13-16,5 2 0 15,6-3 0-15,3-1-2 16,1 1-1-16,0 1-8 16,0-1-15-16,-2 1-18 15,-4-2-13-15,-4 2-32 16,-5 3-3-16,0 3-24 16</inkml:trace>
  <inkml:trace contextRef="#ctx0" brushRef="#br0" timeOffset="1122.8862">5416 2785 234 0,'0'3'81'0,"0"0"-25"15,0 0-1-15,0 4-13 16,7-2-19-16,5-1-11 16,3 0-10-16,2-4-2 15,-1 0-7-15,1 0-23 16,2 0-35-16,-1 0-95 15</inkml:trace>
  <inkml:trace contextRef="#ctx0" brushRef="#br0" timeOffset="1370.4069">5671 2563 322 0,'0'0'114'15,"0"0"-30"-15,0 4-33 16,0 16-30-16,0 7-14 16,0 4 1-16,0 1 3 15,-6 1-6-15,5-3 4 16,-2 2-9-16,-3-3 0 16,6 0 0-16,0-5-10 15,0-6-12-15,0-4-23 0,0-10-48 16,14-4-92-16</inkml:trace>
  <inkml:trace contextRef="#ctx0" brushRef="#br0" timeOffset="1876.5389">5962 2566 233 0,'-14'0'76'0,"0"0"-17"0,1 6-2 16,0 7-27-16,1 3-1 15,-3 7-21-15,3 4 8 16,-2 3 10-16,2 3-3 15,7 0-2-15,5 1-8 16,0-1-9-16,10-5-2 16,11-2-2-16,5-6-5 15,0-9-7-15,-2-6-9 16,-3-5-4-16,-1 0-6 16,-8-7 13-16,0-11-4 15,-7-10 5-15,-2 2 3 0,-3 2-2 16,0 4 4-16,0 11 12 15,0 3 3-15,0 6 8 16,-3 0 15-16,-2 0-12 16,3 2 6-16,1 14 6 15,-1 3-15-15,2 3-2 16,0 0 1-16,0-4-6 16,9-2-3-16,1-3-2 15,1-4-4-15,3-5-18 16,-1-4-34-16,4 0-73 15,3-3-42-15</inkml:trace>
  <inkml:trace contextRef="#ctx0" brushRef="#br0" timeOffset="2117.7671">6321 2631 318 0,'0'0'121'16,"0"10"-52"-16,-6 9-49 16,0 4-19-16,5 5 10 15,-3 2 0-15,3 3 3 16,1 3 0-16,0-1 1 16,0-1-15-16,0-6 0 15,0-7-10-15,6-4-39 0,3-14-67 16,2-3-82-16</inkml:trace>
  <inkml:trace contextRef="#ctx0" brushRef="#br0" timeOffset="2341.8681">6453 2631 270 0,'0'0'135'16,"2"2"-47"-16,-2 18-46 15,1 4-34-15,1 5-5 16,0 1-3-16,-2 0 3 16,7-1-3-16,-4 3 0 0,-2 0 0 15,3-1 0 1,-4 0-1-16,0-11-11 0,0-3-38 16,0-3-61-16,-4-11-54 15</inkml:trace>
  <inkml:trace contextRef="#ctx0" brushRef="#br0" timeOffset="2544.3429">6313 2835 113 0,'0'-1'101'0,"0"-1"-35"16,0 2-15-16,8 0 4 0,10 0-3 15,6 0-16-15,1 0-22 16,2 0-5-16,1 0-8 15,-3 0-2-15,-2 0-12 16,-2-3-28-16,-3-1-32 16,-2 0-33-16,-2-2-73 15</inkml:trace>
  <inkml:trace contextRef="#ctx0" brushRef="#br0" timeOffset="2776.353">6582 2699 264 0,'0'0'99'16,"0"0"-40"-16,6 0-32 16,14 0-2-16,4 0-7 15,8 4-6-15,-1 2-7 16,3-4-5-16,3-2-4 15,-5 0-14-15,-6 0-56 16,-7 0-65-16,-8 0-121 16</inkml:trace>
  <inkml:trace contextRef="#ctx0" brushRef="#br0" timeOffset="3000.8462">6792 2694 108 0,'-10'9'326'0,"6"6"-218"16,-3 8-51-16,2 10-18 15,-1 10-20-15,6 3-7 16,0 8 2-16,-1 1-4 16,1-4-7-16,0-6-3 15,0-14-15-15,0-4-50 16,0-14-64-16,1-12-290 15</inkml:trace>
  <inkml:trace contextRef="#ctx0" brushRef="#br0" timeOffset="90667.9491">2355 3906 88 0</inkml:trace>
  <inkml:trace contextRef="#ctx0" brushRef="#br0" timeOffset="191014.465">11537 9385 99 0,'-1'0'58'16,"1"0"-24"-16,0 0-21 15,0 0-2-15,0 0 2 16,0 0 12-16,0 0 7 15,0 0 13-15,1 0 14 16,-1 0-4-16,0 0-10 16,0 0-10-16,0 0-3 15,5 0-2-15,-5 0-8 0,4 0-1 16,-1 0-5-16,4 0-6 16,3 5-1-16,3 8 7 15,4 3-3-15,-1 6 0 16,6 4-5-16,4 4-1 15,0 2 0 1,-3 1-4-16,6 0 0 0,-6 0-2 16,-1-3 5-16,0-1-5 15,-5-6 2-15,-4-7-2 16,-3-4 0-16,-5-6 1 16,0-2-2-16,-3-4 0 15,-2 2-3-15,0-2-8 0,0 0-11 16,0 0-14-1,0 0-33-15,0 0-41 0,0-3-127 16</inkml:trace>
  <inkml:trace contextRef="#ctx0" brushRef="#br0" timeOffset="191518.2995">11608 9717 208 0,'-6'2'91'0,"6"-2"-14"15,0 0-13-15,0 0-20 16,0 0-15-16,0 0 3 16,4 0 2-16,4-15 2 15,7-1 0-15,6-6-2 16,-4-3-7-16,10-4-11 0,-3-2-1 15,1 0-9-15,2 0 4 16,-4 4-3-16,-1 0-5 16,-2 6 3-16,-7 7-3 15,-3 6 1-15,-3 3-2 16,-5 4 1-16,-1 1-1 16,-1-2 0-16,0 1-1 15,0 1-6-15,0-2-10 16,3-2-18-16,3-2-20 15,-3-1-25-15,5-6-39 16,2 5-138-16</inkml:trace>
  <inkml:trace contextRef="#ctx0" brushRef="#br0" timeOffset="192108.9465">11978 9551 281 0,'0'0'107'16,"0"0"-38"-16,0 0-25 15,0 0-7-15,4 0-6 16,2-1-2-16,10-10 6 16,-1-3-5-16,5-3-7 15,0-3 0-15,0-3-11 16,2-2-1-16,-4-4-8 15,2 1 3-15,0 1-5 16,0 4 0-16,-7 8-1 16,-1 6 1-16,-5 7 0 15,-5 2-1-15,-1 0 2 16,5 0-1-16,-5 0 1 0,1 9 0 16,1 11 3-16,2 4-5 15,-3 5 2-15,-1 7-2 16,-1 4 1-16,0 7 4 15,0 3 1-15,0-4 5 16,-8 0 1-16,5-7-5 16,0-9-7-16,3-8 2 15,0-6-2-15,0-9 0 16,0-3 0-16,0-2-1 16,0-2-11-16,0 0-22 15,-7 0-32-15,3 0-65 16,-6-6-282-16</inkml:trace>
  <inkml:trace contextRef="#ctx0" brushRef="#br0" timeOffset="194720.6265">12714 9378 141 0,'0'0'127'16,"0"0"-49"-16,0 0-7 0,0 8-8 15,2 7-36-15,6 3-4 16,-1 4 1-16,1 2-3 15,2 4 5-15,-3 2 0 16,-2 1-3-16,0 3-7 16,-5-3-5-16,0-2-9 15,0-5-2-15,0-6-1 16,0-6-8-16,0-6-26 16,-7-6-35-16,-3 0-68 15,-1-14-83-15</inkml:trace>
  <inkml:trace contextRef="#ctx0" brushRef="#br0" timeOffset="194945.6482">12621 9461 253 0,'0'0'65'0,"0"0"-13"15,13 0 23-15,8 0-23 16,7 9-9-16,-5 5-15 15,0 3-5-15,6 1-8 16,-6 2-8-16,-1-3-7 16,-2-2 0-16,-8-5-2 15,-2-3-20-15,-2-7-25 0,-5 0-66 16,-3-17-93-16</inkml:trace>
  <inkml:trace contextRef="#ctx0" brushRef="#br0" timeOffset="195162.4445">12661 9377 171 0,'0'0'93'15,"0"0"-2"-15,0 0-21 0,4 13-9 16,12 6-12-16,-1 4-13 16,5 2-9-16,2 0-10 15,1 1-5-15,6-2-7 16,-6-2-4-16,2-4 0 0,0 1-2 15,-1-6-10-15,-4-1-15 16,-9-6-18-16,-9-6-33 16,-2 0-115-16</inkml:trace>
  <inkml:trace contextRef="#ctx0" brushRef="#br0" timeOffset="195349.9075">12691 9601 48 0,'16'-13'256'16,"12"-3"-120"-16,3 0-27 15,4-4-44-15,6 3-31 16,0-1-15-16,-3 7-19 0,3 2-1 16,-8 4-43-16,2 2-49 15,2 3-198-15</inkml:trace>
  <inkml:trace contextRef="#ctx0" brushRef="#br0" timeOffset="196097.9503">13170 9365 274 0,'-3'0'93'16,"3"12"-6"-16,0 5-36 0,0 9-22 16,0 5-9-16,0 2-10 15,3 2-3-15,16 0 0 16,0-1 3-1,2-5 3-15,4-3 1 0,2-8-6 16,0-10-6-16,1-8-2 16,-3 0-4-16,-5-19-5 15,-1-12-1-15,-9-8 7 16,-5-3-1-16,-5 5 0 16,0 8 0-16,0 9 4 15,0 9 4-15,0 6 0 16,0 5 7-16,0 0 3 0,0 0 11 15,0 2-17-15,0 17-7 16,0 3 1-16,3 7 3 16,2 2-3-1,0 1-1-15,2 1 0 0,4-2 0 16,1-7 0-16,7-4-1 16,-1-8 1-16,4-9 0 15,0-3 0-15,-1-1 0 16,1-25 1-16,0-12 3 15,-6-11 4-15,3-6 11 16,-6 0-3-16,-3 5 9 16,-3 11-3-16,-5 12-7 15,-2 11-8-15,0 7-8 0,0 5 0 16,0 4-10 0,0 0-15-16,0 2-37 0,0 10-64 15,0 3-187-15</inkml:trace>
  <inkml:trace contextRef="#ctx0" brushRef="#br0" timeOffset="196688.9481">13814 9570 134 0,'-3'0'178'0,"3"0"-93"16,0 0-22-16,0-2-10 15,9-9-1-15,2-5-4 0,2-4-13 16,7-4-9-16,2-3-7 16,1-5 2-16,5-3-9 15,-2 0-1-15,-3 5-5 16,-3 6-3-16,-4 10-2 15,-11 5 0-15,-2 8-1 16,1 1 0-16,-4 0 1 16,3 1 1-16,-3 15 2 15,1 8-3-15,-1 7 3 16,0 5-1-16,0 4-2 16,0 0 0-16,0 1-1 15,0 2 0-15,0-1 0 16,0-1 2-16,0-7-1 15,0-5 3-15,0-11-3 0,0-8-2 16,0-8-4-16,0-2-26 16,0 0-37-16,6-12-24 15,0-10-55-15,2 0-268 16</inkml:trace>
  <inkml:trace contextRef="#ctx0" brushRef="#br0" timeOffset="198471.7138">14699 9383 165 0,'0'0'75'15,"2"0"-4"1,-1 0-10-16,-1 0-10 0,2 0 2 15,-2 0-6-15,0 0-9 16,1 0-7-16,-1 0-2 16,0 0 1-16,4 6-7 0,-4 6-7 15,2 9-4-15,-2 4-5 16,0 9-6-16,0 3 4 16,0 4-3-16,0-1 2 15,0 2-1-15,0-4 5 16,0-3 3-16,0-5-7 15,0-6-1-15,0-7-2 16,0-7-1-16,0-4 0 16,1-1-1-16,-1-5-1 15,0 0 0-15,0 0-10 16,0 0-14-16,0 0-6 16,0-4-35-16,0-10-47 15,0-11-39-15</inkml:trace>
  <inkml:trace contextRef="#ctx0" brushRef="#br0" timeOffset="198837.3967">14572 9525 412 0,'0'0'109'0,"0"0"-44"0,0 0-14 16,13 0-28-16,14 0 7 16,6 0 0-16,2 4-7 15,7-1 2-15,0 1 0 16,-4-1-7-16,2-1-4 15,-5-2-3-15,-4 0-5 16,-4 0-4-16,-13 0-2 16,-2 0 0-16,-5 0-2 15,-7 0-6-15,0 0-14 16,0 0-16-16,0 0-28 16,0 0-52-16,0 0-139 15</inkml:trace>
  <inkml:trace contextRef="#ctx0" brushRef="#br0" timeOffset="202499.153">15505 9301 245 0,'-6'0'118'15,"5"0"-31"-15,1 0-27 16,0 0-20-16,0 0-16 16,0 0-7-16,0 4-7 15,8 7-1-15,7 4 0 16,4 4 3-16,1 5 4 15,3 5 6-15,0 4-2 16,3 1-1-16,-4 1-12 0,-4-4-1 16,0 0-1-1,-5-6-4-15,-1-4-1 0,-4-5 0 16,-1-4-1-16,-5-4-8 16,0-1-5-16,-2-4-13 15,0 0-12-15,0-1-31 16,-4-2-72-16,-4 0-151 15</inkml:trace>
  <inkml:trace contextRef="#ctx0" brushRef="#br0" timeOffset="202823.7411">15543 9648 276 0,'0'-7'126'15,"0"0"-30"-15,0-5-21 16,14-5-19-16,2-7-16 16,6-3-9-16,1-4-7 15,3-5-11-15,-3-2 0 16,-1 2-8-16,-1 4-5 15,-1 5 1-15,-6 11-3 16,-6 5 1-16,-6 8-6 16,1 3-7-16,-3 0-14 0,0 0-16 15,4 0-36-15,0-4-31 16,8-2-203-16</inkml:trace>
  <inkml:trace contextRef="#ctx0" brushRef="#br0" timeOffset="203479.8189">15941 9287 365 0,'0'0'87'0,"0"0"-44"15,0 0-10-15,0 0-11 16,5-9 0-16,4 1 3 16,-3 1-9-16,4 1-8 15,0 2 2-15,0 0-5 16,0 2-3-16,2 2-1 15,1 0 0-15,4 3 5 16,-2 13 9-16,3 5-6 0,-4 6-2 16,1 4 2-1,-5 7-2-15,-5 2-3 0,-4 1-2 16,-1 1 0 0,0-1 3-16,-11-4-3 0,-11-2 0 15,-4-6-4-15,-12-10-5 16,3-5-13-16,2-8-1 15,3-6-6 1,8 0 10-16,5 0-1 0,9-12-3 16,4-4 8-16,4 0 6 15,0 1 0-15,0 0 3 16,9 0 3-16,4 0 0 16,4 3-2-16,-2 3 3 15,4 3 4-15,-8 6 1 16,-1 0 21-16,4 0 6 0,-3 11-9 15,5 1-8-15,-2-3-6 16,3 4-4-16,-2-2-3 16,5-1-2-16,-1 0 1 15,1-3-2-15,2 0-1 16,-4-3-6-16,3 0-12 16,5-4-20-16,-3 0-16 15,-1-8-73-15,0-10-75 16</inkml:trace>
  <inkml:trace contextRef="#ctx0" brushRef="#br0" timeOffset="203850.098">16519 9320 264 0,'0'0'144'16,"0"0"-44"-16,0 0-44 15,0 0-14-15,0 0-9 16,6 7-11-16,-3 13 4 16,4 7-7-16,-4 2 2 15,0 6-6-15,2 0 2 0,-2 2-11 16,4 1 3-16,-5 2-8 15,0-6 2-15,1-2-1 16,-3-4-2-16,0-8-1 16,0-7-14-16,0-5-7 15,0-8-16-15,0 0-9 16,-10 0-46-16,-4-9-36 16,-6-11-30-16,-2-7-117 15</inkml:trace>
  <inkml:trace contextRef="#ctx0" brushRef="#br0" timeOffset="204059.3219">16357 9431 6 0,'0'0'236'16,"0"0"-121"-16,0 0-14 0,9 0-35 16,5 0-11-16,8 7-13 15,8 6-17-15,2 1-15 16,0 0-2-16,1 0-5 15,-1-2-3-15,0-1 0 16,-2 0-6-16,-8 0-8 16,-7-5-26-16,-8 0-23 15,-4-6-68-15,-3 0-65 16</inkml:trace>
  <inkml:trace contextRef="#ctx0" brushRef="#br0" timeOffset="204289.6856">16409 9366 231 0,'-3'7'129'16,"3"-2"-23"-16,0 7-36 15,0 5-23-15,3 4-17 16,10 5-1-16,13 1-18 16,-1 0 2-16,5-1-5 15,3-4-5-15,1 1-3 16,-3-4-2-16,-4 0-2 15,0-1-13-15,-5 3-8 16,-9-5-21-16,-5-3-28 16,-8-5-78-16,0-8-77 0</inkml:trace>
  <inkml:trace contextRef="#ctx0" brushRef="#br0" timeOffset="204472.7913">16412 9577 313 0,'17'-10'144'0,"15"-6"-32"16,10-1-30-16,4-3-40 15,8 3-3-15,-4 4-24 16,-6 2-11-16,-8 2-4 16,-6 5-23-16,-5-4-47 15,-5 3-86-15</inkml:trace>
  <inkml:trace contextRef="#ctx0" brushRef="#br0" timeOffset="205480.7846">16988 9316 229 0,'0'0'113'16,"0"0"-26"-16,-2 0-15 16,-3 0-29-16,2 11-10 0,3 4 9 15,0 8-18 1,0 4-12-16,0 8-3 0,1 3 1 16,12 7-7-16,6-2 0 15,3-1-1-15,8-5 0 16,0-8 1-16,3-9-3 15,-1-11 0-15,-4-9-1 16,2 0-2-16,-1-21-6 16,-7-16 5-16,0-7 2 15,-11-6 1-15,-2 4 2 16,-9 8 0-16,0 11 1 16,0 13-1-16,0 8 4 15,0 6 4-15,0 0 13 0,0 6-2 16,0 13 0-16,0 12-17 15,0 5 3-15,0 3-3 16,0-2-1-16,0 0-2 16,1-3 0-16,11-2-1 15,5-4 2-15,-1-3-3 16,4-9 2-16,1-7 0 16,0-9 0-16,1 0-1 15,0-22 2-15,-4-17 1 16,-3-11 2-16,-2-7 2 15,-4-2 9-15,-1 5 1 16,-3 10 4-16,0 11-7 0,-3 9 0 16,-2 9-6-1,0 6-4-15,0 6-1 0,0 3-1 16,0 0-1-16,0 0-12 16,0 13-28-16,-2 7-62 15,1 0-65-15,1-1-170 16</inkml:trace>
  <inkml:trace contextRef="#ctx0" brushRef="#br0" timeOffset="206077.916">17728 9378 409 0,'-1'0'99'0,"1"2"-38"16,0-2-21-16,0 0-27 16,0 0-8-16,0 0-5 15,6-2 3-15,9-6 7 16,-3 3 6-16,0 2 0 15,2 0-4-15,3 1 2 16,2 2-9-16,3 0 1 16,1 0-6-16,2 16 1 0,-2 8 4 15,3 4-4-15,-11 7 2 16,-5 2-2-16,-3 1 5 16,-7 1-4-16,0 0 5 15,-19 2-6 1,-8-2-1-16,-8-4 0 0,-9-10-18 15,-1-12-9-15,1-11-13 16,13-2-20-16,10-7 12 16,10-12 9-16,10 3 18 15,1 1 14-15,0-1 4 16,1 5 3-16,11-1 8 16,1 4 11-16,6 3 11 15,1 5 1-15,-4 0 19 0,10 0-6 16,-6 10-13-16,5 0-15 15,0 1-6-15,2-1-5 16,-4 0-4 0,-1-1-1-16,0-4-4 0,-2 2-16 15,-6-4-25-15,8-3-25 16,4 0-34-16,0-8-140 16</inkml:trace>
  <inkml:trace contextRef="#ctx0" brushRef="#br0" timeOffset="206516.3127">18681 9387 199 0,'0'0'72'16,"0"0"11"-16,0 0 7 15,2 0-22-15,-2 0-12 16,2 0-8-16,-2 0-12 0,1 0-2 15,1 10-6-15,-2 9-3 16,1 8-5-16,3 9-6 16,-2 4 0-16,-1 9-4 15,2 2 3-15,1-3-8 16,-2-4 3-16,1-8-8 16,5-9 0-16,-5-8-1 15,3-6-16-15,-6-9-16 16,0-4-23-16,0 0-19 15,0-4-38-15,-16-16-90 16,3-3-112-16</inkml:trace>
  <inkml:trace contextRef="#ctx0" brushRef="#br0" timeOffset="206758.328">18533 9579 322 0,'0'0'153'16,"0"0"-51"-16,1 0-22 16,12 0-20-16,7 0-20 15,9 0-16-15,-3 0-13 16,6 0-5-16,2 0-2 16,-1 0-4-16,-1 0 0 15,-4 0-2-15,-4 0-9 0,-6 0-22 16,-4 0-19-16,-6 0-45 15,-6 1-85-15</inkml:trace>
  <inkml:trace contextRef="#ctx0" brushRef="#br0" timeOffset="209546.2547">19256 9335 49 0,'0'0'201'16,"0"-2"-110"-16,0 2 16 16,0 0-27-16,0 0-37 15,0 0-15-15,7 0-17 16,5 6 3-16,2 8 2 16,5 9 4-16,1 8-4 15,2 5 3-15,1 6-8 16,4 3-9-16,-3 2-2 15,-3 0-1-15,-1-5-3 16,-5-5-17-16,-2-4-15 16,-3-4-26-16,-4-12-23 0,-6-4-90 15</inkml:trace>
  <inkml:trace contextRef="#ctx0" brushRef="#br0" timeOffset="209834.2511">19318 9780 198 0,'-1'0'165'16,"1"0"-80"-16,0-3-18 16,10-15-7-16,6-7-11 15,6-7-8-15,5-6-19 16,-5-1-3-16,2-3-1 15,0 1-4-15,-3 4 2 0,1 2-10 16,-3 8 0-16,-2 3-6 16,-6 8-3-16,-4 5-8 15,-2 5-15-15,-3 6-22 16,1-3-34-16,4 0-56 16,3 3-132-16</inkml:trace>
  <inkml:trace contextRef="#ctx0" brushRef="#br0" timeOffset="210510.3305">19788 9318 407 0,'0'0'116'15,"0"0"-48"-15,3 0-14 16,0 0-32-16,4 0-9 16,2 2-6-16,1 1 2 15,2-1-8-15,2 0 0 16,3 2-2-16,-3-2-1 0,0 6 1 15,0 2-9-15,-6 4 1 16,-1 4 1-16,-5 5 8 16,-2 1 0-16,0-2 2 15,-2 1-2-15,-10-4-2 16,-1-5 1-16,-2-3-2 16,0-1 3-16,3-4 0 15,2 0 7-15,3 0 3 16,3-2-1-16,4-2 0 15,0 1 5-15,0-3-4 16,0 0-6-16,0 1-4 16,0 1-3-16,0-1 1 0,0 6-1 15,0-2 3-15,6 3-2 16,8 3 2-16,-3-1-2 16,6 2-6-16,1 1-2 15,2 2-6-15,1 1 6 16,-5 2-3-16,1 2 4 15,-7 2 2-15,-8 0 7 16,-2-4 2-16,0-3 0 16,-4-5-2-16,-14 1 1 15,-2-2-1-15,-4 1 3 16,1-4 6-16,1-4 0 16,4 0-9-16,6-2-2 15,5 0-5-15,4-2-11 0,3-8-36 16,0-5-21-16,0-6-73 15,12 1-40-15</inkml:trace>
  <inkml:trace contextRef="#ctx0" brushRef="#br0" timeOffset="210881.4181">20350 9403 242 0,'1'0'115'15,"1"0"-2"1,3 0-45-16,-5 6-20 0,2 8 2 15,-1 6-22-15,5 2-9 16,-5 6-6-16,-1 2 0 16,0 3-2-16,0 5-1 15,0 2-3-15,0-1 0 16,0 2-6-16,0-5-1 16,0-1 0-16,0-7-11 15,0-6-8-15,0-11-14 16,0-7-16-16,-1-4-33 0,-5-4-70 15,3-16-78-15</inkml:trace>
  <inkml:trace contextRef="#ctx0" brushRef="#br0" timeOffset="211115.0428">20260 9538 325 0,'0'0'127'15,"0"0"-50"-15,0 0-22 16,6 3-16-16,11 3-7 16,3 0-17-16,2 1-6 0,1 1-8 15,3 1 1-15,0 2-2 16,-4-1-1-16,-2 2-3 16,-7 2-16-16,-3-4-25 15,-8-3-10-15,-2-7-62 16,0 0-94-16</inkml:trace>
  <inkml:trace contextRef="#ctx0" brushRef="#br0" timeOffset="211338.1859">20271 9417 264 0,'-5'6'170'15,"2"7"-65"-15,3 2-50 16,0 4-16-16,3 4-22 15,14 2-10-15,5 4 4 16,4 1-4-16,1 0-1 0,-2-3-1 16,-2-3-2-16,-1-4-3 15,-3-4-5-15,-9-6-13 16,-7 0-39-16,-3-7-29 16,0-3-87-16,-5 0-152 15</inkml:trace>
  <inkml:trace contextRef="#ctx0" brushRef="#br0" timeOffset="211543.3217">20261 9712 324 0,'0'-8'97'16,"13"-6"6"-16,9-3-28 0,7 0-20 15,-1 0-16-15,4 0-15 16,3 0-9-16,0 3-10 15,0-2-5-15,4-2-9 16,-6 3-24-16,-1 0-30 16,0-2-62-16,0 10-153 15</inkml:trace>
  <inkml:trace contextRef="#ctx0" brushRef="#br0" timeOffset="212404.6916">20948 9431 127 0,'0'0'205'15,"0"0"-73"-15,0 0-51 16,0 0-27-16,0 0-6 15,0 0-15-15,0 9-10 0,0 9-13 16,0 8-1-16,0 4 0 16,0 3-5-16,2 3 3 15,10-2-1-15,-1-2-1 16,6-3-4-16,1-7 0 16,6-8-1-16,-1-9-1 15,1-5-6-15,0-7 4 16,-2-18-7-16,-5-8 2 15,-4-5 1-15,-6-1-1 16,-5 4 7-16,-2 10 0 0,0 7 0 16,0 9 2-1,0 6 1-15,0 3 11 0,0 0 0 16,0 8-2-16,0 15-8 16,0 4-1-16,0 5 0 15,0 4-1-15,0 0 0 16,13 2 1-1,6-2-2-15,2-6 0 0,3-6 7 16,-1-8-4-16,0-10-3 16,-4-6 1-16,-2-6-2 15,-4-25 2-15,-1-12-1 16,1-10 3-16,-3-1 5 16,-5 4 7-16,-3 9-7 15,-2 8-7-15,0 10 0 16,-2 10-1-16,-6 8-8 0,2 2-7 15,2 3-18-15,2 0-19 16,-3 0-45-16,5 0-85 16</inkml:trace>
  <inkml:trace contextRef="#ctx0" brushRef="#br0" timeOffset="213086.6319">21560 9383 352 0,'-5'0'188'0,"5"0"-90"15,0 0-36-15,0 0-23 16,0 0-13-16,0 0-9 16,4 0-11-16,3 0-4 15,4 0 1-15,6 3-2 16,3 3-2-16,0 0-7 16,-2 3 3-16,0 0-9 15,-1 0-6-15,-5 4 7 16,-9 1 2-16,-3 2 8 15,0 3-2-15,0-1-1 0,-10 0 1 16,-5 0 5-16,-2-3 0 16,4-1 3-16,1-7 8 15,1-3 2-15,1-1 1 16,1 1 1-16,2 2 1 16,3-3-1-16,2-1 3 15,0 0-1-15,2 0-5 16,0-1 3-16,0-1-8 15,0 1-7-15,0 1-3 16,0 1-3-16,5 0-4 0,7 1-1 16,1 4-6-1,2 2 3-15,2 1 3 0,-2 1 0 16,0 3-1 0,-5 2 0-16,-3 3 11 0,-4 1 1 15,-3-1 2-15,0 1-2 16,0-1 6-16,-13 0-2 15,-7-1 6-15,-2 0 6 16,-1 0 7-16,-4-4-10 16,5-6-8-16,2-5-5 15,4-4-7-15,0 0-6 16,1 0-22-16,2 0-24 16,-2-4-39-16,0-5-98 15</inkml:trace>
  <inkml:trace contextRef="#ctx0" brushRef="#br0" timeOffset="222758.7194">14727 9401 210 0,'-5'31'43'0,"0"1"3"15,3-1 5-15,2 1-9 16,0-3-5-16,0-2-8 15,7-3-12-15,5-5 1 16,-2 0-3-16,0-5-7 0,-5 2 9 16,2-4-5-1,-7 3-1-15,0-2-3 0,0 3-1 16,0 0-7-16,0-1 1 16,0-5 0-16,0-4-2 15,0-4-5-15,0-2-19 16,0 0-39-16,0-14-90 15,0-11 0-15</inkml:trace>
  <inkml:trace contextRef="#ctx0" brushRef="#br0" timeOffset="223154.6467">14542 9495 244 0,'0'0'155'0,"0"0"-75"16,0 0-31-16,0 0-19 0,13 0-9 15,7 0 0-15,10-7-8 16,2 0 1-16,10-2-1 16,3 2-1-16,-2 2-2 15,-1 0-2-15,-2-1-8 16,-13 1 0-16,-5 1-6 15,-7 2-17-15,-7-2-43 16,-8 0-93-16,-5 4-214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17:23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11666 6612 217 0,'0'0'87'15,"-2"0"-51"1,-12 0 4-16,-7 0-4 0,1 0-6 16,-3 0-12-16,1 2 4 15,0 5 0-15,4 1 3 16,5 1-8-16,1-2-5 15,5 6 0-15,0-3-6 16,6 2-2-16,1 0-4 16,0 2 0-16,5-4-4 15,8 4 4-15,2 0-1 16,4-3 1-16,-1 2-2 16,-2 0-1-16,3-1-4 15,-7 1-3-15,-2 1 6 16,-7-3 0-16,-3 1 4 15,0-1 0-15,-2-3 4 0,-11 1 0 16,-7-1 8-16,-2-5-7 16,-3 0-4-16,4-2 0 15,2 1-1-15,6-1 0 16,4 2-5-16,8-3-28 16,1 0-52-16,0-3-77 15,15-10-71-15</inkml:trace>
  <inkml:trace contextRef="#ctx0" brushRef="#br0" timeOffset="400.2258">11743 6674 195 0,'-8'0'70'16,"-1"0"-9"-16,1 0 9 15,3 0-18-15,0 11-8 16,-4 7-10-16,6 7-11 16,-4 6-7-16,6 3-6 15,1 4-6-15,1-5 0 16,18-4-3-16,4-5-2 16,4-12-2-16,-2-11-10 15,4-1-9-15,-5-15 0 16,-2-15 12-16,-9-7 7 0,-4-6 3 15,-9-1 1 1,0 4 2-16,-12 7 5 0,-6 9 7 16,0 12 4-16,-1 12 2 15,-1 0 10-15,0 10-15 16,7 11 1-16,1 2-11 16,5 1-6-16,7-2-8 15,0-2-22-15,5-2-28 16,9-5-59-16,4-2-107 15</inkml:trace>
  <inkml:trace contextRef="#ctx0" brushRef="#br0" timeOffset="1325.3514">11898 6935 277 0,'0'0'111'16,"0"0"-35"-16,0 0-28 15,4 0-26-15,1-9-5 16,3-9 19-16,6-5-14 16,0-4 2-16,4-3-1 15,-1 1-8-15,2-1-4 16,0 3-4-16,-5 4-3 15,-4 3-4-15,0 6 0 0,-3 5 0 16,-3 7 0-16,-3 2 0 16,1 0-6-16,2 18 6 15,-4 5 4-15,0 4 0 16,0 1-3-16,1-2-1 16,1-3 0-16,1-3 0 15,5-3-3-15,2-5 1 16,2-4-2-16,0-7-3 15,1-1 1-15,1 0-1 16,-1-13 2-16,2-10 5 16,3-7-1-16,-3-2 2 15,4 1 2-15,-1 4-1 0,-3 5 1 16,-3 11-2 0,-2 5 1-16,-2 4 1 15,-6 2-3-15,3 6 6 0,-3 16 5 16,-2 5-3-16,0 0-6 15,0 4 2-15,0-4-4 16,0-6-6-16,0-1-9 16,0-4-18-16,1-5-23 15,1-2-15-15,5-4-48 16,-2-5-20-16,1 0 31 16,-2 0 37-16,3 0 49 15,-4-4 22-15,-3 1 21 16,3 1 36-16,1 1 14 15,-3 1-11-15,1 0-11 0,1-3 17 16,1-1-8-16,2-4-4 16,4-2-12-16,3-2-9 15,6-4-2-15,3-3-10 16,-1-5 0-16,-1 0-6 16,2-3-1-16,0-2-8 15,-2 4 6-15,-1-1-4 16,-5 6-5-16,-2 3 0 15,0 3-2-15,-2 7-1 16,-2 4 1-16,1 3-2 16,-5 0-5-16,5 4 6 15,-2 14 0-15,-2 8 5 16,-4 4 0-16,6 3-3 0,-5 4-2 16,1 1 1-16,1-2-2 15,-4 0 1-15,0-5-1 16,0-5-5-16,0-5-9 15,0-6-10-15,-9-7-14 16,-3-8-23-16,-5 0-34 16,-6-15-92-16,0-11-76 15</inkml:trace>
  <inkml:trace contextRef="#ctx0" brushRef="#br0" timeOffset="1493.8965">12462 6776 134 0,'5'-2'91'15,"3"-2"17"-15,0 4 7 0,8 0-43 16,-3 0-17-16,7 4-5 16,-1 1-23-16,-3 2-17 15,-3-1-8-15,1 0-2 16,-8-2-22-16,3 2-37 16,-2-3-69-16,-1 5-142 15</inkml:trace>
  <inkml:trace contextRef="#ctx0" brushRef="#br0" timeOffset="1824.8207">12784 6959 287 0,'6'0'175'15,"-5"0"-84"-15,2 0-29 16,6 0-23-16,2 3-17 16,10 1 1-16,7 0-10 15,0 3-7-15,2 0-3 16,1 1-3-16,-7-1 0 0,-3 1-1 15,-3-2-8-15,-5-3-7 16,-4-2-15-16,-6-1-27 16,4 0-18-16,2-7-112 15</inkml:trace>
  <inkml:trace contextRef="#ctx0" brushRef="#br0" timeOffset="2033.8878">13015 6832 320 0,'-5'0'206'15,"5"0"-128"-15,0 0-35 16,18 5-6-16,6 1-15 16,6-1-9-16,2 1-10 0,0-4-3 15,-2-2-4-15,-7 0-15 16,-1 0-29-16,-4 0-26 15,-4 0-95-15</inkml:trace>
  <inkml:trace contextRef="#ctx0" brushRef="#br0" timeOffset="4904.608">13792 6735 139 0,'0'0'109'15,"0"0"-49"-15,0-2-33 16,0 1-1-16,0-3-2 16,0 1 8-16,6 2 8 15,-5 1 4-15,-1 0 5 16,0 0-1-16,0 0-5 15,0-1-14-15,0-1-10 16,0 2-7-16,-3-2-9 16,-5 2 1-16,-1 0-4 15,-2 0 6-15,0 0 0 16,-7 0 3-16,2 2 0 0,-6 7-2 16,2 3-2-16,0 3-2 15,6 0 3-15,3 2-6 16,2 0 3-16,2 5-2 15,7 5 3 1,0 1 0-16,2 4-4 0,18-1 0 16,9-5 0-16,2-3 0 15,3-8-3-15,6-7-2 16,-5-2-5-16,-3-6 0 16,0 0 1-16,-9-14 4 15,-5-9 3-15,-4-9 2 16,-3-4-1-16,-2-3 1 0,-8 2 0 15,1 4 0-15,-2 4 0 16,0 5 1-16,-5 6-1 16,-10 3 3-1,0 7-3-15,3 6 0 0,-6 2 1 16,-2 0-2-16,2 9-1 16,-8 4 0-16,10-1-5 15,4-1-3-15,5-4-28 16,7 1-28-16,0-5-42 15,3 1-132-15</inkml:trace>
  <inkml:trace contextRef="#ctx0" brushRef="#br0" timeOffset="5205.2987">14083 6979 429 0,'0'1'108'0,"0"2"-32"15,0 0-33-15,0-2-33 0,6 1-10 16,-5-2-4-16,-1 0-31 16,0 0-36-16,2 0-36 15,8-14-158-15</inkml:trace>
  <inkml:trace contextRef="#ctx0" brushRef="#br0" timeOffset="6194.415">14458 6607 188 0,'-2'0'70'16,"1"0"-1"-16,-2-2 11 0,-3 2-25 15,5 0-15-15,-6 0-3 16,2 0-19-16,-2 2-1 16,2 6 0-16,-5 2-2 15,0 2-4-15,-1 0-3 16,0 0 3-16,3 0-7 16,5-2 0-16,-4 2-3 15,4 1 0-15,-4 0 0 16,4 1 0-16,0-3 0 15,-1 0 0-15,4 0-1 16,0-2-1-16,0-2 0 16,0 2-1-16,0 1-1 15,4 2-1-15,2 3 1 16,2-2 0-16,2 3 0 0,0-1 2 16,1 3-3-16,-1-1 1 15,0 0-3-15,-4-1-1 16,2-1-7-16,-1-2 8 15,-5-3-3-15,-2-1 8 16,0-3 1-16,0-4 0 16,0-2-6-16,-10 0-15 15,-3 0 12-15,-4 0 1 16,3-10 4-16,-3-2-2 16,4 1 2-16,2 0 0 15,0 0 3-15,3 1 0 16,5 0 0-16,1 5-2 15,2-2 1-15,0 2 1 0,0 0 0 16,0 2 1-16,3-1 0 16,7 0 0-16,4 1 3 15,4-3-1-15,4 2-1 16,1-4 1-16,4-1 4 16,-3 2 2-16,-3-4 6 15,0 1-2-15,-7-1 0 16,3 1 1-16,-3-1 3 15,-3-1-5-15,1-1-8 16,-1-2 0-16,3-2-3 16,-7-1 1-16,1-3 0 15,-5-2 0-15,-3 1-1 0,0 2 2 16,0 1 0-16,-3 1 3 16,-12 4-1-16,-3 7-3 15,-5 4 6-15,-5 3-5 16,4 0 1-16,-5 0-3 15,9 6-2 1,5-1-6-16,3 2-33 0,4 0-47 16,3 1-104-16,5-1-113 15</inkml:trace>
  <inkml:trace contextRef="#ctx0" brushRef="#br0" timeOffset="7352.6003">15075 6645 94 0,'0'0'104'16,"0"-2"-38"-16,0 2-21 16,0 0 18-16,0 0 0 15,0 0-7-15,0 0-13 16,0 0-16-16,0 0-9 15,3 0 2-15,-3 9 1 16,2 7-4-16,-2 7-2 16,0 2-5-16,0 4 0 15,0 3-3-15,-2 1 1 16,-8 1 2-16,2 2-3 0,5-4-2 16,-1-2-2-16,-1-5-1 15,3-2-1 1,2-2-2-16,-1-6 2 0,1-6-3 15,0-4 2-15,0-5-2 16,-2 0-10-16,1 0-17 16,1-3-19-16,0-10-1 15,0-4 14-15,0-3-39 16,0-4-78-16,0 1-85 16</inkml:trace>
  <inkml:trace contextRef="#ctx0" brushRef="#br0" timeOffset="7733.3115">14945 6761 188 0,'0'0'125'16,"0"0"-60"-16,0 0 14 15,0 0 3-15,0 0-24 0,3 0-2 16,-2 0-16-16,8 0-12 16,0 0-3-16,4 4-16 15,7 3-2-15,3-2-5 16,9-3 0-16,1 3-1 15,-1-3 0-15,1-1-1 16,-2 1-1-16,-6-2-3 16,-4 1-6-16,-2-1-6 15,-4 0-15-15,-5 0-8 16,-3 0-32-16,-6 0-20 16,2 0-134-16</inkml:trace>
  <inkml:trace contextRef="#ctx0" brushRef="#br0" timeOffset="14504.3836">15858 6742 102 0,'0'0'30'0,"0"0"-21"16,0 0 1-16,0 0-1 0,0 0 13 16,0 0 7-16,0 0 4 15,0 0 3-15,0 0-7 16,0 0-5-16,0 0 2 15,0 0-6-15,0 0 2 16,0 0-5-16,0 0-5 16,0 0-3-16,0 0-4 15,0 0 1-15,-6 0-3 16,3 0 1-16,-5 0-1 16,-1 0 3-16,4 0 3 0,-5 0-7 15,0 2 1 1,0 2 3-16,-1 2-1 0,0 1 1 15,0 1-3-15,1 1-1 16,0 2-1-16,-2-1 1 16,2 1 1-16,0 1 0 15,1 0 0-15,6 2 3 16,-4 0-4-16,4 4-2 16,2 0 1-16,1-1-1 15,0 1 1-15,0 0-1 16,0-2 1-16,0 0 0 15,8-3-1-15,4-2-1 16,1-4 1-16,2-3-2 16,3 2 1-16,2-6 1 15,-1 0-1-15,-3 0 0 16,3-8-4-16,-4-9-1 16,2 1 6-16,-6-4-2 0,1 3 4 15,-3-3-4 1,-1-1 3-16,-5-2-1 0,-1 0 1 15,-2 3 0-15,0 7 0 16,0 0 1-16,0 2-1 16,-12 4 1-16,2 1 0 15,-2 1-2-15,1 3 3 16,-1 2-2-16,-1 0-1 16,-1 0-1-16,2 0-23 15,8 0-76-15,2 0-75 0</inkml:trace>
  <inkml:trace contextRef="#ctx0" brushRef="#br0" timeOffset="14885.6915">15978 6997 313 0,'0'0'103'16,"0"0"-24"-16,0 0-23 15,0 0-24-15,0 0-20 16,1 0-9-16,-1 0-3 16,0 0-6-16,0 0-28 15,0 0-47-15,0-5-90 16</inkml:trace>
  <inkml:trace contextRef="#ctx0" brushRef="#br0" timeOffset="15490.7662">16108 6719 79 0,'-1'0'241'15,"1"0"-180"-15,0 0-30 16,0 0-14-16,1 0-10 16,11 0 6-16,6 0 3 15,-3 4-2-15,4 0-5 16,1 1-4-16,-4-4 2 16,4-1 0-16,1 2-6 15,-1-1 1-15,-7 0-2 0,-1 3 1 16,-4-1-1-16,-5-1 0 15,3 4 0-15,-5 1 5 16,-1 3 8-16,0 3-4 16,0 4 1-16,0 1-3 15,0 4 5-15,-8 6-3 16,-1 2 10-16,1 3-4 16,-6 0-4-16,7 0-5 15,-7 0 4-15,6-5 0 16,-1-5-2-16,2-3-3 15,6-7-5-15,-1-6 0 16,2-1 1-16,0-5-2 16,0-1-2-16,0 0-5 0,0 0-12 15,-1 0-11-15,-3 0-17 16,2-4-44-16,2-13-48 16,0-4-72-16</inkml:trace>
  <inkml:trace contextRef="#ctx0" brushRef="#br0" timeOffset="15736.7016">16205 6909 335 0,'0'0'94'0,"0"0"-44"0,0 0-1 15,0 0-33-15,7 0-14 16,8 0 10-16,5 0-4 16,2 6-4-16,-1 0-4 15,1-1-4-15,-3 2-13 16,-5-1-31-16,0-3-52 16,1-2-72-16</inkml:trace>
  <inkml:trace contextRef="#ctx0" brushRef="#br0" timeOffset="16539.1843">16902 6719 208 0,'0'0'95'0,"0"0"-18"0,2 0-14 15,-1 0-20 1,1 0-12-16,-2 14-10 0,0 2-13 15,0 5 0-15,0 4 3 16,0 4 0-16,-3 3 2 16,1 4-5-16,-5-2 3 15,3-1-2-15,4-5-1 16,-2-2-6-16,2-6-2 16,0-4-3-16,0-4 3 15,-5-3-17-15,2-3-18 16,-1-3-7-16,1-3-40 15,1 0-34-15,2-12-60 16</inkml:trace>
  <inkml:trace contextRef="#ctx0" brushRef="#br0" timeOffset="16793.1587">16805 6835 254 0,'0'-3'94'16,"5"2"-7"-16,12 0-14 15,5 1-32-15,6 0-13 16,0 1-5-16,6 9-6 16,-2 1-9-16,-2 1 1 15,0-3-6-15,-5 0-3 0,4-5-8 16,-6-2-24-16,6-2-29 15,-2-3-73-15,2-12-183 16</inkml:trace>
  <inkml:trace contextRef="#ctx0" brushRef="#br0" timeOffset="18879.2018">17655 6759 88 0,'0'0'59'16,"0"0"-4"-16,0 0-35 15,0 0 15-15,0 0-11 0,0 0-1 16,0 0-1-16,0 0 9 16,0 0 8-16,0 0 5 15,0 0 1-15,0 0 0 16,0 0-13-16,0 0-2 15,0 0-9-15,0 0-9 16,-2 0-4-16,-6 0-4 16,-3 0-2-16,-2 0-2 15,-5 6 1-15,-6 5 0 16,1 0 1-16,1 4 1 16,1 2 2-16,-1 3-1 15,2 2-1-15,1 3 1 16,6 1-2-16,1 2-2 0,5-2 2 15,6 1-3-15,1-2 3 16,1-2-3-16,21 0 1 16,7-8-1-16,13-5 1 15,4-6-3-15,9-4 2 16,7-4-4-16,0-14 1 16,-8-4-1-16,-12-3 3 15,-14-4-6-15,-8-3-5 16,-10-1 2-16,-2 1 5 15,-6 4 1-15,-2 1 2 16,0 3 2-16,-13 1 2 0,-9 4 2 16,-10 2-1-1,-5 6 2-15,-1 8-4 0,-4 3 0 16,0 0-3-16,9 0-12 16,1 6-4-16,10-3-54 15,12-3-140-15</inkml:trace>
  <inkml:trace contextRef="#ctx0" brushRef="#br0" timeOffset="20357.1324">11591 7449 102 0,'1'0'69'16,"3"-4"-26"-16,-2 2-12 15,1-1-2-15,-2 1-6 16,3 1 5-16,-2 0 6 0,-1 1 6 16,1 0 4-16,-2 0 2 15,0 0-21-15,0 0 0 16,0 0 1-16,0-2-5 15,0 2-3-15,0 0-4 16,0 0 0-16,-5 0-7 16,-5 0 0-16,-6 0-3 15,3 4-4-15,-5 7 1 16,5-2-1-16,2-2 4 16,3-2-1-16,6-2-3 0,2-2 0 15,0 1-1-15,0 1-1 16,0 3 2-16,0 1 0 15,2 0-1-15,6 2 1 16,3 2-2-16,0 0 1 16,1-3-7-16,3 2-3 15,-2-1-5-15,-1 0 2 16,-5 3-1-16,-2-1 12 16,-5-1 2-16,0 1 1 15,0-1 0-15,0 1-3 16,-10-1-3-16,-5-1-3 15,-5-4 1-15,-4-2 7 16,6-2 0-16,3-1-4 16,7 0 5-16,2 0-1 15,6 0-6-15,0 0-31 0,0 0-36 16,0 0-45-16,10-9-79 16</inkml:trace>
  <inkml:trace contextRef="#ctx0" brushRef="#br0" timeOffset="20826.1568">11806 7495 253 0,'-11'3'60'15,"4"-2"-18"-15,0 5-8 16,-1 1-13-16,3 4-2 16,-2 2-4-16,-3 3-4 15,7 5 3-15,1 2 8 16,2 4-9-16,0 2 0 15,4-1-9-15,10-3-3 16,10-9-1-16,1-8-1 16,0-8-16-16,4-3-8 15,-8-22-7-15,-7-4 4 0,-4-4-13 16,-10-1 26-16,0 5 9 16,0 5 6-16,-14 7 2 15,-4 6 19-15,-4 8 15 16,4 3-6-16,1 0-14 15,0 9-5-15,6 3-4 16,6 2-7-16,-1-1-5 16,6 1-51-16,0-1-41 15,0-1-43-15</inkml:trace>
  <inkml:trace contextRef="#ctx0" brushRef="#br0" timeOffset="21502.6678">11955 7754 290 0,'-1'0'75'0,"1"0"-37"15,0-1-33-15,1-16-2 0,9-3 15 16,7-8 5-16,-2-2-10 16,2 3 1-16,-1-2-2 15,-4 3 1-15,0 4-1 16,-2 3 0-16,-2 2 9 15,-1 7-15-15,-2 4-6 16,-5 2 0-16,0 4-1 16,1 0-2-16,-1 1 1 15,0 15 2-15,0 1 10 16,0 8-4-16,0 1-4 16,0 1-1-16,0 0-1 15,0 0 0-15,0-3 1 0,0-6-2 16,0-3 1-16,7-6 0 15,2-7-3-15,-4-2-5 16,5 0-5-16,0-19 3 16,1-5 10-16,-1-1 0 15,4-5 1-15,-3 1 1 16,5 0 2-16,-3 2-1 16,-1 8 2-16,-2 4-2 15,-3 8-2-15,-4 2-1 16,-2 5 0-16,1 0-2 15,3 0 2-15,-3 15 1 16,-1 8 15-16,-1 4-7 16,0 1-7-16,0-2 3 15,0-3-3-15,0-3-2 16,0-3-3-16,0-2-18 0,2-2-28 16,-1-3-48-16,5-3-44 15,-5-2-97-15</inkml:trace>
  <inkml:trace contextRef="#ctx0" brushRef="#br0" timeOffset="21848.0194">12293 7755 126 0,'5'0'89'0,"3"0"-14"0,-4-11 5 15,6-9-13 1,3-4-29-16,5-3-8 0,7-1-14 15,4-1 17-15,0 2-15 16,-5 1-7-16,-2 4-6 16,0-1-3-16,-9 3 0 15,-3 7 0-15,0 6-4 16,-1 3 2-16,-8 4-1 16,5 0-10-16,-3 0 10 15,-2 12 1-15,2 7 0 16,1 6 0-16,-4 4-6 15,0 4 2-15,0 3 0 16,-7 3 4-16,-3-1-8 0,2-1 4 16,2-4-12-1,-3-4-18-15,0-9-32 0,6-11-61 16,2-9-51 0</inkml:trace>
  <inkml:trace contextRef="#ctx0" brushRef="#br0" timeOffset="22035.1758">12408 7611 160 0,'0'0'195'16,"0"0"-87"-16,16 5-37 16,4 3-35-16,3-1-30 15,2-1-6-15,3-2 0 0,-6 0-8 16,0-2-44-1,0-2-107-15,-2 0-198 0</inkml:trace>
  <inkml:trace contextRef="#ctx0" brushRef="#br0" timeOffset="22384.7386">12846 7755 245 0,'0'0'159'15,"0"0"-74"-15,0 0-31 16,0 0-12-16,2 0-22 16,9 0-5-16,5 0-6 15,-1 6-2-15,5-3-7 16,-3 0 0-16,-4 2-6 16,0-2-17-16,-4-1-14 0,-1-2-31 15,2 0-94-15</inkml:trace>
  <inkml:trace contextRef="#ctx0" brushRef="#br0" timeOffset="22594.0408">12994 7614 450 0,'0'0'101'0,"1"3"-58"15,14 6 4-15,3-3-38 16,6 1-9-16,3-5-3 16,-2-2-7-16,-5 0-29 15,0 0-22-15,-7 0-65 0,-3 0-164 16</inkml:trace>
  <inkml:trace contextRef="#ctx0" brushRef="#br0" timeOffset="48963.8861">13383 7655 278 0,'0'0'99'0,"-2"0"-24"16,2 0-27-16,0 1-18 15,0-1-2-15,0 0-2 16,0 2-5-16,0-2-3 16,0 0 0-16,0 0-2 15,3 0 0-15,7 0-4 16,9-6 3-16,0-11-1 15,-3-2-4-15,6-2-3 16,-2-4-4-16,0 3-1 16,-5 1-2-16,0 2 0 15,-5 3 0-15,-3 6-2 0,0 1 2 16,-6 4 0 0,1 4 1-16,2 1 0 0,-4 0-1 15,0 0 0-15,0 0-1 16,0 12 2-16,1 7 0 15,-1 1 1-15,0 4 3 16,0 2-2-16,0-1 0 16,0 5 0-16,-7 2 4 15,-1 2 0-15,1 1-1 16,-1-4 2-16,-1 0-2 16,6-7 0-16,-2-6-6 15,3-7 1-15,2-6 2 16,0-1-3-16,0-4-1 15,0 0-3-15,0 0 1 0,0 0-6 16,0 0 0-16,0 0-14 16,0 2-9-16,0 0-24 15,0 3-49-15,2-5-85 16</inkml:trace>
  <inkml:trace contextRef="#ctx0" brushRef="#br0" timeOffset="49210.9295">13695 7824 203 0,'-1'0'193'0,"1"2"-88"15,0-2-40-15,0 0-17 16,-2 2-16-16,2 3-17 15,0 1-5-15,0 3-9 16,0-5-1-16,-3 1-4 16,-1 2-21-16,3-5-42 15,1-2-69-15,1 0-177 16</inkml:trace>
  <inkml:trace contextRef="#ctx0" brushRef="#br0" timeOffset="49702.282">13930 7519 234 0,'-3'0'119'0,"3"0"-36"16,0 0-19-16,-6 0-15 15,5 6-12-15,-1 5-18 16,-5 5-4-16,4-2 1 16,-6 5 0-16,3 0-7 15,-2 0-4-15,-1-1-1 16,1-3-4-16,3-4 0 15,0-5-6-15,1 0-13 0,1-3-29 16,2 1-23-16,1-4-74 16,0 0-119-16</inkml:trace>
  <inkml:trace contextRef="#ctx0" brushRef="#br0" timeOffset="50109.5179">13901 7676 12 0,'0'0'180'0,"0"0"-101"15,0 0-11-15,-2 0-15 16,2 0-11-16,0 0 0 0,0 0-11 16,0 0-13-1,0-1-3-15,2-1 0 0,8-1-5 16,-1 0-2-16,2 0-6 15,1 3 2-15,-1 0-3 16,0 0 2-16,-1 0 0 16,0 8-2-16,1 0-1 15,5 6-1-15,-5 2 0 16,1 4-5-16,-3 4 5 16,-5 1-4-16,-2-5 5 15,-2 1 1-15,0-1 1 16,0-1 0-16,-3 2 3 15,-14-3-1-15,2-1 1 0,0-4 5 16,-3-5-2-16,-1-3-3 16,6-5-5-16,1 0-10 15,4-2-31-15,-2-14-27 16,6-1-25-16,3-6-45 16,1-3-52-16</inkml:trace>
  <inkml:trace contextRef="#ctx0" brushRef="#br0" timeOffset="50434.6893">13937 7525 165 0,'-7'0'231'16,"5"0"-123"-16,2 0-47 16,0 0-21-16,0 0-27 15,0 0-8-15,0 0-4 16,12 0 5-16,1 0-3 16,6 5 2-16,4 6 0 15,4 0 0-15,-2 0-5 0,0-2-2 16,2 0-4-1,-4-3-15-15,0-1-12 0,-3-1-39 16,2 1-43-16,-5-2-115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22:5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6152 243 0,'-2'0'168'15,"2"0"-75"-15,0 0-36 16,0 0-24-16,2 0-14 15,9 2-12-15,11-1 13 0,-2 3-2 16,3-1-2-16,-1 1-4 16,-3 1-5-16,-3-3-1 15,-1 3-5-15,-3-2-1 16,0 0 0-16,-2-1-1 16,0-1-11-16,3-1-31 15,2 2-53-15,12 1-110 16</inkml:trace>
  <inkml:trace contextRef="#ctx0" brushRef="#br0" timeOffset="575.9085">17665 6285 247 0,'-2'0'137'0,"1"0"-36"15,1-2-37-15,0 1-23 16,0 1-18-16,0 0-2 15,4 0-11-15,15 0 9 16,4 0-1-16,9 0 4 16,1 1-1-16,8 3-7 15,-5 0 0-15,7-1-7 0,6 1 1 16,8 0-5-16,5-1 2 16,2 1-5-16,-6-1 0 15,-6 0 1-15,-12 0-1 16,-14-1 3-16,-9 2-3 15,-6-4 0-15,-10 0-2 16,-1 0-3-16,0 0-11 16,0 0-7-16,0 0-26 15,0 6-57-15,-3-3-103 16</inkml:trace>
  <inkml:trace contextRef="#ctx0" brushRef="#br0" timeOffset="1819.7357">18899 6195 216 0,'0'0'67'0,"0"0"14"16,0 0-26-16,0 0-21 15,0 0 3-15,0 0 12 16,0 0-11-16,0 0 12 16,0 0-11-16,0 1-11 15,1 2-6-15,9 0-4 16,3 0-1-16,3 0-9 16,-3-3-4-16,9 1-2 15,-2-1-2-15,5 0 1 16,5 0-2-16,-7 0-1 15,-1 0 2-15,-5 0-3 0,-12 0-3 16,-4 0-7-16,5-1-17 16,-6-5-20-16,1 0-45 15,-1-1-96-15</inkml:trace>
  <inkml:trace contextRef="#ctx0" brushRef="#br0" timeOffset="11968.2899">11589 6462 117 0,'0'-1'131'0,"0"-1"-52"15,0 1-6-15,0 1-25 16,0 0-8-16,0-2-12 16,0 1-6-16,0-1-6 15,-9 2 5-15,-1 0-7 0,-1 0 2 16,-2 0-1 0,-6 0-10-16,3 6 1 0,-6 5-3 15,2 0 2-15,1 1-2 16,9-2 3-16,2-3-5 15,4 0 1-15,4-3-2 16,0 4-2-16,0-1-1 16,9 4-2-16,4 0-2 15,6-2-4-15,-4 4-1 16,5-5-5-16,-2 6-5 16,-4 1-1-16,-3 0 14 15,-4 2 7-15,-5-1 2 0,-2-1 0 16,0-1 0-1,-10-4 3-15,-11-3-3 0,0-3 4 16,-3 0-4-16,0 0 0 16,0-2-2-16,9 1-10 15,5 2-36-15,5 1-28 16,5-1-56-16,5-4-114 16</inkml:trace>
  <inkml:trace contextRef="#ctx0" brushRef="#br0" timeOffset="12382.0953">11664 6531 209 0,'-4'0'86'15,"-3"0"-3"-15,-2 0-22 16,-1 11-23-16,0 5-16 16,4 7-6-16,-3 4-5 15,2 2 6-15,7-1-17 16,0-1 3-16,0-1-1 16,19-7-4-16,3-4 1 15,2-8-16-15,3-7-20 16,-3 0-10-16,-3-22 10 0,-3-7 22 15,-7-5 1-15,-9 3 6 16,-2 2 7-16,0 7 1 16,-17 8 27-16,0 4 7 15,0 10-8-15,4 0-3 16,0 3-4-16,1 13-19 16,5 4-3-16,4-2-29 15,3 2-44-15,0-3-50 16,15-5-96-16</inkml:trace>
  <inkml:trace contextRef="#ctx0" brushRef="#br0" timeOffset="12941.3765">11836 6789 127 0,'0'0'221'0,"0"0"-152"15,0-8-51-15,12-8-5 16,5-5-3-16,-2 0 11 16,-2-3-1-16,4 1 1 15,-5-1-7-15,1-3-5 0,4 1-2 16,-4 2-5-1,-3 7-1-15,-3 4-1 0,-2 5 0 16,-5 5-1-16,0 3 1 16,1 0 0-16,-1 2-4 15,6 12 2-15,-5 4 1 16,1 7 1-16,-2-1-1 16,0 4 0-16,0-3 1 15,0-3-1-15,3-3-1 16,6-6 2-16,1-5-5 15,0-7-16-15,1-1-10 16,3-1 0-16,1-19 26 16,0-4 5-16,2-2-1 15,-2 2 2-15,-4 5 4 16,-1 4 2-16,-3 6-1 0,-4 2-1 16,-3 6 3-16,2 1-1 15,0 0-1-15,3 1 6 16,-2 12-6-16,2 1-6 15,0 3-2-15,-5 1-6 16,2 0-6-16,-2 2-12 16,0 0-11-16,0 0-57 15,0 0-44-15</inkml:trace>
  <inkml:trace contextRef="#ctx0" brushRef="#br0" timeOffset="13280.3112">12218 6795 260 0,'0'-9'105'16,"2"-5"-39"-1,9-3-20-15,2-2-16 0,8-6-14 16,2-3-3-16,5-1 5 16,3-2-7-16,-3 0 16 15,2 2-23-15,-7 3 6 16,-3 3-6-16,-1 10 2 15,-9 5-5-15,-7 4 0 16,-1 4 2-16,-2 0 3 16,1 8 5-16,5 9-5 15,-5 6-1-15,1 3-5 16,-2 6 1-16,0 2 0 16,0 1 0-16,-2 4-1 0,-6-3-3 15,3-3 0-15,-4-4-19 16,1-7-25-16,3-4-18 15,0-5-51-15,5-13-76 16</inkml:trace>
  <inkml:trace contextRef="#ctx0" brushRef="#br0" timeOffset="13469.2978">12347 6690 71 0,'-6'0'237'0,"6"0"-127"0,0 0-27 16,2 0-27-1,15 4-14-15,3 3-17 0,2 0-11 16,1 3-13-16,0-5 0 16,-1-1-1-16,0-1-13 15,-9-3-25-15,4 0-29 16,-2 0-61-16,12 0-136 16</inkml:trace>
  <inkml:trace contextRef="#ctx0" brushRef="#br0" timeOffset="13819.6023">12759 6799 287 0,'0'0'121'0,"0"-1"-55"15,0-1-27-15,12 2-1 16,5 0-14-16,1 0-5 0,9 0-12 15,-4 0-2-15,1 0-5 16,3 5 0-16,-7-4-20 16,-5 0-30-16,-2 2-50 15,-2-3-101-15</inkml:trace>
  <inkml:trace contextRef="#ctx0" brushRef="#br0" timeOffset="14022.3281">12960 6674 379 0,'0'0'143'15,"3"0"-75"-15,19 9-6 0,7-1-35 16,-1-2-19-16,3-4-6 16,1-2-2-16,-2 0-12 15,-8 0-14-15,-3 0-64 16,-8-4-50-16,-9 3-189 15</inkml:trace>
  <inkml:trace contextRef="#ctx0" brushRef="#br0" timeOffset="15298.103">13705 6593 140 0,'-1'0'80'15,"1"0"-6"-15,0 0-8 16,0 0-29-16,0 0-4 0,0 0 4 16,0 0 9-16,0 0 2 15,0-1-1-15,0-1-2 16,0 2-11-16,0-2 5 15,0 2-8-15,3 0-7 16,11 0-4-16,2 0-9 16,6 0-1-16,5 0-9 15,0 0 1-15,1 0-2 16,-1 0 0-16,1 0 0 16,-6 2 0-16,0-2 2 15,-8 3-2-15,-3-3 0 16,-4 0-2-16,-6 3-2 15,-1-1-17-15,0 1-18 0,0 6-28 16,-3 0-76-16,-7 0-239 16</inkml:trace>
  <inkml:trace contextRef="#ctx0" brushRef="#br0" timeOffset="16273.8859">14259 6598 109 0,'0'-3'136'15,"0"-2"-49"-15,0 2-23 16,0-1-24-16,0 2-16 16,0 1-6-16,0-1-6 15,0 2 11-15,0-1-1 16,0-2 1-16,0 0-7 16,-7-1-1-16,3 1-4 15,-5 3-2-15,-3 0 1 16,-3 0 0-16,0 0 4 0,-3 13-8 15,1 2 0-15,-1 3-1 16,-2 1 3-16,6 6-4 16,3 0-1-16,2 2 0 15,8 2-3-15,1-3 0 16,0-3 1-16,16-4-3 16,9-3-2-16,0-7 1 15,6-6-7-15,-5-3-3 16,3 0 2-16,-6-17 2 15,0-8 4-15,-3-10 3 16,-4-3 1-16,-6-2-1 16,-5-2 1-16,-5 1 2 15,0 6-1-15,0 8 3 0,-15 8-3 16,-2 12 3-16,-3 5-1 16,-2 2 2-16,-1 6-4 15,2 14-2-15,7 1-14 16,2 0-26-16,8 4-52 15,4-7-110-15</inkml:trace>
  <inkml:trace contextRef="#ctx0" brushRef="#br0" timeOffset="16568.3967">14391 6803 228 0,'0'0'175'16,"0"0"-78"-16,0 0-44 15,2 0-22-15,-1 0-25 16,3 0-6-16,-2 0-4 0,-2 0-33 16,1 0-58-1,6 0-115-15</inkml:trace>
  <inkml:trace contextRef="#ctx0" brushRef="#br0" timeOffset="17470.842">14704 6493 100 0,'-10'-4'143'0,"3"4"-73"16,0-1-7-16,-3 1-19 15,7 0-18-15,-4 0-9 16,3 0-1-16,-5 8 10 15,-1 1-3-15,0 4-6 16,0 2 2-16,5 0-14 16,-2-2 5-16,6 1-3 15,1-2-5-15,0 3 0 0,0-2-2 16,0 1 0-16,0 0-1 16,0-1 0-16,1-1-2 15,8 3 1-15,-3-1-5 16,1 0 3-16,3 0 1 15,0 2-2-15,0-2-3 16,0 0 0-16,-4 1 0 16,3-4-1-16,-2 0 2 15,-4-2-2-15,-3 0 3 16,0 1-2-16,0-3 8 16,0 0-1-16,0-1 2 15,-10-2-2-15,-2-3 1 16,1-1-1-16,-3 0 0 15,-1 0-1-15,2-4 2 0,3-5 0 16,0 0-1-16,5 2-4 16,-2 0 4-16,5 1 1 15,1 3 0-15,-1 2 2 16,2-1 4-16,0-1-6 16,0 0 0-16,0-1-1 15,5-1 1-15,7 1 2 16,5 1 3-16,-3-4-1 15,7 3 0-15,0-2 3 16,4-1-1-16,2-3 5 0,-3-1-7 16,-1-6 5-1,-2-2-6-15,0-3-3 16,-3 0 2-16,-6-3-2 0,0 7 1 16,-9-1 2-1,1 1 8-15,-4 1-1 0,0 1 0 16,0-2-2-16,-9 3 0 15,-8 3-2-15,1 0-4 16,-3 6-1-16,0 3-1 16,5 3 0-16,-5 0-9 15,6 0-18-15,0 9-39 16,4 4-81-16,1 0-204 16</inkml:trace>
  <inkml:trace contextRef="#ctx0" brushRef="#br0" timeOffset="18453.4929">15274 6522 1 0,'0'-1'183'0,"0"1"-102"15,0 0-4-15,0 0-12 16,0 0-10-16,0 0-5 16,0 0-14-16,0 10-8 15,0 9-9-15,0 3-6 16,0 5-6-16,0 4-1 16,0 1-3-16,-5 1 7 15,-4 0-4-15,1-6-1 16,3 0-2-1,-2-7-2-15,6-2-1 0,1-6-1 16,0-3 1-16,0-4-9 16,0-5-16-16,0 0-24 0,0 0-25 15,0 0-30-15,0-9-78 16</inkml:trace>
  <inkml:trace contextRef="#ctx0" brushRef="#br0" timeOffset="18712.1654">15195 6612 317 0,'0'0'128'15,"0"0"-69"-15,2 0-19 0,18 0-11 16,0 0-4-1,3 0-4-15,1 7-18 0,-1-3 2 16,3 2-3-16,-5-3-2 16,-1-1-2-16,-2 2-19 15,-1-3-24-15,-5 5-42 16,-2 1-88-16</inkml:trace>
  <inkml:trace contextRef="#ctx0" brushRef="#br0" timeOffset="20847.7016">15851 6647 107 0,'0'-2'88'0,"0"2"-32"16,0-4-17-16,0 2-12 15,0 0-12-15,0 2 22 16,0-1 3-16,0 1-3 0,0 0-7 15,0 0 1-15,-7-2-5 16,0 0-8-16,-1 2-4 16,-1 0-7-16,1 0-1 15,3 0-1-15,-5 0-1 16,0 2-1-16,-2 9 1 16,-6 0-2-16,3 4 3 15,2 5 3-15,3 0 0 16,1 4-3-16,9 0-2 15,0-2-3-15,2 3 2 16,18-3-4-16,3-4 0 16,8-6 0-16,0-6 0 15,1-6-5-15,-6 0-3 16,3-12 4-16,-7-10 4 16,0-7-1-16,-11-4 2 0,-2-3 0 15,-8-1 0-15,-1 6 2 16,-1 5-1-16,-16 7 8 15,0 7-3-15,-4 4 0 16,1 5-4-16,-1 3 2 16,8 0-3-16,-2 11-3 15,8 1-14-15,2 1-21 16,5 4-40-16,0 1-69 16,0 0-120-16</inkml:trace>
  <inkml:trace contextRef="#ctx0" brushRef="#br0" timeOffset="21103.7048">16078 6864 364 0,'0'3'114'16,"0"1"-37"-16,0 2-41 15,-2-1-27-15,2-2-9 0,0-3-11 16,0 0-53-16,0 0-81 16,2 0-235-16</inkml:trace>
  <inkml:trace contextRef="#ctx0" brushRef="#br0" timeOffset="21661.251">16250 6481 305 0,'-1'0'117'16,"1"0"-38"-16,0 0-42 15,0 0-27-15,18 5 1 16,5 3-3-16,8-1-7 15,0 2-1-15,-3-1 0 16,3-1 0-16,-8 1-2 16,-3-4 2-16,-4-1 1 15,-12 0 0-15,3-1-1 0,-7 7 0 16,0 4 5-16,0 3-2 16,0 5 1-16,-5 1-1 15,-1 4-2-15,-5-2 0 16,0 3 8-16,-5-3 4 15,6-2 1-15,-1 3 2 16,-1-6-5-16,2 2-1 16,-2-1 0-16,4-4 1 15,2-2-6-15,0-4 2 16,5-2-5-16,1-4-2 16,0-2 0-16,0-1-2 15,0-1 1-15,0 0-14 0,0 0-10 16,0 0-37-1,0 0-28-15,3 0-81 0,7-9-156 16</inkml:trace>
  <inkml:trace contextRef="#ctx0" brushRef="#br0" timeOffset="21959.2214">16300 6694 156 0,'-1'-2'204'0,"1"2"-94"16,0 0-43-16,0 0-28 16,0 0-19-16,10 0-1 15,8 3 2-15,11 5-4 16,1-3-4-16,0 2-3 15,-4-3-6-15,3 0-3 16,-7-4-1-16,0 0-1 16,-8 0 0-16,-2 0-22 15,-4 0-27-15,1 0-45 16,-1 0-125-16</inkml:trace>
  <inkml:trace contextRef="#ctx0" brushRef="#br0" timeOffset="54143.8574">11489 7031 25 0,'0'-2'101'15,"0"-2"-77"-15,5-1-4 16,2 1 4-16,-3-1-13 16,5 2 15-16,-6 2 8 15,2 1 19-15,-2-2 13 16,3 2-7-16,-1-1-12 15,-4-1-16-15,4-1-3 16,-1 1-15-16,-3 0 1 0,1-1 5 16,-2 1-4-1,0 1 2-15,0-1 1 0,0 2 5 16,0 0-4-16,0 0-3 16,-7 0-7-16,-1 0 1 15,-2 0-4-15,-2 0-1 16,-1 6 0-16,-1 3 0 15,2-1-3-15,1 0-1 16,5 2 0-16,-3 0-1 16,2 1 0-16,2-2-2 15,2 0 1-15,3-2-4 16,0 1-3-16,0 3 1 16,7-2-3-16,4 2 2 0,-1 2-2 15,7 0 0-15,-5-1-3 16,0 1 5-16,-1-4-1 15,-6 1 4-15,3 0 1 16,-8-2 4-16,0 1 1 16,0-1 2-16,-11-1 6 15,-9-3-5-15,-2-1-1 16,-3-3-3-16,-4 2 2 16,8-2 0-16,4 0-2 15,7 0 0-15,6 0-15 16,4 0-32-16,0 0-51 15,9 0-97-15</inkml:trace>
  <inkml:trace contextRef="#ctx0" brushRef="#br0" timeOffset="54588.1138">11666 7074 281 0,'-3'0'95'0,"1"0"3"16,1 0-37-16,-3 0-34 16,2 0-3-16,-2 12-2 0,-5 5-8 15,0 4-4-15,-1 4 3 16,2 3-7-16,8 0 4 15,0 2-7-15,0-3-3 16,17-4-1-16,3-10-7 16,5-7-11-16,2-6-22 15,1-9-4-15,2-16 10 16,-10-9 19-16,-11-3 16 16,-9-1 0-16,-2 4 35 15,-15 6 2-15,-1 8-7 16,3 8-11-16,-4 11 2 15,3 1-12-15,-1 3-9 16,-2 14-1-16,6 3 1 0,2 0 0 16,2-4-20-1,9-1-36-15,0-3-25 0,0-4-71 16,17-4-47-16</inkml:trace>
  <inkml:trace contextRef="#ctx0" brushRef="#br0" timeOffset="55531.9077">11810 7358 79 0,'-4'0'314'0,"3"0"-223"15,1 0-41-15,0 0-14 16,0-4-20-16,11-8 6 16,6-3 2-16,-2-3 2 15,4-2-8-15,-1-1-3 16,-1-3-5-16,4-2 1 16,-1-1 0-16,2 2-7 15,-3 3-4-15,-6 4 1 16,-1 4-2-16,-4 8 0 15,-5 4-1-15,-1 2-1 16,3 0 3-16,-5 3 2 16,0 14 4-16,0 4 10 0,0 7-7 15,0-2-2-15,-5 2-6 16,2-6-1-16,3-1-1 16,0-6-1-16,0-3-2 15,0-3-1-15,7-3 1 16,-1-4-4-16,4-2 4 15,2 0-4-15,6-14 2 16,1-10 4-16,3-3 1 16,1 0 2-16,-3 6 0 15,-5 6 1-15,-5 7 0 16,-5 4-2-16,-2 4 0 16,-3 0 4-16,2 0 0 0,-2 0 1 15,1 15-5-15,3 4 10 16,-4 4-4-16,0 1-2 15,0-2-4-15,0-1-4 16,0-2-13 0,0-3-19-16,0-2-18 0,3-3-27 15,-1-2 2-15,-1 0-43 16,5-1 23-16,-5-3 52 16,-1-1 41-16,0-4 6 15,0 0 33-15,0 0-6 16,0 0-13-16,2 0 12 15,0 2-3-15,-2-2 3 16,7 1 6-16,-4-1 10 16,8 0-9-16,1-3-2 0,5-10 13 15,-1-5 1-15,4-3-8 16,1-2-11-16,2-1 2 16,-1 0-3-16,5-2-9 15,-1 0-11-15,3 1 4 16,-6 5-8-16,-4 4 0 15,-6 8-2-15,-10 6 0 16,4 2 1-16,-7 0-3 16,1 0 1-16,6 9 2 15,-3 8 4-15,-1 3-3 16,2 5-1-16,-3 4-2 0,-2 1-5 16,0 2-1-1,0 1-9-15,0-3-6 0,0 0-9 16,0-3-11-16,-12-7-19 15,0-8-43 1,1-12-75-16</inkml:trace>
  <inkml:trace contextRef="#ctx0" brushRef="#br0" timeOffset="55708.0317">12395 7285 243 0,'0'0'161'16,"0"0"-75"-16,10 3-36 15,9 9 2-15,4 2-25 16,0-3-22-16,-1 0-5 16,-2 0-9-16,-1-4-27 0,-5 1-40 15,3-4-81-15,5-1-145 16</inkml:trace>
  <inkml:trace contextRef="#ctx0" brushRef="#br0" timeOffset="55965.2011">12731 7434 81 0,'-3'0'308'0,"3"0"-183"16,0 0-67-16,3 0-20 15,12 0-7-15,5 7-10 16,2 2-12-16,0 2-8 16,1-2-1-16,-3 0-2 15,-5-3-16-15,-3-3-27 16,-4-3-40-16,-1 0-70 16</inkml:trace>
  <inkml:trace contextRef="#ctx0" brushRef="#br0" timeOffset="56170.8329">12885 7300 43 0,'0'1'426'16,"6"5"-322"-16,23 1-24 16,6 1-20-16,5-1-42 15,-5-3-4-15,2-1-12 16,-5-1-2-16,-7-1-16 15,-10-1-17-15,-5 0-45 16,-5 0-27-16,-3 0-136 16</inkml:trace>
  <inkml:trace contextRef="#ctx0" brushRef="#br0" timeOffset="56983.3755">13616 7283 223 0,'-2'0'130'16,"2"0"-27"-16,0 0-31 16,0 4-21-16,12-2-11 15,8 1-2-15,5 0-9 16,5 3-2-16,2-1-4 15,-4 0 1-15,7-2-14 16,-10 3 2-16,-2-4-6 16,-3 0-5-16,-8 1-1 15,-3 0 0-15,-6-3-6 16,-3 1-16-16,0-1-25 16,0 0-52-16,1-4-117 15</inkml:trace>
  <inkml:trace contextRef="#ctx0" brushRef="#br0" timeOffset="57645.4904">14226 7287 190 0,'0'-2'82'16,"0"-4"-36"-16,0 0-12 15,0 0 3-15,0 1 5 16,0 1 14-16,0 1 0 16,0-1-7-16,0 0-11 0,-4 3-4 15,-1-1-12 1,-3 2-1-16,-4 0-10 0,2 0-3 15,-9 5-2-15,2 10-5 16,-9 8 7-16,3 1-5 16,1 3 6-16,3 0 0 15,8-1-3-15,8-5-5 16,3 1 0-16,0-2-1 16,20-4-2-16,5-4 1 15,7-6-2-15,8-6 0 16,-5 0-6-16,0-5 0 15,-5-14-1-15,-8-8 3 16,-5-6-1-16,-7-5 8 16,-9 1 0-16,-1 3 1 0,0 7 1 15,-8 10-2-15,-7 6 3 16,-5 9 1-16,-3 2 0 16,-6 0-4-16,4 13-5 15,3 3-3-15,5-3-29 16,6 1-26-16,9-4-55 15,2-2-102-15</inkml:trace>
  <inkml:trace contextRef="#ctx0" brushRef="#br0" timeOffset="57962.3643">14410 7498 427 0,'0'0'125'15,"0"1"-40"-15,0 2-40 0,0-2-20 16,0 2-10 0,0-1-11-16,0 1-4 0,0 1-13 15,0 0-19-15,0 0-51 16,0-3-123-16</inkml:trace>
  <inkml:trace contextRef="#ctx0" brushRef="#br0" timeOffset="58599.3264">14615 7363 302 0,'-3'0'152'0,"3"0"-49"0,0 0-37 16,0 0-25-1,0 0-23-15,0 0-5 0,0 0-9 16,0 0-3-16,2 0 0 16,9-5 2-16,4-8 2 15,5-3 2-15,7-7-3 16,-3 0 0-16,-1 0-4 15,-1 1 2-15,-9 6-2 16,-2 4 0-16,-2 4 0 16,-6 5 0-16,1 2 1 15,-3 1-1-15,-1 0 3 16,0 0-1-16,0 3 3 0,0 12-5 16,0 4 4-16,0 7-1 15,-1 2-1-15,-8 7-2 16,2 1 0-16,3 6 2 15,-6 1 1-15,0-5 3 16,0-3 2-16,5-7 1 16,1-6-7-16,4-7-2 15,0-5-4-15,0-5-30 16,0-5-22-16,0 0-37 16,0 0-88-16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28:50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14717 10404 13 0,'0'0'0'0,"4"0"-7"16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36:35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2227 10766 126 0,'0'0'108'16,"0"0"-55"-16,0 0 10 16,0 0-21-16,0 0-18 15,0 0 9-15,0 0-6 16,0 0 4-16,0 2-5 0,0 0-5 16,0-2 0-16,0 0-4 15,0 0-3-15,0 0-8 16,0 0 3-16,0 0-8 15,0-13 0-15,0-9 3 16,4-8 0-16,6-5-2 16,-1 0 1-16,-2 1 1 15,-1 2-3-15,-1 7-2 16,-1 4 3-16,-1 6-4 16,-1 4 3-16,0 5-3 15,-1 2 1-15,1 2 1 16,-1 2-1-16,1 0-2 0,2 0 1 15,2 0-5 1,2 0 6-16,6 0 1 0,-3 5-1 16,3 7 2-16,-2 3 7 15,-4 2-1-15,0 2 1 16,-1 0 1-16,0 1-4 16,-2-2-3-16,-2 2 0 15,4-4-1-15,-3-3 0 16,2 0-2-16,-3-3 3 15,2-2-2-15,-2-2 2 16,-1-2-1-16,1-2 0 16,-1-1 0-16,0-1-2 0,0 0 1 15,-1 0-1 1,1 0-4-16,3-9 5 0,1-7 0 16,3-8 8-16,-1-4 9 15,2 0 0-15,-3-2-6 16,0 3-6-16,-2 3-1 15,0 3-2-15,2 7-4 16,-4 5 5-16,-2 5-3 16,1 1 0-16,-2 2-1 15,0 1-12-15,0 0-28 16,0 0-30-16,0 0-58 16,5 2-131-16</inkml:trace>
  <inkml:trace contextRef="#ctx0" brushRef="#br0" timeOffset="343.5378">2542 10709 267 0,'0'-9'78'16,"0"-7"6"-16,6-5-45 15,2 0-18-15,2-3 10 16,3-2-6-16,-1 0-11 16,1 3-4-16,-3 1-5 15,-1 4-2-15,-3 6-1 0,0 5-3 16,-3 5 2 0,-2 2-1-16,3 0 0 0,1 11-1 15,3 10-1-15,4 4 2 16,-2 8 0-16,-1-4-2 15,-6 0 1-15,-2-5-20 16,-1-5 3-16,0-4-20 16,0-3-55-16,-1-4-29 15,-11-8-66-15</inkml:trace>
  <inkml:trace contextRef="#ctx0" brushRef="#br0" timeOffset="510.7762">2542 10709 28 0,'39'-94'240'0,"-36"95"-181"0,9 7 8 16,6-1-29-16,3-1-13 15,0-2-15-15,-1-3-3 16,-3-1-7-16,-6 0-33 16,2 0-81-16,-5-1-48 15</inkml:trace>
  <inkml:trace contextRef="#ctx0" brushRef="#br0" timeOffset="721.0847">2785 10465 157 0,'2'8'221'0,"1"6"-172"15,2 1 22-15,0 2-28 16,3-1-27-16,-1 2-5 15,-1-2-9-15,3 3-4 16,-2-3 1-16,-1-2-10 16,0-2-23-16,-3-5-43 15,-2-1-74-15</inkml:trace>
  <inkml:trace contextRef="#ctx0" brushRef="#br0" timeOffset="1093.7831">2902 10439 137 0,'0'0'249'15,"0"0"-165"-15,0 10-24 16,0 2-52-16,3 6-6 16,4 2-2-16,-1 2 4 15,1 4-2-15,0 3 3 16,0-2-4-16,0-4 3 15,1 1-3-15,2-8-1 16,0-4 1-16,2-3-1 16,-2-6-1-16,2-3-4 15,-1 0 2-15,1-14-3 0,-1-8 6 16,1-7 11 0,0-3 14-16,-2 1 6 15,0 3-7-15,-2 4-5 0,1 4-9 16,-4 6-5-16,-2 5-4 15,-3 8-2-15,0 0-3 16,0 1-8-16,0 0-33 16,0 0-21-16,0 11-74 15,0 7-167-15</inkml:trace>
  <inkml:trace contextRef="#ctx0" brushRef="#br0" timeOffset="1457.9644">3160 10713 342 0,'0'0'99'16,"0"0"-27"-16,0-8-37 16,0-5-15-16,3-4-4 15,8-4-1-15,1-2-7 16,5-1 1-16,-4-2-3 15,-1 4 10-15,-1 2-1 16,-2 4 0-16,0 4-1 16,-5-2-7-16,2 4 2 0,-2 1-6 15,2 1-1 1,0 4 1-16,1 1-3 0,0 1 0 31,1 2 0-31,0 0-3 0,4 0-7 0,-2 0 0 16,3 0-16-16,-1 0-9 15,-4 0-21-15,-1 0-18 16,-7 0-51-16,0 2-26 16,0 1-45-16</inkml:trace>
  <inkml:trace contextRef="#ctx0" brushRef="#br0" timeOffset="1671.5094">3183 10544 63 0,'0'1'254'0,"0"2"-155"16,0-1-39 0,0 3-45-16,11-3-8 0,8 0 3 15,1 1-2-15,0-2-2 16,0 1-5-16,-2-2-1 16,-2 0-7-16,-3 3-2 15,-4 1-22-15,-5-4-22 16,-4 4-38-16,0 0-34 15,0 2-82-15</inkml:trace>
  <inkml:trace contextRef="#ctx0" brushRef="#br0" timeOffset="1822.4317">3277 10667 162 0,'0'3'150'15,"6"2"-50"-15,14 2-20 0,0-2-44 16,0 0-22-16,1-5-14 15,-5 0 0-15,-6 0-40 16,-3 0-49-16,-7 0-87 16</inkml:trace>
  <inkml:trace contextRef="#ctx0" brushRef="#br0" timeOffset="2184.0052">2762 10824 248 0,'1'0'83'16,"-1"0"-11"-16,0 0-18 16,0 0-4-16,2 0 4 0,-1 1-15 15,1 14 10 1,0 6-24-16,-2 6-6 0,0 2-5 16,0 1-11-16,0-4-3 15,0-6-7-15,0-4-13 16,0-7-34-16,0-6-39 15,0-3-73-15,0 0-105 16</inkml:trace>
  <inkml:trace contextRef="#ctx0" brushRef="#br0" timeOffset="2684.1613">2800 10768 70 0,'0'-2'258'0,"0"2"-164"15,0 0-29-15,4 0-26 0,3 0-32 16,3 0 1-16,4 0-4 16,0 0 1-16,-3 0-4 15,-1 0 2-15,-1 0-1 16,-3 0-2-16,-1 2 0 16,-3 3-1-16,1-1-1 15,-3 2-5-15,0 3 7 16,0 2 0-16,0 2 3 15,-10 2 3-15,-5 2 0 16,-2-3 9-16,7 1 3 16,2-8 7-16,3-3-8 15,5-4-6-15,0 0-9 0,0 0-1 16,0 0-1-16,0 0 1 16,0 0-1-16,0 0-3 15,3 0 2-15,7 0-5 16,0 0 3-16,7 2-13 15,-4 2 5-15,1 1-5 16,-3 6 15-16,-2 1-3 16,-2 4 1-16,-6 6 3 15,-1-2 0-15,0 1 2 16,-3-4-1-16,-12-1 3 16,-3-5-4-16,1-5 8 15,4-3-8-15,3-3-2 16,3 0-15-16,4 0-30 0,3-12-58 15,0-5-46 1,0-1-21-16</inkml:trace>
  <inkml:trace contextRef="#ctx0" brushRef="#br0" timeOffset="3013.8572">2982 11038 218 0,'0'0'77'16,"0"0"-22"-16,0-7-6 16,0-6-23-16,4-7 8 15,2-1-13-15,4-5 2 16,2 2-3-16,-2-3-4 0,1 4-2 16,3 1-1-16,-2 5-9 15,1 4-4-15,-3 6 1 16,-3 2-1-16,-2 2-6 15,2 3-6-15,-2 0 9 16,5 15 3-16,0 6 4 16,-6 5 0-16,5 4-1 15,-6 2-3-15,-1-1-7 16,0-1-9-16,-2-3-19 16,0-4-19-16,0-4-32 15,0-5-42-15</inkml:trace>
  <inkml:trace contextRef="#ctx0" brushRef="#br0" timeOffset="3212.4232">3042 10927 145 0,'0'0'133'16,"0"0"-59"-16,5 0-30 15,11 0-23-15,0 4-6 16,6-4-11-16,-2 3-1 15,-2-2 1-15,-3-1-4 16,-3 0-6-16,-2 0-64 16,-3 0-43-16,-4-11-59 15</inkml:trace>
  <inkml:trace contextRef="#ctx0" brushRef="#br0" timeOffset="3411.9879">3232 10779 288 0,'0'0'159'0,"0"7"-68"16,0 4-55-16,1 2-33 15,9 5-1-15,4 0-4 16,-1 2 3-16,0-2-3 16,1 0-2-16,-1-2-17 15,-1 1-27-15,-2-1-47 16,1 1-58-16</inkml:trace>
  <inkml:trace contextRef="#ctx0" brushRef="#br0" timeOffset="3631.0724">3283 11107 346 0,'-2'0'117'0,"2"0"-70"15,0-11-29-15,2-9 3 16,17-5 3-16,2-5-5 16,-1 0-17-16,-3 3 1 0,-5 1 0 15,-4 6-6 1,-4 4-4-16,-1 1-27 0,-3 3-59 16,3-1-105-16</inkml:trace>
  <inkml:trace contextRef="#ctx0" brushRef="#br0" timeOffset="4051.2448">3465 11084 121 0,'0'0'114'0,"0"-8"-44"16,0-1-22-16,0-3-5 0,0 2-3 16,0-2 0-16,0 0-5 15,4 0-4-15,-1-2 1 16,0-1-10-16,3 0-6 16,-3-3-9-16,4 0 4 15,-3-1-10-15,3-1 0 16,0 5 1-16,-2 2 1 15,-2 4-1-15,-1 5-2 16,-2-1 1-16,5 1 2 16,0 2-6-16,0-1 4 15,1-1-3-15,6 1 0 0,-3 2-2 16,-1 1 1 0,-1 0-10-16,-4 0-5 0,-1 0-11 15,-2 0 4-15,0 0-30 16,0 2-33-16,0 7-50 15,0 1-66-15</inkml:trace>
  <inkml:trace contextRef="#ctx0" brushRef="#br0" timeOffset="4252.5454">3472 10943 177 0,'0'0'124'0,"0"0"-41"16,0 0-23-16,0 0-36 15,0 0-4-15,0 0-11 16,5 0-7-16,9 1-2 0,2-1 2 16,3 3-2-16,-5 0-2 15,0 0-9-15,-2 2-25 16,-2-3-46-16,-4 0-47 16,-2 0-42-16</inkml:trace>
  <inkml:trace contextRef="#ctx0" brushRef="#br0" timeOffset="4418.1557">3472 10943 130 0,'35'108'123'0,"-35"-106"-42"15,0 0-22-15,2 3-27 16,8-1 2 0,5 1-1-16,3-1-20 0,4-1-9 0,3-1-4 15,0-2-13-15,-2 0-27 16,6 0-46-16,0 0-74 15</inkml:trace>
  <inkml:trace contextRef="#ctx0" brushRef="#br0" timeOffset="4766.1454">3783 10873 315 0,'-3'0'106'0,"-1"0"-9"0,-1 0-49 16,2 0-14-16,-2 6-10 16,2 2-3-16,-1 2-8 15,2 3-8-15,2 0-5 16,0 1-2-16,0-1 2 16,0 1-6-16,11-3-1 15,4 5-14-15,3-3 7 16,-1 1-5-16,2 2 5 15,-5 3 13-15,-2 1 1 16,-4 1-1-16,-6 1 3 16,-2-1 12-16,0-4-11 15,0 1 8-15,-10 1 0 16,-3-1-1-16,-6 3-10 16,-4 5-5-16,-9 0-47 0,-4 1-126 15</inkml:trace>
  <inkml:trace contextRef="#ctx0" brushRef="#br0" timeOffset="6427.9762">2678 11571 145 0,'2'0'108'15,"-2"0"2"-15,0 0-10 0,0 0-25 16,0 2-19-16,0 15-9 16,0 14-32-16,0 11-15 15,0 12 6-15,0 8-5 16,-2 6 3-16,-1 13-2 15,-3 4 7-15,-2 4 6 16,-4-8-5-16,8-10 5 16,2-20-10-16,2-19-5 15,0-13 1-15,5-8-2 16,3-8-4-16,-1-1 4 16,-4-1-3-16,2-1 4 15,0 0 2-15,2 0-2 16,5 0 0-16,1 0 2 0,9 0-4 15,6 0 4 1,8 0-4-16,3 0 2 16,10 0 0-16,3 0 2 0,11 0-2 15,11 0-1-15,9 0-1 16,1 0 1-16,-7 0 1 16,-14-1-1-16,-18 1-1 15,-13 0 2-15,-10 0 0 16,-5 0 1-16,-4 0 3 15,-1 2-3-15,3-1-1 16,-2 3 0-16,4-2-3 16,-2-2 3-16,-3 2-1 15,-2-2-1-15,-2 0 2 16,-3 0 1-16,0 0-1 0,0 0-4 16,1 0-7-16,0-8 4 15,5-14-1-15,5-11 8 16,4-6 0-16,3-10 6 15,4-4 0-15,-2-3-1 16,0 1 1-16,-3-4 0 16,-7-1-4-16,2-3-1 15,-6-2 0-15,-1 6 1 16,0 3-4 0,-5 10 2-16,4 8 0 0,-6 6 2 15,-1 7-2-15,-2 4 0 16,0 1-1-16,0 2 0 15,0 2 0-15,0 2 1 0,0 7-3 16,0 1 3-16,0 5 3 16,0 1-1-16,0 0 3 15,0-3 1-15,-5 3-1 16,-9 0-4-16,-3 0 1 16,-3 0 0-16,-3 0-1 15,-3 0-1-15,-3 0 7 16,-3 0-1-16,-1 0-4 15,-4 0 2-15,-1 0-3 16,-1 0 4-16,2 0-3 16,-2 0-2-16,3 0 1 15,0 0 0-15,-2 0 4 16,2 0-4-16,-4 0 5 0,-2 3-2 16,-2 2 3-16,-2 3-2 15,-2-4 6-15,7 1-9 16,3-1 2-16,-1 1-2 15,2 2-1-15,2-1 7 16,-2 7 2-16,2-2-2 16,0 5-7-16,0 0 7 15,1 1-6-15,6-6 2 16,7-2-1-16,8-5-3 16,9-4 2-16,4 0-2 15,0 0-10-15,0 0-26 16,0 0-21-16,0 0-40 15,4 0-34-15,13 0-97 16</inkml:trace>
  <inkml:trace contextRef="#ctx0" brushRef="#br0" timeOffset="6886.4463">2982 11855 171 0,'0'0'124'0,"0"0"-14"15,0 0-27-15,0 0-54 16,0-2-7-16,0-5-12 16,0-3 5-16,5-4 5 15,9-8 6-15,3-1 0 16,-1-2-5-16,4-3-7 15,-3 6-9-15,1 3 2 0,-1 0-6 16,-2 8 2-16,-5 1 1 16,-3 4-4-16,-6 5 0 15,-1 1-5-15,0 0-5 16,0 0-25-16,0 0-30 16,0 0-58-16,0 17-135 15</inkml:trace>
  <inkml:trace contextRef="#ctx0" brushRef="#br0" timeOffset="7115.4637">3190 11821 260 0,'0'0'186'16,"0"0"-83"-16,0 0-37 15,0 3-33-15,0-3-19 16,0 1-8-16,0 1-6 16,0-2-2-16,0 0 0 15,0 0-37-15,0 0-33 16,0 0-114-16,0 0-181 16</inkml:trace>
  <inkml:trace contextRef="#ctx0" brushRef="#br0" timeOffset="7342.9477">3001 11634 341 0,'0'0'128'0,"0"0"-59"16,0 0-36-16,0 3-17 15,0 8-5-15,3 0-3 16,1-1-8-16,0 2-6 16,3 1-33-16,2 3-69 0,4 2-143 15</inkml:trace>
  <inkml:trace contextRef="#ctx0" brushRef="#br0" timeOffset="7710.8238">3281 12060 188 0,'2'0'160'0,"2"0"-99"16,-1 0-15-16,4 0-23 16,-1 0-6-1,6-4 9-15,3-5-2 0,0-7 3 16,2-3-3-16,1-4 0 16,0-1-12-16,3-1-1 15,-4 4-7-15,-4 2-3 16,-5 7 1-16,-1 5-2 15,-6 1-3-15,-1 6-21 16,0 0-12-16,0 0-37 16,0 0-71-16,0 0-145 15</inkml:trace>
  <inkml:trace contextRef="#ctx0" brushRef="#br0" timeOffset="7985.4318">3491 12022 283 0,'0'-1'114'0,"0"1"-26"15,0 0-37-15,0 0-28 16,0 0 9-16,0 0-3 15,0 0-1-15,0 0-23 16,0 0 0-16,0 3-1 0,1 1-4 16,1-4-1-16,-2 0-17 15,0 0-27-15,0 0-51 16,0 0-103-16</inkml:trace>
  <inkml:trace contextRef="#ctx0" brushRef="#br0" timeOffset="8250.4316">3360 11860 274 0,'0'0'122'15,"0"0"-25"-15,0 0-46 16,0 0-24-16,0 0-4 16,0 0-6-16,0 4-13 15,0 6-4-15,2 2-6 16,1 1-31-16,4 0-72 16,5-3-164-16</inkml:trace>
  <inkml:trace contextRef="#ctx0" brushRef="#br0" timeOffset="14332.2226">5004 10801 277 0,'0'0'116'0,"3"0"-62"16,-2 0 2-16,1 0-31 15,0-9-15-15,3-8-5 16,4-5 8-16,2-5 3 15,2-2 0-15,1 2-4 16,-3 3-2-16,-1 2-8 16,2 2 3-16,-4 2-2 15,1 4-3-15,-4 5 4 16,0 5-4-16,-3 4 0 16,1 0-6-16,2 4 5 0,4 14 2 15,-2 8 2 1,5 0-2-16,-5 4 4 15,-5 0-3-15,-1-3-2 0,-1-4-9 16,0-6-25 0,0-2-40-16,0-6-100 15</inkml:trace>
  <inkml:trace contextRef="#ctx0" brushRef="#br0" timeOffset="14521.3795">5049 10659 299 0,'0'0'53'0,"8"0"-12"15,9 0-17-15,1 2-16 16,4 0-7-16,0-2 0 16,-4 0-1-16,-3 0-5 0,-3 0-69 15,-1 0-63-15</inkml:trace>
  <inkml:trace contextRef="#ctx0" brushRef="#br0" timeOffset="14753.5337">5293 10521 396 0,'0'20'33'15,"0"2"7"-15,0 4-19 16,0 1-14-16,0 0 4 0,0 0-10 16,0 2 3-16,0-4-2 15,0-3-4-15,0-2-7 16,0-6-54-16,0-4-60 16,0-9-122-16</inkml:trace>
  <inkml:trace contextRef="#ctx0" brushRef="#br0" timeOffset="15119.5442">5299 10484 169 0,'10'0'49'0,"4"0"4"0,7 0-34 16,-1 0-14-16,1 4-2 15,-8 4 7-15,2-2-1 16,-8 3 9-16,-2-1 8 16,-2-1 6-16,-3 1-7 15,0-3-9-15,0 1-11 16,0 2-4-16,-3-2 6 16,-6 4 12-16,1 1 15 15,-2-1-10-15,4 6 18 16,-1 0-20-16,2-1 11 15,1 2-7-15,4-3-15 0,0 2-11 16,0-4 2 0,7-3-4-16,3-1-9 0,2-4-15 15,-4-2-25-15,2-2-39 16,0 0-86-16,1-10-64 16</inkml:trace>
  <inkml:trace contextRef="#ctx0" brushRef="#br0" timeOffset="15434.0301">5509 10545 392 0,'-4'14'67'16,"2"7"-9"0,2 0-29-16,0 3-16 0,0 1 7 15,7-3-4-15,3 0-9 16,0-5 2-16,1-6 0 15,-4-3-8-15,3-8-1 16,-1 0-1-16,1-2 0 16,0-21 1-16,2-6 2 15,1-4 9-15,1 0 2 16,-6 3 0-16,2 6-4 16,-5 7-2-16,-5 6-4 15,2 6-6-15,-2 5 3 16,0 0-8-16,0 0-17 0,0 0-44 15,0 15-87-15,0 4-132 16</inkml:trace>
  <inkml:trace contextRef="#ctx0" brushRef="#br0" timeOffset="15820.373">5762 10555 175 0,'0'-2'153'16,"0"2"-42"-16,-3 0-32 15,-4 0-30-15,1 0-15 16,-4 16-1-16,-2 7-17 0,1 6-5 16,-5 4 0-16,5 1 3 15,2-3-1-15,7-6-11 16,2-3-2-16,0-9-5 15,11-8 4-15,6-3-29 16,-1-2 8-16,4-6-7 16,-8-14 14-16,-5-5 0 15,-4-4 6-15,-3-1 9 16,0 2-5-16,0 5 2 16,-9 8 1-16,3 9 2 15,-4 6 0-15,-2 0 4 16,2 0-4-16,-1 12-7 15,4 3-14-15,-2 2-40 0,9 1-54 16,0-2-38-16</inkml:trace>
  <inkml:trace contextRef="#ctx0" brushRef="#br0" timeOffset="16056.3517">5876 10562 244 0,'0'0'176'0,"0"0"-78"15,0 12-46-15,0 3-28 0,-1 5-12 16,1 4 2 0,0 2-7-16,-2 0 4 0,2 2-5 15,-4-4-5-15,3-4-1 16,1-4-20-16,-3-6-29 15,1-3-49-15,2-7-89 16</inkml:trace>
  <inkml:trace contextRef="#ctx0" brushRef="#br0" timeOffset="16382.7279">5900 10506 94 0,'1'-2'174'0,"8"2"-129"16,1 0-4-16,3 0-11 0,2 0-14 16,2 0 1-16,-2 8-12 15,-2 3 5-15,-1 1 2 16,0-2-4-16,-5 1-6 16,-4-1-2-16,-2 1-4 15,-1 0-5-15,0 4 7 16,0 0 4-16,-10 2 2 15,-1 3 13-15,-1 0 25 16,2-2-5-16,1-2-11 16,5-3-10-16,4 0-15 15,0-2-2-15,0 0-5 0,0-2-13 16,4-2-46-16,8-5-53 16,7-2-104-1</inkml:trace>
  <inkml:trace contextRef="#ctx0" brushRef="#br0" timeOffset="16740.6249">6092 10787 270 0,'0'0'60'0,"0"0"-12"16,0-7-19-16,0-7-11 15,0-1 10-15,7-1-2 0,-1-3 13 16,6-4-14-16,-2-2 4 16,0 0 6-16,2 0-20 15,-2-1-7-15,1 3 2 16,-1 4-2-16,0 3-6 16,-3 3-2-16,-2 7 1 15,-1 3-2-15,-3 3 2 16,-1 0 5-16,4 0-6 15,-1 0 4-15,4 0-3 16,1 2-1-16,2 3-4 16,0-3-12-16,-3 5-8 15,-2-7-29-15,-5 4-31 0,0-4-89 16,0 3-67-16</inkml:trace>
  <inkml:trace contextRef="#ctx0" brushRef="#br0" timeOffset="16958.8757">6089 10654 325 0,'-4'3'111'0,"4"-1"-30"16,0 0-39-16,0 0-39 15,0 1-3-15,10 1 0 16,7-1 0-16,2 0 0 0,-1 0-5 15,2-1-15-15,-2-1-32 16,-6-1-37-16,-5 0-35 16,-6 2-48-16</inkml:trace>
  <inkml:trace contextRef="#ctx0" brushRef="#br0" timeOffset="17133.9921">6089 10654 304 0,'55'112'93'0,"-55"-105"-26"16,8-3-27-16,10 1-13 16,4-4-18-16,7-1-7 0,1 0-4 15,2-6-20 1,-6-9-8-16,4-3-45 0,-5-4-80 16,2 0-7-16</inkml:trace>
  <inkml:trace contextRef="#ctx0" brushRef="#br0" timeOffset="17459.2856">6491 10515 335 0,'-10'8'73'0,"-3"1"5"15,1 2-39-15,2-1-8 16,2 0-10-16,5 3-6 15,1-3-6-15,2 1-4 0,0-1-3 16,0 1 0-16,0 2-4 16,0-1-1-16,9-1-2 15,-2-2-6-15,7 1-1 16,-2-1 1-16,-2-1-5 16,-5 1 12-16,-4 0 4 15,-1 3 4-15,0 0-2 16,0 2-2-16,-11-1 2 15,-4 2-2-15,-5 1 7 16,-2-2-7-16,-5-2-11 16,1-7-65-16,-5-5-110 15</inkml:trace>
  <inkml:trace contextRef="#ctx0" brushRef="#br0" timeOffset="18090.273">5347 10323 346 0,'1'-6'102'16,"2"-2"-15"-16,9-4-48 0,1-4-19 15,9-2-13-15,0-2-7 16,3 0-3-16,-3 1-26 16,-2 2-78-16,-5 8-159 15</inkml:trace>
  <inkml:trace contextRef="#ctx0" brushRef="#br0" timeOffset="23937.3113">5572 11062 90 0,'0'0'60'0,"0"0"1"16,0 0 2-16,0 0-15 16,0 0 6-16,0 0-13 15,0 0-6-15,0 0 0 16,0 0-4-16,0 0-5 15,2 0-5-15,-2 0 1 16,1 0-5-16,-1 0 6 16,0 0-7-16,0 0-3 15,0 0-5-15,0 0-2 0,0 0 1 16,0 0-3-16,0 0 4 16,0-2-3-16,-1 0 9 15,-5 0-1-15,-4 1-2 16,4 1-8-16,-4-1 6 15,-2 1-1-15,2 0-1 16,-1 0-4-16,-1 0-1 16,-2 6-2-16,4 0 3 15,-3 1-5-15,0 4 4 16,-1-1 1-16,3 1-3 16,-3 1 4-16,2 2 1 15,2-1-1-15,4 2-2 0,2 2-2 16,1 2 3-16,1 5-2 15,2 2-2-15,0 2-2 16,5-2 3-16,11-2 0 16,0-1 0-16,6-10-3 15,-1 0-3-15,5-8-4 16,2-5-4-16,4 0 7 16,-1-9-7-16,-2-12 9 15,-2-9 0-15,-3 0 5 16,-7-1 2-16,-5 3-1 15,-2 4 4-15,-3 2-2 16,-5 3 1-16,-2 5-3 16,0 0 5-16,0 0-5 15,-3 5 5-15,-15 1 1 16,-2 0-2-16,-5 3 1 0,-3 5-5 16,0 0-1-16,-4 0 0 15,3 6-2-15,-1 5-6 16,8-2-1-16,9-1-31 15,2-4-12-15,1-1-53 16,6 2-121-16</inkml:trace>
  <inkml:trace contextRef="#ctx0" brushRef="#br0" timeOffset="24553.1083">5415 11365 111 0,'0'0'127'0,"0"0"-53"16,0 0 11-16,0 0-26 15,-7 5-10-15,2 1-11 16,0 1-6-16,-1-1 1 16,-1 1-8-16,-2 3-7 15,3 0-6-15,-6 5 4 0,-3 0-4 16,-5 8 7-1,-4 2-9-15,1 1 3 0,-6 4-1 16,3 1-6-16,-1-3 2 16,4-3-7-16,2-2 1 15,10-7-2-15,1-5 1 16,3-1 0-16,4-7-2 16,0 2-2-16,1-2-1 15,-1-3-5-15,-1 1-18 16,-2 3-17-16,0-4-40 15,2 0-63-15,2 0-192 16</inkml:trace>
  <inkml:trace contextRef="#ctx0" brushRef="#br0" timeOffset="25197.5242">5104 11711 170 0,'0'0'90'15,"0"0"-47"-15,-3 0-5 16,-3 0 4-16,0 0 7 16,1 0-4-16,0 0-15 15,0 6-9-15,-4 1 4 16,4 0 0-16,-2 5-2 15,-3-2-12-15,3 2-1 16,-2 5-2-16,1 2 1 16,-1 4 4-16,-1 4 0 15,7 3 0-15,1-2-9 0,2 3-1 16,0-9-2-16,19-2-2 16,4-7-4-16,4-6 3 15,1-5-9-15,-1-2 2 16,3-6-8-16,-3-16-2 15,-5-8 10-15,-6-5 7 16,-4-5-2-16,-5 0-4 16,-6 4 8-16,-1 1 0 15,0 6 0-15,-3 6 1 16,-14 3 9-16,-3 7-1 16,4 4-1-16,-1 3 2 15,-1 6-5-15,1 0 1 0,-2 0-6 16,6 10-4-16,1 4-2 15,4-1-14-15,5-2-47 16,3-2-55-16,0-3-78 16</inkml:trace>
  <inkml:trace contextRef="#ctx0" brushRef="#br0" timeOffset="25806.0726">5575 11249 311 0,'0'5'129'0,"0"2"-41"16,0 5-47-16,0 0-24 15,5 6-3-15,12 2-2 16,2 0-2-16,2 4 14 15,6 3-4-15,3 1 7 16,-1 7-6-16,3-2 2 16,-3 0-5-16,1-2-10 15,1-4 1-15,-1-1-9 0,2-5 0 16,-5-3 0-16,1-4-1 16,-7-4-3-16,-6-3-1 15,-6-7-20-15,-6 0-3 16,-3 0-27-16,0 0-34 15,0-7-41-15,0-4-20 16</inkml:trace>
  <inkml:trace contextRef="#ctx0" brushRef="#br0" timeOffset="26446.3707">5933 11708 119 0,'0'0'99'0,"0"0"-16"0,0 0-27 15,0 0-4 1,0 0-16-16,0 0 11 0,0 0-3 16,-3 0-9-16,0 0-4 15,-4 0 4-15,0 0-10 16,-5 6 0-16,2 6-2 15,-2 2-15-15,1 4-2 16,-2 3 2-16,-1 4 4 16,-1 2-9-16,5 10 0 15,0-5-2-15,10 2 0 16,0-4-1-16,0-3 0 16,25-5-2-16,0-4-4 0,7-6 5 15,1-6-7 1,2-6 4-16,4 0-5 0,-4-10 2 15,-2-14-6-15,-3-9 1 16,-8-2 5-16,-6-7 0 16,-10-1 6-16,-6-1 2 15,0 5-2-15,-10 4 2 16,-12 9 2-16,-3 5 0 16,-3 14 4-1,-6 7 2-15,-2 0-5 0,-5 16-4 16,-2 9-7-16,4 4-4 15,4-1-19-15,5-7-45 16,8-6-54-16,2-3-138 16</inkml:trace>
  <inkml:trace contextRef="#ctx0" brushRef="#br0" timeOffset="26960.9517">5772 11976 107 0,'0'0'111'16,"0"0"-64"-16,0 0-15 15,0 0-20-15,0 0 5 16,0 0 53-16,0 0 3 15,0 0 1-15,0 2-17 16,0 5 0-16,-4 3-28 16,-8 4-4-16,-5 5-4 0,-5 4-3 15,-4 7-7 1,-6 6-4-16,0 3 2 0,-5 3-1 16,9-7 1-16,3-5-8 15,8-10 6-15,9-10-5 16,6-6-2-16,1-4 0 15,1 0-6-15,0 0-25 16,0 0-24-16,-4 0-17 16,2 0-54-16,-2 0-176 15</inkml:trace>
  <inkml:trace contextRef="#ctx0" brushRef="#br0" timeOffset="27473.2617">5480 12299 133 0,'0'-2'107'0,"0"2"-38"15,0 0 7-15,0 0-16 16,0 0-17-16,0 0-1 16,0 0-13-16,-7 6-14 15,2 7 5-15,-2 2-4 0,1 4 4 16,-1 12 0-16,4-2-2 16,-2 8-9-16,5-4 1 15,0-1-6-15,0-6-2 16,11-6-2-16,9-7 0 15,1-4-8-15,-1-9-3 16,0 0 6-16,-1-12-6 16,-3-15 6-16,-3-8-7 15,-3-3 7-15,-3-2 5 16,-7 6 2-16,0 1-2 16,-8 6 0-16,-7 7-1 15,-5 5 2-15,-2 9 3 16,3 6-2-16,-1 0 3 15,5 10-5-15,2 7-10 16,3 4 4-16,6-3-8 0,4 0-32 16,0-5-38-16,4-6-73 15,14-7-55-15</inkml:trace>
  <inkml:trace contextRef="#ctx0" brushRef="#br0" timeOffset="27906.2361">6024 11976 38 0,'-4'0'282'15,"4"0"-186"-15,0 0-43 16,0 2-9-16,7 7-5 0,4 6-1 15,8 4-12-15,3 3-5 16,1 4 0-16,0 1-3 16,1 2-5-16,3-2-6 15,-1 0-5-15,1-3-1 16,0-3-2-16,-2-3-4 16,-7-4-16-16,-1-7-19 15,-7-3-26-15,-5-4-45 16,0 0-124-16</inkml:trace>
  <inkml:trace contextRef="#ctx0" brushRef="#br0" timeOffset="28475.8803">6363 12327 11 0,'0'0'194'15,"0"0"-90"-15,0 0-16 0,0 0-21 16,0 0-18-16,0 0-14 16,-5 7-10-16,-4 6 6 15,-2 7-5-15,-1 6-3 16,-1 5-5-16,-1 6 6 16,1 8 5-16,0 7-14 15,4-2-4-15,6-6-6 16,3-12-5-16,10-12-5 15,18-9 2-15,14-11-16 16,1 0 7-16,6-20 0 16,-4-14 1-16,-6-12 4 0,-11-1-3 15,-10-2 3 1,-13 1-6-16,-5 4 12 0,0 7 2 16,-3 8 3-16,-19 8 3 15,-8 8 7-15,-2 6 2 16,0 7-5-1,-4 0-1-15,3 11-4 0,4 7-6 16,4-3 0-16,8-2-17 16,4-2-25-16,3-5-33 15,1-6-49-15,5 0-173 16</inkml:trace>
  <inkml:trace contextRef="#ctx0" brushRef="#br0" timeOffset="29515.362">7867 10550 199 0,'0'0'78'16,"0"0"-24"-16,0 0-7 16,0 0-2-16,0 5 18 15,0 8 1-15,4 7-6 16,-1 8-13-16,-3 2-7 15,0 2-21-15,0-1-4 16,0-3-5-16,0-6-5 16,-1-4-1-16,-5-5-1 15,5-8-2-15,-2-2-2 16,-1-1-9-16,1-2-21 0,1 0-14 16,-7 0-53-16,6-13-93 15</inkml:trace>
  <inkml:trace contextRef="#ctx0" brushRef="#br0" timeOffset="29934.6232">7893 10482 208 0,'6'0'68'15,"4"0"29"-15,2 3-47 0,2 3-19 16,-1 0-22-16,2 0 1 16,2-1-7-16,-3 2 0 15,2 1-2-15,-5 1 3 16,1 3-2-16,-2-1-1 16,-5 0 0-16,-4-1 0 15,-1-1-2-15,0-2 3 16,0-1 1-16,0 2 2 15,-7-1 2-15,-7 4 1 16,2 2 13-16,0 4 6 16,1 2-5-16,-2 1-6 15,3 3-3-15,3-2 2 0,2-1-4 16,5-4-3-16,0-2-7 16,0-3-1-16,3-3 0 15,9-1-10-15,-1-5-18 16,8-2-22-16,-6 0-21 15,3-5-95-15,-3-8-125 16</inkml:trace>
  <inkml:trace contextRef="#ctx0" brushRef="#br0" timeOffset="30321.9062">8078 10840 126 0,'-3'0'192'0,"3"0"-150"16,0 0 9-16,0 0-9 15,0-3-2-15,0-6 3 16,3-4-11-16,0-5-4 16,7-4-5-16,-1-3-1 15,1-3-10-15,0-1 1 16,0-1-12-16,0 2 4 15,0 8-5-15,-4 1 2 16,3 6 6-16,-2 2-1 16,-2 7-1-16,0 2-5 15,-2 2 4-15,0 0-3 0,4 0-2 16,2 0-2-16,-3 0 2 16,4 0 1-16,0 0-1 15,2 2-4-15,-1-1-10 16,-1 2-5-16,2-1-19 15,-3-2-15-15,-2 0-12 16,-4 0-43-16,-2-5-98 16</inkml:trace>
  <inkml:trace contextRef="#ctx0" brushRef="#br0" timeOffset="34298.2032">7966 11293 120 0,'0'0'165'0,"0"0"-86"16,0 0-4-16,0 0-26 16,0-1-13-16,0 1-15 15,0 0 1-15,0 0 5 0,-3 0-4 16,-8 0-6-16,1 0-1 16,-1 0 0-16,-2 6-13 15,-2 5 3-15,-1 5-5 16,2 0-1-16,-3-1 1 15,5-3-1-15,6-1 3 16,0-5-3-16,6-2-1 16,0-1-2-16,0-1 3 15,0 0-7-15,0 3 2 16,7 3 2-16,6 2 3 16,1 1 0-16,3 4-3 15,-3-1-3-15,3 3-8 0,-2 0-8 16,-3-4-3-16,-4 4 14 15,-5-5 0-15,1-1 3 16,-4 2 8-16,0-2 1 16,0 0 2-16,-15-2 1 15,0-4-4-15,-5-2 1 16,0-3 0-16,0 0 1 16,3 0-2-16,2 0 0 15,10-4 0-15,4-4-18 16,1-3-59-16,0-2-16 15,0-2-44-15</inkml:trace>
  <inkml:trace contextRef="#ctx0" brushRef="#br0" timeOffset="34886.0572">8110 11610 73 0,'0'3'118'0,"0"-3"-62"16,0 0 5-16,0 0-32 15,0 0-9-15,0 0 20 16,0 0 2-16,0 0 9 16,-3-3 1-16,-3-6-33 15,3-4-11-15,0-9-6 16,-1 2 0-16,4-6-1 15,0 2 2-15,0-3-3 16,0 0 3-16,7 1 0 16,-2 6 3-16,0 1 3 15,0 5 9-15,0 4-3 0,-1 3-4 16,-1 0-1-16,2 4-1 16,0 1 1-16,-1 0-8 15,0 2-1-15,5 0 1 16,-1 0 0-16,-1 0 3 15,3 0-3-15,1 0-2 16,-1-3 1-16,0 3-2 16,-1-1-6-16,-2 1-1 15,-4-2-15-15,-1 1-8 16,-2 1-21-16,0 0-7 16,0-2-63-16,0-2-101 15</inkml:trace>
  <inkml:trace contextRef="#ctx0" brushRef="#br0" timeOffset="35212.8309">8087 11459 199 0,'0'3'65'0,"0"-3"-6"16,0 1-25-16,0-1-10 0,0 0 20 15,4 3 6-15,6 0 9 16,-1 2-7-16,1-3-8 16,0 5-20-16,2-3-10 15,1 2-14-15,-1-3 1 16,-1 0-1-16,-1-2-13 15,0-1-12-15,0 0-12 16,-3 0-1-16,-2 0-27 16,-1-1-22-16,-1-8-49 15</inkml:trace>
  <inkml:trace contextRef="#ctx0" brushRef="#br0" timeOffset="35466.5146">8111 11633 124 0,'0'0'104'16,"0"0"-63"-16,0 0 34 15,6 0-3-15,6 0-20 16,1 0-10-16,0 0-9 15,2 4-4-15,0-1-17 16,0 1-12-16,3-4 0 16,1 0-23-16,1-4-36 15,4-15-96-15</inkml:trace>
  <inkml:trace contextRef="#ctx0" brushRef="#br0" timeOffset="36147.1881">8733 11281 249 0,'-1'0'61'15,"-1"0"18"-15,2 0-12 16,0 0-28-16,0 0-6 16,0 0-12-16,0-1-9 15,0-4 2-15,5-1 5 0,5-2-1 16,7 1-14-16,-2-2 1 16,-2 4-3-16,3 1-4 15,-2 4-1-15,-1 0 1 16,5 0 2-16,-5 4 3 15,2 8 2-15,-3 1-5 16,-2-2 3-16,-4 3-3 16,-6 1 0-16,0-2 0 15,0 1 0-15,0 0 3 16,0-4-2-16,-11 1 0 16,-4-1 0-16,-2 1 0 15,0 1-1-15,-1 1 9 16,-1-1 2-16,4 0 10 0,2 1-1 15,-1-1 8-15,8 1-2 16,-1-1-11-16,4 0-8 16,2 0-4-16,1 0-3 15,0-1 0-15,0-1-1 16,0-4-15-16,3 1-7 16,0-2-22-16,-3-2-27 15,7-2-37-15,-4-1-158 16</inkml:trace>
  <inkml:trace contextRef="#ctx0" brushRef="#br0" timeOffset="36344.795">8778 11666 165 0,'-1'7'297'0,"-1"0"-215"0,2-3-14 15,0 5-40-15,0 0-28 16,3-1-4-16,9-1-17 16,7-3-39-16,2-4-42 15,8 0-159-15</inkml:trace>
  <inkml:trace contextRef="#ctx0" brushRef="#br0" timeOffset="38805.6233">9196 11616 281 0,'0'0'72'16,"0"0"4"-16,0 0-31 15,0 0-33-15,0 0-5 16,0-3-2-16,6-9 11 16,-1-4 10-16,5-7-5 15,0-2-6-15,-2 0 0 16,-3-3 2-16,5-2-3 16,-3-2 2-16,-2 0-8 15,0 5 2-15,-2 5-3 0,-1 9 1 16,-2 7 1-16,0 3 0 15,0 3 0-15,0 0-3 16,1 0-2-16,5 0-4 16,-5 0-1-16,2 0-9 15,7 4 10-15,2 1 9 16,5-1-7-16,-4-2-1 16,-1-1-1-16,-2-1-1 15,-5 0-11-15,-1 0-14 16,-4 0-21-16,0 0-22 15,0-6-31-15,0-4-60 16</inkml:trace>
  <inkml:trace contextRef="#ctx0" brushRef="#br0" timeOffset="39028.3359">9196 11462 119 0,'0'1'227'0,"0"-1"-142"16,0 0-21-16,0 0-34 16,7 6-18-16,5-1 10 15,7-3-7-15,-3 6-11 16,-1-5-2-16,0 2-4 16,-5-3-2-16,2-2-18 0,-4 2-34 15,-3-2-47 1,2 0-105-16</inkml:trace>
  <inkml:trace contextRef="#ctx0" brushRef="#br0" timeOffset="39229.9556">9225 11624 261 0,'0'4'130'0,"0"1"-45"16,0-1-37-16,10 2-23 15,3-3-4-15,4 0-11 16,5-1-6-16,-4-2-4 16,2 0-8-16,0 0-9 15,-3-8-34-15,-3-8-46 16,0-1-83-16</inkml:trace>
  <inkml:trace contextRef="#ctx0" brushRef="#br0" timeOffset="39695.2376">9399 11664 223 0,'0'0'115'15,"0"0"-50"-15,0 0 5 0,10-13-34 16,3-10-5-16,7-7-14 15,-1-4-8-15,-4-1-8 16,0 3 1-16,-9 9-1 16,1 4-2-16,-7 10 1 15,0 8-4-15,0 1-2 16,0 0 2-16,0 14-1 16,0 6-8-16,0 7 12 15,0 8 2-15,0-2-4 16,0-1 4-16,0-4-1 15,0-3 0-15,9-9 1 16,3-3-1-16,1-8 0 16,0-5 2-16,-3 0-1 0,2-10 5 15,-2-14 4-15,5-11 12 16,0-1 11-16,0-2-16 16,-1 5 5-16,-8 6-14 15,1 3-8-15,-7 8-1 16,0 3-3-16,0 6-16 15,0 5-15-15,0 2-22 16,-6 0-54-16,3 0-149 16</inkml:trace>
  <inkml:trace contextRef="#ctx0" brushRef="#br0" timeOffset="39909.1616">9642 11446 74 0,'0'0'279'0,"0"0"-175"0,6 0-16 15,4-5-33-15,12-5-10 16,-1 3-22-16,6 4-4 16,0 0-12-16,0 3-2 15,-4 0-1-15,-3 0-4 16,-6 1-14-16,-6 4-27 16,-5-2-16-16,-3-3-23 15,0 1-68-15,0 1 0 16,0-2 3-16</inkml:trace>
  <inkml:trace contextRef="#ctx0" brushRef="#br0" timeOffset="40312.6809">9852 11450 141 0,'0'7'127'0,"0"2"-7"15,0 4-17-15,-6 5-19 16,-4 4-16 0,1 5-28-16,-3 2-17 0,1 3-10 0,2 1-6 15,2-4-7-15,7-7 0 16,0-5-4-16,0-4-14 15,7-6-24-15,6-4-18 16,-3-3-8-16,2 0-19 16,0 0 29-16,-2-5 32 15,0-4 23-15,-2-3 3 16,-1-5 1-16,1-3 18 16,8-5 19-16,-3 1-3 15,0-1-9-15,7-3 3 0,-1 2 9 16,3-3-4-16,-2 2-18 15,0 6-2-15,-2 3-10 16,-1 6 1-16,-6 3-5 16,-2 6 5-16,-4 3-2 15,-4 1 2-15,5 18 11 16,-3 3-11-16,-3 7-2 16,1-1-1-16,-1 1-4 15,0 1-1-15,0-2-3 16,0-2-12-16,-1-2-19 15,-4-4-12-15,-5-7-49 16,0-6-96-16</inkml:trace>
  <inkml:trace contextRef="#ctx0" brushRef="#br0" timeOffset="40477.0895">10022 11588 92 0,'0'0'211'0,"0"0"-110"16,0 0-28-16,6 0-39 15,10 0-17-15,6 6-14 16,7 1-3-16,-3-1-7 16,3-3-24-16,-1-3-37 15,-1 0-69-15,-4 0-100 16</inkml:trace>
  <inkml:trace contextRef="#ctx0" brushRef="#br0" timeOffset="40777.6224">10329 11523 224 0,'-4'0'102'16,"-8"0"2"-16,1 11-26 16,-1 4-28-16,2 2-16 15,0 7-10-15,1-1-19 16,8 1 5-16,1 0-10 16,1-2 0-16,18-8-4 15,3-7 0-15,1-7-11 16,2 0-6-16,-7-14 8 15,2-12-5-15,-4-5 7 16,-10-4 11-16,-2 1 7 16,-4 5-7-16,0 5 5 15,-17 3-5-15,-5 3 4 0,-1 3-3 16,-6 0-1-16,3 1-7 16,-1 2-31-16,2 2-49 15,-2-4-49-15,5 2-158 16</inkml:trace>
  <inkml:trace contextRef="#ctx0" brushRef="#br0" timeOffset="40957.117">10073 11317 114 0,'0'0'192'0,"0"0"-125"15,1 0-1-15,14 0-4 0,11 0-20 16,2 0-17-16,3 0-22 15,0 0-3-15,-3 0-1 16,-11 0-17-16,-6 0-51 16,-1 0-133-16</inkml:trace>
  <inkml:trace contextRef="#ctx0" brushRef="#br0" timeOffset="43425.6739">10780 11346 278 0,'-7'1'115'16,"4"2"-34"-16,1-3-21 16,-1 2-19-16,3-2-14 15,0 0-2-15,0 0-9 16,0 0-8-16,0 0-3 16,0 0-5-16,0 0 0 15,5 0 0-15,5 0-3 0,0-5 4 16,2 1-2-16,-1-3-1 15,4 6-1-15,2 1-2 16,0 0-7-16,1 0 3 16,-5 11 0-16,-3 1 9 15,-8 6 2-15,2-2 3 16,-4 1-4-16,0-2 7 16,0-6-1-16,-6-1-5 15,-5-3 0-15,2 3-2 16,-2 1 4-16,-1 2 1 15,-1 2 13-15,-4 3-7 16,4-2 7-16,1 3-6 16,2-1 2-16,0 0 1 0,5 1-4 15,0-5-4-15,5 0-2 16,0-3 1-16,0 2-5 16,0-1-2-1,0-1-2-15,0 2-10 0,7 0-27 16,-3-2-20-16,5-5-52 15,-1-1-184-15</inkml:trace>
  <inkml:trace contextRef="#ctx0" brushRef="#br0" timeOffset="43596.0683">10848 11857 525 0,'0'5'88'16,"0"-1"-25"-16,0-2-43 0,0-2-20 16,0 0-14-16,0 0-88 15,0-15-100-15</inkml:trace>
  <inkml:trace contextRef="#ctx0" brushRef="#br0" timeOffset="50329.0107">12311 10479 83 0,'0'0'116'0,"4"0"-39"15,-4 0-7-15,0 0 11 16,0 0-30-16,0 0-13 16,0 0-11-16,0 0-9 15,0 0-2-15,0 0 1 16,0 0 1-16,0 0-3 16,0 0 5-16,0 0-1 15,0 0-4-15,-9 0-2 16,-1 0-10-16,-7 0-1 15,4 0 0-15,-2 5-2 16,-2 2 2-16,3 3-4 0,-4 1 2 16,7 2 0-16,-1-3 1 15,2-1 0-15,7-5-1 16,1-2 0-16,2 0-2 16,0-2-2-16,0 3 2 15,0 1-7-15,0 5 3 16,8 2 5-16,6-1-4 15,1 4-4-15,-2 1-10 16,4 0-4-16,-4 4-9 16,-4-1 6-16,-4 2 3 15,-2-1 12-15,-3-2 5 16,0 1 6-16,-5-5 3 16,-10-2 0-16,-5 0-3 0,-2-4 4 15,2-2-4 1,2-2 2-16,4-3-1 0,4 0-1 15,7 0-1-15,2 0-19 16,1 0-68-16,0-7-50 16,0-5-84-16</inkml:trace>
  <inkml:trace contextRef="#ctx0" brushRef="#br0" timeOffset="50809.006">12417 10538 242 0,'0'5'75'16,"0"2"2"-16,0 2-37 15,0 6-31-15,0 3 15 16,0 3 6-16,1 3-6 0,3 2-3 16,-1 1-10-1,-1-4 1-15,5 1-9 0,-1 1 0 16,2-4-2-16,2-3 3 15,0-6-3-15,-1-7-1 16,-4-5 0-16,5 0-4 16,0-8 4-16,0-10 0 15,3-11 21-15,-3-1 0 16,0 2 2-16,-1 4-13 16,-5 4 0-16,5 2-6 15,-2 3-4-15,-4 2 0 16,4 4-15-16,-4 3-13 15,-1 3-27-15,5-1-44 16,1 4-106-16</inkml:trace>
  <inkml:trace contextRef="#ctx0" brushRef="#br0" timeOffset="51403.5179">12644 10806 118 0,'-2'0'183'0,"2"0"-125"0,0 0 9 15,0 0-29-15,2-12 0 16,13-3-1-16,-2-4-8 16,1-2-10-16,3 1 0 15,-3-3-5-15,5-1 2 16,0 0-11-16,-3 0 0 16,1 4 0-16,-5 6-4 15,-2 7-1-15,-7 4 0 16,0 3-1-16,4 0 2 15,-6 0-2-15,8 5-2 16,-6 10 3-16,4 6 10 16,-4 6-6-16,4 1 0 0,-4-1-4 15,-1-2 0-15,3-7 1 16,-2-7-4-16,6-6 2 16,-1-5-2-16,0 0-7 15,8-8 7-15,0-16 3 16,11-7 1-16,-1-5 3 15,5 6-4-15,-1 4 6 16,-7 8-3-16,-1 8 5 16,-3 5-2-16,-8 5 6 15,-1 0 4-15,0 15 4 16,-3 3-6-16,1 3-12 0,1-3-2 16,-2-3-21-1,-3-1-25-15,-2-5-55 0,3-3-102 16</inkml:trace>
  <inkml:trace contextRef="#ctx0" brushRef="#br0" timeOffset="54778.3642">12089 11202 168 0,'0'2'96'0,"0"0"-34"15,0-1 5-15,0 2-28 16,0 2-14-16,0 1 5 16,0 1-9-16,0 5 4 15,0 4-7-15,0 3 3 16,0 5-7-16,0 3-2 15,0 5-4-15,0 4-5 16,0 0 0-16,0 1-3 0,0 2 0 16,0 2 2-1,0 0 1-15,0 1-1 0,0-3 8 16,0 0-2-16,0 0-3 16,0-2 2-16,0-3-3 15,0 2 1-15,0 1-3 16,0 0 3-16,0 0-4 15,0-4 2-15,0-6-2 16,2 0 2-16,1-7-2 16,-2-3 0-16,1-7-2 15,2-3 2-15,-4-4-3 16,0-3 0-16,0 0 1 16,0 0-16-16,0 0-22 0,0 0-19 15,0-16-68 1,0-5-48-16</inkml:trace>
  <inkml:trace contextRef="#ctx0" brushRef="#br0" timeOffset="55414.9493">11845 11855 201 0,'0'0'105'16,"0"0"-27"-16,0 0 4 15,0 0-32-15,0 0-21 16,0 0-8-16,10 2-11 16,3 5 9-16,7 3 1 15,5-3-5-15,7 0-4 0,7 0-6 16,-1-2 2-16,4-1 3 15,0 1 8-15,-1 1-1 16,3-1 2-16,-1-3-5 16,6 0 4-16,1-2-2 15,9 0-5-15,-3 0 2 16,5 0-5-16,-3 0 3 16,-4 0-3-16,1 0 3 15,4 0-5-15,-1 0 2 16,5 0-4-16,1 0-2 15,-4 0 0-15,-3 0-2 16,-4 0 0-16,-6 0 1 0,-5 0-3 16,-9 0 3-16,-3 0-2 15,-8 0 1-15,-10 0 0 16,-2 0 0-16,-9 0-13 16,3-4-12-16,-2-5-21 15,-2-2-16-15,0-5-17 16,-2-2-61-16,-15 5-287 15</inkml:trace>
  <inkml:trace contextRef="#ctx0" brushRef="#br0" timeOffset="56446.9482">12198 11764 117 0,'0'0'45'16,"0"0"-5"-1,0 0 3-15,0 0 11 0,0 0 11 16,1 0 0-16,1 0-20 15,1 0 2-15,4 0-7 16,2-2-14-16,4-4-6 16,-2-2-6-16,10-2 5 15,2-4-3-15,0-2 4 16,13-2-6-16,0-3 4 16,5 0 4-16,0-3-6 0,-1 1 2 15,2-4-5-15,0 0 0 16,0-1-6-16,1-3 4 15,-1 2-3-15,3 0 7 16,-3 2-5-16,-7 1 2 16,0 2-3-16,-3 0-3 15,-6 0 1-15,5-1-7 16,-6 1 2-16,-5 4 0 16,-2 8-4-16,-9 3 3 15,-4 6-2-15,-5 3-1 16,0 0-7-16,0 0-17 15,0 0-22-15,0 0-29 16,0-2-48-16,-11 2-191 0</inkml:trace>
  <inkml:trace contextRef="#ctx0" brushRef="#br0" timeOffset="57379.8435">12400 11412 218 0,'0'0'146'16,"0"0"-60"-16,0 0-35 15,0-2-36-15,0 2-15 16,0-1-3-16,0 1-17 16,0-3-33-16,0-2-85 15</inkml:trace>
  <inkml:trace contextRef="#ctx0" brushRef="#br0" timeOffset="57589.4816">12631 11191 318 0,'0'-2'134'16,"0"0"-48"-16,0 1-35 15,0 0-28-15,0 1-23 16,0 0-2-16,0 0-21 0,0 0-21 16,0 0-68-16,1 0-54 15</inkml:trace>
  <inkml:trace contextRef="#ctx0" brushRef="#br0" timeOffset="58025.7742">13056 11442 359 0,'0'0'86'0,"0"0"-16"16,0 0-41-16,0 1-29 16,0 2-1-16,-6 3-14 15,3 1-103-15,-2 0-98 16</inkml:trace>
  <inkml:trace contextRef="#ctx0" brushRef="#br0" timeOffset="58226.6723">12845 11666 324 0,'-7'0'114'0,"4"0"-40"16,-1 0-31-16,-3 0-36 16,4 0-7-16,-2 0-18 15,0 0-85-15,-3 0-129 16</inkml:trace>
  <inkml:trace contextRef="#ctx0" brushRef="#br0" timeOffset="58388.9302">12649 11648 20 0,'-23'9'407'0,"6"-9"-396"16,7 0-6-16,8-4-5 16,2-16-80-16,0-3-75 15</inkml:trace>
  <inkml:trace contextRef="#ctx0" brushRef="#br0" timeOffset="63642.6339">14559 10506 107 0,'0'-2'157'0,"0"2"-88"0,0 0-21 16,0 0 0-16,0 0-10 15,0 0-6-15,0 0-5 16,0 0-12-16,3 0 0 16,-3 0 2-16,1 0 6 15,-1 10 6-15,0 10 4 16,0 5-16-16,0 2-5 16,0 0 0-16,0-1-8 15,0-2 4-15,0 0-7 16,0-2 2-16,-1-2 1 15,1-3-2-15,0-4 0 16,0-4-1-16,-2-4-1 0,1-4-3 16,-3-1 3-16,2 0-5 15,1 0-4-15,-1 0-8 16,-3 0-7-16,3 0-23 16,1 0-18-16,-1-4-70 15,2-12-126-15</inkml:trace>
  <inkml:trace contextRef="#ctx0" brushRef="#br0" timeOffset="63953.4801">14563 10572 257 0,'0'0'102'16,"0"-3"-5"-16,7 2-39 16,5-2-5-16,3 1-8 15,5 1-19-15,0-2-12 16,2 3-4-16,-2 0 0 16,-5 0-7-16,2 0-3 15,-7 0 0-15,-4 0-2 16,1 0-4-16,-6 0-8 15,-1 0-15-15,0 0-21 16,0 0-27-16,0-3-74 0,0 2-65 16</inkml:trace>
  <inkml:trace contextRef="#ctx0" brushRef="#br0" timeOffset="64249.3638">14592 10569 209 0,'0'5'148'0,"0"4"-22"15,0 4-48-15,0 1-33 0,1 1-21 16,10 2-10-16,2 0-4 15,0-1-8-15,4-1 4 16,-4-2-4-16,4-3-1 16,-4-3-1-16,-2-1 0 15,-3-2-10-15,-5-2-12 16,0-2-20-16,-3 0-42 16,7-8-106-16</inkml:trace>
  <inkml:trace contextRef="#ctx0" brushRef="#br0" timeOffset="64993.384">14831 10722 81 0,'0'2'143'15,"0"0"-68"-15,0-2-33 16,0 0-14-16,0 0 2 16,0 0 5-16,0 0-5 15,0 0-2-15,0-4 13 16,0-9 3-16,1-3-9 15,8-2-10-15,1-3-15 16,-1-2-6-16,1 4-3 16,-4 0-2-16,2 6 0 0,1 5-1 15,-6 1-1-15,0 5 3 16,1 2-1-16,-3 0 2 16,1 0-3-16,-2 0 1 15,2 3 1-15,-1 8 1 16,-1 5 1-16,0 3 1 15,0 0-3-15,0 2 2 16,0-1-1-16,0 0-2 16,7-6 1-16,2-3-1 15,-3-4-1-15,4-5 2 16,-2-2-5-16,3 0 1 0,-1-4-4 16,4-13 8-1,3-6 11-15,-2-2 6 0,2 1 4 16,-5 3-1-1,0 1 2-15,-6 5-10 0,-2 3-2 16,-4 4-9-16,0 4-1 16,0 3-1-16,0 1-16 15,0 0-27-15,0 0-33 16,0 0-78-16,0 3-221 16</inkml:trace>
  <inkml:trace contextRef="#ctx0" brushRef="#br0" timeOffset="65570.636">15112 10763 95 0,'-2'0'203'16,"2"0"-123"-16,0 0-14 16,0 0 2-16,0-9-12 0,2-4-8 15,8-6-15-15,0-1-14 16,0-1-7-16,1-1-8 15,1 2-1-15,0 3 0 16,-1 2-6-16,-2 6 3 16,-1 4 0-16,-6 4-1 15,0 1-2-15,-1 0 3 16,3 0-3-16,-3 8 1 16,-1 11 1-16,0 10 0 15,0 2 1-15,2 3 0 16,1-1 0-1,6-8-4-15,1-6-1 0,0-8 2 16,1-6-1-16,3-5-4 16,1 0 8-16,-2-6 0 0,2-20 3 15,7-11 19-15,6-4 9 32,-4-1 8-32,4 3-14 0,-4 5-10 0,-6 9-5 15,-4 8-7-15,-4 6-3 16,-9 8 0-16,-1 3-11 15,0 0-14-15,0 0-32 16,-13 0-86-16,-4 3-298 16</inkml:trace>
  <inkml:trace contextRef="#ctx0" brushRef="#br0" timeOffset="67596.8324">14511 11520 265 0,'0'0'68'0,"-3"0"-7"15,0 0-14-15,3 0-5 16,-4 0-7-16,3 0-7 0,-1 0-5 16,1 0 4-16,-1 0 6 15,-2 8-11-15,3-2-3 16,-1 3-10-16,2 2-2 16,0 1-6-16,0 1-2 15,0-4 1-15,0-2 0 16,0-1-3-16,2-4-1 15,5-2-1-15,-6 0-3 16,2 0-8-16,1-4-2 16,-1-10 3-16,0-6 8 15,3-1 6-15,-5 1-3 16,-1 8-3-16,0 5 6 16,0 5 1-16,0 2 3 0,0 0 1 15,-7 0-2 1,4 7-2-16,0 6-1 0,-4 1-2 15,6-1 2-15,-1-1-1 16,2-4 1-16,0-5-26 16,0-3-36-16,12 0-48 15,11-20-51-15</inkml:trace>
  <inkml:trace contextRef="#ctx0" brushRef="#br0" timeOffset="68337.8221">15378 11121 163 0,'0'0'64'0,"0"0"-29"0,0 0 4 16,0 0 21-16,0 0 2 15,0 0-11-15,0 0-2 16,-4 0-5-16,-3 0-13 16,-1 11-9-16,-2 2-5 15,0 5-14-15,0-1 6 16,4-3-5-16,0-5-3 15,6-5-1-15,0-4-15 16,0 0-6-16,7 0-2 16,5-13 2-16,-5-9 2 15,-3 0 12-15,2 1 7 16,-6 1 0-16,0 8 4 16,0 6-2-16,0 6 11 0,0 0 14 15,0 0-6 1,-7 0-12-16,0 8 1 0,4 2-8 15,-6 2-4-15,6 1 2 16,2-2-18-16,-1 2-21 16,-2-2-38-16,4-6-118 15</inkml:trace>
  <inkml:trace contextRef="#ctx0" brushRef="#br0" timeOffset="68824.9872">15361 11467 39 0,'0'0'210'0,"0"0"-137"16,0 0-40-16,0 0 6 15,0 0 10-15,0 0 1 16,0 7 0-16,0 2-22 0,0 1-21 16,0 7-1-1,-5-4-6-15,3-2 2 0,1-4-4 16,1-5 1-16,0-2-17 15,0 0-16-15,1-6 10 16,6-4-7-16,-1-6-4 16,-6 4 31-16,0 5 4 15,0 1 3-15,0 4 10 16,0 2 26-16,-6 0 6 16,1 0-13-16,2 3-6 15,-4 7-16-15,5 4-5 16,1-5-5-16,1 3-2 15,0-4-26-15,0-1-10 16,0-1-56-16,0-2-60 0,0 5-121 16</inkml:trace>
  <inkml:trace contextRef="#ctx0" brushRef="#br0" timeOffset="69287.5065">15321 11836 299 0,'-4'0'109'0,"1"0"-27"16,3 0-27-16,0 0-28 15,-3 4-11-15,3 7-8 16,-4 0-5-16,2-2 3 16,2 4-4-16,0-2-2 15,0-1-5-15,0-3 3 16,0-4-24-16,9-3 5 16,1 0-7-16,-7 0 2 15,3-10-4-15,-6 0 26 16,0 1 4-16,0 1 1 15,0 5 17-15,0 3 11 16,-4 0 9-16,-1 0-15 0,4 0-5 16,-6 12 5-16,5 1-11 15,0 2-6-15,2-1-1 16,0-5-1-16,0-1-4 16,0-5 0-16,0-3-24 15,0 0-38-15,0-3-65 16,0-14-201-16</inkml:trace>
  <inkml:trace contextRef="#ctx0" brushRef="#br0" timeOffset="70296.7994">14699 11430 99 0,'0'0'67'0,"5"0"-32"16,5-8 12-16,1-2 4 16,6-4-11-16,0-4 6 15,3 1-6-15,0-3-1 16,2 3-2-16,-2 2-4 16,2 0-6-16,1 1-1 15,4 1 1-15,1-2-10 0,4 1-1 16,0-2-9-16,1-2 3 15,3 1-2-15,-7-1-4 16,1 1 0-16,-1 4-4 16,-6 1 1-16,-4 3-1 15,-6 0 0-15,-3 3-2 16,0 0 1-16,-7 3-1 16,3-2-2-16,-6 5-4 15,1-3-16-15,-1 3-11 16,0 0-8-16,0 0-35 15,-8 0-211-15</inkml:trace>
  <inkml:trace contextRef="#ctx0" brushRef="#br0" timeOffset="70818.4911">14802 11470 105 0,'0'0'122'15,"0"0"-36"-15,0-1-16 16,7-2-21-16,2 0-7 15,4-1-1-15,5 0-18 0,3 3 1 16,3-1 0 0,0 0-1-16,7-2-8 0,0 1-1 15,2 1-5-15,2-2-5 16,4 2 1-16,-6 0-5 16,-3 2 4-16,-8-2-3 15,-9 2-1-15,-4 0 2 16,-8 0-2-16,-1 0-12 15,0 0-20-15,0 0-23 16,0-7-75-16,0-2-71 16</inkml:trace>
  <inkml:trace contextRef="#ctx0" brushRef="#br0" timeOffset="71299.1078">14746 11503 312 0,'-2'2'97'16,"2"-1"-22"-16,0 3-56 0,2 2-18 15,11 2 17-15,8 3 1 16,7 3-4-16,-4-1 0 15,7 6 11-15,-1-2-4 16,-4 3 3-16,4 2-12 16,-1-1 0-16,-1 1-11 15,2-3 1-15,2-3-1 16,-2-3-2-16,-5 0-3 0,1-1-9 16,-11-1-4-16,-4 1-7 15,-2-3 6-15,-9 3-11 16,0-3-6-16,0-5-75 15,-9-4-144-15</inkml:trace>
  <inkml:trace contextRef="#ctx0" brushRef="#br0" timeOffset="266627.408">8095 10810 223 0,'-4'-6'92'0,"4"5"-5"0,0 1-29 16,0 0-25-16,0 0 3 15,0 0-9-15,10 0 5 16,7 0-5-16,-2 0 1 16,-2 0-16-16,1 3 2 0,1 4-4 15,-2 2-2-15,-1-2-8 31,3-1 6-31,-6-5-2 0,-3-1-4 16,-6 0 0 0,0 0-3-16,0 0-1 0,0 0-18 15,0 0-15-15,0 0-33 16,0 0-38-16,0 0-130 16</inkml:trace>
  <inkml:trace contextRef="#ctx0" brushRef="#br0" timeOffset="266996.4442">8091 10713 170 0,'-1'-7'114'15,"1"4"-51"-15,0 2-3 0,0 1-11 0,0 0-1 16,0 0-11-16,1 0-12 16,8 0-3-16,4 0-11 15,-1 0 3-15,6 0-10 16,-6 0 6-16,0 0-6 15,-2 6-3-15,0-3-1 16,-3-1 0-16,3-2-12 0,0 0-30 16,-6 0-29-16,2 0-79 15,-1 0-146-15</inkml:trace>
  <inkml:trace contextRef="#ctx0" brushRef="#br0" timeOffset="267680.8402">8521 10577 242 0,'0'-5'89'0,"0"-2"-36"16,-2-1-7-16,1 3-19 15,-6 1 5-15,1 1-1 16,-6 3-9-16,-3 0-3 16,0 0-1-16,2 5 0 15,-3 4-16-15,1 9 5 0,-2 2-7 16,-3 2 12-16,7 2-3 16,1 1-3-16,9 3-2 15,3-2-2-15,0-4-2 16,2-4-5-16,16-6 1 0,4-4-15 15,1-6 0-15,-2-2-5 16,-5 0 12-16,1 0 7 16,-4-7 0-16,0-4 1 0,-1-5-2 15,-2-5 0-15,-2 0-7 16,-6 0 7-16,-2 6 0 16,0 6 4-16,0 9 2 15,0 0 2-15,0 0 13 31,0 4 4-31,-3 8-8 0,0 6-9 16,-3 2 7-16,3 2-6 16,3-2 0-16,0-2-3 15,0 0 3-15,5-3-1 16,5 0-2-16,2-5-11 16,-1-8-25-16,6-2-31 15,-2 0-36-15,2-18-10 0,-2-9-59 16</inkml:trace>
  <inkml:trace contextRef="#ctx0" brushRef="#br0" timeOffset="267896.6451">8722 10544 308 0,'-9'11'99'16,"9"-3"-19"-16,-1 3-47 15,1 4-12-15,0 2-9 16,-2 3-3-16,1 6 2 16,1 0-4-16,0 1 11 15,0 1-9-15,0-2-6 0,0-5-3 16,0-3-3-16,0-6-32 16,0-4-29-16,0-7-81 15,0-1-53-15</inkml:trace>
  <inkml:trace contextRef="#ctx0" brushRef="#br0" timeOffset="268312.0353">8713 10545 12 0,'6'-6'184'0,"4"1"-136"31,3-3-1-31,2-1-27 0,6 2-1 16,-2 3 6-16,-4 4-9 16,-5 0 2-16,0 2-5 15,-2 9 1-15,-1-2-10 16,-2-1 1-16,-3 3 1 16,-2-1-2-16,0 2-1 15,0 4 0-15,-7-1 11 0,-1 0 7 16,-2 1 8-16,1-1 3 15,1 0 1-15,6-3-4 16,-1 2-3-16,3-1-7 16,0-2-13-16,0 0-6 15,0-3-2-15,2-1-5 16,8 2-25 0,3-5-16-16,2 3-20 15,2-2-17-15,-2 1-7 16,-2 1-2-16,-4 1 34 15,-4 1-3-15,-5 2-10 16</inkml:trace>
  <inkml:trace contextRef="#ctx0" brushRef="#br0" timeOffset="268649.2878">8917 10813 52 0,'2'-4'72'0,"-2"4"7"0,0-2-6 16,0 1-9-16,0-5-1 16,0-3-4-16,4-7-20 15,2-2-11-15,6-7-12 16,6-1-5-16,-1-2 2 15,-1 2-3-15,0 2-2 16,-3 2-5-16,0 2-1 0,-1 2 0 16,-3 5-2-16,-6 5 1 15,1 5-1-15,-3 3 0 16,-1 0 1-16,2 0 5 16,-2 9 0-16,3 10-3 15,-2 6-3-15,5 2 0 31,-3 3-1-31,-3 0 0 0,1 3-3 16,-1-1-3-16,0-4-2 16,0-2-6-16,0-4-7 15,0-3-30-15,-6-8-59 16,1-7-77-16</inkml:trace>
  <inkml:trace contextRef="#ctx0" brushRef="#br0" timeOffset="268796.4503">8961 10693 179 0,'0'0'129'0,"0"1"-41"15,15 5-19-15,1-1-39 16,6-2-20 0,1 0-3-16,6-1-7 15,-4 2 0-15,4-4-8 16,-6 0-11-16,4 0-44 15,-4 0-41-15,1-12-33 16</inkml:trace>
  <inkml:trace contextRef="#ctx0" brushRef="#br0" timeOffset="269196.4769">9319 10532 233 0,'-7'0'117'0,"-2"-1"-12"0,-1 1-49 15,-1 0-14-15,-6 0 2 16,0 4-9-16,-1 8-7 0,6 0-13 16,1 5-8-16,0-1-4 15,8-2-3-15,2-1 0 16,1-1-2-16,0-1-4 16,0-3 2-16,6 1-9 15,11 2-4-15,-2-3 3 31,5 1-3-31,-3 0 13 0,-2 1-6 16,-4 1 7-16,-1 1 0 16,1-2 2-16,-10 4 2 15,-1-1 1-15,0 3 9 16,0 0-1-16,-10 1-5 16,-5 1-1-16,-5 2-4 15,-2 0-2-15,-2 1-7 0,-4-1-45 16,5-7-117-16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6:56:48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4243 6612 185 0,'-5'0'141'15,"5"0"-59"-15,0 0-5 16,0 0-26-16,0 0-19 16,0 0 5-16,0 2-13 15,0 9-1-15,0 2-11 16,0 5 0-16,0 3-2 16,0 5 3-16,0-2-3 15,10 1-5-15,-2-7-5 16,5-4 0-16,3-3-1 0,-1-7-5 15,3-4-3-15,-1 0-9 16,3-3 6-16,1-14 7 16,0-3 5-16,-4-7 5 15,-3 3 0-15,-4 6-1 16,-1 4 1-16,-7 8 7 16,-1 3-4-16,1 3 5 15,-2 0-2-15,0 0 8 16,0 6-2-16,0 9-12 15,0 8-3-15,0 2 0 16,0 4-4-16,0-4 0 16,8-2-1-16,1-5-4 15,4-6 7-15,-1-3-4 0,1-6-1 16,2-3 1-16,2 0-4 16,0-7 2-16,3-17 3 15,0-2 3-15,-2-4 4 16,-3-1 2-16,-5 9-1 15,-3 4-1-15,-7 7-1 16,3 8-3-16,-3 2-4 16,0 1-13-16,0 0-18 15,0 0-70-15,0 0-179 16</inkml:trace>
  <inkml:trace contextRef="#ctx0" brushRef="#br0" timeOffset="623.4136">4715 6817 114 0,'0'2'129'16,"0"-2"-50"-16,0 0 1 15,0 0-29-15,0 1-20 16,0-1 5-16,0 0-1 16,4 0-1-16,3 0-4 0,2 0-4 15,-2 0-9 1,7-3-7-16,0-4-1 0,-3-1-6 15,2-1 4-15,-2 2-7 16,-1-3 3-16,-2 2-2 16,1 1-1-16,-5 3-2 15,-1 4-1-15,1 0 2 16,-2 0-3-16,-1 0 4 16,-1 0-5-16,0 2 2 15,0 8 3-15,0 3 7 16,0 4 4-16,0 4-5 15,0 0-3-15,0 2-1 16,0-1-2-16,-1 2-13 16,-8 2-4-16,1 0-36 15,-5 8-69-15,-8 3-238 0</inkml:trace>
  <inkml:trace contextRef="#ctx0" brushRef="#br0" timeOffset="1852.4968">4097 9285 132 0,'-1'0'110'0,"1"0"-63"16,0 0 9-16,0 0-5 15,0 0-13-15,0 0-3 16,0 0 10-16,0 0-7 15,0 0-1-15,0 0-1 16,0 3-6-16,0 9-10 16,0 4-8-16,0 6-3 15,3-1-9-15,4-3 0 16,0-3-2-16,-3-6-2 16,3-3-3-16,0-4-6 15,-2-2 0-15,1 0-6 0,0 0-3 16,-2-8 6-16,6-6 7 15,-3-3 9-15,-2 0 3 16,-1 2-1-16,-1 2 0 16,-1 6 1-16,-1 3 0 15,-1 4 1-15,4 0 0 16,-4 0 11-16,2 2-4 16,-2 13 7-16,0 7-13 15,1 5-3-15,2 3 2 16,3-4-3-16,-2-7-1 15,5-4-1-15,-1-4-1 16,-1-5 2-16,3-6-2 16,4 0 4-16,-1 0-2 0,1-17 3 15,5-9 2 1,-4-5 20-16,2-4-3 0,-4 4-5 16,-4 6-7-1,-5 4-2-15,2 10-6 16,-3 2-2-16,-3 6-1 0,0 1-1 15,0 0-16-15,0 1-20 16,1-3-33-16,5-1-67 16,0 1-134-16</inkml:trace>
  <inkml:trace contextRef="#ctx0" brushRef="#br0" timeOffset="2555.8933">4512 9316 165 0,'0'0'127'16,"0"0"-56"-16,0 0-25 16,0 0-14-16,0 0-10 0,0 0-2 15,0 0 0-15,0 0 1 16,0 0 11-16,3 0-2 15,4-2-8-15,-1-1-8 16,1-1-4-16,0 2-5 16,0 0-4-16,0 0-2 15,-3 2-4-15,10 0 5 16,-6 0 0-16,2 6 6 16,6 3 0-16,-6 6-3 15,-4-1 0-15,1 4-3 0,-6 0 3 16,-1 4-2-16,0 0-1 15,0 0-2-15,-14-1-4 16,-8 1-8-16,-4-9-2 16,5-6-11-1,-3-5 7-15,4-2 3 0,5 0 4 16,5 0 3-16,5-6-9 16,5-3 5-16,0-1-1 15,0 1 13-15,0-1 2 16,0 5 4-16,4 2 1 15,0 3 3-15,2 0 9 16,-3 0 10-16,2 0 0 16,3 0-16-16,4 3 6 0,3 2-6 15,3 5-8-15,2-1-1 16,6-2-2-16,0 0-3 16,1 0-14-16,0-3-7 15,-4 1-31-15,6-5-69 16,-8 0-165-16</inkml:trace>
  <inkml:trace contextRef="#ctx0" brushRef="#br0" timeOffset="8048.8025">16864 5481 276 0,'0'0'118'0,"0"-2"-35"16,0 0-15-16,0 1-30 0,-4 1-19 15,3 0-7-15,-6 0 6 16,1 0 0-16,-3 0 5 16,-1 0-9-16,-2 1 2 15,-1 9-8-15,-2 1-2 16,3 4-1-16,2 4-4 15,2-3-1-15,3 2-1 16,5-5 0-16,0-1-5 16,0 0 6-16,0-3-13 15,13 0 4-15,6-1-6 16,-1 0-5-16,-1 2 5 16,0 2-1-16,-4-1 12 15,-5 0-3-15,-5 2 6 16,-3-1-1-16,0 1 1 0,0-2 2 15,-1-2 1-15,-21 2 2 16,0-4-2-16,-6-1 4 16,3-1-2-16,3-5 4 15,4 2-7-15,6-2-2 16,9 0 0-16,3 0-4 16,0 0-29-16,0 0-65 15,16 0-37-15,13-6-58 16</inkml:trace>
  <inkml:trace contextRef="#ctx0" brushRef="#br0" timeOffset="8492.7945">17041 5583 173 0,'-7'0'117'16,"1"0"-28"-16,-3 0-21 15,-1 0-26-15,0 0-1 16,0 8-12-16,-1 6-9 16,2 1-2-16,0 8-3 15,5 2 12-15,2 5-20 0,2 2-1 16,0-1-5-16,5 0 1 15,17-5 3-15,5-6-5 16,-1-8-3-16,3-9-10 16,-4-3-2-16,-4-11-6 15,-4-17 13-15,-6-9 0 16,-10-4 8-16,-1 2 2 16,0 6-1-16,-8 10 5 15,-4 11 0-15,0 7 3 16,-1 5 2-16,1 0-2 15,-2 5-9-15,10 10-9 16,-3-1-21-16,5 3-18 16,2 3-31-16,0 3-59 0,0-4-104 15</inkml:trace>
  <inkml:trace contextRef="#ctx0" brushRef="#br0" timeOffset="9111.8552">17163 5901 99 0,'0'0'255'16,"0"0"-164"-16,0-1-46 0,5-13-18 15,5-4-6-15,4-5 7 16,-1-7-18-16,5 2-2 16,-4-6-8-16,3 4 3 15,-6 1-3-15,-5 2-1 16,3 6 1-16,-2 7 0 16,-5 5 4-16,-1 5-3 15,1 4-1-15,-2 0 0 16,0 0 11-16,0 8 4 15,0 12-1-15,0 4-14 16,0 4 6-16,0 0-4 16,0-3-1-16,0-2-1 15,0-5 0-15,0-6-3 0,10-6-10 16,0-6 4-16,1 0-5 16,5-12 7-16,-1-12 3 15,-1-3 4-15,3-3 4 16,-5 2-1-16,0 6 5 15,-2 3-6-15,-2 5 0 16,-3 6 1-16,0 2-6 16,-3 5 4-16,0 1-1 15,-2 0 3-15,1 4 5 16,-1 16 10-16,0 6-5 16,0 3 1-16,0-1-9 15,0 0 2-15,0-3-6 0,-1-4-2 16,-1-1 1-16,2-6-1 15,0-3 1-15,0-4-12 16,0-2-24-16,0-4-41 16,0-1-62-16,5 0-71 15</inkml:trace>
  <inkml:trace contextRef="#ctx0" brushRef="#br0" timeOffset="9480.0205">17555 5861 251 0,'0'0'120'15,"0"0"-65"-15,0-9-14 16,10-8 0-16,3-4-8 16,0-1-21-16,4-2 3 15,-4-2 4-15,0 2-2 16,1 1-3-16,1 1-9 15,-3 1-1-15,-2 5-2 16,0 7-4-16,-5 2 0 16,0 4 1-16,-3 3 1 15,-2 0 0-15,0 0 6 16,1 13-2-16,1 10 1 16,-1 5-5-16,-1 6 0 0,0 1 0 15,0-2-1 1,0-1-8-16,0-1-2 0,0-7-15 15,-3-6-15-15,0-9-15 16,-6-7-56-16,2-2-49 16,1-8-4-16</inkml:trace>
  <inkml:trace contextRef="#ctx0" brushRef="#br0" timeOffset="9635.333">17555 5861 182 0,'34'-113'85'0,"-34"113"-11"16,0 0 2-16,12 0-18 15,7 0-8-15,1 9-19 16,-2 2-13-16,2-4-12 16,2 1-6-16,1-3-7 15,4 0-41-15,-1 1-66 0,1-4-153 16</inkml:trace>
  <inkml:trace contextRef="#ctx0" brushRef="#br0" timeOffset="9951.7516">17962 5908 54 0,'-6'-2'309'16,"4"0"-188"-16,2 2-57 16,0-1-14-16,0 1-23 15,0 0 3-15,0 0-18 16,15 0 11-16,2 0-4 16,6 5-10-16,0 3-9 15,1-1-2-15,-3-5-5 16,-4 1-29-16,-2-1-20 15,-1-2-49-15,-2 0-116 16</inkml:trace>
  <inkml:trace contextRef="#ctx0" brushRef="#br0" timeOffset="10150.3073">18126 5787 483 0,'0'0'83'15,"10"5"-22"-15,15 4-19 16,7 0-17-16,1-2-19 16,1-3-3-16,-3 1-3 15,-4-3-5-15,-10-2-21 16,-7 0-38-16,-5 0-32 16,-5 0-141-16</inkml:trace>
  <inkml:trace contextRef="#ctx0" brushRef="#br0" timeOffset="12243.2319">18802 5387 175 0,'0'-15'103'0,"0"4"-20"16,0 4-12-16,0 4-26 15,0 1-2-15,0 2-10 16,0 0-8-16,0 0-3 15,-2 2 5-15,-3 12-5 16,2 6-6-16,-6 4-10 0,4-3-4 16,-2-1-2-1,4-2 0-15,-5-1 0 0,6-1 0 16,2-2-3-16,0-2 3 16,0 0-1-16,0-6-5 15,2 1-6-15,11 0 10 16,6-3-2-16,-1 0-2 15,-2-2-1-15,5-2 5 16,-1 0-6-16,0 0 4 16,0 0 1-16,-4-3 3 15,5-11 4-15,-1-2-4 16,-2-2 0-16,-6-2 1 16,0 1-3-16,-8 0 4 15,2 6-6-15,-6 4 7 0,1 5-3 16,-1 3 8-16,0 1-4 15,0 0 1-15,0 0-2 16,0 3 10-16,0 19-2 16,0 7 2-16,0 6-7 15,0 1 5-15,-1 2-3 16,-8-2 8-16,2 0 0 16,3 1-11-16,2-6-1 15,0 0-3-15,2-5-2 16,0-4-3-16,0-3 4 15,0-8-12-15,0-6-4 16,0-5-17-16,0 0-43 16,2 0-30-16,11-3-26 0,7-9-118 15</inkml:trace>
  <inkml:trace contextRef="#ctx0" brushRef="#br0" timeOffset="12551.9881">19417 5525 301 0,'0'0'144'0,"0"0"-75"15,0 0-22 1,0 8-14-16,0 7-16 0,0 4-5 15,0 5-1-15,0 5 0 16,0 5-2-16,-5 2 7 16,-5 4-14-16,1-3-2 15,1-3 1-15,-2-5-2 16,0-3-8-16,0-5-27 16,-2-7-20-16,7-4-28 15,-2-10-70-15,6 0-112 16</inkml:trace>
  <inkml:trace contextRef="#ctx0" brushRef="#br0" timeOffset="12757.625">19283 5596 291 0,'0'0'140'0,"0"0"-67"15,0 0-29-15,6 12-22 16,12 3-6-16,2-1-3 15,1 7-12-15,4-4-1 16,2 2 0-16,-3-4 0 16,-1-1-10-16,-3-4-18 15,-5-3-30-15,-7-1-62 16,1-6-66-16</inkml:trace>
  <inkml:trace contextRef="#ctx0" brushRef="#br0" timeOffset="12973.7675">19350 5513 234 0,'-12'0'158'0,"5"11"-54"15,7 5-44-15,0 5-29 16,0 1-8-16,7 3 3 16,8 2-12-16,4 0-8 15,1 1-5-15,2-2-2 16,-1-3 1-16,1-3 0 15,-7-2-22-15,0-2-22 16,-10 1-26-16,2-4-72 16,-7-8-159-16</inkml:trace>
  <inkml:trace contextRef="#ctx0" brushRef="#br0" timeOffset="13172.5029">19311 5727 348 0,'6'-15'117'0,"17"-3"-21"16,9-2-25-16,4 4-21 15,3-1-20-15,6 3-18 16,5-1-12-16,-5 3 0 16,-3 2-13-16,-10 6-38 0,-2 4-65 15,-8 0-187-15</inkml:trace>
  <inkml:trace contextRef="#ctx0" brushRef="#br0" timeOffset="13794.0342">19953 5572 289 0,'0'-9'111'0,"0"3"-21"16,0 1-26-16,0 1-27 16,-1 1-5-16,-2 3-10 15,-4 0 5-15,2 0-8 0,-4 3 0 16,-1 16-5-16,-7 7-9 15,3 8-3-15,2 6-1 16,0-1-1-16,8 0 3 16,4-7-6-16,4-8 1 15,18-7 1-15,3-9-4 16,5-8 1-16,2 0 1 16,-2-15-3-16,-7-13-1 15,-2-10 3-15,-10-2 3 16,-5-1-4-16,-6 4 5 15,0 4-5-15,-1 9 5 16,-15 6 4-16,-6 8-4 16,-4 5 0-16,3 5 0 0,3 0 0 15,4 11-3 1,4 4-4-16,3-2-15 0,4 2-14 16,5 1-20-16,0 4-48 15,5-4-94-15</inkml:trace>
  <inkml:trace contextRef="#ctx0" brushRef="#br0" timeOffset="14049.0125">20174 5794 305 0,'-5'0'193'16,"5"0"-111"-16,-2 0-23 15,2 0-27-15,0 0-14 16,0 5-11-16,0 0-7 16,0-4-13-16,0 0-31 15,0 1-40-15,0-2-94 16</inkml:trace>
  <inkml:trace contextRef="#ctx0" brushRef="#br0" timeOffset="14684.8946">20319 5534 244 0,'0'-1'97'15,"0"1"-2"-15,0-1-43 0,0-1-14 16,0-1-11-16,0 1-19 15,6-1 2-15,-3-1 9 16,7-2 3-16,-1 3-14 16,1-2-1-16,1 2-4 15,-1 2-6-15,2-1 7 16,0 2-4-16,-1 0 5 16,1 5-4-16,-2 8 0 15,-3 7 0-15,-6 2 5 16,-1 3-6-16,0 3 1 15,-8 1 3-15,-7 1-3 16,-9 1 4-16,-2 2-5 16,-3-3 0-16,1-2-6 0,-2-14-1 15,8-8-25 1,2-6 4-16,10-1-10 16,7-16 0-16,3-2 9 0,0 3 27 15,0-1 0-15,1 5 2 16,8 5 2-16,-4 2 9 15,3 2 6-15,-3 3-6 16,5 0 10-16,1 0-4 16,3 3 9-16,0 9-5 15,-3 0-12-15,2 1-2 16,3 0-7-16,0-1 0 16,3-4-1-16,4 1 0 0,-1-4-19 15,1-3-17 1,4-1-55-16,-2-1-115 15</inkml:trace>
  <inkml:trace contextRef="#ctx0" brushRef="#br0" timeOffset="15138.8022">20582 5636 125 0,'0'0'219'16,"0"0"-120"-16,0 0-47 16,0 0-6-16,12 0-16 15,0-6-3-15,8-7-7 16,-6-5-11-16,8-6-3 15,1-3-3-15,-2 1-6 16,-1 2 3-16,-7 9-2 16,-5 4-2-16,-4 6 1 15,-1 3 2-15,-3 2 0 16,0 0 0-16,0 0-1 16,0 9 1-16,0 11-9 15,-10 7 10-15,0 2-1 0,2 4 1 16,-4 4 8-1,0-3 4-15,4 2 5 0,-1-7-7 16,6-5-8-16,3-4-2 16,0-6 0-16,0-4-19 15,2-3-22-15,5-2-48 16,4-5-141-16</inkml:trace>
  <inkml:trace contextRef="#ctx0" brushRef="#br0" timeOffset="16189.231">21323 5430 262 0,'0'0'91'0,"0"0"-8"16,-5 6-19-16,1 11-46 15,3 4-5-15,-5 6-9 16,3 4 12-16,2 0-6 16,1 2 6-16,-2 3 6 15,-2 0-5-15,3 1-6 16,-2-6-8-16,1-6-3 16,2-9 0-16,0-9 0 0,0-7-19 15,0 0-28 1,0 0-64-16,0-17-84 0</inkml:trace>
  <inkml:trace contextRef="#ctx0" brushRef="#br0" timeOffset="16407.7907">21229 5576 328 0,'0'0'112'16,"0"0"-36"-16,0 0-36 15,15 10-11-15,7 0-12 16,3 1-1-16,7-2-5 16,1-2-8-16,-2-3-3 15,-5-2-5-15,-3-1-9 0,-1-1-23 16,-4 0-13-16,3 0-47 16,0 0-118-16</inkml:trace>
  <inkml:trace contextRef="#ctx0" brushRef="#br0" timeOffset="17105.7308">21753 5450 99 0,'0'-4'241'0,"0"4"-142"15,0 0-29-15,0 0-22 16,0 0-28-16,0 0 12 15,0-3-23-15,0 3 2 16,11 0-1-16,2 0 3 16,8 0-9-16,-1 0-3 0,1 0-2 15,3 0 0-15,-6 3 1 16,-3 1-13-16,-5 1 2 16,-3-2-4-16,-7 1 9 15,0 4 6-15,0 2 2 16,-14 2 0-16,-2 3-2 15,-3-1 3-15,-2-2-2 16,2-2 17-16,4-3-12 16,8-2 7-16,3-2-1 15,2-2-5-15,2-1-6 16,0 2 0-16,0-2 0 16,0 0 1-16,0 0-3 0,0 0 4 15,0 2-6 1,0 0 7-16,10 2-4 0,2 1 0 15,2 2-1-15,4 2-4 16,-7 0-7-16,2 4 5 16,4 2-6-16,-9 4 5 15,1-4-4-15,-4 3 12 16,-5-2 3-16,0 1 2 16,-17-2 0-16,2-3-3 15,-5 0 3-15,-2-4-4 16,1-3 1-16,-1-1 0 15,5-2-4-15,8-2-7 16,8 0-11-16,1 0-26 0,0 0-50 16,0 0-102-1</inkml:trace>
  <inkml:trace contextRef="#ctx0" brushRef="#br0" timeOffset="17723.7022">22272 5471 290 0,'0'0'106'15,"0"0"-40"-15,0 0-26 16,0 0-4-16,0 9-12 16,0 7-9-16,0 4-1 15,0 3 2-15,0 3 4 16,0 3 3-16,0 1-4 16,-3 4-9-16,-4-2 2 0,-1-1-10 15,3-4-2-15,-2-7-4 16,2-7-2-16,4-4-24 15,-3-5-32-15,2-4-13 16,1 0-93-16,-2-2-48 16</inkml:trace>
  <inkml:trace contextRef="#ctx0" brushRef="#br0" timeOffset="17947.8017">22119 5581 87 0,'0'0'246'0,"0"0"-150"16,0 0-38-16,0 0-16 16,13 6-15-16,10 5-6 15,4-1-11-15,5 2-7 0,-4 0-1 16,2-1-4 0,-3-2 2-16,-9-2-1 0,-2-2-10 15,-12-4-23-15,-2-1-30 16,-2 0-49-16,0-4-39 15,0-11-51-15</inkml:trace>
  <inkml:trace contextRef="#ctx0" brushRef="#br0" timeOffset="18149.8874">22224 5524 228 0,'-10'13'198'0,"3"7"-117"0,6-1-29 16,1 5-17-16,0 0-27 15,14-1-3-15,5 3-3 16,-1-5-2-16,4 0 0 16,-6-2-1-1,0-2-8-15,-4-4-7 0,-4-2-19 16,-5-5-25-16,0-2-47 16,3-2-84-16</inkml:trace>
  <inkml:trace contextRef="#ctx0" brushRef="#br0" timeOffset="18407.2076">22058 5768 64 0,'0'-18'249'15,"2"2"-139"-15,13 1-12 16,0 1-24-16,7-1-31 15,5-4-11-15,6 1-18 16,2 1-5-16,-2 5-8 16,-2 5-2-16,-7 6-12 15,-2 1-21-15,-6 0-20 16,-6 0-16-16,-4 11-53 16,-2 5-138-16</inkml:trace>
  <inkml:trace contextRef="#ctx0" brushRef="#br0" timeOffset="19543.7533">22794 5500 216 0,'0'-4'104'0,"0"4"-30"16,0-5-15-16,0 1-25 16,-5 0-16-16,2 0 6 15,1 2 2-15,-3 2-1 16,2 0 12-16,-4 0-9 15,0 0-2-15,-4 0-12 16,-3 14-2-16,1 6-6 0,1 3-3 16,0 9-3-1,4 2-2-15,5 2 1 0,3-1-2 16,0-7 2-16,10-6-11 16,10-10 6-16,2-9-8 15,-1-3-10-15,1-12 11 16,-2-18 5-16,-5-8 5 15,-3-6 3-15,-7-1 0 16,-3 6 0-16,-2 7 0 16,0 8 0-1,-2 11 4-15,-8 10 7 0,0 3-3 16,-2 3-2-16,-3 18-6 16,5 4-16-16,3 6-22 15,7 0-47-15,0-4-146 0</inkml:trace>
  <inkml:trace contextRef="#ctx0" brushRef="#br0" timeOffset="19792.6953">22938 5777 290 0,'-3'0'224'0,"-8"4"-159"15,3 5-13-15,3-2-32 16,0-3-20-16,3-4-2 16,2 0-42-16,0 0-46 15,0 0-190-15</inkml:trace>
  <inkml:trace contextRef="#ctx0" brushRef="#br0" timeOffset="20612.0173">23208 5487 255 0,'-1'0'79'15,"1"0"-8"-15,0 0-17 0,0 0-27 16,0 0-5-16,0 0-22 16,0 0 2-16,0 0 0 15,0 0 2-15,0 0 9 16,1-4-1-16,9 0-5 15,2-3-7-15,2 3 0 16,-2 1 1-16,-6 3-5 16,2 0 4-16,-1 0 0 15,-2 12 8-15,0 5 4 16,-5 5-2-16,0 1-7 16,0 3 7-16,0-1-7 15,-7 1 7-15,-7 5-4 0,-12 1 3 16,-6 3-8-1,-3-4 2-15,0-6-3 0,2-10-2 16,6-10-12-16,7-5-19 16,7-2 8-16,8-14-8 15,5-1 23-15,0 2-13 16,0 3 6-16,3 3 7 16,6 4 5-16,-5 1 5 15,5 3 1-15,1-1 9 16,-2 2 1-16,4 0 17 78,-2 0 3-31,0 5 2-32,2 2-11-15,3 4-6 16,2-1-8 0,0 1-5-1,4-1-3-15,-3-3-7 0,2-1-14 0,5-3-67 0,-5-3-115 0</inkml:trace>
  <inkml:trace contextRef="#ctx0" brushRef="#br0" timeOffset="21733.6603">23481 5525 111 0,'-4'-1'111'0,"1"-1"-25"16,2 0-9-16,1 2-14 16,0 0-10-16,-2 0-8 15,2 0-12-15,0-2-6 16,0 0-4-16,0 1-9 15,0 1-8-15,0-6-4 16,3-2-4-16,10-2 2 16,5-4-1-16,0 4 0 15,-5 5 0-15,-1 1 1 16,0 2-7-16,-2 2 0 16,0 0-2-16,-2 0 5 0,-1 9 3 15,-2 9 1 1,-4 3 0-16,-1 7 13 0,0 3 1 15,0 4-11-15,-13 2 5 16,-8 5-1-16,-7 2 1 16,-2-1-5-16,-2-2-2 15,4-11-1-15,7-9-5 16,4-12-15-16,7-9-10 16,7-3 2-16,3-18-11 15,0-3 1-15,0 1 8 16,3 6 19-16,2 3 5 15,1 4 3-15,0 5 4 16,-5 0-1-16,1 4 4 16,-1 1 11-16,-1 0 14 0,6 0-9 15,0 0-6-15,8 0-3 16,1 0 5-16,5 6-1 16,3-1-5-16,2 3-5 15,1-1 3-15,-5 2 0 16,1-2-4-16,-2 1-4 15,-4-1 0-15,0-4 0 16,-4 0-17-16,-6-3-40 16,5 0-74-16,-2 0-166 15</inkml:trace>
  <inkml:trace contextRef="#ctx0" brushRef="#br0" timeOffset="49481.7186">18984 6369 194 0,'0'-2'98'16,"-2"1"-31"0,2-2-19-16,0 3-16 0,0 0-6 15,0 0 5-15,0-2 1 16,0-1 4-16,0 1 0 16,-5-1-12-16,5 1 0 15,0 2-4-15,0 0-4 16,-2 0 0-16,1 0-4 15,-5 0-2-15,-1 0-6 16,-10 0 0-16,-2 9-4 16,3 8 5-16,0 7-5 15,5 4 3-15,7 4-2 0,4 3 1 16,0-4-1 0,0-3-1-16,15 0-1 0,4-7-3 15,2-4 3-15,8-10-13 16,1-7-1-16,0 0-10 15,2-21 17-15,-1-8 3 16,-3-4 0-16,-12-5 3 16,-1 2 2-16,-11 0 1 15,-4-1 0-15,0 4 1 16,-9-2-1-16,-6 8 1 16,-3 4-2-16,-7 8 6 15,-7 15-1-15,-1 0-5 16,2 11 0-16,10 7 0 15,9-3-1-15,4-4-23 16,4-1-27-16,3-4-40 0,1-2-59 16,1-1-120-16</inkml:trace>
  <inkml:trace contextRef="#ctx0" brushRef="#br0" timeOffset="49720.877">19230 6533 422 0,'-6'6'118'0,"0"0"-42"0,6 0-38 16,0 1-36-16,0-1-2 15,0 1-4-15,0 0-49 16,0-7-71-16,2 0-204 16</inkml:trace>
  <inkml:trace contextRef="#ctx0" brushRef="#br0" timeOffset="50523.4078">19489 6247 199 0,'-10'3'77'16,"0"2"-1"-16,1 1-34 15,4 3-11-15,-2 0-7 16,4-1-5-16,-2 3 1 0,2 0-3 16,1-2-6-1,2 0 1-15,0 0 1 0,0-2-8 16,0-1-5-16,0 3 3 15,0-1-3-15,5 4 0 16,3-1 1-16,3 1-1 16,-1-1-1-16,1 4 1 15,-1 3-1-15,-1 2-1 16,-3 4 4-16,-1 4-4 16,-3 2 5-16,-2 1-6 15,2-1 2-15,-2-2-10 16,0-5 0-16,0-8 6 0,-2-4 4 15,-7-5-8 1,-2-6 1-16,-2 0-7 0,-4-5 15 16,0-16 0-16,-4-1-1 15,5-6-2-15,10 6 2 16,6 3-1-16,0-1 2 16,0 6 0-16,0 3 1 15,12 3 7-15,-2 5 0 16,1 2 8-16,1 1 1 15,3 0-7-15,5 0-2 16,8 0-4-16,3 0-3 16,2 0 1-16,-3-3-4 15,-2-10 0-15,-1-3 2 16,-5-5-3-16,-9-5 1 16,-1-1 2-16,-4-1 0 0,-6-2 2 15,-2-1 1-15,0 5 5 16,-7 1-4-16,-11 10 8 15,-2 11 2-15,-3 4 17 16,3 4-10-16,1 13-20 16,6-1-1-16,3-3-6 15,0-6-12-15,7 0-28 16,-1-3-28-16,4 0-85 16,0 1-162-16</inkml:trace>
  <inkml:trace contextRef="#ctx0" brushRef="#br0" timeOffset="51306.1824">19859 6334 118 0,'6'-10'76'0,"-3"-2"-5"16,-3-2-13-16,2-1-5 15,1 0-9-15,-1 0-17 16,-2 2-6-16,0 6-1 15,0 3 10-15,0 4 7 16,0 0 4-16,0 4-4 16,-10 10-23-16,-2 4-1 15,-6 8-10-15,3 1 4 16,3-2-6-16,7-2 7 16,5-6-4-16,0-1-1 15,0-3 0-15,7-2-3 16,3-2 0-16,-4-5-2 15,4 2 1-15,0-4-1 16,2 1 1-16,3-2 1 0,-3-1 0 16,4 3 3-16,1-3-2 15,-3 2-1-15,3 0 0 16,-6 1-1-16,2-3 4 16,-1 0-6-16,0 0 3 15,-1-3 0-15,6-12 0 16,-2-7 5-16,4-3-1 15,1-3-1-15,-5 0-2 16,0 3-1-16,-3 5 0 16,-6 4 0-16,-2 7-1 0,-4 7 2 15,0 2 2 1,0 0 12-16,-7 0 6 0,4 8-9 16,-7 10-12-1,-2 7 0-15,0 5 1 0,4 7-3 16,3-1 2-16,0 1 0 15,-2 3 0-15,2-2 3 16,-5 0 2-16,3 0-3 16,3-3-2-16,4-7 0 15,-2-2 0-15,2-9-5 16,0-5-6-16,0-3-14 16,0-7-3-16,0-2-19 15,0 0-45-15,2-7-98 16,4-17-84-16</inkml:trace>
  <inkml:trace contextRef="#ctx0" brushRef="#br0" timeOffset="51729.1212">20488 6427 114 0,'0'0'114'16,"0"0"-19"-16,0 0-21 15,0 0-8-15,0 0-12 16,0 0-4-16,0 0-1 16,0 0-4-16,0 0-13 15,0 7-14-15,-1 7-2 16,-6 11-11-16,-5 9 1 16,2 9-1-16,0 3-2 15,0-1 3-15,4-10-4 16,-4-7-2-16,1-8-4 15,8-8-11-15,1-4-19 16,-2-4-19-16,2-4-39 0,0 0-86 16,0-12-169-16</inkml:trace>
  <inkml:trace contextRef="#ctx0" brushRef="#br0" timeOffset="51970.8841">20338 6517 177 0,'-2'0'273'0,"1"0"-153"15,1 0-69-15,1-3-18 16,23 3-1-16,7 0-7 0,4 4-14 16,4 7-7-16,-2-1-4 15,3 2 1-15,0 0-2 16,-5 2-13-16,-3 2-7 15,-7-1-23-15,0-2-28 16,-10-2-37-16,-6-9-156 16</inkml:trace>
  <inkml:trace contextRef="#ctx0" brushRef="#br0" timeOffset="68416.9352">21359 6313 170 0,'-1'0'102'15,"1"0"-51"-15,0 0-6 0,0 0-16 16,0 0 6-16,0 0 10 16,0 0 1-16,0 0-4 15,0 0-3-15,0 0-2 16,0-1-13-16,0 0-10 15,0-1 0-15,-2-2 0 16,-3 3-4-16,-1-1-4 16,-6 0-3-16,-3 2 4 15,0 0 1-15,-1 0-1 16,-2 0 4 0,-3 7-6-16,-5 6 3 0,4 3-7 15,6 5 4-15,-3 2-4 16,11 2 0-16,5 4-1 0,3 2-1 15,0-2-1 1,5 0-1-16,13-2 0 0,4-10-5 16,1-4-5-16,7-10-8 15,2-3 10-15,0-3-6 16,-3-17 6-16,-12-7 6 16,-1-5 5-16,-4-4 2 15,-4 2-2-15,-5 1 4 16,-3 2-2-16,0 6 3 15,-3 5-3-15,-8 7 4 16,-7 7-3-16,0 5 5 16,2 1-1-16,-5 0-7 0,3 3-3 15,6 8-3 1,2-2-13-16,5-1-28 0,2-1-18 16,3-1-12-16,0 2-98 15,0-2-151-15</inkml:trace>
  <inkml:trace contextRef="#ctx0" brushRef="#br0" timeOffset="68663.6922">21495 6514 354 0,'0'3'138'0,"0"0"-56"16,0-2-46-16,0-1-14 15,0 0-22-15,0 0-2 16,0 1-34-16,0 0-21 16,0 1-59-16,2-2-117 15</inkml:trace>
  <inkml:trace contextRef="#ctx0" brushRef="#br0" timeOffset="69245.3765">21919 6213 203 0,'0'0'89'0,"0"0"-12"16,-3 0-2-16,0 0-28 15,-5 0-13-15,-1 0-17 16,-3 0-3-16,1 5 0 15,-2 7 6-15,-1 0 7 16,-3 5-4-16,-4 3-1 0,0-1-1 16,-2 7 2-16,-5 4-2 15,4 2 1-15,3 3-8 16,3 2-3-16,12-6-7 16,6 0-4-1,0-8 0-15,3-2-6 0,18-2-2 16,3-7-8-16,4-6 5 15,-4-5-3-15,0-1 2 16,-6-4-9-16,1-16-2 16,-6-6-2-16,-1-1 3 0,-5 0 2 15,-7 5-2 1,0 5 13-16,0 5 7 0,-14 7 1 16,-4 3 0-1,-4 2 1-15,-3 0-4 0,1 15-3 16,8 1 3-16,-1 2 3 15,7-1 0-15,8-2-6 16,2-2-14-16,0 0-58 16,13-10-22-16,15-3-10 15,0 0-113-15</inkml:trace>
  <inkml:trace contextRef="#ctx0" brushRef="#br0" timeOffset="69819.1698">22306 6240 157 0,'5'-3'98'15,"0"-4"-30"-15,-4 4-3 0,3 2-4 16,-4 1-2 0,0 0-10-16,0 0 1 0,0 0 0 15,0 0-20-15,-10 0-5 16,0 0-5-16,-7 0-2 15,1 3-3-15,-5 8 2 16,0 4-4-16,-1 3-2 16,-5 3-3-16,0 5 4 15,4 0-2-15,-4 5-2 16,7 3-4 0,7 0-3-16,4 2-2 0,9 0 0 15,0-3-4-15,7-3 0 16,15-6 1-16,8-7-4 0,3-4-9 15,1-8 4 1,-2-3-2-16,-6-2 3 0,-4-9-8 16,-7-13 4-16,-5-8-5 15,-8-2 12-15,-2 4 9 16,0 5 0-16,-12 9 5 16,-10 8-1-16,-5 6-4 15,1 0 0-15,-6 0-13 16,9 9-29-16,1-1-65 15,5-2-117-15</inkml:trace>
  <inkml:trace contextRef="#ctx0" brushRef="#br0" timeOffset="70773.1663">22580 6658 127 0,'-1'0'221'16,"1"0"-91"-16,0 0-40 15,0 0-18-15,0 0-28 16,0 0-2-16,0 0-13 0,0 0-2 16,0 0-8-16,1 3-3 15,9-2 0-15,3 2-9 16,2 2 1-16,4-2-8 15,-1 0 0-15,2-3-3 16,2 0-1-16,-4 0-8 16,2 0-5-16,-3 0-8 15,-2 0-11-15,1 0-14 16,-9-2-28-16,3 2-27 16,-4 0-87-16</inkml:trace>
  <inkml:trace contextRef="#ctx0" brushRef="#br0" timeOffset="71042.7025">22734 6501 229 0,'-2'-1'225'15,"2"1"-153"-15,0 0-20 16,3 0 1-16,16 0-16 15,3 0-7-15,2 0-13 16,3 0-4-16,4 1-6 16,1 7-5-16,1 0-2 15,-5-2-1-15,-3 4-1 0,-8-3-22 16,-9 1-13-16,-1-2-28 16,-7-5-30-16,0 2-131 15</inkml:trace>
  <inkml:trace contextRef="#ctx0" brushRef="#br0" timeOffset="87111.495">9915 9176 172 0,'0'0'138'0,"0"0"-46"16,0 0-1-16,0 0-17 16,0 0-16-16,0 0-11 15,0 0-8-15,0 0-1 16,0 0-11-16,0 0 3 15,0 0-19-15,17 0 2 0,10 0-11 16,15 4 6 0,3 1 0-16,7-3-5 0,-3 2-2 15,-6-2 2-15,-7 0-6 16,-5 3 5-16,-11-5-6 16,-5 4 6-16,-7-4-2 15,-6 0 2-15,-2 0-2 16,0 0-12-16,0 0-16 15,0 0-9-15,0-2-20 16,-9-8-8-16,-3-6-55 16,1-1-75-16,-2 0-132 15</inkml:trace>
  <inkml:trace contextRef="#ctx0" brushRef="#br0" timeOffset="87350.0935">10096 8984 274 0,'0'0'145'16,"0"-2"-66"-16,0 2 2 15,0 0-35-15,12 0-9 16,9 0-6-16,8 0 4 16,-2 0-9-16,4 0-11 15,-4 0-7-15,-2 2-7 16,-5-2-2-16,-6 2 0 15,-3 0-4-15,-1-2-27 16,0 1-22-16,7-1-41 0,-3 0-104 16</inkml:trace>
  <inkml:trace contextRef="#ctx0" brushRef="#br0" timeOffset="87935.0659">10604 9006 35 0,'0'0'310'0,"0"0"-226"16,0 0-5-16,0 0-21 0,17-5-20 15,2-14 3-15,2-5-6 16,3-5-17-16,-1-5 2 15,0 3-16-15,-3 2 7 0,-3 4-7 16,-3 5-2 0,-4 5 1-16,-7 4-2 0,-2 9-1 15,-1 2-1-15,0 0-3 16,0 0 7-16,0 4-5 16,0 18 4-16,0 11 1 15,0 5 4-15,-3 2-4 16,-4-1 0-16,4-2-1 15,-4-2 7-15,3 1-4 16,-3-3 5-16,4-2-10 16,-1-5 10-16,1-6-6 15,3-8-2-15,-2-6 0 16,2-2-2-16,0-4-2 16,0 0-22-16,0 0-17 15,0 0-26-15,0-4-38 0,15-7-54 16,0 1-74-16</inkml:trace>
  <inkml:trace contextRef="#ctx0" brushRef="#br0" timeOffset="88212.523">10934 9115 19 0,'0'0'270'16,"0"0"-159"-16,0 0-22 0,0 0-16 16,0 7-21-16,0 6-17 15,0 0-15-15,0 4-12 16,-2-2 8-16,1-3-16 16,-3 0 4-16,1-3-4 15,3 0-1-15,-4-5-8 16,4-1-30-16,0-3-39 15,0 0-60-15,12-13-176 16</inkml:trace>
  <inkml:trace contextRef="#ctx0" brushRef="#br0" timeOffset="88491.5237">11161 8762 301 0,'-10'11'126'0,"0"4"-33"15,4 5-45-15,-1 0-17 16,-2-2-10-16,6-3-9 15,0-6-11-15,-3-4 2 16,3 0-3-16,0 2-21 16,-2-2-28-16,5 0-48 0,0-2-82 15</inkml:trace>
  <inkml:trace contextRef="#ctx0" brushRef="#br0" timeOffset="88795.4874">11162 8900 225 0,'9'0'113'0,"3"0"-48"16,5 0-4-16,3 0-21 15,-2-1-9-15,3 1-11 0,0 0-9 16,-1 0-1 0,0 1-1-16,-1 10 5 0,-5 1-4 15,5 3 0 1,-6 4-5-16,-1 4 4 0,-5 4-1 15,-6 1-3-15,-1-2-2 16,0-1-3-16,-3-1 3 16,-14 1-2-16,-6-1-2 15,-6-5 3-15,-3-4-2 16,0-8 0-16,1-5-10 16,3-2-17-16,1-10-29 15,10-17-46-15,0-11-75 16</inkml:trace>
  <inkml:trace contextRef="#ctx0" brushRef="#br0" timeOffset="89006.9808">11213 8747 324 0,'12'0'156'0,"6"0"-47"15,5 6-31-15,1 0-35 16,7-2-12-16,1 1-8 15,0-3-21-15,7-2-1 16,-3 0-1-16,-2 0-1 16,-1-2-22-16,-6-4-13 15,-5-1-25-15,-9 2-49 16,-10 2-91-16</inkml:trace>
  <inkml:trace contextRef="#ctx0" brushRef="#br0" timeOffset="96333.4042">13024 9060 205 0,'0'3'76'0,"0"-3"-12"15,0 0-9-15,0 0-16 0,0 0-21 16,0 0-2 0,4 0 4-16,-2 0 8 0,7 0 10 15,-1-2-7-15,4-8 4 16,-1-9-5-16,6-5-3 16,0-4-5-16,3-7-8 15,2-1-1-15,1-1-3 16,0-1-4-16,-3 1-3 15,0 3-4-15,-3 4 3 16,-6 7-4-16,-7 7 4 16,-2 8-1-16,-2 6 3 15,0 2-4-15,0 0 0 16,0 0-2-16,0 0 1 16,0 1-2-16,0 15 3 0,0 6-4 15,0 8 4-15,0 5 3 16,0 7-2-16,0 3-1 15,0 8 1-15,0 1-2 16,-5-1 2-16,-3-4-4 16,1-6 6-16,3-7-6 15,4-8 6-15,0-9-2 16,0-7 1-16,0-5-1 16,0-2-2-16,0-3 0 15,0-1 0-15,0 0-2 16,0-1 3-16,0 0-22 15,0 0-26-15,0 0-48 16,-4-9-124-16</inkml:trace>
  <inkml:trace contextRef="#ctx0" brushRef="#br0" timeOffset="99155.2122">13179 8575 36 0,'0'-1'58'0,"0"-1"-40"16,0 0-4-16,0 0-12 16,0-1 4-16,0 0-1 0,0 2 8 15,0-3 4-15,0 2 2 16,0 1 3-16,0 0 1 16,0 1 0-16,0 0-8 15,0 0-3-15,0 0-4 16,0 0 5-16,0 0-2 15,0 0 11-15,0 0-5 16,0 0 7-16,0 0-3 16,0 0-2-16,0 0 0 15,0 0 0-15,0 0 4 16,0 0 0-16,0 0 9 16,-2 0-12-16,-1 0-3 0,-2 0-5 15,0 0 1-15,-3 0 3 16,-2 0-3-16,-4 0-5 15,3 0-4-15,-6 0 0 16,2 1-2-16,-5 6-2 16,-2 2 4-16,-5 2-4 15,2 4 2-15,0 2-1 16,-3 3 2-16,-1 4-1 16,4 3-1-16,-5 1 1 15,3 4-4-15,-1 4 3 16,3 5-3-16,3 0 2 15,2 8 0-15,1 2 5 16,9-2-5-16,9 4 0 0,1-2 0 16,0-1-3-16,10-1 4 15,10-3-4-15,3-1 4 16,8-5-1-16,0-2 0 16,4-5 1-16,4-2 2 15,-3-2-3-15,-1-4 0 16,3-1-3-16,-3-2 1 15,3-4 2-15,-1-8-1 16,5-4-2-16,-2-6 3 16,2 0 5-16,-3-2-5 15,2-10 0-15,-1-5 1 16,-5 1 0-16,-3-2 1 16,-2-4 7-16,-7-2-5 0,1-6 9 15,-1 0-3-15,-1-2-3 16,-2 2 3-16,-2 2-5 15,-3-1-5-15,4 4 2 16,-8-4-4-16,5 2 2 16,-5-1-1-16,-1-1 0 15,-5 2 1-15,-2-1 4 16,3 2-2-16,-6-3 0 16,0 1-2-16,0-3 6 15,0 1-6-15,0 2 8 16,-6 1-8-16,2 1 13 15,-3 4-5-15,4-1-8 0,-6 0 6 16,3 2-5 0,-8-1-1-16,1-1 1 15,1 1-4-15,0-4 5 0,-5 2-4 16,4-3 3-16,-9 1-1 16,2-1 6-16,-5 1-4 15,-5 1 0-15,-6 5-1 16,-8 7 3-16,-6 9-2 15,-5 4 0-15,-7 0-1 16,0 17 6-16,5 1-7 16,4 2-3-16,11-4-2 15,8 1-5-15,11-5-14 16,8 0-17-16,13 0-23 16,2-2-82-16,0 7-188 0</inkml:trace>
  <inkml:trace contextRef="#ctx0" brushRef="#br0" timeOffset="102823.8382">14158 8717 199 0,'0'0'75'16,"0"0"-10"-16,0 0-1 16,0 0-8-16,0 0-17 15,0 0 1-15,0 0-2 16,0 4-3-16,0 16 3 16,0 9-9-16,0 9-6 15,0 9-14-15,0 7 5 16,4 6-8-16,-1 0 7 15,4-4 0-15,-4-8-6 16,4-5 0-16,-2-10-3 16,-3-9 4-16,5-8-6 0,-4-4-4 15,2-4 5-15,-3-7-6 16,-1-1 5-16,-1 0-4 16,0 0 2-16,2 0-20 15,-2 0-12-15,1-1-28 16,9-14-36-16,1-3-75 15,-1-4-140-15</inkml:trace>
  <inkml:trace contextRef="#ctx0" brushRef="#br0" timeOffset="103691.339">14259 8723 253 0,'0'0'136'15,"0"-2"-51"-15,0 2-19 16,0 0-21-16,0 0-12 0,0 0-3 16,0 0-2-1,0 0-11-15,0 0 2 0,2 0-8 16,6 0 0-16,7 0-2 16,5-2-7-16,10 1 2 15,4 1-3-15,1 0-1 16,-2 0 3-16,-1 0-7 15,-5 0 4-15,-11 5-3 16,1 5 3-16,-5-1-2 16,-3 4-1-16,-6 2-5 15,-3 1 5-15,0 2 3 16,-3 3-3-16,-16-4 5 0,-1-2-5 16,-4-2 4-16,-4-4-1 15,0-1 6-15,-1 0-2 16,0-3 3-16,8 3-1 15,6-3 6-15,5-1-5 16,8-1 7-16,2-3-12 16,0 1 9-16,0-1-10 15,0 0 1-15,0 0-1 16,0 0-1-16,0 0 0 16,0 0-4-16,2 0 4 15,8 0-9-15,5 0 9 16,3 0-6-16,4 0 6 15,0 0 0-15,-2 0-5 16,-1 9 0-16,-5 3-4 0,6 8 6 16,-6 2-3-16,-1 2 4 15,1 3-5 1,-4-4 6-16,-2 0-5 0,-1 0 3 16,0 0 2-16,-6 0 0 15,-1 1 0-15,0 0 1 16,-5-2-3-16,-10 1 5 15,-5 0-4-15,-9-6 4 16,0-1-2-16,-9-6 8 16,0-3-1-16,-2-3-3 15,3-4-1-15,9 0 0 16,1 0 1-16,12 0-8 16,3 0 3-16,4-2 0 0,6 2-16 15,2 0-16-15,0-4-39 16,0-3-91-16,2 1-305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7-09-18T17:41:47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1992 5294 214 0,'0'0'85'0,"0"0"-7"0,0 0-14 16,0 0-26-16,0 0-10 15,0 0-10-15,0 4-2 16,0 4-6 0,0 4 0-16,0-2 3 0,0 5 7 15,0 3-6-15,0 2 1 16,-3 2 3-16,2 1-8 15,-3 0 0-15,-1 0-3 16,2-1 0-16,-1-3-2 16,1-2-3-16,2-4 1 15,-1-2-2-15,0-6-1 16,2-3 0-16,-2 0-1 16,2-2 1-16,0 0-5 15,0 0-11-15,-3 0-15 16,1 0-22-16,1 0-32 15,1 0-66-15,0-9-25 0</inkml:trace>
  <inkml:trace contextRef="#ctx0" brushRef="#br0" timeOffset="370.1644">1882 5550 198 0,'0'0'78'16,"0"0"-19"-16,0 0 18 15,0 0-26-15,0 0-11 16,0 0-12-16,3 0-5 15,3 0-11-15,4 7 2 16,-1-3-3-16,7 2-7 16,0-1-4-16,3-3 0 15,-4-1-1-15,0-1-1 16,-7 0 1-16,-1 0-5 16,-4 0-1-16,-1 0-2 15,-2 0-9-15,0 0-17 0,0 0-27 16,0 0-53-16,0 0-20 15</inkml:trace>
  <inkml:trace contextRef="#ctx0" brushRef="#br0" timeOffset="780.9809">1862 5530 75 0,'-5'0'208'0,"5"0"-142"15,0 0 11-15,0 0-33 0,2 6-18 16,0 6 6 0,-1 3-3-16,2 1-7 0,1 3-7 15,-1 2-4-15,2-3-3 16,0 4-3-16,-2-2-5 15,4-2 1-15,0-6-1 16,1-3-1-16,1-3 0 16,-5-5-3-16,3-1-8 15,0 0-1-15,3-1 13 16,5-17 6-16,2-5 5 16,-1-1 1-16,1-1 3 15,-2 3-5-15,-3 4-6 16,-5 3-2-16,-1 8-2 0,-4 2-1 15,-2 3-9-15,0 2-15 16,0 0-26-16,0-6-37 16,0 4-86-1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3DFA50-5BFF-432D-A51A-4CA3F36F6C7C}" type="datetime1">
              <a:rPr lang="pt-BR" smtClean="0"/>
              <a:t>18/09/2017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t-BR"/>
              <a:t>www.iaexpert.com.br</a:t>
            </a: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5B28-CEFE-4C26-B237-5B016104E57A}" type="datetime1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690F-E98E-4D3D-B03E-E208D230EAC0}" type="datetime1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9614-9F19-4879-9C3C-58876C65AF8B}" type="datetime1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A47F-0724-4324-8798-588B15D813E0}" type="datetime1">
              <a:rPr lang="pt-BR" smtClean="0"/>
              <a:t>18/09/2017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18/09/2017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BCB1E6D3-86D7-4055-85A5-C9AB021B04E4}" type="datetime1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0C664B-0EAB-490C-8103-B35FC641746C}" type="datetime1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790D5A-3293-4A5C-BAB5-6C18A1A624B8}" type="datetime1">
              <a:rPr lang="pt-BR" smtClean="0"/>
              <a:t>18/09/2017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t-BR"/>
              <a:t>www.iaexpert.com.br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9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2" y="1739490"/>
            <a:ext cx="8953726" cy="1372321"/>
          </a:xfrm>
        </p:spPr>
        <p:txBody>
          <a:bodyPr>
            <a:noAutofit/>
          </a:bodyPr>
          <a:lstStyle/>
          <a:p>
            <a:r>
              <a:rPr lang="pt-BR" sz="4000" dirty="0"/>
              <a:t>Redes neurais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3130134"/>
            <a:ext cx="7772400" cy="899778"/>
          </a:xfrm>
        </p:spPr>
        <p:txBody>
          <a:bodyPr/>
          <a:lstStyle/>
          <a:p>
            <a:r>
              <a:rPr lang="pt-BR" dirty="0"/>
              <a:t>Jones Granatyr</a:t>
            </a:r>
          </a:p>
        </p:txBody>
      </p:sp>
      <p:pic>
        <p:nvPicPr>
          <p:cNvPr id="5" name="Picture 2" descr="E:\Ensino\IA Expert\Banners\logo-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6"/>
            <a:ext cx="1512168" cy="15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8BDD50B-A0D4-4F06-8AFE-2A3997AF284E}"/>
              </a:ext>
            </a:extLst>
          </p:cNvPr>
          <p:cNvGrpSpPr/>
          <p:nvPr/>
        </p:nvGrpSpPr>
        <p:grpSpPr>
          <a:xfrm>
            <a:off x="395536" y="1452064"/>
            <a:ext cx="3076305" cy="2775870"/>
            <a:chOff x="395536" y="1452064"/>
            <a:chExt cx="3076305" cy="2775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461016" y="194323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454662" y="279674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B1B1BE-F498-41EA-AD51-7B0991BCEAEE}"/>
                </a:ext>
              </a:extLst>
            </p:cNvPr>
            <p:cNvSpPr/>
            <p:nvPr/>
          </p:nvSpPr>
          <p:spPr>
            <a:xfrm>
              <a:off x="454662" y="372387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2796740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965072" y="2195266"/>
              <a:ext cx="1110750" cy="85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958718" y="3048768"/>
              <a:ext cx="1117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59623A3-6C96-4D5C-BFF5-EB811F0D1D25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 flipV="1">
              <a:off x="958718" y="3048768"/>
              <a:ext cx="1117104" cy="92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6073" y="2290783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0.8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165628" y="2813770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C81B92C-4A76-4EFF-960E-1A5F07687A8C}"/>
                </a:ext>
              </a:extLst>
            </p:cNvPr>
            <p:cNvSpPr txBox="1"/>
            <p:nvPr/>
          </p:nvSpPr>
          <p:spPr>
            <a:xfrm>
              <a:off x="1165637" y="333652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F26DBB7-4604-49B9-83B6-6CDE7B7A8E26}"/>
                </a:ext>
              </a:extLst>
            </p:cNvPr>
            <p:cNvSpPr txBox="1"/>
            <p:nvPr/>
          </p:nvSpPr>
          <p:spPr>
            <a:xfrm>
              <a:off x="395536" y="1452064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Entradas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17DC411-7410-4FD3-966E-9B3C5501C90D}"/>
                </a:ext>
              </a:extLst>
            </p:cNvPr>
            <p:cNvSpPr txBox="1"/>
            <p:nvPr/>
          </p:nvSpPr>
          <p:spPr>
            <a:xfrm>
              <a:off x="1227733" y="1836103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Pesos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894D999-2513-4A73-A27D-141BE91A67B6}"/>
                </a:ext>
              </a:extLst>
            </p:cNvPr>
            <p:cNvSpPr txBox="1"/>
            <p:nvPr/>
          </p:nvSpPr>
          <p:spPr>
            <a:xfrm>
              <a:off x="2010970" y="3435230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Função </a:t>
              </a:r>
              <a:br>
                <a:rPr lang="pt-BR" sz="1100" dirty="0"/>
              </a:br>
              <a:r>
                <a:rPr lang="pt-BR" sz="1100" dirty="0"/>
                <a:t>soma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6F8E27-FEA6-49D6-98FA-C67444FBBBFD}"/>
                </a:ext>
              </a:extLst>
            </p:cNvPr>
            <p:cNvSpPr txBox="1"/>
            <p:nvPr/>
          </p:nvSpPr>
          <p:spPr>
            <a:xfrm>
              <a:off x="2719712" y="3435230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/>
                <a:t>Step</a:t>
              </a:r>
              <a:br>
                <a:rPr lang="pt-BR" sz="1100" dirty="0"/>
              </a:br>
              <a:r>
                <a:rPr lang="pt-BR" sz="1100" dirty="0" err="1"/>
                <a:t>function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/>
              <p:nvPr/>
            </p:nvSpPr>
            <p:spPr>
              <a:xfrm>
                <a:off x="3995936" y="1107762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107762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C72BDA-C5DF-4E19-ACFE-D335593352F6}"/>
              </a:ext>
            </a:extLst>
          </p:cNvPr>
          <p:cNvSpPr txBox="1"/>
          <p:nvPr/>
        </p:nvSpPr>
        <p:spPr>
          <a:xfrm>
            <a:off x="3987102" y="1914386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ambria" panose="02040503050406030204" pitchFamily="18" charset="0"/>
              </a:rPr>
              <a:t>soma</a:t>
            </a:r>
            <a:r>
              <a:rPr lang="pt-BR" dirty="0">
                <a:latin typeface="Cambria" panose="02040503050406030204" pitchFamily="18" charset="0"/>
              </a:rPr>
              <a:t> = (-1 * 0.8) + (7 * 0.1) + (5 * 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C50BE6A-3D34-48BA-A7B9-ABD392E4A451}"/>
                  </a:ext>
                </a:extLst>
              </p14:cNvPr>
              <p14:cNvContentPartPr/>
              <p14:nvPr/>
            </p14:nvContentPartPr>
            <p14:xfrm>
              <a:off x="4091760" y="2214720"/>
              <a:ext cx="2793240" cy="5209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C50BE6A-3D34-48BA-A7B9-ABD392E4A4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400" y="2205360"/>
                <a:ext cx="281196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442F68-A45F-4206-A002-B8DAEB2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526CAA9-E000-49A1-965B-CFC43436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74608"/>
            <a:ext cx="4840813" cy="38121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1437080-9D49-44CC-AC1C-CAF2B03C4397}"/>
                  </a:ext>
                </a:extLst>
              </p14:cNvPr>
              <p14:cNvContentPartPr/>
              <p14:nvPr/>
            </p14:nvContentPartPr>
            <p14:xfrm>
              <a:off x="5298120" y="3745440"/>
              <a:ext cx="180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1437080-9D49-44CC-AC1C-CAF2B03C43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8760" y="3736080"/>
                <a:ext cx="205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16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B29A9D6-1380-45B5-8A9F-395488B4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Peso positivo - sinapse excitadora</a:t>
            </a:r>
          </a:p>
          <a:p>
            <a:r>
              <a:rPr lang="pt-BR" dirty="0"/>
              <a:t>Peso negativo - sinapse inibidora</a:t>
            </a:r>
          </a:p>
          <a:p>
            <a:r>
              <a:rPr lang="pt-BR" dirty="0"/>
              <a:t>Pesos são sinapses</a:t>
            </a:r>
          </a:p>
          <a:p>
            <a:r>
              <a:rPr lang="pt-BR" dirty="0"/>
              <a:t>Pesos amplificam ou reduzem o sinal de entrada</a:t>
            </a:r>
          </a:p>
          <a:p>
            <a:r>
              <a:rPr lang="pt-BR" dirty="0"/>
              <a:t>Conhecimento da rede neural são os pesos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72D132-F0B2-4B43-BFDD-17EB77AA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75A7D17-A4C2-4A0F-9DB3-B897E38BDECF}"/>
                  </a:ext>
                </a:extLst>
              </p14:cNvPr>
              <p14:cNvContentPartPr/>
              <p14:nvPr/>
            </p14:nvContentPartPr>
            <p14:xfrm>
              <a:off x="801720" y="3664080"/>
              <a:ext cx="4773600" cy="9136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75A7D17-A4C2-4A0F-9DB3-B897E38BD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360" y="3654720"/>
                <a:ext cx="479232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4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F0B21D6-B341-46FA-AC7B-993C23A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1200" dirty="0"/>
              <a:t>x1 – comprimento do parafuso</a:t>
            </a:r>
          </a:p>
          <a:p>
            <a:pPr marL="109728" indent="0">
              <a:buNone/>
            </a:pPr>
            <a:r>
              <a:rPr lang="pt-BR" sz="1200" dirty="0"/>
              <a:t>x2 – diâmetro do parafuso</a:t>
            </a:r>
          </a:p>
          <a:p>
            <a:pPr marL="109728" indent="0">
              <a:buNone/>
            </a:pPr>
            <a:r>
              <a:rPr lang="pt-BR" sz="1200" dirty="0"/>
              <a:t>Classe A (0) e Classe B (1)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/>
              <p:nvPr/>
            </p:nvSpPr>
            <p:spPr>
              <a:xfrm>
                <a:off x="5956598" y="987574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98" y="987574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17ABC4C3-4034-4EC3-9EF0-A00B38A26E94}"/>
              </a:ext>
            </a:extLst>
          </p:cNvPr>
          <p:cNvGrpSpPr/>
          <p:nvPr/>
        </p:nvGrpSpPr>
        <p:grpSpPr>
          <a:xfrm>
            <a:off x="72376" y="2211710"/>
            <a:ext cx="3299590" cy="1833994"/>
            <a:chOff x="72376" y="2211710"/>
            <a:chExt cx="3299590" cy="183399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526670" y="221171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537129" y="354164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2990845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1030726" y="2463738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 flipV="1">
              <a:off x="1041185" y="3242873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1640" y="2571750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0.21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387583" y="352953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0.22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8DBA9C-A888-41B5-8BB2-61B12CBF17F2}"/>
                </a:ext>
              </a:extLst>
            </p:cNvPr>
            <p:cNvSpPr txBox="1"/>
            <p:nvPr/>
          </p:nvSpPr>
          <p:spPr>
            <a:xfrm>
              <a:off x="72376" y="2317208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0D60F29-AF0F-4907-8FDC-51FA80E77022}"/>
                </a:ext>
              </a:extLst>
            </p:cNvPr>
            <p:cNvSpPr txBox="1"/>
            <p:nvPr/>
          </p:nvSpPr>
          <p:spPr>
            <a:xfrm>
              <a:off x="85282" y="3665339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D0DDED1-C16A-4307-B1DF-60EEE2BBC107}"/>
                  </a:ext>
                </a:extLst>
              </p14:cNvPr>
              <p14:cNvContentPartPr/>
              <p14:nvPr/>
            </p14:nvContentPartPr>
            <p14:xfrm>
              <a:off x="1474560" y="1925640"/>
              <a:ext cx="7054200" cy="15238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D0DDED1-C16A-4307-B1DF-60EEE2BBC1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200" y="1916280"/>
                <a:ext cx="7072920" cy="15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1D12E63-52BD-4CCE-8A2E-E78F085C83C7}"/>
                  </a:ext>
                </a:extLst>
              </p14:cNvPr>
              <p14:cNvContentPartPr/>
              <p14:nvPr/>
            </p14:nvContentPartPr>
            <p14:xfrm>
              <a:off x="668520" y="1905840"/>
              <a:ext cx="70200" cy="1555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1D12E63-52BD-4CCE-8A2E-E78F085C83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160" y="1896480"/>
                <a:ext cx="8892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150AE8B-E51B-4790-BA78-6C63FC56F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592596"/>
              </p:ext>
            </p:extLst>
          </p:nvPr>
        </p:nvGraphicFramePr>
        <p:xfrm>
          <a:off x="457200" y="129361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E3A2569B-42AD-4CFB-B10B-DC5EF15F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E</a:t>
            </a:r>
          </a:p>
        </p:txBody>
      </p:sp>
    </p:spTree>
    <p:extLst>
      <p:ext uri="{BB962C8B-B14F-4D97-AF65-F5344CB8AC3E}">
        <p14:creationId xmlns:p14="http://schemas.microsoft.com/office/powerpoint/2010/main" val="393653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13F9F25-F0F6-4F12-8E5C-271B6F8280A9}"/>
              </a:ext>
            </a:extLst>
          </p:cNvPr>
          <p:cNvGrpSpPr/>
          <p:nvPr/>
        </p:nvGrpSpPr>
        <p:grpSpPr>
          <a:xfrm>
            <a:off x="72376" y="267494"/>
            <a:ext cx="3299590" cy="1833994"/>
            <a:chOff x="72376" y="1059582"/>
            <a:chExt cx="3299590" cy="183399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1640" y="1419622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387583" y="237740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8DBA9C-A888-41B5-8BB2-61B12CBF17F2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0D60F29-AF0F-4907-8FDC-51FA80E77022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aphicFrame>
        <p:nvGraphicFramePr>
          <p:cNvPr id="18" name="Espaço Reservado para Conteúdo 4">
            <a:extLst>
              <a:ext uri="{FF2B5EF4-FFF2-40B4-BE49-F238E27FC236}">
                <a16:creationId xmlns:a16="http://schemas.microsoft.com/office/drawing/2014/main" id="{033B232F-39D3-4AD5-B8F3-AFBB9501D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51892"/>
              </p:ext>
            </p:extLst>
          </p:nvPr>
        </p:nvGraphicFramePr>
        <p:xfrm>
          <a:off x="7050868" y="1"/>
          <a:ext cx="2085726" cy="139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42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30153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F74C3A-6BF5-4753-8782-47D3178F3BA9}"/>
              </a:ext>
            </a:extLst>
          </p:cNvPr>
          <p:cNvGrpSpPr/>
          <p:nvPr/>
        </p:nvGrpSpPr>
        <p:grpSpPr>
          <a:xfrm>
            <a:off x="99016" y="2587745"/>
            <a:ext cx="3299590" cy="1833994"/>
            <a:chOff x="72376" y="1059582"/>
            <a:chExt cx="3299590" cy="183399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F830A17-10A3-4948-B6A3-BD707FDF16CE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C91FC0C-3557-4441-A4F2-E56D4094FB07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616EB6F-67A5-4FB3-833D-2F6784A2003F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1FEF489-CEFE-40B8-90B7-6EAB390FC27F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F2A97B4-F6E3-4CC6-9AB7-2A4E53E17335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C926C1EC-B90A-49A8-B4BA-78F895340E6A}"/>
                </a:ext>
              </a:extLst>
            </p:cNvPr>
            <p:cNvCxnSpPr>
              <a:stCxn id="23" idx="6"/>
              <a:endCxn id="35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562AD641-6357-4964-A75B-1D0B2631F235}"/>
                </a:ext>
              </a:extLst>
            </p:cNvPr>
            <p:cNvCxnSpPr>
              <a:stCxn id="24" idx="6"/>
              <a:endCxn id="35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2A4829C-C199-4E2C-B0F5-DB24B1CC6084}"/>
                </a:ext>
              </a:extLst>
            </p:cNvPr>
            <p:cNvSpPr txBox="1"/>
            <p:nvPr/>
          </p:nvSpPr>
          <p:spPr>
            <a:xfrm>
              <a:off x="1331640" y="1419622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B56DD16-9E8C-4211-9D0F-534E1AAC2876}"/>
                </a:ext>
              </a:extLst>
            </p:cNvPr>
            <p:cNvSpPr txBox="1"/>
            <p:nvPr/>
          </p:nvSpPr>
          <p:spPr>
            <a:xfrm>
              <a:off x="1387583" y="237740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7B54BBA-B54B-4A5D-8B2C-8F0F43B1EAD4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9260261-F164-487C-AF40-A64D8ACA46DE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9F4C9D-ECC3-46DF-95F6-57B7BBFD01C0}"/>
              </a:ext>
            </a:extLst>
          </p:cNvPr>
          <p:cNvGrpSpPr/>
          <p:nvPr/>
        </p:nvGrpSpPr>
        <p:grpSpPr>
          <a:xfrm>
            <a:off x="3779912" y="771550"/>
            <a:ext cx="3299590" cy="1833994"/>
            <a:chOff x="72376" y="1059582"/>
            <a:chExt cx="3299590" cy="18339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249A99B-3097-4B01-B851-F28AC42F92F6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93BA4B-5FB4-456E-B3C7-E055CCBFB225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711FE70-1BAA-4668-8C39-99FE8714CD9D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A77A89A3-F625-42BF-B5E5-4FE5C18727C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CAEA47FA-9153-40E7-A591-0542E2EF4946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DD5E026E-519E-45B8-89F6-326136E55B1E}"/>
                </a:ext>
              </a:extLst>
            </p:cNvPr>
            <p:cNvCxnSpPr>
              <a:stCxn id="38" idx="6"/>
              <a:endCxn id="47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B72967C-54CF-4416-9DBE-D85ABF88A10A}"/>
                </a:ext>
              </a:extLst>
            </p:cNvPr>
            <p:cNvCxnSpPr>
              <a:stCxn id="39" idx="6"/>
              <a:endCxn id="47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24915D4-1A73-4DF1-8CB4-E80409826272}"/>
                </a:ext>
              </a:extLst>
            </p:cNvPr>
            <p:cNvSpPr txBox="1"/>
            <p:nvPr/>
          </p:nvSpPr>
          <p:spPr>
            <a:xfrm>
              <a:off x="1331640" y="1419622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870261E-0F9C-4927-9D6B-5D8C854240D0}"/>
                </a:ext>
              </a:extLst>
            </p:cNvPr>
            <p:cNvSpPr txBox="1"/>
            <p:nvPr/>
          </p:nvSpPr>
          <p:spPr>
            <a:xfrm>
              <a:off x="1387583" y="237740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4F95E63-6C44-4B0E-9B97-4FB7572E600D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047337B-3D50-44EC-BFF0-53292DD0FA17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EF2C979-C7F6-4B88-AE5F-58A7887F7EEF}"/>
              </a:ext>
            </a:extLst>
          </p:cNvPr>
          <p:cNvGrpSpPr/>
          <p:nvPr/>
        </p:nvGrpSpPr>
        <p:grpSpPr>
          <a:xfrm>
            <a:off x="3779912" y="3114020"/>
            <a:ext cx="3299590" cy="1833994"/>
            <a:chOff x="72376" y="1059582"/>
            <a:chExt cx="3299590" cy="1833994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8295EE1-B87D-43D3-A907-4EC227BEFD8B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6C07AD0-C91D-464D-8C00-7E5381202292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D423404-3BAA-478D-9830-6B48733C1696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B35DA922-F556-46A7-A0F6-A774306BEA2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28A9F4BF-85ED-4788-8EC2-20D23C10A4A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156D9AB0-3686-4809-9905-F9E737EDB650}"/>
                </a:ext>
              </a:extLst>
            </p:cNvPr>
            <p:cNvCxnSpPr>
              <a:stCxn id="50" idx="6"/>
              <a:endCxn id="5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BF58E36F-00F5-4BBF-909A-C1861008ADDF}"/>
                </a:ext>
              </a:extLst>
            </p:cNvPr>
            <p:cNvCxnSpPr>
              <a:stCxn id="51" idx="6"/>
              <a:endCxn id="5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4D963F8-A600-4369-909E-46D566B39E1B}"/>
                </a:ext>
              </a:extLst>
            </p:cNvPr>
            <p:cNvSpPr txBox="1"/>
            <p:nvPr/>
          </p:nvSpPr>
          <p:spPr>
            <a:xfrm>
              <a:off x="1331640" y="1419622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566AA0C-3E99-4CAB-98C4-813C8CDBB69B}"/>
                </a:ext>
              </a:extLst>
            </p:cNvPr>
            <p:cNvSpPr txBox="1"/>
            <p:nvPr/>
          </p:nvSpPr>
          <p:spPr>
            <a:xfrm>
              <a:off x="1445729" y="2377405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1C2645F-20FD-4D72-936F-4FD9C6047F90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F03E52E-7EF7-48AA-9747-7C9FCE404E33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F88FF09-66CA-4234-9330-7E847BBF290E}"/>
                  </a:ext>
                </a:extLst>
              </p14:cNvPr>
              <p14:cNvContentPartPr/>
              <p14:nvPr/>
            </p14:nvContentPartPr>
            <p14:xfrm>
              <a:off x="1558800" y="160200"/>
              <a:ext cx="6753960" cy="4741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F88FF09-66CA-4234-9330-7E847BBF2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440" y="150840"/>
                <a:ext cx="6772680" cy="47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7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E5A148-ECC2-41BE-A49F-4925CCC7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mais simples</a:t>
            </a:r>
          </a:p>
          <a:p>
            <a:pPr lvl="1"/>
            <a:r>
              <a:rPr lang="pt-BR" dirty="0"/>
              <a:t>erro = </a:t>
            </a:r>
            <a:r>
              <a:rPr lang="pt-BR" dirty="0" err="1"/>
              <a:t>respostaCorreta</a:t>
            </a:r>
            <a:r>
              <a:rPr lang="pt-BR" dirty="0"/>
              <a:t> – </a:t>
            </a:r>
            <a:r>
              <a:rPr lang="pt-BR" dirty="0" err="1"/>
              <a:t>respostaCalculada</a:t>
            </a:r>
            <a:endParaRPr lang="pt-BR" dirty="0"/>
          </a:p>
          <a:p>
            <a:r>
              <a:rPr lang="pt-BR" dirty="0"/>
              <a:t>Os pesos são atualizados até os erros serem pequenos</a:t>
            </a:r>
          </a:p>
          <a:p>
            <a:pPr lvl="1"/>
            <a:r>
              <a:rPr lang="pt-BR" dirty="0"/>
              <a:t>peso(n + 1) = peso(n) + (</a:t>
            </a:r>
            <a:r>
              <a:rPr lang="pt-BR" dirty="0" err="1"/>
              <a:t>taxaAprendizagem</a:t>
            </a:r>
            <a:r>
              <a:rPr lang="pt-BR" dirty="0"/>
              <a:t> * entrada * erro)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155F7BB-C5FE-4736-8F82-A49ADC9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152258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13F9F25-F0F6-4F12-8E5C-271B6F8280A9}"/>
              </a:ext>
            </a:extLst>
          </p:cNvPr>
          <p:cNvGrpSpPr/>
          <p:nvPr/>
        </p:nvGrpSpPr>
        <p:grpSpPr>
          <a:xfrm>
            <a:off x="72376" y="267494"/>
            <a:ext cx="3299590" cy="1833994"/>
            <a:chOff x="72376" y="1059582"/>
            <a:chExt cx="3299590" cy="183399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8DBA9C-A888-41B5-8BB2-61B12CBF17F2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0D60F29-AF0F-4907-8FDC-51FA80E77022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aphicFrame>
        <p:nvGraphicFramePr>
          <p:cNvPr id="18" name="Espaço Reservado para Conteúdo 4">
            <a:extLst>
              <a:ext uri="{FF2B5EF4-FFF2-40B4-BE49-F238E27FC236}">
                <a16:creationId xmlns:a16="http://schemas.microsoft.com/office/drawing/2014/main" id="{033B232F-39D3-4AD5-B8F3-AFBB9501DF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050868" y="1"/>
          <a:ext cx="2085726" cy="139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42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30153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F74C3A-6BF5-4753-8782-47D3178F3BA9}"/>
              </a:ext>
            </a:extLst>
          </p:cNvPr>
          <p:cNvGrpSpPr/>
          <p:nvPr/>
        </p:nvGrpSpPr>
        <p:grpSpPr>
          <a:xfrm>
            <a:off x="99016" y="2587745"/>
            <a:ext cx="3299590" cy="1833994"/>
            <a:chOff x="72376" y="1059582"/>
            <a:chExt cx="3299590" cy="183399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F830A17-10A3-4948-B6A3-BD707FDF16CE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C91FC0C-3557-4441-A4F2-E56D4094FB07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616EB6F-67A5-4FB3-833D-2F6784A2003F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1FEF489-CEFE-40B8-90B7-6EAB390FC27F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F2A97B4-F6E3-4CC6-9AB7-2A4E53E17335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C926C1EC-B90A-49A8-B4BA-78F895340E6A}"/>
                </a:ext>
              </a:extLst>
            </p:cNvPr>
            <p:cNvCxnSpPr>
              <a:stCxn id="23" idx="6"/>
              <a:endCxn id="35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562AD641-6357-4964-A75B-1D0B2631F235}"/>
                </a:ext>
              </a:extLst>
            </p:cNvPr>
            <p:cNvCxnSpPr>
              <a:stCxn id="24" idx="6"/>
              <a:endCxn id="35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2A4829C-C199-4E2C-B0F5-DB24B1CC6084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B56DD16-9E8C-4211-9D0F-534E1AAC2876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7B54BBA-B54B-4A5D-8B2C-8F0F43B1EAD4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9260261-F164-487C-AF40-A64D8ACA46DE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9F4C9D-ECC3-46DF-95F6-57B7BBFD01C0}"/>
              </a:ext>
            </a:extLst>
          </p:cNvPr>
          <p:cNvGrpSpPr/>
          <p:nvPr/>
        </p:nvGrpSpPr>
        <p:grpSpPr>
          <a:xfrm>
            <a:off x="3779912" y="771550"/>
            <a:ext cx="3299590" cy="1833994"/>
            <a:chOff x="72376" y="1059582"/>
            <a:chExt cx="3299590" cy="18339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249A99B-3097-4B01-B851-F28AC42F92F6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93BA4B-5FB4-456E-B3C7-E055CCBFB225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711FE70-1BAA-4668-8C39-99FE8714CD9D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A77A89A3-F625-42BF-B5E5-4FE5C18727C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CAEA47FA-9153-40E7-A591-0542E2EF4946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DD5E026E-519E-45B8-89F6-326136E55B1E}"/>
                </a:ext>
              </a:extLst>
            </p:cNvPr>
            <p:cNvCxnSpPr>
              <a:stCxn id="38" idx="6"/>
              <a:endCxn id="47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B72967C-54CF-4416-9DBE-D85ABF88A10A}"/>
                </a:ext>
              </a:extLst>
            </p:cNvPr>
            <p:cNvCxnSpPr>
              <a:stCxn id="39" idx="6"/>
              <a:endCxn id="47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24915D4-1A73-4DF1-8CB4-E80409826272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870261E-0F9C-4927-9D6B-5D8C854240D0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4F95E63-6C44-4B0E-9B97-4FB7572E600D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047337B-3D50-44EC-BFF0-53292DD0FA17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EF2C979-C7F6-4B88-AE5F-58A7887F7EEF}"/>
              </a:ext>
            </a:extLst>
          </p:cNvPr>
          <p:cNvGrpSpPr/>
          <p:nvPr/>
        </p:nvGrpSpPr>
        <p:grpSpPr>
          <a:xfrm>
            <a:off x="3779912" y="3114020"/>
            <a:ext cx="3299590" cy="1833994"/>
            <a:chOff x="72376" y="1059582"/>
            <a:chExt cx="3299590" cy="1833994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8295EE1-B87D-43D3-A907-4EC227BEFD8B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6C07AD0-C91D-464D-8C00-7E5381202292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D423404-3BAA-478D-9830-6B48733C1696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B35DA922-F556-46A7-A0F6-A774306BEA2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28A9F4BF-85ED-4788-8EC2-20D23C10A4A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156D9AB0-3686-4809-9905-F9E737EDB650}"/>
                </a:ext>
              </a:extLst>
            </p:cNvPr>
            <p:cNvCxnSpPr>
              <a:stCxn id="50" idx="6"/>
              <a:endCxn id="5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BF58E36F-00F5-4BBF-909A-C1861008ADDF}"/>
                </a:ext>
              </a:extLst>
            </p:cNvPr>
            <p:cNvCxnSpPr>
              <a:stCxn id="51" idx="6"/>
              <a:endCxn id="5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4D963F8-A600-4369-909E-46D566B39E1B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566AA0C-3E99-4CAB-98C4-813C8CDBB69B}"/>
                </a:ext>
              </a:extLst>
            </p:cNvPr>
            <p:cNvSpPr txBox="1"/>
            <p:nvPr/>
          </p:nvSpPr>
          <p:spPr>
            <a:xfrm>
              <a:off x="1445729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1C2645F-20FD-4D72-936F-4FD9C6047F90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F03E52E-7EF7-48AA-9747-7C9FCE404E33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59BF7EF-26E1-4F49-9154-7ACE2461068F}"/>
                  </a:ext>
                </a:extLst>
              </p14:cNvPr>
              <p14:cNvContentPartPr/>
              <p14:nvPr/>
            </p14:nvContentPartPr>
            <p14:xfrm>
              <a:off x="1315440" y="148680"/>
              <a:ext cx="7661520" cy="4737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59BF7EF-26E1-4F49-9154-7ACE24610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080" y="139320"/>
                <a:ext cx="768024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9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13F9F25-F0F6-4F12-8E5C-271B6F8280A9}"/>
              </a:ext>
            </a:extLst>
          </p:cNvPr>
          <p:cNvGrpSpPr/>
          <p:nvPr/>
        </p:nvGrpSpPr>
        <p:grpSpPr>
          <a:xfrm>
            <a:off x="72376" y="267494"/>
            <a:ext cx="3299590" cy="1833994"/>
            <a:chOff x="72376" y="1059582"/>
            <a:chExt cx="3299590" cy="183399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8DBA9C-A888-41B5-8BB2-61B12CBF17F2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0D60F29-AF0F-4907-8FDC-51FA80E77022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aphicFrame>
        <p:nvGraphicFramePr>
          <p:cNvPr id="18" name="Espaço Reservado para Conteúdo 4">
            <a:extLst>
              <a:ext uri="{FF2B5EF4-FFF2-40B4-BE49-F238E27FC236}">
                <a16:creationId xmlns:a16="http://schemas.microsoft.com/office/drawing/2014/main" id="{033B232F-39D3-4AD5-B8F3-AFBB9501DF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050868" y="1"/>
          <a:ext cx="2085726" cy="139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42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30153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F74C3A-6BF5-4753-8782-47D3178F3BA9}"/>
              </a:ext>
            </a:extLst>
          </p:cNvPr>
          <p:cNvGrpSpPr/>
          <p:nvPr/>
        </p:nvGrpSpPr>
        <p:grpSpPr>
          <a:xfrm>
            <a:off x="99016" y="2587745"/>
            <a:ext cx="3299590" cy="1833994"/>
            <a:chOff x="72376" y="1059582"/>
            <a:chExt cx="3299590" cy="183399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F830A17-10A3-4948-B6A3-BD707FDF16CE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C91FC0C-3557-4441-A4F2-E56D4094FB07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616EB6F-67A5-4FB3-833D-2F6784A2003F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1FEF489-CEFE-40B8-90B7-6EAB390FC27F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F2A97B4-F6E3-4CC6-9AB7-2A4E53E17335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C926C1EC-B90A-49A8-B4BA-78F895340E6A}"/>
                </a:ext>
              </a:extLst>
            </p:cNvPr>
            <p:cNvCxnSpPr>
              <a:stCxn id="23" idx="6"/>
              <a:endCxn id="35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562AD641-6357-4964-A75B-1D0B2631F235}"/>
                </a:ext>
              </a:extLst>
            </p:cNvPr>
            <p:cNvCxnSpPr>
              <a:stCxn id="24" idx="6"/>
              <a:endCxn id="35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2A4829C-C199-4E2C-B0F5-DB24B1CC6084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B56DD16-9E8C-4211-9D0F-534E1AAC2876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7B54BBA-B54B-4A5D-8B2C-8F0F43B1EAD4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9260261-F164-487C-AF40-A64D8ACA46DE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9F4C9D-ECC3-46DF-95F6-57B7BBFD01C0}"/>
              </a:ext>
            </a:extLst>
          </p:cNvPr>
          <p:cNvGrpSpPr/>
          <p:nvPr/>
        </p:nvGrpSpPr>
        <p:grpSpPr>
          <a:xfrm>
            <a:off x="3779912" y="771550"/>
            <a:ext cx="3299590" cy="1833994"/>
            <a:chOff x="72376" y="1059582"/>
            <a:chExt cx="3299590" cy="18339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249A99B-3097-4B01-B851-F28AC42F92F6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93BA4B-5FB4-456E-B3C7-E055CCBFB225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711FE70-1BAA-4668-8C39-99FE8714CD9D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A77A89A3-F625-42BF-B5E5-4FE5C18727C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CAEA47FA-9153-40E7-A591-0542E2EF4946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DD5E026E-519E-45B8-89F6-326136E55B1E}"/>
                </a:ext>
              </a:extLst>
            </p:cNvPr>
            <p:cNvCxnSpPr>
              <a:stCxn id="38" idx="6"/>
              <a:endCxn id="47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B72967C-54CF-4416-9DBE-D85ABF88A10A}"/>
                </a:ext>
              </a:extLst>
            </p:cNvPr>
            <p:cNvCxnSpPr>
              <a:stCxn id="39" idx="6"/>
              <a:endCxn id="47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24915D4-1A73-4DF1-8CB4-E80409826272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870261E-0F9C-4927-9D6B-5D8C854240D0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4F95E63-6C44-4B0E-9B97-4FB7572E600D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047337B-3D50-44EC-BFF0-53292DD0FA17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EF2C979-C7F6-4B88-AE5F-58A7887F7EEF}"/>
              </a:ext>
            </a:extLst>
          </p:cNvPr>
          <p:cNvGrpSpPr/>
          <p:nvPr/>
        </p:nvGrpSpPr>
        <p:grpSpPr>
          <a:xfrm>
            <a:off x="3779912" y="3114020"/>
            <a:ext cx="3299590" cy="1833994"/>
            <a:chOff x="72376" y="1059582"/>
            <a:chExt cx="3299590" cy="1833994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8295EE1-B87D-43D3-A907-4EC227BEFD8B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6C07AD0-C91D-464D-8C00-7E5381202292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D423404-3BAA-478D-9830-6B48733C1696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B35DA922-F556-46A7-A0F6-A774306BEA2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28A9F4BF-85ED-4788-8EC2-20D23C10A4A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156D9AB0-3686-4809-9905-F9E737EDB650}"/>
                </a:ext>
              </a:extLst>
            </p:cNvPr>
            <p:cNvCxnSpPr>
              <a:stCxn id="50" idx="6"/>
              <a:endCxn id="5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BF58E36F-00F5-4BBF-909A-C1861008ADDF}"/>
                </a:ext>
              </a:extLst>
            </p:cNvPr>
            <p:cNvCxnSpPr>
              <a:stCxn id="51" idx="6"/>
              <a:endCxn id="5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4D963F8-A600-4369-909E-46D566B39E1B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566AA0C-3E99-4CAB-98C4-813C8CDBB69B}"/>
                </a:ext>
              </a:extLst>
            </p:cNvPr>
            <p:cNvSpPr txBox="1"/>
            <p:nvPr/>
          </p:nvSpPr>
          <p:spPr>
            <a:xfrm>
              <a:off x="1445729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0.5</a:t>
              </a:r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1C2645F-20FD-4D72-936F-4FD9C6047F90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F03E52E-7EF7-48AA-9747-7C9FCE404E33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A17ACD7-5FC8-4A10-9693-D13396865E5C}"/>
                  </a:ext>
                </a:extLst>
              </p14:cNvPr>
              <p14:cNvContentPartPr/>
              <p14:nvPr/>
            </p14:nvContentPartPr>
            <p14:xfrm>
              <a:off x="1386000" y="278280"/>
              <a:ext cx="6130440" cy="40716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A17ACD7-5FC8-4A10-9693-D13396865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640" y="268920"/>
                <a:ext cx="6149160" cy="40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5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13F9F25-F0F6-4F12-8E5C-271B6F8280A9}"/>
              </a:ext>
            </a:extLst>
          </p:cNvPr>
          <p:cNvGrpSpPr/>
          <p:nvPr/>
        </p:nvGrpSpPr>
        <p:grpSpPr>
          <a:xfrm>
            <a:off x="72376" y="267494"/>
            <a:ext cx="3299590" cy="1833994"/>
            <a:chOff x="72376" y="1059582"/>
            <a:chExt cx="3299590" cy="183399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8DBA9C-A888-41B5-8BB2-61B12CBF17F2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0D60F29-AF0F-4907-8FDC-51FA80E77022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aphicFrame>
        <p:nvGraphicFramePr>
          <p:cNvPr id="18" name="Espaço Reservado para Conteúdo 4">
            <a:extLst>
              <a:ext uri="{FF2B5EF4-FFF2-40B4-BE49-F238E27FC236}">
                <a16:creationId xmlns:a16="http://schemas.microsoft.com/office/drawing/2014/main" id="{033B232F-39D3-4AD5-B8F3-AFBB9501D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49180"/>
              </p:ext>
            </p:extLst>
          </p:nvPr>
        </p:nvGraphicFramePr>
        <p:xfrm>
          <a:off x="7050868" y="1"/>
          <a:ext cx="2085726" cy="139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42">
                  <a:extLst>
                    <a:ext uri="{9D8B030D-6E8A-4147-A177-3AD203B41FA5}">
                      <a16:colId xmlns:a16="http://schemas.microsoft.com/office/drawing/2014/main" val="628444839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662046166"/>
                    </a:ext>
                  </a:extLst>
                </a:gridCol>
                <a:gridCol w="695242">
                  <a:extLst>
                    <a:ext uri="{9D8B030D-6E8A-4147-A177-3AD203B41FA5}">
                      <a16:colId xmlns:a16="http://schemas.microsoft.com/office/drawing/2014/main" val="3521236666"/>
                    </a:ext>
                  </a:extLst>
                </a:gridCol>
              </a:tblGrid>
              <a:tr h="30153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Classe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911266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11662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759131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39738"/>
                  </a:ext>
                </a:extLst>
              </a:tr>
              <a:tr h="2518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0576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F74C3A-6BF5-4753-8782-47D3178F3BA9}"/>
              </a:ext>
            </a:extLst>
          </p:cNvPr>
          <p:cNvGrpSpPr/>
          <p:nvPr/>
        </p:nvGrpSpPr>
        <p:grpSpPr>
          <a:xfrm>
            <a:off x="99016" y="2587745"/>
            <a:ext cx="3299590" cy="1833994"/>
            <a:chOff x="72376" y="1059582"/>
            <a:chExt cx="3299590" cy="183399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F830A17-10A3-4948-B6A3-BD707FDF16CE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C91FC0C-3557-4441-A4F2-E56D4094FB07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4616EB6F-67A5-4FB3-833D-2F6784A2003F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1FEF489-CEFE-40B8-90B7-6EAB390FC27F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F2A97B4-F6E3-4CC6-9AB7-2A4E53E17335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C926C1EC-B90A-49A8-B4BA-78F895340E6A}"/>
                </a:ext>
              </a:extLst>
            </p:cNvPr>
            <p:cNvCxnSpPr>
              <a:stCxn id="23" idx="6"/>
              <a:endCxn id="35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562AD641-6357-4964-A75B-1D0B2631F235}"/>
                </a:ext>
              </a:extLst>
            </p:cNvPr>
            <p:cNvCxnSpPr>
              <a:stCxn id="24" idx="6"/>
              <a:endCxn id="35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2A4829C-C199-4E2C-B0F5-DB24B1CC6084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B56DD16-9E8C-4211-9D0F-534E1AAC2876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7B54BBA-B54B-4A5D-8B2C-8F0F43B1EAD4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9260261-F164-487C-AF40-A64D8ACA46DE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9F4C9D-ECC3-46DF-95F6-57B7BBFD01C0}"/>
              </a:ext>
            </a:extLst>
          </p:cNvPr>
          <p:cNvGrpSpPr/>
          <p:nvPr/>
        </p:nvGrpSpPr>
        <p:grpSpPr>
          <a:xfrm>
            <a:off x="3779912" y="771550"/>
            <a:ext cx="3299590" cy="1833994"/>
            <a:chOff x="72376" y="1059582"/>
            <a:chExt cx="3299590" cy="18339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249A99B-3097-4B01-B851-F28AC42F92F6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93BA4B-5FB4-456E-B3C7-E055CCBFB225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711FE70-1BAA-4668-8C39-99FE8714CD9D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A77A89A3-F625-42BF-B5E5-4FE5C18727C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CAEA47FA-9153-40E7-A591-0542E2EF4946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DD5E026E-519E-45B8-89F6-326136E55B1E}"/>
                </a:ext>
              </a:extLst>
            </p:cNvPr>
            <p:cNvCxnSpPr>
              <a:stCxn id="38" idx="6"/>
              <a:endCxn id="47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B72967C-54CF-4416-9DBE-D85ABF88A10A}"/>
                </a:ext>
              </a:extLst>
            </p:cNvPr>
            <p:cNvCxnSpPr>
              <a:stCxn id="39" idx="6"/>
              <a:endCxn id="47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24915D4-1A73-4DF1-8CB4-E80409826272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870261E-0F9C-4927-9D6B-5D8C854240D0}"/>
                </a:ext>
              </a:extLst>
            </p:cNvPr>
            <p:cNvSpPr txBox="1"/>
            <p:nvPr/>
          </p:nvSpPr>
          <p:spPr>
            <a:xfrm>
              <a:off x="1387583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4F95E63-6C44-4B0E-9B97-4FB7572E600D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047337B-3D50-44EC-BFF0-53292DD0FA17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EF2C979-C7F6-4B88-AE5F-58A7887F7EEF}"/>
              </a:ext>
            </a:extLst>
          </p:cNvPr>
          <p:cNvGrpSpPr/>
          <p:nvPr/>
        </p:nvGrpSpPr>
        <p:grpSpPr>
          <a:xfrm>
            <a:off x="3779912" y="3114020"/>
            <a:ext cx="3299590" cy="1833994"/>
            <a:chOff x="72376" y="1059582"/>
            <a:chExt cx="3299590" cy="1833994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8295EE1-B87D-43D3-A907-4EC227BEFD8B}"/>
                </a:ext>
              </a:extLst>
            </p:cNvPr>
            <p:cNvSpPr/>
            <p:nvPr/>
          </p:nvSpPr>
          <p:spPr>
            <a:xfrm>
              <a:off x="526670" y="1059582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6C07AD0-C91D-464D-8C00-7E5381202292}"/>
                </a:ext>
              </a:extLst>
            </p:cNvPr>
            <p:cNvSpPr/>
            <p:nvPr/>
          </p:nvSpPr>
          <p:spPr>
            <a:xfrm>
              <a:off x="537129" y="238952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D423404-3BAA-478D-9830-6B48733C1696}"/>
                </a:ext>
              </a:extLst>
            </p:cNvPr>
            <p:cNvGrpSpPr/>
            <p:nvPr/>
          </p:nvGrpSpPr>
          <p:grpSpPr>
            <a:xfrm>
              <a:off x="2075822" y="1838717"/>
              <a:ext cx="1296144" cy="504056"/>
              <a:chOff x="4139952" y="3219822"/>
              <a:chExt cx="1296144" cy="504056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B35DA922-F556-46A7-A0F6-A774306BEA26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28A9F4BF-85ED-4788-8EC2-20D23C10A4A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156D9AB0-3686-4809-9905-F9E737EDB650}"/>
                </a:ext>
              </a:extLst>
            </p:cNvPr>
            <p:cNvCxnSpPr>
              <a:stCxn id="50" idx="6"/>
              <a:endCxn id="59" idx="1"/>
            </p:cNvCxnSpPr>
            <p:nvPr/>
          </p:nvCxnSpPr>
          <p:spPr>
            <a:xfrm>
              <a:off x="1030726" y="1311610"/>
              <a:ext cx="1045096" cy="779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BF58E36F-00F5-4BBF-909A-C1861008ADDF}"/>
                </a:ext>
              </a:extLst>
            </p:cNvPr>
            <p:cNvCxnSpPr>
              <a:stCxn id="51" idx="6"/>
              <a:endCxn id="59" idx="1"/>
            </p:cNvCxnSpPr>
            <p:nvPr/>
          </p:nvCxnSpPr>
          <p:spPr>
            <a:xfrm flipV="1">
              <a:off x="1041185" y="2090745"/>
              <a:ext cx="1034637" cy="55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4D963F8-A600-4369-909E-46D566B39E1B}"/>
                </a:ext>
              </a:extLst>
            </p:cNvPr>
            <p:cNvSpPr txBox="1"/>
            <p:nvPr/>
          </p:nvSpPr>
          <p:spPr>
            <a:xfrm>
              <a:off x="1331640" y="1419622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566AA0C-3E99-4CAB-98C4-813C8CDBB69B}"/>
                </a:ext>
              </a:extLst>
            </p:cNvPr>
            <p:cNvSpPr txBox="1"/>
            <p:nvPr/>
          </p:nvSpPr>
          <p:spPr>
            <a:xfrm>
              <a:off x="1445729" y="2377405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1.1</a:t>
              </a:r>
              <a:endParaRPr lang="pt-BR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1C2645F-20FD-4D72-936F-4FD9C6047F90}"/>
                </a:ext>
              </a:extLst>
            </p:cNvPr>
            <p:cNvSpPr txBox="1"/>
            <p:nvPr/>
          </p:nvSpPr>
          <p:spPr>
            <a:xfrm>
              <a:off x="72376" y="1165080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x1</a:t>
              </a:r>
              <a:endParaRPr lang="pt-BR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F03E52E-7EF7-48AA-9747-7C9FCE404E33}"/>
                </a:ext>
              </a:extLst>
            </p:cNvPr>
            <p:cNvSpPr txBox="1"/>
            <p:nvPr/>
          </p:nvSpPr>
          <p:spPr>
            <a:xfrm>
              <a:off x="85282" y="2513211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x2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965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Problemas que são resolvidos por algoritmos pré-determinados (sistemas de recomendação, buscas, grafos, ordenações)</a:t>
            </a:r>
          </a:p>
          <a:p>
            <a:r>
              <a:rPr lang="pt-BR" dirty="0"/>
              <a:t>Algoritmo pré-definido para reconhecimento facial? Processamento de linguagem natural?</a:t>
            </a:r>
          </a:p>
          <a:p>
            <a:r>
              <a:rPr lang="pt-BR" dirty="0"/>
              <a:t>Algumas aplicações</a:t>
            </a:r>
          </a:p>
          <a:p>
            <a:pPr lvl="1"/>
            <a:r>
              <a:rPr lang="pt-BR" dirty="0"/>
              <a:t>Descoberta de novos remédios</a:t>
            </a:r>
          </a:p>
          <a:p>
            <a:pPr lvl="1"/>
            <a:r>
              <a:rPr lang="pt-BR" dirty="0"/>
              <a:t>Entendimento de linguagem natural</a:t>
            </a:r>
          </a:p>
          <a:p>
            <a:pPr lvl="1"/>
            <a:r>
              <a:rPr lang="pt-BR" dirty="0"/>
              <a:t>Carros autônomos</a:t>
            </a:r>
          </a:p>
          <a:p>
            <a:pPr lvl="1"/>
            <a:r>
              <a:rPr lang="pt-BR" dirty="0"/>
              <a:t>Reconhecimento facial</a:t>
            </a:r>
          </a:p>
          <a:p>
            <a:pPr lvl="1"/>
            <a:r>
              <a:rPr lang="pt-BR" dirty="0"/>
              <a:t>Cura para doenças</a:t>
            </a:r>
          </a:p>
          <a:p>
            <a:pPr lvl="1"/>
            <a:r>
              <a:rPr lang="pt-BR" dirty="0"/>
              <a:t>Bolsa de valores</a:t>
            </a:r>
          </a:p>
          <a:p>
            <a:pPr lvl="1"/>
            <a:r>
              <a:rPr lang="pt-BR" dirty="0"/>
              <a:t>Encontrar soluções para controle de tráfego</a:t>
            </a:r>
          </a:p>
          <a:p>
            <a:r>
              <a:rPr lang="pt-BR" dirty="0"/>
              <a:t>Muitos dados e problemas complexos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24063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9E06FA7-EF2C-4E64-B5D9-DB5EB3F0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o erro for diferente de zero</a:t>
            </a:r>
          </a:p>
          <a:p>
            <a:pPr lvl="1"/>
            <a:r>
              <a:rPr lang="pt-BR" dirty="0"/>
              <a:t>Para cada registro</a:t>
            </a:r>
          </a:p>
          <a:p>
            <a:pPr lvl="2"/>
            <a:r>
              <a:rPr lang="pt-BR" dirty="0"/>
              <a:t>Calcula a saída com os pesos atuais</a:t>
            </a:r>
          </a:p>
          <a:p>
            <a:pPr lvl="2"/>
            <a:r>
              <a:rPr lang="pt-BR" dirty="0"/>
              <a:t>Compara a saída esperada com a saída calculada, somando o erro</a:t>
            </a:r>
          </a:p>
          <a:p>
            <a:pPr lvl="2"/>
            <a:r>
              <a:rPr lang="pt-BR" dirty="0"/>
              <a:t>Para cada peso da rede</a:t>
            </a:r>
          </a:p>
          <a:p>
            <a:pPr lvl="3"/>
            <a:r>
              <a:rPr lang="pt-BR" dirty="0"/>
              <a:t>Atualiza o peso - peso(n + 1) = peso(n) + (</a:t>
            </a:r>
            <a:r>
              <a:rPr lang="pt-BR" dirty="0" err="1"/>
              <a:t>taxaAprendizagem</a:t>
            </a:r>
            <a:r>
              <a:rPr lang="pt-BR" dirty="0"/>
              <a:t> * entrada * erro)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D8C26F-79CD-4A6F-96CE-D678D976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210361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79512" y="123478"/>
            <a:ext cx="2880320" cy="2703890"/>
            <a:chOff x="69806" y="843558"/>
            <a:chExt cx="4142154" cy="3888432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141814" y="4299942"/>
              <a:ext cx="38164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542689" y="1131590"/>
              <a:ext cx="0" cy="34563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71787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717878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2950126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287811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9806" y="163564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051634" y="4362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9806" y="385860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89886" y="4362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886230" y="41258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96265" y="84355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012160" y="25108"/>
            <a:ext cx="3096344" cy="2906682"/>
            <a:chOff x="4678318" y="843558"/>
            <a:chExt cx="4142154" cy="3888432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4750326" y="4299942"/>
              <a:ext cx="38164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V="1">
              <a:off x="5151201" y="1131590"/>
              <a:ext cx="0" cy="34563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5326390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5326390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7558638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486630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678318" y="163564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660146" y="4362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678318" y="385860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98398" y="4362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8494742" y="41258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04777" y="84355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36" name="Grupo 13">
            <a:extLst>
              <a:ext uri="{FF2B5EF4-FFF2-40B4-BE49-F238E27FC236}">
                <a16:creationId xmlns:a16="http://schemas.microsoft.com/office/drawing/2014/main" id="{204C8A73-DE2F-4541-BDC3-DF3980BB9BD6}"/>
              </a:ext>
            </a:extLst>
          </p:cNvPr>
          <p:cNvGrpSpPr/>
          <p:nvPr/>
        </p:nvGrpSpPr>
        <p:grpSpPr>
          <a:xfrm>
            <a:off x="3347864" y="2308628"/>
            <a:ext cx="2880320" cy="2703890"/>
            <a:chOff x="69806" y="843558"/>
            <a:chExt cx="4142154" cy="3888432"/>
          </a:xfrm>
        </p:grpSpPr>
        <p:cxnSp>
          <p:nvCxnSpPr>
            <p:cNvPr id="37" name="Conector de seta reta 4">
              <a:extLst>
                <a:ext uri="{FF2B5EF4-FFF2-40B4-BE49-F238E27FC236}">
                  <a16:creationId xmlns:a16="http://schemas.microsoft.com/office/drawing/2014/main" id="{56BD78F9-ABA9-415C-BCAA-4F50D25A2609}"/>
                </a:ext>
              </a:extLst>
            </p:cNvPr>
            <p:cNvCxnSpPr/>
            <p:nvPr/>
          </p:nvCxnSpPr>
          <p:spPr>
            <a:xfrm>
              <a:off x="141814" y="4299942"/>
              <a:ext cx="38164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7">
              <a:extLst>
                <a:ext uri="{FF2B5EF4-FFF2-40B4-BE49-F238E27FC236}">
                  <a16:creationId xmlns:a16="http://schemas.microsoft.com/office/drawing/2014/main" id="{1ABB320F-29EB-4526-B85D-C35EB428988D}"/>
                </a:ext>
              </a:extLst>
            </p:cNvPr>
            <p:cNvCxnSpPr/>
            <p:nvPr/>
          </p:nvCxnSpPr>
          <p:spPr>
            <a:xfrm flipV="1">
              <a:off x="542689" y="1131590"/>
              <a:ext cx="0" cy="345638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AD8CD91-F154-46F0-83A0-CA0C889A1A6A}"/>
                </a:ext>
              </a:extLst>
            </p:cNvPr>
            <p:cNvSpPr/>
            <p:nvPr/>
          </p:nvSpPr>
          <p:spPr>
            <a:xfrm>
              <a:off x="71787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987AC58-6766-427E-B4AF-1012EBA0E057}"/>
                </a:ext>
              </a:extLst>
            </p:cNvPr>
            <p:cNvSpPr/>
            <p:nvPr/>
          </p:nvSpPr>
          <p:spPr>
            <a:xfrm>
              <a:off x="717878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0A45833-72D1-4273-B233-3140D2A6722A}"/>
                </a:ext>
              </a:extLst>
            </p:cNvPr>
            <p:cNvSpPr/>
            <p:nvPr/>
          </p:nvSpPr>
          <p:spPr>
            <a:xfrm>
              <a:off x="2950126" y="372387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95BA6106-B194-458B-B4C3-13CA2D5C3547}"/>
                </a:ext>
              </a:extLst>
            </p:cNvPr>
            <p:cNvSpPr/>
            <p:nvPr/>
          </p:nvSpPr>
          <p:spPr>
            <a:xfrm>
              <a:off x="2878118" y="1563638"/>
              <a:ext cx="504056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683CF05-AAC5-4CF6-A6E4-2F21891A5A9E}"/>
                </a:ext>
              </a:extLst>
            </p:cNvPr>
            <p:cNvSpPr txBox="1"/>
            <p:nvPr/>
          </p:nvSpPr>
          <p:spPr>
            <a:xfrm>
              <a:off x="69806" y="163564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3FDE931-5D55-4BE5-B919-02DE54D67290}"/>
                </a:ext>
              </a:extLst>
            </p:cNvPr>
            <p:cNvSpPr txBox="1"/>
            <p:nvPr/>
          </p:nvSpPr>
          <p:spPr>
            <a:xfrm>
              <a:off x="3051634" y="4362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12AAAD7-6EAE-48EE-8370-CCC185B2F390}"/>
                </a:ext>
              </a:extLst>
            </p:cNvPr>
            <p:cNvSpPr txBox="1"/>
            <p:nvPr/>
          </p:nvSpPr>
          <p:spPr>
            <a:xfrm>
              <a:off x="69806" y="385860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366FB31-50F4-4BB7-A7B8-C6AC4BE61C03}"/>
                </a:ext>
              </a:extLst>
            </p:cNvPr>
            <p:cNvSpPr txBox="1"/>
            <p:nvPr/>
          </p:nvSpPr>
          <p:spPr>
            <a:xfrm>
              <a:off x="789886" y="436265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44D1066-9B55-40B8-AFED-10B4E6F51DD4}"/>
                </a:ext>
              </a:extLst>
            </p:cNvPr>
            <p:cNvSpPr txBox="1"/>
            <p:nvPr/>
          </p:nvSpPr>
          <p:spPr>
            <a:xfrm>
              <a:off x="3886230" y="41258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0ACD93E-C08C-453B-8E5E-C1A5D9F701BE}"/>
                </a:ext>
              </a:extLst>
            </p:cNvPr>
            <p:cNvSpPr txBox="1"/>
            <p:nvPr/>
          </p:nvSpPr>
          <p:spPr>
            <a:xfrm>
              <a:off x="396265" y="84355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8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500E41-060C-45DC-B9DB-642B650D3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EB1DCD6-3CFF-463D-A459-DDC9D4880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8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8E997EB-F829-42CD-A25E-553BC09B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DB8020-4C64-4E20-AE70-B2B2EE2B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3" y="1063229"/>
            <a:ext cx="9148613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AB406D-BC04-477C-8492-D7064903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Imitar o sistema nervoso de humanos no processo de aprendizagem </a:t>
            </a:r>
          </a:p>
          <a:p>
            <a:r>
              <a:rPr lang="pt-BR" dirty="0"/>
              <a:t>Inspirada em redes neurais biológicas</a:t>
            </a:r>
          </a:p>
          <a:p>
            <a:r>
              <a:rPr lang="pt-BR" dirty="0"/>
              <a:t>Parecido com a troca de informações em uma rede biológica</a:t>
            </a:r>
          </a:p>
          <a:p>
            <a:r>
              <a:rPr lang="pt-BR" dirty="0"/>
              <a:t>Com </a:t>
            </a:r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(aprendizagem profunda) as redes neurais ficaram populares novamente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2DCA9C-61FE-4C98-AA63-D68555A9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</p:spTree>
    <p:extLst>
      <p:ext uri="{BB962C8B-B14F-4D97-AF65-F5344CB8AC3E}">
        <p14:creationId xmlns:p14="http://schemas.microsoft.com/office/powerpoint/2010/main" val="25015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24DD9A5-F32D-4099-AAF5-CFB5499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6B928F-C4AC-4589-940D-E5D950DA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43558"/>
            <a:ext cx="6257796" cy="3785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FDE79C5-EA9E-4700-A5C3-62C944F78AD8}"/>
                  </a:ext>
                </a:extLst>
              </p14:cNvPr>
              <p14:cNvContentPartPr/>
              <p14:nvPr/>
            </p14:nvContentPartPr>
            <p14:xfrm>
              <a:off x="3104280" y="2405520"/>
              <a:ext cx="430560" cy="404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FDE79C5-EA9E-4700-A5C3-62C944F78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4920" y="2396160"/>
                <a:ext cx="44928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97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4BC0C7-FE17-4ECB-9634-F29C8EA4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1470"/>
            <a:ext cx="2224552" cy="1345854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A4AF028-1182-43D1-8025-511BFA8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Neurônios</a:t>
            </a:r>
            <a:r>
              <a:rPr lang="pt-BR" dirty="0"/>
              <a:t>: o cérebro usa para processar informações</a:t>
            </a:r>
          </a:p>
          <a:p>
            <a:r>
              <a:rPr lang="pt-BR" b="1" dirty="0"/>
              <a:t>Axônio</a:t>
            </a:r>
            <a:r>
              <a:rPr lang="pt-BR" dirty="0"/>
              <a:t>: transmite o sinal de um neurônio para outro (sinais elétricos, sinapses) – conecta os neurônios</a:t>
            </a:r>
          </a:p>
          <a:p>
            <a:r>
              <a:rPr lang="pt-BR" dirty="0"/>
              <a:t>Substâncias químicas são lançadas das sinapses e entram pelos dendritos, aumentando ou baixando o potencial elétrico do corpo da célula</a:t>
            </a:r>
          </a:p>
          <a:p>
            <a:r>
              <a:rPr lang="pt-BR" dirty="0"/>
              <a:t>O neurônio dispara se a entrada é maior que um número definido (liga ou não liga)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727B03-AFDF-447A-9F90-94217D29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021B525-7F29-4241-B9A4-F5EFCE72EAC4}"/>
                  </a:ext>
                </a:extLst>
              </p14:cNvPr>
              <p14:cNvContentPartPr/>
              <p14:nvPr/>
            </p14:nvContentPartPr>
            <p14:xfrm>
              <a:off x="300240" y="2558160"/>
              <a:ext cx="8016480" cy="14677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021B525-7F29-4241-B9A4-F5EFCE72E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880" y="2548800"/>
                <a:ext cx="8035200" cy="14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7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550D7455-94BD-49F5-A400-59897D93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Fornece um valor de entrada, a rede processa e retorna uma resposta</a:t>
            </a:r>
          </a:p>
          <a:p>
            <a:r>
              <a:rPr lang="pt-BR" dirty="0"/>
              <a:t>O neurônio é ativado somente se a o valor for maior que um limiar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E784D12C-164F-413A-A31A-09227240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BF7110-80E3-4C76-B723-30C6383B72A8}"/>
              </a:ext>
            </a:extLst>
          </p:cNvPr>
          <p:cNvSpPr/>
          <p:nvPr/>
        </p:nvSpPr>
        <p:spPr>
          <a:xfrm>
            <a:off x="2987824" y="3097872"/>
            <a:ext cx="230425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Neurônios e axônios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FDEBB4-E7B8-40B2-800C-7D9FC9C40213}"/>
              </a:ext>
            </a:extLst>
          </p:cNvPr>
          <p:cNvSpPr txBox="1"/>
          <p:nvPr/>
        </p:nvSpPr>
        <p:spPr>
          <a:xfrm>
            <a:off x="1547664" y="356127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4A24D6-832D-4DAA-81E2-93C100F360BA}"/>
              </a:ext>
            </a:extLst>
          </p:cNvPr>
          <p:cNvSpPr txBox="1"/>
          <p:nvPr/>
        </p:nvSpPr>
        <p:spPr>
          <a:xfrm>
            <a:off x="5508104" y="356127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118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F0B21D6-B341-46FA-AC7B-993C23A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r">
              <a:buNone/>
            </a:pPr>
            <a:r>
              <a:rPr lang="pt-BR" sz="1200" dirty="0"/>
              <a:t>1943 - </a:t>
            </a:r>
            <a:r>
              <a:rPr lang="pt-BR" sz="1200" dirty="0" err="1"/>
              <a:t>McCulloch</a:t>
            </a:r>
            <a:r>
              <a:rPr lang="pt-BR" sz="1200" dirty="0"/>
              <a:t> e </a:t>
            </a:r>
            <a:r>
              <a:rPr lang="pt-BR" sz="1200" dirty="0" err="1"/>
              <a:t>Pitts</a:t>
            </a:r>
            <a:endParaRPr lang="pt-BR" sz="1200" dirty="0"/>
          </a:p>
          <a:p>
            <a:pPr marL="109728" indent="0" algn="r">
              <a:buNone/>
            </a:pPr>
            <a:r>
              <a:rPr lang="pt-BR" sz="1200" dirty="0"/>
              <a:t>1958 – Frank </a:t>
            </a:r>
            <a:r>
              <a:rPr lang="pt-BR" sz="1200" dirty="0" err="1"/>
              <a:t>Rosenblatt</a:t>
            </a:r>
            <a:r>
              <a:rPr lang="pt-BR" sz="1200" dirty="0"/>
              <a:t> (</a:t>
            </a:r>
            <a:r>
              <a:rPr lang="pt-BR" sz="1200" dirty="0" err="1"/>
              <a:t>perceptron</a:t>
            </a:r>
            <a:r>
              <a:rPr lang="pt-BR" sz="1200" dirty="0"/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D3F1FD3-67C8-4A29-9F49-549217C5ABC1}"/>
              </a:ext>
            </a:extLst>
          </p:cNvPr>
          <p:cNvSpPr/>
          <p:nvPr/>
        </p:nvSpPr>
        <p:spPr>
          <a:xfrm>
            <a:off x="526670" y="1254340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A5F128-0AD2-41A9-833B-B92CA68425F3}"/>
              </a:ext>
            </a:extLst>
          </p:cNvPr>
          <p:cNvSpPr/>
          <p:nvPr/>
        </p:nvSpPr>
        <p:spPr>
          <a:xfrm>
            <a:off x="526670" y="190241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3B1B1BE-F498-41EA-AD51-7B0991BCEAEE}"/>
              </a:ext>
            </a:extLst>
          </p:cNvPr>
          <p:cNvSpPr/>
          <p:nvPr/>
        </p:nvSpPr>
        <p:spPr>
          <a:xfrm>
            <a:off x="526670" y="2550484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8D8985E-2159-4111-B52D-17DF2A4D9CCF}"/>
              </a:ext>
            </a:extLst>
          </p:cNvPr>
          <p:cNvSpPr/>
          <p:nvPr/>
        </p:nvSpPr>
        <p:spPr>
          <a:xfrm>
            <a:off x="526670" y="3723878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xn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4D56623-B773-4457-8690-7B41CC4C5D21}"/>
              </a:ext>
            </a:extLst>
          </p:cNvPr>
          <p:cNvGrpSpPr/>
          <p:nvPr/>
        </p:nvGrpSpPr>
        <p:grpSpPr>
          <a:xfrm>
            <a:off x="2075822" y="2332250"/>
            <a:ext cx="1296144" cy="504056"/>
            <a:chOff x="4139952" y="3219822"/>
            <a:chExt cx="1296144" cy="5040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93BBD85-2BE6-4F70-BB9D-D4A0D19E8D6D}"/>
                </a:ext>
              </a:extLst>
            </p:cNvPr>
            <p:cNvSpPr/>
            <p:nvPr/>
          </p:nvSpPr>
          <p:spPr>
            <a:xfrm>
              <a:off x="4139952" y="3219822"/>
              <a:ext cx="648072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5A5A27B-16A9-4B26-9230-71C716119941}"/>
                </a:ext>
              </a:extLst>
            </p:cNvPr>
            <p:cNvSpPr/>
            <p:nvPr/>
          </p:nvSpPr>
          <p:spPr>
            <a:xfrm>
              <a:off x="4788024" y="3219822"/>
              <a:ext cx="648072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5AE6230-219C-45E9-8327-9E127C2310B9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1030726" y="1506368"/>
            <a:ext cx="1045096" cy="107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7EC1B90-1D0C-41D7-A5D7-28CDCA3677DA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1030726" y="2154440"/>
            <a:ext cx="1045096" cy="42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59623A3-6C96-4D5C-BFF5-EB811F0D1D25}"/>
              </a:ext>
            </a:extLst>
          </p:cNvPr>
          <p:cNvCxnSpPr>
            <a:stCxn id="7" idx="6"/>
            <a:endCxn id="9" idx="1"/>
          </p:cNvCxnSpPr>
          <p:nvPr/>
        </p:nvCxnSpPr>
        <p:spPr>
          <a:xfrm flipV="1">
            <a:off x="1030726" y="2584278"/>
            <a:ext cx="1045096" cy="218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3B0CA5-FE49-442D-B01C-325456FBA9F8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1030726" y="2584278"/>
            <a:ext cx="1045096" cy="139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AC71281-3D2D-4D53-B2F2-08CC99E7247E}"/>
              </a:ext>
            </a:extLst>
          </p:cNvPr>
          <p:cNvSpPr txBox="1"/>
          <p:nvPr/>
        </p:nvSpPr>
        <p:spPr>
          <a:xfrm>
            <a:off x="1248999" y="161438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w1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D36592-6026-4B29-B002-973C460EE1B9}"/>
              </a:ext>
            </a:extLst>
          </p:cNvPr>
          <p:cNvSpPr txBox="1"/>
          <p:nvPr/>
        </p:nvSpPr>
        <p:spPr>
          <a:xfrm>
            <a:off x="1238366" y="207285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w2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81B92C-4A76-4EFF-960E-1A5F07687A8C}"/>
              </a:ext>
            </a:extLst>
          </p:cNvPr>
          <p:cNvSpPr txBox="1"/>
          <p:nvPr/>
        </p:nvSpPr>
        <p:spPr>
          <a:xfrm>
            <a:off x="1238366" y="250489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w3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162C14-0E32-4F92-B11D-BC378DF2F7E3}"/>
              </a:ext>
            </a:extLst>
          </p:cNvPr>
          <p:cNvSpPr txBox="1"/>
          <p:nvPr/>
        </p:nvSpPr>
        <p:spPr>
          <a:xfrm>
            <a:off x="1238366" y="2958212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wn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26DBB7-4604-49B9-83B6-6CDE7B7A8E26}"/>
              </a:ext>
            </a:extLst>
          </p:cNvPr>
          <p:cNvSpPr txBox="1"/>
          <p:nvPr/>
        </p:nvSpPr>
        <p:spPr>
          <a:xfrm>
            <a:off x="395536" y="987574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Entradas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17DC411-7410-4FD3-966E-9B3C5501C90D}"/>
              </a:ext>
            </a:extLst>
          </p:cNvPr>
          <p:cNvSpPr txBox="1"/>
          <p:nvPr/>
        </p:nvSpPr>
        <p:spPr>
          <a:xfrm>
            <a:off x="1227733" y="1371613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Pesos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94D999-2513-4A73-A27D-141BE91A67B6}"/>
              </a:ext>
            </a:extLst>
          </p:cNvPr>
          <p:cNvSpPr txBox="1"/>
          <p:nvPr/>
        </p:nvSpPr>
        <p:spPr>
          <a:xfrm>
            <a:off x="2010970" y="2970740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Função </a:t>
            </a:r>
            <a:br>
              <a:rPr lang="pt-BR" sz="1100" dirty="0"/>
            </a:br>
            <a:r>
              <a:rPr lang="pt-BR" sz="1100" dirty="0"/>
              <a:t>soma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6F8E27-FEA6-49D6-98FA-C67444FBBBFD}"/>
              </a:ext>
            </a:extLst>
          </p:cNvPr>
          <p:cNvSpPr txBox="1"/>
          <p:nvPr/>
        </p:nvSpPr>
        <p:spPr>
          <a:xfrm>
            <a:off x="2719712" y="2970740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Função</a:t>
            </a:r>
            <a:br>
              <a:rPr lang="pt-BR" sz="1100" dirty="0"/>
            </a:br>
            <a:r>
              <a:rPr lang="pt-BR" sz="1100" dirty="0"/>
              <a:t>ativação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D75A0AF-6342-49C6-9782-CDBD41AAEC4D}"/>
              </a:ext>
            </a:extLst>
          </p:cNvPr>
          <p:cNvSpPr txBox="1"/>
          <p:nvPr/>
        </p:nvSpPr>
        <p:spPr>
          <a:xfrm>
            <a:off x="672935" y="3062339"/>
            <a:ext cx="2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.</a:t>
            </a:r>
            <a:br>
              <a:rPr lang="pt-BR" sz="1100" dirty="0"/>
            </a:br>
            <a:r>
              <a:rPr lang="pt-BR" sz="1100" dirty="0"/>
              <a:t>.</a:t>
            </a:r>
            <a:br>
              <a:rPr lang="pt-BR" sz="1100" dirty="0"/>
            </a:br>
            <a:r>
              <a:rPr lang="pt-BR" sz="1100" dirty="0"/>
              <a:t>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/>
              <p:nvPr/>
            </p:nvSpPr>
            <p:spPr>
              <a:xfrm>
                <a:off x="4003099" y="2154440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99" y="2154440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78C2077-46F5-49C3-8773-1108437B7CF3}"/>
                  </a:ext>
                </a:extLst>
              </p14:cNvPr>
              <p14:cNvContentPartPr/>
              <p14:nvPr/>
            </p14:nvContentPartPr>
            <p14:xfrm>
              <a:off x="847800" y="915480"/>
              <a:ext cx="6965280" cy="26478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78C2077-46F5-49C3-8773-1108437B7C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40" y="906120"/>
                <a:ext cx="6984000" cy="26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5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5BD680-93A4-45D5-8C08-51C40D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3AD9B8-76C6-4724-ABD5-D346330D2F45}"/>
              </a:ext>
            </a:extLst>
          </p:cNvPr>
          <p:cNvGrpSpPr/>
          <p:nvPr/>
        </p:nvGrpSpPr>
        <p:grpSpPr>
          <a:xfrm>
            <a:off x="395536" y="1452064"/>
            <a:ext cx="3076305" cy="2775870"/>
            <a:chOff x="395536" y="1452064"/>
            <a:chExt cx="3076305" cy="2775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D3F1FD3-67C8-4A29-9F49-549217C5ABC1}"/>
                </a:ext>
              </a:extLst>
            </p:cNvPr>
            <p:cNvSpPr/>
            <p:nvPr/>
          </p:nvSpPr>
          <p:spPr>
            <a:xfrm>
              <a:off x="461016" y="194323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0A5F128-0AD2-41A9-833B-B92CA68425F3}"/>
                </a:ext>
              </a:extLst>
            </p:cNvPr>
            <p:cNvSpPr/>
            <p:nvPr/>
          </p:nvSpPr>
          <p:spPr>
            <a:xfrm>
              <a:off x="454662" y="2796740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3B1B1BE-F498-41EA-AD51-7B0991BCEAEE}"/>
                </a:ext>
              </a:extLst>
            </p:cNvPr>
            <p:cNvSpPr/>
            <p:nvPr/>
          </p:nvSpPr>
          <p:spPr>
            <a:xfrm>
              <a:off x="454662" y="3723878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4D56623-B773-4457-8690-7B41CC4C5D21}"/>
                </a:ext>
              </a:extLst>
            </p:cNvPr>
            <p:cNvGrpSpPr/>
            <p:nvPr/>
          </p:nvGrpSpPr>
          <p:grpSpPr>
            <a:xfrm>
              <a:off x="2075822" y="2796740"/>
              <a:ext cx="1296144" cy="504056"/>
              <a:chOff x="4139952" y="3219822"/>
              <a:chExt cx="1296144" cy="504056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93BBD85-2BE6-4F70-BB9D-D4A0D19E8D6D}"/>
                  </a:ext>
                </a:extLst>
              </p:cNvPr>
              <p:cNvSpPr/>
              <p:nvPr/>
            </p:nvSpPr>
            <p:spPr>
              <a:xfrm>
                <a:off x="4139952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∑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5A5A27B-16A9-4B26-9230-71C716119941}"/>
                  </a:ext>
                </a:extLst>
              </p:cNvPr>
              <p:cNvSpPr/>
              <p:nvPr/>
            </p:nvSpPr>
            <p:spPr>
              <a:xfrm>
                <a:off x="4788024" y="3219822"/>
                <a:ext cx="648072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25AE6230-219C-45E9-8327-9E127C2310B9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965072" y="2195266"/>
              <a:ext cx="1110750" cy="85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7EC1B90-1D0C-41D7-A5D7-28CDCA3677DA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958718" y="3048768"/>
              <a:ext cx="11171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59623A3-6C96-4D5C-BFF5-EB811F0D1D25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 flipV="1">
              <a:off x="958718" y="3048768"/>
              <a:ext cx="1117104" cy="92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AC71281-3D2D-4D53-B2F2-08CC99E7247E}"/>
                </a:ext>
              </a:extLst>
            </p:cNvPr>
            <p:cNvSpPr txBox="1"/>
            <p:nvPr/>
          </p:nvSpPr>
          <p:spPr>
            <a:xfrm>
              <a:off x="1336073" y="2290783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0.8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D36592-6026-4B29-B002-973C460EE1B9}"/>
                </a:ext>
              </a:extLst>
            </p:cNvPr>
            <p:cNvSpPr txBox="1"/>
            <p:nvPr/>
          </p:nvSpPr>
          <p:spPr>
            <a:xfrm>
              <a:off x="1165628" y="2813770"/>
              <a:ext cx="4090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0.1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C81B92C-4A76-4EFF-960E-1A5F07687A8C}"/>
                </a:ext>
              </a:extLst>
            </p:cNvPr>
            <p:cNvSpPr txBox="1"/>
            <p:nvPr/>
          </p:nvSpPr>
          <p:spPr>
            <a:xfrm>
              <a:off x="1165637" y="3336524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0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8F26DBB7-4604-49B9-83B6-6CDE7B7A8E26}"/>
                </a:ext>
              </a:extLst>
            </p:cNvPr>
            <p:cNvSpPr txBox="1"/>
            <p:nvPr/>
          </p:nvSpPr>
          <p:spPr>
            <a:xfrm>
              <a:off x="395536" y="1452064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Entradas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17DC411-7410-4FD3-966E-9B3C5501C90D}"/>
                </a:ext>
              </a:extLst>
            </p:cNvPr>
            <p:cNvSpPr txBox="1"/>
            <p:nvPr/>
          </p:nvSpPr>
          <p:spPr>
            <a:xfrm>
              <a:off x="1227733" y="1836103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Pesos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894D999-2513-4A73-A27D-141BE91A67B6}"/>
                </a:ext>
              </a:extLst>
            </p:cNvPr>
            <p:cNvSpPr txBox="1"/>
            <p:nvPr/>
          </p:nvSpPr>
          <p:spPr>
            <a:xfrm>
              <a:off x="2010970" y="3435230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Função </a:t>
              </a:r>
              <a:br>
                <a:rPr lang="pt-BR" sz="1100" dirty="0"/>
              </a:br>
              <a:r>
                <a:rPr lang="pt-BR" sz="1100" dirty="0"/>
                <a:t>soma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6F8E27-FEA6-49D6-98FA-C67444FBBBFD}"/>
                </a:ext>
              </a:extLst>
            </p:cNvPr>
            <p:cNvSpPr txBox="1"/>
            <p:nvPr/>
          </p:nvSpPr>
          <p:spPr>
            <a:xfrm>
              <a:off x="2719712" y="3435230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/>
                <a:t>Step</a:t>
              </a:r>
              <a:br>
                <a:rPr lang="pt-BR" sz="1100" dirty="0"/>
              </a:br>
              <a:r>
                <a:rPr lang="pt-BR" sz="1100" dirty="0" err="1"/>
                <a:t>function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/>
              <p:nvPr/>
            </p:nvSpPr>
            <p:spPr>
              <a:xfrm>
                <a:off x="3995936" y="1107762"/>
                <a:ext cx="1999778" cy="760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𝑠𝑜𝑚𝑎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A717AEA-43AE-49E3-96CF-FB3DAEDF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107762"/>
                <a:ext cx="1999778" cy="760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91C72BDA-C5DF-4E19-ACFE-D335593352F6}"/>
              </a:ext>
            </a:extLst>
          </p:cNvPr>
          <p:cNvSpPr txBox="1"/>
          <p:nvPr/>
        </p:nvSpPr>
        <p:spPr>
          <a:xfrm>
            <a:off x="3987102" y="1914386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ambria" panose="02040503050406030204" pitchFamily="18" charset="0"/>
              </a:rPr>
              <a:t>soma</a:t>
            </a:r>
            <a:r>
              <a:rPr lang="pt-BR" dirty="0">
                <a:latin typeface="Cambria" panose="02040503050406030204" pitchFamily="18" charset="0"/>
              </a:rPr>
              <a:t> = (1 * 0.8) + (7 * 0.1) + (5 * 0)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61C429B-56F9-44EE-9655-DEC4A60AF250}"/>
              </a:ext>
            </a:extLst>
          </p:cNvPr>
          <p:cNvSpPr txBox="1"/>
          <p:nvPr/>
        </p:nvSpPr>
        <p:spPr>
          <a:xfrm>
            <a:off x="5605852" y="3337704"/>
            <a:ext cx="3538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(função Degrau)</a:t>
            </a:r>
          </a:p>
          <a:p>
            <a:endParaRPr lang="pt-BR" dirty="0"/>
          </a:p>
          <a:p>
            <a:r>
              <a:rPr lang="pt-BR" dirty="0"/>
              <a:t>Maior do que zero = 1</a:t>
            </a:r>
            <a:br>
              <a:rPr lang="pt-BR" dirty="0"/>
            </a:br>
            <a:r>
              <a:rPr lang="pt-BR" dirty="0"/>
              <a:t>Caso contrário = 0</a:t>
            </a:r>
          </a:p>
          <a:p>
            <a:endParaRPr lang="pt-BR" dirty="0"/>
          </a:p>
          <a:p>
            <a:r>
              <a:rPr lang="pt-BR" dirty="0"/>
              <a:t>Representação tudo ou nada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D4E1C3F-BA50-4A74-A6D1-E7487A2AD402}"/>
                  </a:ext>
                </a:extLst>
              </p14:cNvPr>
              <p14:cNvContentPartPr/>
              <p14:nvPr/>
            </p14:nvContentPartPr>
            <p14:xfrm>
              <a:off x="4128840" y="2367720"/>
              <a:ext cx="2316240" cy="4914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D4E1C3F-BA50-4A74-A6D1-E7487A2AD4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9480" y="2358360"/>
                <a:ext cx="233496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3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3419</TotalTime>
  <Words>724</Words>
  <Application>Microsoft Office PowerPoint</Application>
  <PresentationFormat>Apresentação na tela (16:9)</PresentationFormat>
  <Paragraphs>354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Calibri</vt:lpstr>
      <vt:lpstr>Cambria</vt:lpstr>
      <vt:lpstr>Cambria Math</vt:lpstr>
      <vt:lpstr>Lucida Sans Unicode</vt:lpstr>
      <vt:lpstr>Verdana</vt:lpstr>
      <vt:lpstr>Wingdings 2</vt:lpstr>
      <vt:lpstr>Wingdings 3</vt:lpstr>
      <vt:lpstr>Concurso</vt:lpstr>
      <vt:lpstr>Redes neurais</vt:lpstr>
      <vt:lpstr>Contexto</vt:lpstr>
      <vt:lpstr>Redes neurais</vt:lpstr>
      <vt:lpstr>Redes neurais</vt:lpstr>
      <vt:lpstr>Neurônio</vt:lpstr>
      <vt:lpstr>Neurônio</vt:lpstr>
      <vt:lpstr>Redes neurais</vt:lpstr>
      <vt:lpstr>Neurônio artificial</vt:lpstr>
      <vt:lpstr>Neurônio artificial</vt:lpstr>
      <vt:lpstr>Neurônio artificial</vt:lpstr>
      <vt:lpstr>Step function</vt:lpstr>
      <vt:lpstr>Redes neurais</vt:lpstr>
      <vt:lpstr>Classificação</vt:lpstr>
      <vt:lpstr>Operador E</vt:lpstr>
      <vt:lpstr>Apresentação do PowerPoint</vt:lpstr>
      <vt:lpstr>Erro</vt:lpstr>
      <vt:lpstr>Apresentação do PowerPoint</vt:lpstr>
      <vt:lpstr>Apresentação do PowerPoint</vt:lpstr>
      <vt:lpstr>Apresentação do PowerPoint</vt:lpstr>
      <vt:lpstr>Algoritmo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</cp:lastModifiedBy>
  <cp:revision>128</cp:revision>
  <dcterms:created xsi:type="dcterms:W3CDTF">2015-11-04T20:22:17Z</dcterms:created>
  <dcterms:modified xsi:type="dcterms:W3CDTF">2017-09-18T19:51:56Z</dcterms:modified>
</cp:coreProperties>
</file>