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67"/>
  </p:notesMasterIdLst>
  <p:sldIdLst>
    <p:sldId id="291" r:id="rId2"/>
    <p:sldId id="309" r:id="rId3"/>
    <p:sldId id="322" r:id="rId4"/>
    <p:sldId id="323" r:id="rId5"/>
    <p:sldId id="299" r:id="rId6"/>
    <p:sldId id="311" r:id="rId7"/>
    <p:sldId id="324" r:id="rId8"/>
    <p:sldId id="325" r:id="rId9"/>
    <p:sldId id="326" r:id="rId10"/>
    <p:sldId id="314" r:id="rId11"/>
    <p:sldId id="352" r:id="rId12"/>
    <p:sldId id="327" r:id="rId13"/>
    <p:sldId id="328" r:id="rId14"/>
    <p:sldId id="329" r:id="rId15"/>
    <p:sldId id="330" r:id="rId16"/>
    <p:sldId id="353" r:id="rId17"/>
    <p:sldId id="331" r:id="rId18"/>
    <p:sldId id="332" r:id="rId19"/>
    <p:sldId id="333" r:id="rId20"/>
    <p:sldId id="334" r:id="rId21"/>
    <p:sldId id="316" r:id="rId22"/>
    <p:sldId id="335" r:id="rId23"/>
    <p:sldId id="336" r:id="rId24"/>
    <p:sldId id="337" r:id="rId25"/>
    <p:sldId id="338" r:id="rId26"/>
    <p:sldId id="339" r:id="rId27"/>
    <p:sldId id="340" r:id="rId28"/>
    <p:sldId id="348" r:id="rId29"/>
    <p:sldId id="342" r:id="rId30"/>
    <p:sldId id="343" r:id="rId31"/>
    <p:sldId id="344" r:id="rId32"/>
    <p:sldId id="345" r:id="rId33"/>
    <p:sldId id="349" r:id="rId34"/>
    <p:sldId id="346" r:id="rId35"/>
    <p:sldId id="347" r:id="rId36"/>
    <p:sldId id="350" r:id="rId37"/>
    <p:sldId id="351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7" r:id="rId60"/>
    <p:sldId id="378" r:id="rId61"/>
    <p:sldId id="379" r:id="rId62"/>
    <p:sldId id="380" r:id="rId63"/>
    <p:sldId id="381" r:id="rId64"/>
    <p:sldId id="382" r:id="rId65"/>
    <p:sldId id="312" r:id="rId66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135" d="100"/>
          <a:sy n="135" d="100"/>
        </p:scale>
        <p:origin x="992" y="1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6:28:50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14717 10404 13 0,'0'0'0'0,"4"0"-7"16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6:17:23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11666 6612 217 0,'0'0'87'15,"-2"0"-51"1,-12 0 4-16,-7 0-4 0,1 0-6 16,-3 0-12-16,1 2 4 15,0 5 0-15,4 1 3 16,5 1-8-16,1-2-5 15,5 6 0-15,0-3-6 16,6 2-2-16,1 0-4 16,0 2 0-16,5-4-4 15,8 4 4-15,2 0-1 16,4-3 1-16,-1 2-2 16,-2 0-1-16,3-1-4 15,-7 1-3-15,-2 1 6 16,-7-3 0-16,-3 1 4 15,0-1 0-15,-2-3 4 0,-11 1 0 16,-7-1 8-16,-2-5-7 16,-3 0-4-16,4-2 0 15,2 1-1-15,6-1 0 16,4 2-5-16,8-3-28 16,1 0-52-16,0-3-77 15,15-10-71-15</inkml:trace>
  <inkml:trace contextRef="#ctx0" brushRef="#br0" timeOffset="400.225">11743 6674 195 0,'-8'0'70'16,"-1"0"-9"-16,1 0 9 15,3 0-18-15,0 11-8 16,-4 7-10-16,6 7-11 16,-4 6-7-16,6 3-6 15,1 4-6-15,1-5 0 16,18-4-3-16,4-5-2 16,4-12-2-16,-2-11-10 15,4-1-9-15,-5-15 0 16,-2-15 12-16,-9-7 7 0,-4-6 3 15,-9-1 1 1,0 4 2-16,-12 7 5 0,-6 9 7 16,0 12 4-16,-1 12 2 15,-1 0 10-15,0 10-15 16,7 11 1-16,1 2-11 16,5 1-6-16,7-2-8 15,0-2-22-15,5-2-28 16,9-5-59-16,4-2-107 15</inkml:trace>
  <inkml:trace contextRef="#ctx0" brushRef="#br0" timeOffset="1325.35">11898 6935 277 0,'0'0'111'16,"0"0"-35"-16,0 0-28 15,4 0-26-15,1-9-5 16,3-9 19-16,6-5-14 16,0-4 2-16,4-3-1 15,-1 1-8-15,2-1-4 16,0 3-4-16,-5 4-3 15,-4 3-4-15,0 6 0 0,-3 5 0 16,-3 7 0-16,-3 2 0 16,1 0-6-16,2 18 6 15,-4 5 4-15,0 4 0 16,0 1-3-16,1-2-1 16,1-3 0-16,1-3 0 15,5-3-3-15,2-5 1 16,2-4-2-16,0-7-3 15,1-1 1-15,1 0-1 16,-1-13 2-16,2-10 5 16,3-7-1-16,-3-2 2 15,4 1 2-15,-1 4-1 0,-3 5 1 16,-3 11-2 0,-2 5 1-16,-2 4 1 15,-6 2-3-15,3 6 6 0,-3 16 5 16,-2 5-3-16,0 0-6 15,0 4 2-15,0-4-4 16,0-6-6-16,0-1-9 16,0-4-18-16,1-5-23 15,1-2-15-15,5-4-48 16,-2-5-20-16,1 0 31 16,-2 0 37-16,3 0 49 15,-4-4 22-15,-3 1 21 16,3 1 36-16,1 1 14 15,-3 1-11-15,1 0-11 0,1-3 17 16,1-1-8-16,2-4-4 16,4-2-12-16,3-2-9 15,6-4-2-15,3-3-10 16,-1-5 0-16,-1 0-6 16,2-3-1-16,0-2-8 15,-2 4 6-15,-1-1-4 16,-5 6-5-16,-2 3 0 15,0 3-2-15,-2 7-1 16,-2 4 1-16,1 3-2 16,-5 0-5-16,5 4 6 15,-2 14 0-15,-2 8 5 16,-4 4 0-16,6 3-3 0,-5 4-2 16,1 1 1-16,1-2-2 15,-4 0 1-15,0-5-1 16,0-5-5-16,0-5-9 15,0-6-10-15,-9-7-14 16,-3-8-23-16,-5 0-34 16,-6-15-92-16,0-11-76 15</inkml:trace>
  <inkml:trace contextRef="#ctx0" brushRef="#br0" timeOffset="1493.896">12462 6776 134 0,'5'-2'91'15,"3"-2"17"-15,0 4 7 0,8 0-43 16,-3 0-17-16,7 4-5 16,-1 1-23-16,-3 2-17 15,-3-1-8-15,1 0-2 16,-8-2-22-16,3 2-37 16,-2-3-69-16,-1 5-142 15</inkml:trace>
  <inkml:trace contextRef="#ctx0" brushRef="#br0" timeOffset="1824.82">12784 6959 287 0,'6'0'175'15,"-5"0"-84"-15,2 0-29 16,6 0-23-16,2 3-17 16,10 1 1-16,7 0-10 15,0 3-7-15,2 0-3 16,1 1-3-16,-7-1 0 0,-3 1-1 15,-3-2-8-15,-5-3-7 16,-4-2-15-16,-6-1-27 16,4 0-18-16,2-7-112 15</inkml:trace>
  <inkml:trace contextRef="#ctx0" brushRef="#br0" timeOffset="2033.887">13015 6832 320 0,'-5'0'206'15,"5"0"-128"-15,0 0-35 16,18 5-6-16,6 1-15 16,6-1-9-16,2 1-10 0,0-4-3 15,-2-2-4-15,-7 0-15 16,-1 0-29-16,-4 0-26 15,-4 0-95-15</inkml:trace>
  <inkml:trace contextRef="#ctx0" brushRef="#br0" timeOffset="4904.608">13792 6735 139 0,'0'0'109'15,"0"0"-49"-15,0-2-33 16,0 1-1-16,0-3-2 16,0 1 8-16,6 2 8 15,-5 1 4-15,-1 0 5 16,0 0-1-16,0 0-5 15,0-1-14-15,0-1-10 16,0 2-7-16,-3-2-9 16,-5 2 1-16,-1 0-4 15,-2 0 6-15,0 0 0 16,-7 0 3-16,2 2 0 0,-6 7-2 16,2 3-2-16,0 3-2 15,6 0 3-15,3 2-6 16,2 0 3-16,2 5-2 15,7 5 3 1,0 1 0-16,2 4-4 0,18-1 0 16,9-5 0-16,2-3 0 15,3-8-3-15,6-7-2 16,-5-2-5-16,-3-6 0 16,0 0 1-16,-9-14 4 15,-5-9 3-15,-4-9 2 16,-3-4-1-16,-2-3 1 0,-8 2 0 15,1 4 0-15,-2 4 0 16,0 5 1-16,-5 6-1 16,-10 3 3-1,0 7-3-15,3 6 0 0,-6 2 1 16,-2 0-2-16,2 9-1 16,-8 4 0-16,10-1-5 15,4-1-3-15,5-4-28 16,7 1-28-16,0-5-42 15,3 1-132-15</inkml:trace>
  <inkml:trace contextRef="#ctx0" brushRef="#br0" timeOffset="5205.298">14083 6979 429 0,'0'1'108'0,"0"2"-32"15,0 0-33-15,0-2-33 0,6 1-10 16,-5-2-4-16,-1 0-31 16,0 0-36-16,2 0-36 15,8-14-158-15</inkml:trace>
  <inkml:trace contextRef="#ctx0" brushRef="#br0" timeOffset="6194.415">14458 6607 188 0,'-2'0'70'16,"1"0"-1"-16,-2-2 11 0,-3 2-25 15,5 0-15-15,-6 0-3 16,2 0-19-16,-2 2-1 16,2 6 0-16,-5 2-2 15,0 2-4-15,-1 0-3 16,0 0 3-16,3 0-7 16,5-2 0-16,-4 2-3 15,4 1 0-15,-4 0 0 16,4 1 0-16,0-3 0 15,-1 0 0-15,4 0-1 16,0-2-1-16,0-2 0 16,0 2-1-16,0 1-1 15,4 2-1-15,2 3 1 16,2-2 0-16,2 3 0 0,0-1 2 16,1 3-3-16,-1-1 1 15,0 0-3-15,-4-1-1 16,2-1-7-16,-1-2 8 15,-5-3-3-15,-2-1 8 16,0-3 1-16,0-4 0 16,0-2-6-16,-10 0-15 15,-3 0 12-15,-4 0 1 16,3-10 4-16,-3-2-2 16,4 1 2-16,2 0 0 15,0 0 3-15,3 1 0 16,5 0 0-16,1 5-2 15,2-2 1-15,0 2 1 0,0 0 0 16,0 2 1-16,3-1 0 16,7 0 0-16,4 1 3 15,4-3-1-15,4 2-1 16,1-4 1-16,4-1 4 16,-3 2 2-16,-3-4 6 15,0 1-2-15,-7-1 0 16,3 1 1-16,-3-1 3 15,-3-1-5-15,1-1-8 16,-1-2 0-16,3-2-3 16,-7-1 1-16,1-3 0 15,-5-2 0-15,-3 1-1 0,0 2 2 16,0 1 0-16,-3 1 3 16,-12 4-1-16,-3 7-3 15,-5 4 6-15,-5 3-5 16,4 0 1-16,-5 0-3 15,9 6-2 1,5-1-6-16,3 2-33 0,4 0-47 16,3 1-104-16,5-1-113 15</inkml:trace>
  <inkml:trace contextRef="#ctx0" brushRef="#br0" timeOffset="7352.6">15075 6645 94 0,'0'0'104'16,"0"-2"-38"-16,0 2-21 16,0 0 18-16,0 0 0 15,0 0-7-15,0 0-13 16,0 0-16-16,0 0-9 15,3 0 2-15,-3 9 1 16,2 7-4-16,-2 7-2 16,0 2-5-16,0 4 0 15,0 3-3-15,-2 1 1 16,-8 1 2-16,2 2-3 0,5-4-2 16,-1-2-2-16,-1-5-1 15,3-2-1 1,2-2-2-16,-1-6 2 0,1-6-3 15,0-4 2-15,0-5-2 16,-2 0-10-16,1 0-17 16,1-3-19-16,0-10-1 15,0-4 14-15,0-3-39 16,0-4-78-16,0 1-85 16</inkml:trace>
  <inkml:trace contextRef="#ctx0" brushRef="#br0" timeOffset="7733.311">14945 6761 188 0,'0'0'125'16,"0"0"-60"-16,0 0 14 15,0 0 3-15,0 0-24 0,3 0-2 16,-2 0-16-16,8 0-12 16,0 0-3-16,4 4-16 15,7 3-2-15,3-2-5 16,9-3 0-16,1 3-1 15,-1-3 0-15,1-1-1 16,-2 1-1-16,-6-2-3 16,-4 1-6-16,-2-1-6 15,-4 0-15-15,-5 0-8 16,-3 0-32-16,-6 0-20 16,2 0-134-16</inkml:trace>
  <inkml:trace contextRef="#ctx0" brushRef="#br0" timeOffset="14504.383">15858 6742 102 0,'0'0'30'0,"0"0"-21"16,0 0 1-16,0 0-1 0,0 0 13 16,0 0 7-16,0 0 4 15,0 0 3-15,0 0-7 16,0 0-5-16,0 0 2 15,0 0-6-15,0 0 2 16,0 0-5-16,0 0-5 16,0 0-3-16,0 0-4 15,0 0 1-15,-6 0-3 16,3 0 1-16,-5 0-1 16,-1 0 3-16,4 0 3 0,-5 0-7 15,0 2 1 1,0 2 3-16,-1 2-1 0,0 1 1 15,0 1-3-15,1 1-1 16,0 2-1-16,-2-1 1 16,2 1 1-16,0 1 0 15,1 0 0-15,6 2 3 16,-4 0-4-16,4 4-2 16,2 0 1-16,1-1-1 15,0 1 1-15,0 0-1 16,0-2 1-16,0 0 0 15,8-3-1-15,4-2-1 16,1-4 1-16,2-3-2 16,3 2 1-16,2-6 1 15,-1 0-1-15,-3 0 0 16,3-8-4-16,-4-9-1 16,2 1 6-16,-6-4-2 0,1 3 4 15,-3-3-4 1,-1-1 3-16,-5-2-1 0,-1 0 1 15,-2 3 0-15,0 7 0 16,0 0 1-16,0 2-1 16,-12 4 1-16,2 1 0 15,-2 1-2-15,1 3 3 16,-1 2-2-16,-1 0-1 16,-1 0-1-16,2 0-23 15,8 0-76-15,2 0-75 0</inkml:trace>
  <inkml:trace contextRef="#ctx0" brushRef="#br0" timeOffset="14885.691">15978 6997 313 0,'0'0'103'16,"0"0"-24"-16,0 0-23 15,0 0-24-15,0 0-20 16,1 0-9-16,-1 0-3 16,0 0-6-16,0 0-28 15,0 0-47-15,0-5-90 16</inkml:trace>
  <inkml:trace contextRef="#ctx0" brushRef="#br0" timeOffset="15490.766">16108 6719 79 0,'-1'0'241'15,"1"0"-180"-15,0 0-30 16,0 0-14-16,1 0-10 16,11 0 6-16,6 0 3 15,-3 4-2-15,4 0-5 16,1 1-4-16,-4-4 2 16,4-1 0-16,1 2-6 15,-1-1 1-15,-7 0-2 0,-1 3 1 16,-4-1-1-16,-5-1 0 15,3 4 0-15,-5 1 5 16,-1 3 8-16,0 3-4 16,0 4 1-16,0 1-3 15,0 4 5-15,-8 6-3 16,-1 2 10-16,1 3-4 16,-6 0-4-16,7 0-5 15,-7 0 4-15,6-5 0 16,-1-5-2-16,2-3-3 15,6-7-5-15,-1-6 0 16,2-1 1-16,0-5-2 16,0-1-2-16,0 0-5 0,0 0-12 15,-1 0-11-15,-3 0-17 16,2-4-44-16,2-13-48 16,0-4-72-16</inkml:trace>
  <inkml:trace contextRef="#ctx0" brushRef="#br0" timeOffset="15736.701">16205 6909 335 0,'0'0'94'0,"0"0"-44"0,0 0-1 15,0 0-33-15,7 0-14 16,8 0 10-16,5 0-4 16,2 6-4-16,-1 0-4 15,1-1-4-15,-3 2-13 16,-5-1-31-16,0-3-52 16,1-2-72-16</inkml:trace>
  <inkml:trace contextRef="#ctx0" brushRef="#br0" timeOffset="16539.184">16902 6719 208 0,'0'0'95'0,"0"0"-18"0,2 0-14 15,-1 0-20 1,1 0-12-16,-2 14-10 0,0 2-13 15,0 5 0-15,0 4 3 16,0 4 0-16,-3 3 2 16,1 4-5-16,-5-2 3 15,3-1-2-15,4-5-1 16,-2-2-6-16,2-6-2 16,0-4-3-16,0-4 3 15,-5-3-17-15,2-3-18 16,-1-3-7-16,1-3-40 15,1 0-34-15,2-12-60 16</inkml:trace>
  <inkml:trace contextRef="#ctx0" brushRef="#br0" timeOffset="16793.158">16805 6835 254 0,'0'-3'94'16,"5"2"-7"-16,12 0-14 15,5 1-32-15,6 0-13 16,0 1-5-16,6 9-6 16,-2 1-9-16,-2 1 1 15,0-3-6-15,-5 0-3 0,4-5-8 16,-6-2-24-16,6-2-29 15,-2-3-73-15,2-12-183 16</inkml:trace>
  <inkml:trace contextRef="#ctx0" brushRef="#br0" timeOffset="18879.201">17655 6759 88 0,'0'0'59'16,"0"0"-4"-16,0 0-35 15,0 0 15-15,0 0-11 0,0 0-1 16,0 0-1-16,0 0 9 16,0 0 8-16,0 0 5 15,0 0 1-15,0 0 0 16,0 0-13-16,0 0-2 15,0 0-9-15,0 0-9 16,-2 0-4-16,-6 0-4 16,-3 0-2-16,-2 0-2 15,-5 6 1-15,-6 5 0 16,1 0 1-16,1 4 1 16,1 2 2-16,-1 3-1 15,2 2-1-15,1 3 1 16,6 1-2-16,1 2-2 0,5-2 2 15,6 1-3-15,1-2 3 16,1-2-3-16,21 0 1 16,7-8-1-16,13-5 1 15,4-6-3-15,9-4 2 16,7-4-4-16,0-14 1 16,-8-4-1-16,-12-3 3 15,-14-4-6-15,-8-3-5 16,-10-1 2-16,-2 1 5 15,-6 4 1-15,-2 1 2 16,0 3 2-16,-13 1 2 0,-9 4 2 16,-10 2-1-1,-5 6 2-15,-1 8-4 0,-4 3 0 16,0 0-3-16,9 0-12 16,1 6-4-16,10-3-54 15,12-3-140-15</inkml:trace>
  <inkml:trace contextRef="#ctx0" brushRef="#br0" timeOffset="20357.132">11591 7449 102 0,'1'0'69'16,"3"-4"-26"-16,-2 2-12 15,1-1-2-15,-2 1-6 16,3 1 5-16,-2 0 6 0,-1 1 6 16,1 0 4-16,-2 0 2 15,0 0-21-15,0 0 0 16,0 0 1-16,0-2-5 15,0 2-3-15,0 0-4 16,0 0 0-16,-5 0-7 16,-5 0 0-16,-6 0-3 15,3 4-4-15,-5 7 1 16,5-2-1-16,2-2 4 16,3-2-1-16,6-2-3 0,2-2 0 15,0 1-1-15,0 1-1 16,0 3 2-16,0 1 0 15,2 0-1-15,6 2 1 16,3 2-2-16,0 0 1 16,1-3-7-16,3 2-3 15,-2-1-5-15,-1 0 2 16,-5 3-1-16,-2-1 12 16,-5-1 2-16,0 1 1 15,0-1 0-15,0 1-3 16,-10-1-3-16,-5-1-3 15,-5-4 1-15,-4-2 7 16,6-2 0-16,3-1-4 16,7 0 5-16,2 0-1 15,6 0-6-15,0 0-31 0,0 0-36 16,0 0-45-16,10-9-79 16</inkml:trace>
  <inkml:trace contextRef="#ctx0" brushRef="#br0" timeOffset="20826.156">11806 7495 253 0,'-11'3'60'15,"4"-2"-18"-15,0 5-8 16,-1 1-13-16,3 4-2 16,-2 2-4-16,-3 3-4 15,7 5 3-15,1 2 8 16,2 4-9-16,0 2 0 15,4-1-9-15,10-3-3 16,10-9-1-16,1-8-1 16,0-8-16-16,4-3-8 15,-8-22-7-15,-7-4 4 0,-4-4-13 16,-10-1 26-16,0 5 9 16,0 5 6-16,-14 7 2 15,-4 6 19-15,-4 8 15 16,4 3-6-16,1 0-14 15,0 9-5-15,6 3-4 16,6 2-7-16,-1-1-5 16,6 1-51-16,0-1-41 15,0-1-43-15</inkml:trace>
  <inkml:trace contextRef="#ctx0" brushRef="#br0" timeOffset="21502.667">11955 7754 290 0,'-1'0'75'0,"1"0"-37"15,0-1-33-15,1-16-2 0,9-3 15 16,7-8 5-16,-2-2-10 16,2 3 1-16,-1-2-2 15,-4 3 1-15,0 4-1 16,-2 3 0-16,-2 2 9 15,-1 7-15-15,-2 4-6 16,-5 2 0-16,0 4-1 16,1 0-2-16,-1 1 1 15,0 15 2-15,0 1 10 16,0 8-4-16,0 1-4 16,0 1-1-16,0 0-1 15,0 0 0-15,0-3 1 0,0-6-2 16,0-3 1-16,7-6 0 15,2-7-3-15,-4-2-5 16,5 0-5-16,0-19 3 16,1-5 10-16,-1-1 0 15,4-5 1-15,-3 1 1 16,5 0 2-16,-3 2-1 16,-1 8 2-16,-2 4-2 15,-3 8-2-15,-4 2-1 16,-2 5 0-16,1 0-2 15,3 0 2-15,-3 15 1 16,-1 8 15-16,-1 4-7 16,0 1-7-16,0-2 3 15,0-3-3-15,0-3-2 16,0-3-3-16,0-2-18 0,2-2-28 16,-1-3-48-16,5-3-44 15,-5-2-97-15</inkml:trace>
  <inkml:trace contextRef="#ctx0" brushRef="#br0" timeOffset="21848.018">12293 7755 126 0,'5'0'89'0,"3"0"-14"0,-4-11 5 15,6-9-13 1,3-4-29-16,5-3-8 0,7-1-14 15,4-1 17-15,0 2-15 16,-5 1-7-16,-2 4-6 16,0-1-3-16,-9 3 0 15,-3 7 0-15,0 6-4 16,-1 3 2-16,-8 4-1 16,5 0-10-16,-3 0 10 15,-2 12 1-15,2 7 0 16,1 6 0-16,-4 4-6 15,0 4 2-15,0 3 0 16,-7 3 4-16,-3-1-8 0,2-1 4 16,2-4-12-1,-3-4-18-15,0-9-32 0,6-11-61 16,2-9-51 0</inkml:trace>
  <inkml:trace contextRef="#ctx0" brushRef="#br0" timeOffset="22035.175">12408 7611 160 0,'0'0'195'16,"0"0"-87"-16,16 5-37 16,4 3-35-16,3-1-30 15,2-1-6-15,3-2 0 0,-6 0-8 16,0-2-44-1,0-2-107-15,-2 0-198 0</inkml:trace>
  <inkml:trace contextRef="#ctx0" brushRef="#br0" timeOffset="22384.738">12846 7755 245 0,'0'0'159'15,"0"0"-74"-15,0 0-31 16,0 0-12-16,2 0-22 16,9 0-5-16,5 0-6 15,-1 6-2-15,5-3-7 16,-3 0 0-16,-4 2-6 16,0-2-17-16,-4-1-14 0,-1-2-31 15,2 0-94-15</inkml:trace>
  <inkml:trace contextRef="#ctx0" brushRef="#br0" timeOffset="22594.04">12994 7614 450 0,'0'0'101'0,"1"3"-58"15,14 6 4-15,3-3-38 16,6 1-9-16,3-5-3 16,-2-2-7-16,-5 0-29 15,0 0-22-15,-7 0-65 0,-3 0-164 16</inkml:trace>
  <inkml:trace contextRef="#ctx0" brushRef="#br0" timeOffset="48963.886">13383 7655 278 0,'0'0'99'0,"-2"0"-24"16,2 0-27-16,0 1-18 15,0-1-2-15,0 0-2 16,0 2-5-16,0-2-3 16,0 0 0-16,0 0-2 15,3 0 0-15,7 0-4 16,9-6 3-16,0-11-1 15,-3-2-4-15,6-2-3 16,-2-4-4-16,0 3-1 16,-5 1-2-16,0 2 0 15,-5 3 0-15,-3 6-2 0,0 1 2 16,-6 4 0 0,1 4 1-16,2 1 0 0,-4 0-1 15,0 0 0-15,0 0-1 16,0 12 2-16,1 7 0 15,-1 1 1-15,0 4 3 16,0 2-2-16,0-1 0 16,0 5 0-16,-7 2 4 15,-1 2 0-15,1 1-1 16,-1-4 2-16,-1 0-2 16,6-7 0-16,-2-6-6 15,3-7 1-15,2-6 2 16,0-1-3-16,0-4-1 15,0 0-3-15,0 0 1 0,0 0-6 16,0 0 0-16,0 0-14 16,0 2-9-16,0 0-24 15,0 3-49-15,2-5-85 16</inkml:trace>
  <inkml:trace contextRef="#ctx0" brushRef="#br0" timeOffset="49210.929">13695 7824 203 0,'-1'0'193'0,"1"2"-88"15,0-2-40-15,0 0-17 16,-2 2-16-16,2 3-17 15,0 1-5-15,0 3-9 16,0-5-1-16,-3 1-4 16,-1 2-21-16,3-5-42 15,1-2-69-15,1 0-177 16</inkml:trace>
  <inkml:trace contextRef="#ctx0" brushRef="#br0" timeOffset="49702.282">13930 7519 234 0,'-3'0'119'0,"3"0"-36"16,0 0-19-16,-6 0-15 15,5 6-12-15,-1 5-18 16,-5 5-4-16,4-2 1 16,-6 5 0-16,3 0-7 15,-2 0-4-15,-1-1-1 16,1-3-4-16,3-4 0 15,0-5-6-15,1 0-13 0,1-3-29 16,2 1-23-16,1-4-74 16,0 0-119-16</inkml:trace>
  <inkml:trace contextRef="#ctx0" brushRef="#br0" timeOffset="50109.517">13901 7676 12 0,'0'0'180'0,"0"0"-101"15,0 0-11-15,-2 0-15 16,2 0-11-16,0 0 0 0,0 0-11 16,0 0-13-1,0-1-3-15,2-1 0 0,8-1-5 16,-1 0-2-16,2 0-6 15,1 3 2-15,-1 0-3 16,0 0 2-16,-1 0 0 16,0 8-2-16,1 0-1 15,5 6-1-15,-5 2 0 16,1 4-5-16,-3 4 5 16,-5 1-4-16,-2-5 5 15,-2 1 1-15,0-1 1 16,0-1 0-16,-3 2 3 15,-14-3-1-15,2-1 1 0,0-4 5 16,-3-5-2-16,-1-3-3 16,6-5-5-16,1 0-10 15,4-2-31-15,-2-14-27 16,6-1-25-16,3-6-45 16,1-3-52-16</inkml:trace>
  <inkml:trace contextRef="#ctx0" brushRef="#br0" timeOffset="50434.689">13937 7525 165 0,'-7'0'231'16,"5"0"-123"-16,2 0-47 16,0 0-21-16,0 0-27 15,0 0-8-15,0 0-4 16,12 0 5-16,1 0-3 16,6 5 2-16,4 6 0 15,4 0 0-15,-2 0-5 0,0-2-2 16,2 0-4-1,-4-3-15-15,0-1-12 0,-3-1-39 16,2 1-43-16,-5-2-115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9T18:28:49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16826 6152 243 0,'-2'0'168'15,"2"0"-75"-15,0 0-36 16,0 0-24-16,2 0-14 15,9 2-12-15,11-1 13 0,-2 3-2 16,3-1-2-16,-1 1-4 16,-3 1-5-16,-3-3-1 15,-1 3-5-15,-3-2-1 16,0 0 0-16,-2-1-1 16,0-1-11-16,3-1-31 15,2 2-53-15,12 1-110 16</inkml:trace>
  <inkml:trace contextRef="#ctx0" brushRef="#br0" timeOffset="1">17665 6285 247 0,'-2'0'137'0,"1"0"-36"15,1-2-37-15,0 1-23 16,0 1-18-16,0 0-2 15,4 0-11-15,15 0 9 16,4 0-1-16,9 0 4 16,1 1-1-16,8 3-7 15,-5 0 0-15,7-1-7 0,6 1 1 16,8 0-5-16,5-1 2 16,2 1-5-16,-6-1 0 15,-6 0 1-15,-12 0-1 16,-14-1 3-16,-9 2-3 15,-6-4 0-15,-10 0-2 16,-1 0-3-16,0 0-11 16,0 0-7-16,0 0-26 15,0 6-57-15,-3-3-103 16</inkml:trace>
  <inkml:trace contextRef="#ctx0" brushRef="#br0" timeOffset="2">18899 6195 216 0,'0'0'67'0,"0"0"14"16,0 0-26-16,0 0-21 15,0 0 3-15,0 0 12 16,0 0-11-16,0 0 12 16,0 0-11-16,0 1-11 15,1 2-6-15,9 0-4 16,3 0-1-16,3 0-9 16,-3-3-4-16,9 1-2 15,-2-1-2-15,5 0 1 16,5 0-2-16,-7 0-1 15,-1 0 2-15,-5 0-3 0,-12 0-3 16,-4 0-7-16,5-1-17 16,-6-5-20-16,1 0-45 15,-1-1-96-15</inkml:trace>
  <inkml:trace contextRef="#ctx0" brushRef="#br0" timeOffset="3">11589 6462 117 0,'0'-1'131'0,"0"-1"-52"15,0 1-6-15,0 1-25 16,0 0-8-16,0-2-12 16,0 1-6-16,0-1-6 15,-9 2 5-15,-1 0-7 0,-1 0 2 16,-2 0-1 0,-6 0-10-16,3 6 1 0,-6 5-3 15,2 0 2-15,1 1-2 16,9-2 3-16,2-3-5 15,4 0 1-15,4-3-2 16,0 4-2-16,0-1-1 16,9 4-2-16,4 0-2 15,6-2-4-15,-4 4-1 16,5-5-5-16,-2 6-5 16,-4 1-1-16,-3 0 14 15,-4 2 7-15,-5-1 2 0,-2-1 0 16,0-1 0-1,-10-4 3-15,-11-3-3 0,0-3 4 16,-3 0-4-16,0 0 0 16,0-2-2-16,9 1-10 15,5 2-36-15,5 1-28 16,5-1-56-16,5-4-114 16</inkml:trace>
  <inkml:trace contextRef="#ctx0" brushRef="#br0" timeOffset="4">11664 6531 209 0,'-4'0'86'15,"-3"0"-3"-15,-2 0-22 16,-1 11-23-16,0 5-16 16,4 7-6-16,-3 4-5 15,2 2 6-15,7-1-17 16,0-1 3-16,0-1-1 16,19-7-4-16,3-4 1 15,2-8-16-15,3-7-20 16,-3 0-10-16,-3-22 10 0,-3-7 22 15,-7-5 1-15,-9 3 6 16,-2 2 7-16,0 7 1 16,-17 8 27-16,0 4 7 15,0 10-8-15,4 0-3 16,0 3-4-16,1 13-19 16,5 4-3-16,4-2-29 15,3 2-44-15,0-3-50 16,15-5-96-16</inkml:trace>
  <inkml:trace contextRef="#ctx0" brushRef="#br0" timeOffset="5">11836 6789 127 0,'0'0'221'0,"0"0"-152"15,0-8-51-15,12-8-5 16,5-5-3-16,-2 0 11 16,-2-3-1-16,4 1 1 15,-5-1-7-15,1-3-5 0,4 1-2 16,-4 2-5-1,-3 7-1-15,-3 4-1 0,-2 5 0 16,-5 5-1-16,0 3 1 16,1 0 0-16,-1 2-4 15,6 12 2-15,-5 4 1 16,1 7 1-16,-2-1-1 16,0 4 0-16,0-3 1 15,0-3-1-15,3-3-1 16,6-6 2-16,1-5-5 15,0-7-16-15,1-1-10 16,3-1 0-16,1-19 26 16,0-4 5-16,2-2-1 15,-2 2 2-15,-4 5 4 16,-1 4 2-16,-3 6-1 0,-4 2-1 16,-3 6 3-16,2 1-1 15,0 0-1-15,3 1 6 16,-2 12-6-16,2 1-6 15,0 3-2-15,-5 1-6 16,2 0-6-16,-2 2-12 16,0 0-11-16,0 0-57 15,0 0-44-15</inkml:trace>
  <inkml:trace contextRef="#ctx0" brushRef="#br0" timeOffset="6">12218 6795 260 0,'0'-9'105'16,"2"-5"-39"-1,9-3-20-15,2-2-16 0,8-6-14 16,2-3-3-16,5-1 5 16,3-2-7-16,-3 0 16 15,2 2-23-15,-7 3 6 16,-3 3-6-16,-1 10 2 15,-9 5-5-15,-7 4 0 16,-1 4 2-16,-2 0 3 16,1 8 5-16,5 9-5 15,-5 6-1-15,1 3-5 16,-2 6 1-16,0 2 0 16,0 1 0-16,-2 4-1 0,-6-3-3 15,3-3 0-15,-4-4-19 16,1-7-25-16,3-4-18 15,0-5-51-15,5-13-76 16</inkml:trace>
  <inkml:trace contextRef="#ctx0" brushRef="#br0" timeOffset="7">12347 6690 71 0,'-6'0'237'0,"6"0"-127"0,0 0-27 16,2 0-27-1,15 4-14-15,3 3-17 0,2 0-11 16,1 3-13-16,0-5 0 16,-1-1-1-16,0-1-13 15,-9-3-25-15,4 0-29 16,-2 0-61-16,12 0-136 16</inkml:trace>
  <inkml:trace contextRef="#ctx0" brushRef="#br0" timeOffset="8">12759 6799 287 0,'0'0'121'0,"0"-1"-55"15,0-1-27-15,12 2-1 16,5 0-14-16,1 0-5 0,9 0-12 15,-4 0-2-15,1 0-5 16,3 5 0-16,-7-4-20 16,-5 0-30-16,-2 2-50 15,-2-3-101-15</inkml:trace>
  <inkml:trace contextRef="#ctx0" brushRef="#br0" timeOffset="9">12960 6674 379 0,'0'0'143'15,"3"0"-75"-15,19 9-6 0,7-1-35 16,-1-2-19-16,3-4-6 16,1-2-2-16,-2 0-12 15,-8 0-14-15,-3 0-64 16,-8-4-50-16,-9 3-189 15</inkml:trace>
  <inkml:trace contextRef="#ctx0" brushRef="#br0" timeOffset="10">13705 6593 140 0,'-1'0'80'15,"1"0"-6"-15,0 0-8 16,0 0-29-16,0 0-4 0,0 0 4 16,0 0 9-16,0 0 2 15,0-1-1-15,0-1-2 16,0 2-11-16,0-2 5 15,0 2-8-15,3 0-7 16,11 0-4-16,2 0-9 16,6 0-1-16,5 0-9 15,0 0 1-15,1 0-2 16,-1 0 0-16,1 0 0 16,-6 2 0-16,0-2 2 15,-8 3-2-15,-3-3 0 16,-4 0-2-16,-6 3-2 15,-1-1-17-15,0 1-18 0,0 6-28 16,-3 0-76-16,-7 0-239 16</inkml:trace>
  <inkml:trace contextRef="#ctx0" brushRef="#br0" timeOffset="11">14259 6598 109 0,'0'-3'136'15,"0"-2"-49"-15,0 2-23 16,0-1-24-16,0 2-16 16,0 1-6-16,0-1-6 15,0 2 11-15,0-1-1 16,0-2 1-16,0 0-7 16,-7-1-1-16,3 1-4 15,-5 3-2-15,-3 0 1 16,-3 0 0-16,0 0 4 0,-3 13-8 15,1 2 0-15,-1 3-1 16,-2 1 3-16,6 6-4 16,3 0-1-16,2 2 0 15,8 2-3-15,1-3 0 16,0-3 1-16,16-4-3 16,9-3-2-16,0-7 1 15,6-6-7-15,-5-3-3 16,3 0 2-16,-6-17 2 15,0-8 4-15,-3-10 3 16,-4-3 1-16,-6-2-1 16,-5-2 1-16,-5 1 2 15,0 6-1-15,0 8 3 0,-15 8-3 16,-2 12 3-16,-3 5-1 16,-2 2 2-16,-1 6-4 15,2 14-2-15,7 1-14 16,2 0-26-16,8 4-52 15,4-7-110-15</inkml:trace>
  <inkml:trace contextRef="#ctx0" brushRef="#br0" timeOffset="12">14391 6803 228 0,'0'0'175'16,"0"0"-78"-16,0 0-44 15,2 0-22-15,-1 0-25 16,3 0-6-16,-2 0-4 0,-2 0-33 16,1 0-58-1,6 0-115-15</inkml:trace>
  <inkml:trace contextRef="#ctx0" brushRef="#br0" timeOffset="13">14704 6493 100 0,'-10'-4'143'0,"3"4"-73"16,0-1-7-16,-3 1-19 15,7 0-18-15,-4 0-9 16,3 0-1-16,-5 8 10 15,-1 1-3-15,0 4-6 16,0 2 2-16,5 0-14 16,-2-2 5-16,6 1-3 15,1-2-5-15,0 3 0 0,0-2-2 16,0 1 0-16,0 0-1 16,0-1 0-16,1-1-2 15,8 3 1-15,-3-1-5 16,1 0 3-16,3 0 1 15,0 2-2-15,0-2-3 16,0 0 0-16,-4 1 0 16,3-4-1-16,-2 0 2 15,-4-2-2-15,-3 0 3 16,0 1-2-16,0-3 8 16,0 0-1-16,0-1 2 15,-10-2-2-15,-2-3 1 16,1-1-1-16,-3 0 0 15,-1 0-1-15,2-4 2 0,3-5 0 16,0 0-1-16,5 2-4 16,-2 0 4-16,5 1 1 15,1 3 0-15,-1 2 2 16,2-1 4-16,0-1-6 16,0 0 0-16,0-1-1 15,5-1 1-15,7 1 2 16,5 1 3-16,-3-4-1 15,7 3 0-15,0-2 3 16,4-1-1-16,2-3 5 0,-3-1-7 16,-1-6 5-1,-2-2-6-15,0-3-3 16,-3 0 2-16,-6-3-2 0,0 7 1 16,-9-1 2-1,1 1 8-15,-4 1-1 0,0 1 0 16,0-2-2-16,-9 3 0 15,-8 3-2-15,1 0-4 16,-3 6-1-16,0 3-1 16,5 3 0-16,-5 0-9 15,6 0-18-15,0 9-39 16,4 4-81-16,1 0-204 16</inkml:trace>
  <inkml:trace contextRef="#ctx0" brushRef="#br0" timeOffset="14">15274 6522 1 0,'0'-1'183'0,"0"1"-102"15,0 0-4-15,0 0-12 16,0 0-10-16,0 0-5 16,0 0-14-16,0 10-8 15,0 9-9-15,0 3-6 16,0 5-6-16,0 4-1 16,0 1-3-16,-5 1 7 15,-4 0-4-15,1-6-1 16,3 0-2-1,-2-7-2-15,6-2-1 0,1-6-1 16,0-3 1-16,0-4-9 16,0-5-16-16,0 0-24 0,0 0-25 15,0 0-30-15,0-9-78 16</inkml:trace>
  <inkml:trace contextRef="#ctx0" brushRef="#br0" timeOffset="15">15195 6612 317 0,'0'0'128'15,"0"0"-69"-15,2 0-19 0,18 0-11 16,0 0-4-1,3 0-4-15,1 7-18 0,-1-3 2 16,3 2-3-16,-5-3-2 16,-1-1-2-16,-2 2-19 15,-1-3-24-15,-5 5-42 16,-2 1-88-16</inkml:trace>
  <inkml:trace contextRef="#ctx0" brushRef="#br0" timeOffset="16">15851 6647 107 0,'0'-2'88'0,"0"2"-32"16,0-4-17-16,0 2-12 15,0 0-12-15,0 2 22 16,0-1 3-16,0 1-3 0,0 0-7 15,0 0 1-15,-7-2-5 16,0 0-8-16,-1 2-4 16,-1 0-7-16,1 0-1 15,3 0-1-15,-5 0-1 16,0 2-1-16,-2 9 1 16,-6 0-2-16,3 4 3 15,2 5 3-15,3 0 0 16,1 4-3-16,9 0-2 15,0-2-3-15,2 3 2 16,18-3-4-16,3-4 0 16,8-6 0-16,0-6 0 15,1-6-5-15,-6 0-3 16,3-12 4-16,-7-10 4 16,0-7-1-16,-11-4 2 0,-2-3 0 15,-8-1 0-15,-1 6 2 16,-1 5-1-16,-16 7 8 15,0 7-3-15,-4 4 0 16,1 5-4-16,-1 3 2 16,8 0-3-16,-2 11-3 15,8 1-14-15,2 1-21 16,5 4-40-16,0 1-69 16,0 0-120-16</inkml:trace>
  <inkml:trace contextRef="#ctx0" brushRef="#br0" timeOffset="17">16078 6864 364 0,'0'3'114'16,"0"1"-37"-16,0 2-41 15,-2-1-27-15,2-2-9 0,0-3-11 16,0 0-53-16,0 0-81 16,2 0-235-16</inkml:trace>
  <inkml:trace contextRef="#ctx0" brushRef="#br0" timeOffset="18">16250 6481 305 0,'-1'0'117'16,"1"0"-38"-16,0 0-42 15,0 0-27-15,18 5 1 16,5 3-3-16,8-1-7 15,0 2-1-15,-3-1 0 16,3-1 0-16,-8 1-2 16,-3-4 2-16,-4-1 1 15,-12 0 0-15,3-1-1 0,-7 7 0 16,0 4 5-16,0 3-2 16,0 5 1-16,-5 1-1 15,-1 4-2-15,-5-2 0 16,0 3 8-16,-5-3 4 15,6-2 1-15,-1 3 2 16,-1-6-5-16,2 2-1 16,-2-1 0-16,4-4 1 15,2-2-6-15,0-4 2 16,5-2-5-16,1-4-2 16,0-2 0-16,0-1-2 15,0-1 1-15,0 0-14 0,0 0-10 16,0 0-37-1,0 0-28-15,3 0-81 0,7-9-156 16</inkml:trace>
  <inkml:trace contextRef="#ctx0" brushRef="#br0" timeOffset="19">16300 6694 156 0,'-1'-2'204'0,"1"2"-94"16,0 0-43-16,0 0-28 16,0 0-19-16,10 0-1 15,8 3 2-15,11 5-4 16,1-3-4-16,0 2-3 15,-4-3-6-15,3 0-3 16,-7-4-1-16,0 0-1 16,-8 0 0-16,-2 0-22 15,-4 0-27-15,1 0-45 16,-1 0-125-16</inkml:trace>
  <inkml:trace contextRef="#ctx0" brushRef="#br0" timeOffset="20">11489 7031 25 0,'0'-2'101'15,"0"-2"-77"-15,5-1-4 16,2 1 4-16,-3-1-13 16,5 2 15-16,-6 2 8 15,2 1 19-15,-2-2 13 16,3 2-7-16,-1-1-12 15,-4-1-16-15,4-1-3 16,-1 1-15-16,-3 0 1 0,1-1 5 16,-2 1-4-1,0 1 2-15,0-1 1 0,0 2 5 16,0 0-4-16,0 0-3 16,-7 0-7-16,-1 0 1 15,-2 0-4-15,-2 0-1 16,-1 6 0-16,-1 3 0 15,2-1-3-15,1 0-1 16,5 2 0-16,-3 0-1 16,2 1 0-16,2-2-2 15,2 0 1-15,3-2-4 16,0 1-3-16,0 3 1 16,7-2-3-16,4 2 2 0,-1 2-2 15,7 0 0-15,-5-1-3 16,0 1 5-16,-1-4-1 15,-6 1 4-15,3 0 1 16,-8-2 4-16,0 1 1 16,0-1 2-16,-11-1 6 15,-9-3-5-15,-2-1-1 16,-3-3-3-16,-4 2 2 16,8-2 0-16,4 0-2 15,7 0 0-15,6 0-15 16,4 0-32-16,0 0-51 15,9 0-97-15</inkml:trace>
  <inkml:trace contextRef="#ctx0" brushRef="#br0" timeOffset="21">11666 7074 281 0,'-3'0'95'0,"1"0"3"16,1 0-37-16,-3 0-34 16,2 0-3-16,-2 12-2 0,-5 5-8 15,0 4-4-15,-1 4 3 16,2 3-7-16,8 0 4 15,0 2-7-15,0-3-3 16,17-4-1-16,3-10-7 16,5-7-11-16,2-6-22 15,1-9-4-15,2-16 10 16,-10-9 19-16,-11-3 16 16,-9-1 0-16,-2 4 35 15,-15 6 2-15,-1 8-7 16,3 8-11-16,-4 11 2 15,3 1-12-15,-1 3-9 16,-2 14-1-16,6 3 1 0,2 0 0 16,2-4-20-1,9-1-36-15,0-3-25 0,0-4-71 16,17-4-47-16</inkml:trace>
  <inkml:trace contextRef="#ctx0" brushRef="#br0" timeOffset="22">11810 7358 79 0,'-4'0'314'0,"3"0"-223"15,1 0-41-15,0 0-14 16,0-4-20-16,11-8 6 16,6-3 2-16,-2-3 2 15,4-2-8-15,-1-1-3 16,-1-3-5-16,4-2 1 16,-1-1 0-16,2 2-7 15,-3 3-4-15,-6 4 1 16,-1 4-2-16,-4 8 0 15,-5 4-1-15,-1 2-1 16,3 0 3-16,-5 3 2 16,0 14 4-16,0 4 10 0,0 7-7 15,0-2-2-15,-5 2-6 16,2-6-1-16,3-1-1 16,0-6-1-16,0-3-2 15,0-3-1-15,7-3 1 16,-1-4-4-16,4-2 4 15,2 0-4-15,6-14 2 16,1-10 4-16,3-3 1 16,1 0 2-16,-3 6 0 15,-5 6 1-15,-5 7 0 16,-5 4-2-16,-2 4 0 16,-3 0 4-16,2 0 0 0,-2 0 1 15,1 15-5-15,3 4 10 16,-4 4-4-16,0 1-2 15,0-2-4-15,0-1-4 16,0-2-13 0,0-3-19-16,0-2-18 0,3-3-27 15,-1-2 2-15,-1 0-43 16,5-1 23-16,-5-3 52 16,-1-1 41-16,0-4 6 15,0 0 33-15,0 0-6 16,0 0-13-16,2 0 12 15,0 2-3-15,-2-2 3 16,7 1 6-16,-4-1 10 16,8 0-9-16,1-3-2 0,5-10 13 15,-1-5 1-15,4-3-8 16,1-2-11-16,2-1 2 16,-1 0-3-16,5-2-9 15,-1 0-11-15,3 1 4 16,-6 5-8-16,-4 4 0 15,-6 8-2-15,-10 6 0 16,4 2 1-16,-7 0-3 16,1 0 1-16,6 9 2 15,-3 8 4-15,-1 3-3 16,2 5-1-16,-3 4-2 0,-2 1-5 16,0 2-1-1,0 1-9-15,0-3-6 0,0 0-9 16,0-3-11-16,-12-7-19 15,0-8-43 1,1-12-75-16</inkml:trace>
  <inkml:trace contextRef="#ctx0" brushRef="#br0" timeOffset="23">12395 7285 243 0,'0'0'161'16,"0"0"-75"-16,10 3-36 15,9 9 2-15,4 2-25 16,0-3-22-16,-1 0-5 16,-2 0-9-16,-1-4-27 0,-5 1-40 15,3-4-81-15,5-1-145 16</inkml:trace>
  <inkml:trace contextRef="#ctx0" brushRef="#br0" timeOffset="24">12731 7434 81 0,'-3'0'308'0,"3"0"-183"16,0 0-67-16,3 0-20 15,12 0-7-15,5 7-10 16,2 2-12-16,0 2-8 16,1-2-1-16,-3 0-2 15,-5-3-16-15,-3-3-27 16,-4-3-40-16,-1 0-70 16</inkml:trace>
  <inkml:trace contextRef="#ctx0" brushRef="#br0" timeOffset="25">12885 7300 43 0,'0'1'426'16,"6"5"-322"-16,23 1-24 16,6 1-20-16,5-1-42 15,-5-3-4-15,2-1-12 16,-5-1-2-16,-7-1-16 15,-10-1-17-15,-5 0-45 16,-5 0-27-16,-3 0-136 16</inkml:trace>
  <inkml:trace contextRef="#ctx0" brushRef="#br0" timeOffset="26">13616 7283 223 0,'-2'0'130'16,"2"0"-27"-16,0 0-31 16,0 4-21-16,12-2-11 15,8 1-2-15,5 0-9 16,5 3-2-16,2-1-4 15,-4 0 1-15,7-2-14 16,-10 3 2-16,-2-4-6 16,-3 0-5-16,-8 1-1 15,-3 0 0-15,-6-3-6 16,-3 1-16-16,0-1-25 16,0 0-52-16,1-4-117 15</inkml:trace>
  <inkml:trace contextRef="#ctx0" brushRef="#br0" timeOffset="27">14226 7287 190 0,'0'-2'82'16,"0"-4"-36"-16,0 0-12 15,0 0 3-15,0 1 5 16,0 1 14-16,0 1 0 16,0-1-7-16,0 0-11 0,-4 3-4 15,-1-1-12 1,-3 2-1-16,-4 0-10 0,2 0-3 15,-9 5-2-15,2 10-5 16,-9 8 7-16,3 1-5 16,1 3 6-16,3 0 0 15,8-1-3-15,8-5-5 16,3 1 0-16,0-2-1 16,20-4-2-16,5-4 1 15,7-6-2-15,8-6 0 16,-5 0-6-16,0-5 0 15,-5-14-1-15,-8-8 3 16,-5-6-1-16,-7-5 8 16,-9 1 0-16,-1 3 1 0,0 7 1 15,-8 10-2-15,-7 6 3 16,-5 9 1-16,-3 2 0 16,-6 0-4-16,4 13-5 15,3 3-3-15,5-3-29 16,6 1-26-16,9-4-55 15,2-2-102-15</inkml:trace>
  <inkml:trace contextRef="#ctx0" brushRef="#br0" timeOffset="28">14410 7498 427 0,'0'0'125'15,"0"1"-40"-15,0 2-40 0,0-2-20 16,0 2-10 0,0-1-11-16,0 1-4 0,0 1-13 15,0 0-19-15,0 0-51 16,0-3-123-16</inkml:trace>
  <inkml:trace contextRef="#ctx0" brushRef="#br0" timeOffset="29">14615 7363 302 0,'-3'0'152'0,"3"0"-49"0,0 0-37 16,0 0-25-1,0 0-23-15,0 0-5 0,0 0-9 16,0 0-3-16,2 0 0 16,9-5 2-16,4-8 2 15,5-3 2-15,7-7-3 16,-3 0 0-16,-1 0-4 15,-1 1 2-15,-9 6-2 16,-2 4 0-16,-2 4 0 16,-6 5 0-16,1 2 1 15,-3 1-1-15,-1 0 3 16,0 0-1-16,0 3 3 0,0 12-5 16,0 4 4-16,0 7-1 15,-1 2-1-15,-8 7-2 16,2 1 0-16,3 6 2 15,-6 1 1-15,0-5 3 16,0-3 2-16,5-7 1 16,1-6-7-16,4-7-2 15,0-5-4-15,0-5-30 16,0-5-22-16,0 0-37 16,0 0-88-16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03-19T23:48:24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6218 10081 0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07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3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3886789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460502"/>
            <a:ext cx="7772400" cy="1524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009672"/>
            <a:ext cx="7772400" cy="999753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127500"/>
            <a:ext cx="9147765" cy="1593407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3DFA50-5BFF-432D-A51A-4CA3F36F6C7C}" type="datetime1">
              <a:rPr lang="pt-BR" smtClean="0"/>
              <a:t>04/06/2018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pt-BR"/>
              <a:t>www.iaexpert.com.br</a:t>
            </a: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34442"/>
            <a:ext cx="8229600" cy="3655059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B28-CEFE-4C26-B237-5B016104E57A}" type="datetime1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28867"/>
            <a:ext cx="1777470" cy="4660634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324600" cy="466063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690F-E98E-4D3D-B03E-E208D230EAC0}" type="datetime1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9614-9F19-4879-9C3C-58876C65AF8B}" type="datetime1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883093"/>
            <a:ext cx="7772400" cy="1524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443093"/>
            <a:ext cx="4572000" cy="1212407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3450264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3444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3444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04/06/2018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4508500"/>
            <a:ext cx="4040188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8" y="4508500"/>
            <a:ext cx="4041775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203579"/>
            <a:ext cx="4040188" cy="328480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203579"/>
            <a:ext cx="4041775" cy="328480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04/06/2018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A47F-0724-4324-8798-588B15D813E0}" type="datetime1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E582-C1A0-4F27-B3FD-63F9E0C4AED8}" type="datetime1">
              <a:rPr lang="pt-BR" smtClean="0"/>
              <a:t>04/06/2018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064000"/>
            <a:ext cx="7481776" cy="381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4462586"/>
            <a:ext cx="3974592" cy="7620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28600"/>
            <a:ext cx="7479792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5339953"/>
            <a:ext cx="1920240" cy="304800"/>
          </a:xfrm>
        </p:spPr>
        <p:txBody>
          <a:bodyPr/>
          <a:lstStyle/>
          <a:p>
            <a:fld id="{BCB1E6D3-86D7-4055-85A5-C9AB021B04E4}" type="datetime1">
              <a:rPr lang="pt-BR" smtClean="0"/>
              <a:t>04/06/2018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4536169"/>
            <a:ext cx="7162800" cy="540193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58307"/>
            <a:ext cx="8686800" cy="3657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0C664B-0EAB-490C-8103-B35FC641746C}" type="datetime1">
              <a:rPr lang="pt-BR" smtClean="0"/>
              <a:t>04/06/2018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4" y="5339953"/>
            <a:ext cx="2350681" cy="3042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054269"/>
            <a:ext cx="8075432" cy="468893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4949175"/>
            <a:ext cx="3690451" cy="7778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4826045"/>
            <a:ext cx="3402314" cy="90072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4823116"/>
            <a:ext cx="3405509" cy="90365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8477696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4949175"/>
            <a:ext cx="3690451" cy="7778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4826045"/>
            <a:ext cx="3402314" cy="90072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4823116"/>
            <a:ext cx="3405509" cy="90365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234441"/>
            <a:ext cx="8229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5339953"/>
            <a:ext cx="1920240" cy="30480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790D5A-3293-4A5C-BAB5-6C18A1A624B8}" type="datetime1">
              <a:rPr lang="pt-BR" smtClean="0"/>
              <a:t>04/06/2018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4" y="5339953"/>
            <a:ext cx="2350681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www.iaexpert.com.br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5339953"/>
            <a:ext cx="36576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2" y="2025241"/>
            <a:ext cx="8953726" cy="1372321"/>
          </a:xfrm>
        </p:spPr>
        <p:txBody>
          <a:bodyPr>
            <a:noAutofit/>
          </a:bodyPr>
          <a:lstStyle/>
          <a:p>
            <a:r>
              <a:rPr lang="pt-BR" sz="4000" dirty="0"/>
              <a:t>Redes neurais multicamada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3415884"/>
            <a:ext cx="7772400" cy="899778"/>
          </a:xfrm>
        </p:spPr>
        <p:txBody>
          <a:bodyPr/>
          <a:lstStyle/>
          <a:p>
            <a:r>
              <a:rPr lang="pt-BR" dirty="0"/>
              <a:t>Jones Granatyr</a:t>
            </a:r>
          </a:p>
        </p:txBody>
      </p:sp>
      <p:pic>
        <p:nvPicPr>
          <p:cNvPr id="5" name="Picture 2" descr="E:\Ensino\IA Expert\Banners\logo-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1236"/>
            <a:ext cx="1512168" cy="15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150AE8B-E51B-4790-BA78-6C63FC56F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537506"/>
              </p:ext>
            </p:extLst>
          </p:nvPr>
        </p:nvGraphicFramePr>
        <p:xfrm>
          <a:off x="457200" y="1579364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E3A2569B-42AD-4CFB-B10B-DC5EF15F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XOR</a:t>
            </a:r>
          </a:p>
        </p:txBody>
      </p:sp>
    </p:spTree>
    <p:extLst>
      <p:ext uri="{BB962C8B-B14F-4D97-AF65-F5344CB8AC3E}">
        <p14:creationId xmlns:p14="http://schemas.microsoft.com/office/powerpoint/2010/main" val="393653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A3545B-D214-4FAA-AEE0-FE529A328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Cálculos camada entrada para camada oculta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09AFD97-5D09-4313-B432-0A9BDFD13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7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490973"/>
              </p:ext>
            </p:extLst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211080" y="1021294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75064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97B9BE63-DD51-4606-86A7-4477D3A56DAC}"/>
                </a:ext>
              </a:extLst>
            </p:cNvPr>
            <p:cNvSpPr txBox="1"/>
            <p:nvPr/>
          </p:nvSpPr>
          <p:spPr>
            <a:xfrm>
              <a:off x="2697366" y="935444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-0.424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013122D-6A35-436E-B5C2-32A3AC738966}"/>
                </a:ext>
              </a:extLst>
            </p:cNvPr>
            <p:cNvSpPr txBox="1"/>
            <p:nvPr/>
          </p:nvSpPr>
          <p:spPr>
            <a:xfrm>
              <a:off x="2651321" y="247986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-0.740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37762837-C4A1-4A29-9EDC-E0E8AA4DDE02}"/>
                </a:ext>
              </a:extLst>
            </p:cNvPr>
            <p:cNvSpPr txBox="1"/>
            <p:nvPr/>
          </p:nvSpPr>
          <p:spPr>
            <a:xfrm>
              <a:off x="2559435" y="38181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-0.961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8378213-B68A-40D3-A7D2-0A4908C41732}"/>
                </a:ext>
              </a:extLst>
            </p:cNvPr>
            <p:cNvSpPr txBox="1"/>
            <p:nvPr/>
          </p:nvSpPr>
          <p:spPr>
            <a:xfrm>
              <a:off x="3233665" y="1271528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0.358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C9F9651-87A7-4065-B282-BF05F7011691}"/>
                </a:ext>
              </a:extLst>
            </p:cNvPr>
            <p:cNvSpPr txBox="1"/>
            <p:nvPr/>
          </p:nvSpPr>
          <p:spPr>
            <a:xfrm>
              <a:off x="3032554" y="274956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-0.577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E9E9AF9-D30A-48F9-8A04-5D2CB99129A7}"/>
                </a:ext>
              </a:extLst>
            </p:cNvPr>
            <p:cNvSpPr txBox="1"/>
            <p:nvPr/>
          </p:nvSpPr>
          <p:spPr>
            <a:xfrm>
              <a:off x="2893512" y="432975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-0.469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5283313D-93F2-4D05-B703-FB438EE7448F}"/>
                  </a:ext>
                </a:extLst>
              </p:cNvPr>
              <p:cNvSpPr txBox="1"/>
              <p:nvPr/>
            </p:nvSpPr>
            <p:spPr>
              <a:xfrm>
                <a:off x="0" y="303558"/>
                <a:ext cx="1999778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5283313D-93F2-4D05-B703-FB438EE74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558"/>
                <a:ext cx="1999778" cy="760978"/>
              </a:xfrm>
              <a:prstGeom prst="rect">
                <a:avLst/>
              </a:prstGeom>
              <a:blipFill>
                <a:blip r:embed="rId2"/>
                <a:stretch>
                  <a:fillRect t="-118333" r="-1274" b="-17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5B38B5-CBB1-4587-B4B4-EE917B8AD0E7}"/>
              </a:ext>
            </a:extLst>
          </p:cNvPr>
          <p:cNvSpPr txBox="1"/>
          <p:nvPr/>
        </p:nvSpPr>
        <p:spPr>
          <a:xfrm>
            <a:off x="5627224" y="1875325"/>
            <a:ext cx="3049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 * (-0.424) + 0 * 0.358 = 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D9AD430-4397-4BBF-BEE5-3B3EB2348CFB}"/>
              </a:ext>
            </a:extLst>
          </p:cNvPr>
          <p:cNvSpPr txBox="1"/>
          <p:nvPr/>
        </p:nvSpPr>
        <p:spPr>
          <a:xfrm>
            <a:off x="5629808" y="2662962"/>
            <a:ext cx="3302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 * (-0.740) + 0 * (-0.577) = 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AFA76360-D903-4ABA-AC74-823C02877D20}"/>
              </a:ext>
            </a:extLst>
          </p:cNvPr>
          <p:cNvSpPr txBox="1"/>
          <p:nvPr/>
        </p:nvSpPr>
        <p:spPr>
          <a:xfrm>
            <a:off x="5632243" y="3455050"/>
            <a:ext cx="3302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 * (-0.961) + 0 * (-0.469) = 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0EF170C7-F6C6-4CB0-AECF-D815D9C970FF}"/>
              </a:ext>
            </a:extLst>
          </p:cNvPr>
          <p:cNvSpPr txBox="1"/>
          <p:nvPr/>
        </p:nvSpPr>
        <p:spPr>
          <a:xfrm>
            <a:off x="2555777" y="507658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266CF03-4F66-48F1-83E6-61A0490D9B8B}"/>
              </a:ext>
            </a:extLst>
          </p:cNvPr>
          <p:cNvSpPr txBox="1"/>
          <p:nvPr/>
        </p:nvSpPr>
        <p:spPr>
          <a:xfrm>
            <a:off x="2555777" y="2137420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0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7CF6DC9-9BBC-400F-A4EC-F04B8D3CDA72}"/>
              </a:ext>
            </a:extLst>
          </p:cNvPr>
          <p:cNvSpPr txBox="1"/>
          <p:nvPr/>
        </p:nvSpPr>
        <p:spPr>
          <a:xfrm>
            <a:off x="2555777" y="3937620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24DDF127-7241-4B78-9C82-3E8A9686DE40}"/>
                  </a:ext>
                </a:extLst>
              </p:cNvPr>
              <p:cNvSpPr txBox="1"/>
              <p:nvPr/>
            </p:nvSpPr>
            <p:spPr>
              <a:xfrm>
                <a:off x="5652120" y="364473"/>
                <a:ext cx="1584176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24DDF127-7241-4B78-9C82-3E8A9686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64473"/>
                <a:ext cx="1584176" cy="525016"/>
              </a:xfrm>
              <a:prstGeom prst="rect">
                <a:avLst/>
              </a:prstGeom>
              <a:blipFill>
                <a:blip r:embed="rId3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D5D4A45-93BF-4A85-8E8D-1F9DAD7FBB2B}"/>
              </a:ext>
            </a:extLst>
          </p:cNvPr>
          <p:cNvSpPr txBox="1"/>
          <p:nvPr/>
        </p:nvSpPr>
        <p:spPr>
          <a:xfrm>
            <a:off x="2555776" y="73137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0.5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F6CED8A-8C61-4909-8F2E-86571FCF14B0}"/>
              </a:ext>
            </a:extLst>
          </p:cNvPr>
          <p:cNvSpPr txBox="1"/>
          <p:nvPr/>
        </p:nvSpPr>
        <p:spPr>
          <a:xfrm>
            <a:off x="2555776" y="2335430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0.5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DB5D4360-CCD5-4B2D-9D60-BC62B5C540BE}"/>
              </a:ext>
            </a:extLst>
          </p:cNvPr>
          <p:cNvSpPr txBox="1"/>
          <p:nvPr/>
        </p:nvSpPr>
        <p:spPr>
          <a:xfrm>
            <a:off x="2555776" y="411575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0.5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B812F7-4DFF-45ED-901F-F7FDA5FA6E64}"/>
              </a:ext>
            </a:extLst>
          </p:cNvPr>
          <p:cNvSpPr txBox="1"/>
          <p:nvPr/>
        </p:nvSpPr>
        <p:spPr>
          <a:xfrm>
            <a:off x="2753852" y="115912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73D3884-F663-49F6-B116-953FEC114676}"/>
              </a:ext>
            </a:extLst>
          </p:cNvPr>
          <p:cNvSpPr txBox="1"/>
          <p:nvPr/>
        </p:nvSpPr>
        <p:spPr>
          <a:xfrm>
            <a:off x="2751922" y="27897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D328608B-A786-48D3-B6A2-7B57401988D8}"/>
              </a:ext>
            </a:extLst>
          </p:cNvPr>
          <p:cNvSpPr txBox="1"/>
          <p:nvPr/>
        </p:nvSpPr>
        <p:spPr>
          <a:xfrm>
            <a:off x="2749487" y="4577617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1984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211080" y="1021294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82568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97B9BE63-DD51-4606-86A7-4477D3A56DAC}"/>
                </a:ext>
              </a:extLst>
            </p:cNvPr>
            <p:cNvSpPr txBox="1"/>
            <p:nvPr/>
          </p:nvSpPr>
          <p:spPr>
            <a:xfrm>
              <a:off x="2697366" y="935444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-0.424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013122D-6A35-436E-B5C2-32A3AC738966}"/>
                </a:ext>
              </a:extLst>
            </p:cNvPr>
            <p:cNvSpPr txBox="1"/>
            <p:nvPr/>
          </p:nvSpPr>
          <p:spPr>
            <a:xfrm>
              <a:off x="2651321" y="247986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-0.740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37762837-C4A1-4A29-9EDC-E0E8AA4DDE02}"/>
                </a:ext>
              </a:extLst>
            </p:cNvPr>
            <p:cNvSpPr txBox="1"/>
            <p:nvPr/>
          </p:nvSpPr>
          <p:spPr>
            <a:xfrm>
              <a:off x="2559435" y="38181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-0.961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8378213-B68A-40D3-A7D2-0A4908C41732}"/>
                </a:ext>
              </a:extLst>
            </p:cNvPr>
            <p:cNvSpPr txBox="1"/>
            <p:nvPr/>
          </p:nvSpPr>
          <p:spPr>
            <a:xfrm>
              <a:off x="3233665" y="1271528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0.358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C9F9651-87A7-4065-B282-BF05F7011691}"/>
                </a:ext>
              </a:extLst>
            </p:cNvPr>
            <p:cNvSpPr txBox="1"/>
            <p:nvPr/>
          </p:nvSpPr>
          <p:spPr>
            <a:xfrm>
              <a:off x="3032554" y="274956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-0.577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E9E9AF9-D30A-48F9-8A04-5D2CB99129A7}"/>
                </a:ext>
              </a:extLst>
            </p:cNvPr>
            <p:cNvSpPr txBox="1"/>
            <p:nvPr/>
          </p:nvSpPr>
          <p:spPr>
            <a:xfrm>
              <a:off x="2893512" y="432975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-0.469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5B38B5-CBB1-4587-B4B4-EE917B8AD0E7}"/>
              </a:ext>
            </a:extLst>
          </p:cNvPr>
          <p:cNvSpPr txBox="1"/>
          <p:nvPr/>
        </p:nvSpPr>
        <p:spPr>
          <a:xfrm>
            <a:off x="5364088" y="1875325"/>
            <a:ext cx="350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 * (-0.424) + 1 * 0.358 = 0.358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D9AD430-4397-4BBF-BEE5-3B3EB2348CFB}"/>
              </a:ext>
            </a:extLst>
          </p:cNvPr>
          <p:cNvSpPr txBox="1"/>
          <p:nvPr/>
        </p:nvSpPr>
        <p:spPr>
          <a:xfrm>
            <a:off x="5364088" y="2662962"/>
            <a:ext cx="3876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 * (-0.740) + 1 * (-0.577) = -0.577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AFA76360-D903-4ABA-AC74-823C02877D20}"/>
              </a:ext>
            </a:extLst>
          </p:cNvPr>
          <p:cNvSpPr txBox="1"/>
          <p:nvPr/>
        </p:nvSpPr>
        <p:spPr>
          <a:xfrm>
            <a:off x="5364088" y="3455050"/>
            <a:ext cx="3876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 * (-0.961) + 1 * (-0.469) = -0.469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0EF170C7-F6C6-4CB0-AECF-D815D9C970FF}"/>
              </a:ext>
            </a:extLst>
          </p:cNvPr>
          <p:cNvSpPr txBox="1"/>
          <p:nvPr/>
        </p:nvSpPr>
        <p:spPr>
          <a:xfrm>
            <a:off x="2386814" y="507658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0.358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266CF03-4F66-48F1-83E6-61A0490D9B8B}"/>
              </a:ext>
            </a:extLst>
          </p:cNvPr>
          <p:cNvSpPr txBox="1"/>
          <p:nvPr/>
        </p:nvSpPr>
        <p:spPr>
          <a:xfrm>
            <a:off x="2386813" y="213742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-0.577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7CF6DC9-9BBC-400F-A4EC-F04B8D3CDA72}"/>
              </a:ext>
            </a:extLst>
          </p:cNvPr>
          <p:cNvSpPr txBox="1"/>
          <p:nvPr/>
        </p:nvSpPr>
        <p:spPr>
          <a:xfrm>
            <a:off x="2386813" y="393762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-0.469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D5D4A45-93BF-4A85-8E8D-1F9DAD7FBB2B}"/>
              </a:ext>
            </a:extLst>
          </p:cNvPr>
          <p:cNvSpPr txBox="1"/>
          <p:nvPr/>
        </p:nvSpPr>
        <p:spPr>
          <a:xfrm>
            <a:off x="2386813" y="731376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0.589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F6CED8A-8C61-4909-8F2E-86571FCF14B0}"/>
              </a:ext>
            </a:extLst>
          </p:cNvPr>
          <p:cNvSpPr txBox="1"/>
          <p:nvPr/>
        </p:nvSpPr>
        <p:spPr>
          <a:xfrm>
            <a:off x="2386813" y="2335430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0.360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DB5D4360-CCD5-4B2D-9D60-BC62B5C540BE}"/>
              </a:ext>
            </a:extLst>
          </p:cNvPr>
          <p:cNvSpPr txBox="1"/>
          <p:nvPr/>
        </p:nvSpPr>
        <p:spPr>
          <a:xfrm>
            <a:off x="2386813" y="4115752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0.385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6E74C8-FFF8-4BD1-B417-A67450EAE4DB}"/>
              </a:ext>
            </a:extLst>
          </p:cNvPr>
          <p:cNvSpPr txBox="1"/>
          <p:nvPr/>
        </p:nvSpPr>
        <p:spPr>
          <a:xfrm>
            <a:off x="2658377" y="1159125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0.589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A29490-1408-4931-8083-1C674BEBED3B}"/>
              </a:ext>
            </a:extLst>
          </p:cNvPr>
          <p:cNvSpPr txBox="1"/>
          <p:nvPr/>
        </p:nvSpPr>
        <p:spPr>
          <a:xfrm>
            <a:off x="2657601" y="2799730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0.360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22C7CAA-C88F-4120-94D6-7C27640FCC84}"/>
              </a:ext>
            </a:extLst>
          </p:cNvPr>
          <p:cNvSpPr txBox="1"/>
          <p:nvPr/>
        </p:nvSpPr>
        <p:spPr>
          <a:xfrm>
            <a:off x="2657601" y="457761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0.385</a:t>
            </a:r>
          </a:p>
        </p:txBody>
      </p:sp>
    </p:spTree>
    <p:extLst>
      <p:ext uri="{BB962C8B-B14F-4D97-AF65-F5344CB8AC3E}">
        <p14:creationId xmlns:p14="http://schemas.microsoft.com/office/powerpoint/2010/main" val="27542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8" grpId="0"/>
      <p:bldP spid="99" grpId="0"/>
      <p:bldP spid="100" grpId="0"/>
      <p:bldP spid="102" grpId="0"/>
      <p:bldP spid="103" grpId="0"/>
      <p:bldP spid="104" grpId="0"/>
      <p:bldP spid="41" grpId="0"/>
      <p:bldP spid="42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211080" y="1021294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97B9BE63-DD51-4606-86A7-4477D3A56DAC}"/>
                </a:ext>
              </a:extLst>
            </p:cNvPr>
            <p:cNvSpPr txBox="1"/>
            <p:nvPr/>
          </p:nvSpPr>
          <p:spPr>
            <a:xfrm>
              <a:off x="2697366" y="935444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-0.424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013122D-6A35-436E-B5C2-32A3AC738966}"/>
                </a:ext>
              </a:extLst>
            </p:cNvPr>
            <p:cNvSpPr txBox="1"/>
            <p:nvPr/>
          </p:nvSpPr>
          <p:spPr>
            <a:xfrm>
              <a:off x="2651321" y="247986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-0.740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37762837-C4A1-4A29-9EDC-E0E8AA4DDE02}"/>
                </a:ext>
              </a:extLst>
            </p:cNvPr>
            <p:cNvSpPr txBox="1"/>
            <p:nvPr/>
          </p:nvSpPr>
          <p:spPr>
            <a:xfrm>
              <a:off x="2559435" y="38181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-0.961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8378213-B68A-40D3-A7D2-0A4908C41732}"/>
                </a:ext>
              </a:extLst>
            </p:cNvPr>
            <p:cNvSpPr txBox="1"/>
            <p:nvPr/>
          </p:nvSpPr>
          <p:spPr>
            <a:xfrm>
              <a:off x="3233665" y="1271528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0.358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C9F9651-87A7-4065-B282-BF05F7011691}"/>
                </a:ext>
              </a:extLst>
            </p:cNvPr>
            <p:cNvSpPr txBox="1"/>
            <p:nvPr/>
          </p:nvSpPr>
          <p:spPr>
            <a:xfrm>
              <a:off x="3032554" y="274956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-0.577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E9E9AF9-D30A-48F9-8A04-5D2CB99129A7}"/>
                </a:ext>
              </a:extLst>
            </p:cNvPr>
            <p:cNvSpPr txBox="1"/>
            <p:nvPr/>
          </p:nvSpPr>
          <p:spPr>
            <a:xfrm>
              <a:off x="2893512" y="432975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-0.469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5B38B5-CBB1-4587-B4B4-EE917B8AD0E7}"/>
              </a:ext>
            </a:extLst>
          </p:cNvPr>
          <p:cNvSpPr txBox="1"/>
          <p:nvPr/>
        </p:nvSpPr>
        <p:spPr>
          <a:xfrm>
            <a:off x="5364088" y="1875325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 * (-0.424) + 0 * 0.358 = -0.424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D9AD430-4397-4BBF-BEE5-3B3EB2348CFB}"/>
              </a:ext>
            </a:extLst>
          </p:cNvPr>
          <p:cNvSpPr txBox="1"/>
          <p:nvPr/>
        </p:nvSpPr>
        <p:spPr>
          <a:xfrm>
            <a:off x="5364088" y="2662962"/>
            <a:ext cx="3876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 * (-0.740) + 0 * (-0.577) = -0.740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AFA76360-D903-4ABA-AC74-823C02877D20}"/>
              </a:ext>
            </a:extLst>
          </p:cNvPr>
          <p:cNvSpPr txBox="1"/>
          <p:nvPr/>
        </p:nvSpPr>
        <p:spPr>
          <a:xfrm>
            <a:off x="5364088" y="3455050"/>
            <a:ext cx="3876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 * (-0.961) + 0 * (-0.469) = -0.961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0EF170C7-F6C6-4CB0-AECF-D815D9C970FF}"/>
              </a:ext>
            </a:extLst>
          </p:cNvPr>
          <p:cNvSpPr txBox="1"/>
          <p:nvPr/>
        </p:nvSpPr>
        <p:spPr>
          <a:xfrm>
            <a:off x="2386813" y="507658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-0.424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266CF03-4F66-48F1-83E6-61A0490D9B8B}"/>
              </a:ext>
            </a:extLst>
          </p:cNvPr>
          <p:cNvSpPr txBox="1"/>
          <p:nvPr/>
        </p:nvSpPr>
        <p:spPr>
          <a:xfrm>
            <a:off x="2386813" y="213742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-0.740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7CF6DC9-9BBC-400F-A4EC-F04B8D3CDA72}"/>
              </a:ext>
            </a:extLst>
          </p:cNvPr>
          <p:cNvSpPr txBox="1"/>
          <p:nvPr/>
        </p:nvSpPr>
        <p:spPr>
          <a:xfrm>
            <a:off x="2386813" y="393762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-0.961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D5D4A45-93BF-4A85-8E8D-1F9DAD7FBB2B}"/>
              </a:ext>
            </a:extLst>
          </p:cNvPr>
          <p:cNvSpPr txBox="1"/>
          <p:nvPr/>
        </p:nvSpPr>
        <p:spPr>
          <a:xfrm>
            <a:off x="2386813" y="731376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0.396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F6CED8A-8C61-4909-8F2E-86571FCF14B0}"/>
              </a:ext>
            </a:extLst>
          </p:cNvPr>
          <p:cNvSpPr txBox="1"/>
          <p:nvPr/>
        </p:nvSpPr>
        <p:spPr>
          <a:xfrm>
            <a:off x="2386813" y="2335430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0.323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DB5D4360-CCD5-4B2D-9D60-BC62B5C540BE}"/>
              </a:ext>
            </a:extLst>
          </p:cNvPr>
          <p:cNvSpPr txBox="1"/>
          <p:nvPr/>
        </p:nvSpPr>
        <p:spPr>
          <a:xfrm>
            <a:off x="2386813" y="4115752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0.277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C09BB77-E4DD-48F5-B9B0-6C98323C869B}"/>
              </a:ext>
            </a:extLst>
          </p:cNvPr>
          <p:cNvSpPr txBox="1"/>
          <p:nvPr/>
        </p:nvSpPr>
        <p:spPr>
          <a:xfrm>
            <a:off x="2667549" y="116906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0.396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FE67482-2960-4557-BEA4-E106BEA70A34}"/>
              </a:ext>
            </a:extLst>
          </p:cNvPr>
          <p:cNvSpPr txBox="1"/>
          <p:nvPr/>
        </p:nvSpPr>
        <p:spPr>
          <a:xfrm>
            <a:off x="2667540" y="2799730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0.323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B224F70-AF00-4DAA-AA82-60A311715715}"/>
              </a:ext>
            </a:extLst>
          </p:cNvPr>
          <p:cNvSpPr txBox="1"/>
          <p:nvPr/>
        </p:nvSpPr>
        <p:spPr>
          <a:xfrm>
            <a:off x="2669975" y="4570113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0.277</a:t>
            </a:r>
          </a:p>
        </p:txBody>
      </p:sp>
    </p:spTree>
    <p:extLst>
      <p:ext uri="{BB962C8B-B14F-4D97-AF65-F5344CB8AC3E}">
        <p14:creationId xmlns:p14="http://schemas.microsoft.com/office/powerpoint/2010/main" val="32452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8" grpId="0"/>
      <p:bldP spid="99" grpId="0"/>
      <p:bldP spid="100" grpId="0"/>
      <p:bldP spid="102" grpId="0"/>
      <p:bldP spid="103" grpId="0"/>
      <p:bldP spid="104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211080" y="1021294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81344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97B9BE63-DD51-4606-86A7-4477D3A56DAC}"/>
                </a:ext>
              </a:extLst>
            </p:cNvPr>
            <p:cNvSpPr txBox="1"/>
            <p:nvPr/>
          </p:nvSpPr>
          <p:spPr>
            <a:xfrm>
              <a:off x="2697366" y="935444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-0.424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013122D-6A35-436E-B5C2-32A3AC738966}"/>
                </a:ext>
              </a:extLst>
            </p:cNvPr>
            <p:cNvSpPr txBox="1"/>
            <p:nvPr/>
          </p:nvSpPr>
          <p:spPr>
            <a:xfrm>
              <a:off x="2651321" y="247986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-0.740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37762837-C4A1-4A29-9EDC-E0E8AA4DDE02}"/>
                </a:ext>
              </a:extLst>
            </p:cNvPr>
            <p:cNvSpPr txBox="1"/>
            <p:nvPr/>
          </p:nvSpPr>
          <p:spPr>
            <a:xfrm>
              <a:off x="2559435" y="38181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-0.961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8378213-B68A-40D3-A7D2-0A4908C41732}"/>
                </a:ext>
              </a:extLst>
            </p:cNvPr>
            <p:cNvSpPr txBox="1"/>
            <p:nvPr/>
          </p:nvSpPr>
          <p:spPr>
            <a:xfrm>
              <a:off x="3233665" y="1271528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0.358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C9F9651-87A7-4065-B282-BF05F7011691}"/>
                </a:ext>
              </a:extLst>
            </p:cNvPr>
            <p:cNvSpPr txBox="1"/>
            <p:nvPr/>
          </p:nvSpPr>
          <p:spPr>
            <a:xfrm>
              <a:off x="3032554" y="274956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-0.577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E9E9AF9-D30A-48F9-8A04-5D2CB99129A7}"/>
                </a:ext>
              </a:extLst>
            </p:cNvPr>
            <p:cNvSpPr txBox="1"/>
            <p:nvPr/>
          </p:nvSpPr>
          <p:spPr>
            <a:xfrm>
              <a:off x="2893512" y="432975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-0.469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5B38B5-CBB1-4587-B4B4-EE917B8AD0E7}"/>
              </a:ext>
            </a:extLst>
          </p:cNvPr>
          <p:cNvSpPr txBox="1"/>
          <p:nvPr/>
        </p:nvSpPr>
        <p:spPr>
          <a:xfrm>
            <a:off x="5364088" y="1875325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 * (-0.424) + 1 * 0.358 = -0.066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D9AD430-4397-4BBF-BEE5-3B3EB2348CFB}"/>
              </a:ext>
            </a:extLst>
          </p:cNvPr>
          <p:cNvSpPr txBox="1"/>
          <p:nvPr/>
        </p:nvSpPr>
        <p:spPr>
          <a:xfrm>
            <a:off x="5364088" y="2662962"/>
            <a:ext cx="3876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 * (-0.740) + 1 * (-0.577) = -1.317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AFA76360-D903-4ABA-AC74-823C02877D20}"/>
              </a:ext>
            </a:extLst>
          </p:cNvPr>
          <p:cNvSpPr txBox="1"/>
          <p:nvPr/>
        </p:nvSpPr>
        <p:spPr>
          <a:xfrm>
            <a:off x="5364088" y="3455050"/>
            <a:ext cx="3876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 * (-0.961) + 1 * (-0.469) = -1.430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0EF170C7-F6C6-4CB0-AECF-D815D9C970FF}"/>
              </a:ext>
            </a:extLst>
          </p:cNvPr>
          <p:cNvSpPr txBox="1"/>
          <p:nvPr/>
        </p:nvSpPr>
        <p:spPr>
          <a:xfrm>
            <a:off x="2386813" y="507658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-0.066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266CF03-4F66-48F1-83E6-61A0490D9B8B}"/>
              </a:ext>
            </a:extLst>
          </p:cNvPr>
          <p:cNvSpPr txBox="1"/>
          <p:nvPr/>
        </p:nvSpPr>
        <p:spPr>
          <a:xfrm>
            <a:off x="2386813" y="213742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-1.317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7CF6DC9-9BBC-400F-A4EC-F04B8D3CDA72}"/>
              </a:ext>
            </a:extLst>
          </p:cNvPr>
          <p:cNvSpPr txBox="1"/>
          <p:nvPr/>
        </p:nvSpPr>
        <p:spPr>
          <a:xfrm>
            <a:off x="2386813" y="393762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-1.430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D5D4A45-93BF-4A85-8E8D-1F9DAD7FBB2B}"/>
              </a:ext>
            </a:extLst>
          </p:cNvPr>
          <p:cNvSpPr txBox="1"/>
          <p:nvPr/>
        </p:nvSpPr>
        <p:spPr>
          <a:xfrm>
            <a:off x="2386813" y="731376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0.484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F6CED8A-8C61-4909-8F2E-86571FCF14B0}"/>
              </a:ext>
            </a:extLst>
          </p:cNvPr>
          <p:cNvSpPr txBox="1"/>
          <p:nvPr/>
        </p:nvSpPr>
        <p:spPr>
          <a:xfrm>
            <a:off x="2386813" y="2335430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0.211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DB5D4360-CCD5-4B2D-9D60-BC62B5C540BE}"/>
              </a:ext>
            </a:extLst>
          </p:cNvPr>
          <p:cNvSpPr txBox="1"/>
          <p:nvPr/>
        </p:nvSpPr>
        <p:spPr>
          <a:xfrm>
            <a:off x="2386813" y="4115752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0.193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668316" y="1149186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0.484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668316" y="2789791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0.211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669975" y="4570113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0.193</a:t>
            </a:r>
          </a:p>
        </p:txBody>
      </p:sp>
    </p:spTree>
    <p:extLst>
      <p:ext uri="{BB962C8B-B14F-4D97-AF65-F5344CB8AC3E}">
        <p14:creationId xmlns:p14="http://schemas.microsoft.com/office/powerpoint/2010/main" val="3229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8" grpId="0"/>
      <p:bldP spid="99" grpId="0"/>
      <p:bldP spid="100" grpId="0"/>
      <p:bldP spid="102" grpId="0"/>
      <p:bldP spid="103" grpId="0"/>
      <p:bldP spid="104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9DA0B-5D21-488A-ACFC-8F6303DA4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Cálculos camada oculta para camada de saída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8D3D0-4F1E-4AF2-A314-7F4C2D27B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3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769268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5B38B5-CBB1-4587-B4B4-EE917B8AD0E7}"/>
              </a:ext>
            </a:extLst>
          </p:cNvPr>
          <p:cNvSpPr txBox="1"/>
          <p:nvPr/>
        </p:nvSpPr>
        <p:spPr>
          <a:xfrm>
            <a:off x="3548804" y="3762962"/>
            <a:ext cx="5703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0.5 * (-0.017) + 0.5 * (-0.893) + 0.5 * 0.148 = -0.381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68329" y="90709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582183" y="253776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578268" y="4318087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B04A303B-10C8-4792-A21D-93FDE45D8EFC}"/>
                  </a:ext>
                </a:extLst>
              </p:cNvPr>
              <p:cNvSpPr txBox="1"/>
              <p:nvPr/>
            </p:nvSpPr>
            <p:spPr>
              <a:xfrm>
                <a:off x="0" y="303558"/>
                <a:ext cx="1999778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B04A303B-10C8-4792-A21D-93FDE45D8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558"/>
                <a:ext cx="1999778" cy="760978"/>
              </a:xfrm>
              <a:prstGeom prst="rect">
                <a:avLst/>
              </a:prstGeom>
              <a:blipFill>
                <a:blip r:embed="rId2"/>
                <a:stretch>
                  <a:fillRect t="-118333" r="-1274" b="-17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4E5CC8FA-FE3F-4F76-9EF6-735D9120B608}"/>
                  </a:ext>
                </a:extLst>
              </p:cNvPr>
              <p:cNvSpPr txBox="1"/>
              <p:nvPr/>
            </p:nvSpPr>
            <p:spPr>
              <a:xfrm>
                <a:off x="5652120" y="364473"/>
                <a:ext cx="1584176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4E5CC8FA-FE3F-4F76-9EF6-735D9120B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64473"/>
                <a:ext cx="1584176" cy="525016"/>
              </a:xfrm>
              <a:prstGeom prst="rect">
                <a:avLst/>
              </a:prstGeom>
              <a:blipFill>
                <a:blip r:embed="rId3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1D8593-6E87-4237-8345-CA8D8429817F}"/>
              </a:ext>
            </a:extLst>
          </p:cNvPr>
          <p:cNvSpPr txBox="1"/>
          <p:nvPr/>
        </p:nvSpPr>
        <p:spPr>
          <a:xfrm>
            <a:off x="5260848" y="244368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-0.381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AF11C36-167F-45F8-BF7F-9C4D3B8AF83B}"/>
              </a:ext>
            </a:extLst>
          </p:cNvPr>
          <p:cNvSpPr txBox="1"/>
          <p:nvPr/>
        </p:nvSpPr>
        <p:spPr>
          <a:xfrm>
            <a:off x="5259589" y="2675592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0.406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A615F7-6FD1-4389-B254-166FD2FECB2A}"/>
              </a:ext>
            </a:extLst>
          </p:cNvPr>
          <p:cNvSpPr txBox="1"/>
          <p:nvPr/>
        </p:nvSpPr>
        <p:spPr>
          <a:xfrm>
            <a:off x="4596243" y="255709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0.406</a:t>
            </a:r>
          </a:p>
        </p:txBody>
      </p:sp>
    </p:spTree>
    <p:extLst>
      <p:ext uri="{BB962C8B-B14F-4D97-AF65-F5344CB8AC3E}">
        <p14:creationId xmlns:p14="http://schemas.microsoft.com/office/powerpoint/2010/main" val="92014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4" grpId="0"/>
      <p:bldP spid="45" grpId="0"/>
      <p:bldP spid="46" grpId="0"/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769268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5B38B5-CBB1-4587-B4B4-EE917B8AD0E7}"/>
              </a:ext>
            </a:extLst>
          </p:cNvPr>
          <p:cNvSpPr txBox="1"/>
          <p:nvPr/>
        </p:nvSpPr>
        <p:spPr>
          <a:xfrm>
            <a:off x="3548805" y="3762963"/>
            <a:ext cx="566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0.589 * (-0.017) + 0.360 * (-0.893) + 0.385 * 0.148 = -0.274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907099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0.589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486203" y="254770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0.360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498756" y="431808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0.385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1D8593-6E87-4237-8345-CA8D8429817F}"/>
              </a:ext>
            </a:extLst>
          </p:cNvPr>
          <p:cNvSpPr txBox="1"/>
          <p:nvPr/>
        </p:nvSpPr>
        <p:spPr>
          <a:xfrm>
            <a:off x="5260848" y="2433741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-0.274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AF11C36-167F-45F8-BF7F-9C4D3B8AF83B}"/>
              </a:ext>
            </a:extLst>
          </p:cNvPr>
          <p:cNvSpPr txBox="1"/>
          <p:nvPr/>
        </p:nvSpPr>
        <p:spPr>
          <a:xfrm>
            <a:off x="5259589" y="2665653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0.432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A615F7-6FD1-4389-B254-166FD2FECB2A}"/>
              </a:ext>
            </a:extLst>
          </p:cNvPr>
          <p:cNvSpPr txBox="1"/>
          <p:nvPr/>
        </p:nvSpPr>
        <p:spPr>
          <a:xfrm>
            <a:off x="4601817" y="255709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0.432</a:t>
            </a:r>
          </a:p>
        </p:txBody>
      </p:sp>
    </p:spTree>
    <p:extLst>
      <p:ext uri="{BB962C8B-B14F-4D97-AF65-F5344CB8AC3E}">
        <p14:creationId xmlns:p14="http://schemas.microsoft.com/office/powerpoint/2010/main" val="326983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6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769268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5B38B5-CBB1-4587-B4B4-EE917B8AD0E7}"/>
              </a:ext>
            </a:extLst>
          </p:cNvPr>
          <p:cNvSpPr txBox="1"/>
          <p:nvPr/>
        </p:nvSpPr>
        <p:spPr>
          <a:xfrm>
            <a:off x="3548805" y="3762963"/>
            <a:ext cx="566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0.395 * (-0.017) + 0.323 * (-0.893) + 0.277 * 0.148 = -0.254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907099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0.395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486203" y="254770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0.323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498756" y="431808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0.277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1D8593-6E87-4237-8345-CA8D8429817F}"/>
              </a:ext>
            </a:extLst>
          </p:cNvPr>
          <p:cNvSpPr txBox="1"/>
          <p:nvPr/>
        </p:nvSpPr>
        <p:spPr>
          <a:xfrm>
            <a:off x="5260848" y="2433741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-0.254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AF11C36-167F-45F8-BF7F-9C4D3B8AF83B}"/>
              </a:ext>
            </a:extLst>
          </p:cNvPr>
          <p:cNvSpPr txBox="1"/>
          <p:nvPr/>
        </p:nvSpPr>
        <p:spPr>
          <a:xfrm>
            <a:off x="5259589" y="2665653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0.437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A615F7-6FD1-4389-B254-166FD2FECB2A}"/>
              </a:ext>
            </a:extLst>
          </p:cNvPr>
          <p:cNvSpPr txBox="1"/>
          <p:nvPr/>
        </p:nvSpPr>
        <p:spPr>
          <a:xfrm>
            <a:off x="4601817" y="255709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0.437</a:t>
            </a:r>
          </a:p>
        </p:txBody>
      </p:sp>
    </p:spTree>
    <p:extLst>
      <p:ext uri="{BB962C8B-B14F-4D97-AF65-F5344CB8AC3E}">
        <p14:creationId xmlns:p14="http://schemas.microsoft.com/office/powerpoint/2010/main" val="9283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6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A5BD680-93A4-45D5-8C08-51C40D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3AD9B8-76C6-4724-ABD5-D346330D2F45}"/>
              </a:ext>
            </a:extLst>
          </p:cNvPr>
          <p:cNvGrpSpPr/>
          <p:nvPr/>
        </p:nvGrpSpPr>
        <p:grpSpPr>
          <a:xfrm>
            <a:off x="395537" y="1737814"/>
            <a:ext cx="3076305" cy="2775870"/>
            <a:chOff x="395536" y="1452064"/>
            <a:chExt cx="3076305" cy="277587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461016" y="194323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454662" y="279674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B1B1BE-F498-41EA-AD51-7B0991BCEAEE}"/>
                </a:ext>
              </a:extLst>
            </p:cNvPr>
            <p:cNvSpPr/>
            <p:nvPr/>
          </p:nvSpPr>
          <p:spPr>
            <a:xfrm>
              <a:off x="454662" y="372387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2796740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965072" y="2195266"/>
              <a:ext cx="1110750" cy="85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958718" y="3048768"/>
              <a:ext cx="1117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59623A3-6C96-4D5C-BFF5-EB811F0D1D25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 flipV="1">
              <a:off x="958718" y="3048768"/>
              <a:ext cx="1117104" cy="92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6073" y="2290783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0.8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165628" y="2813770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C81B92C-4A76-4EFF-960E-1A5F07687A8C}"/>
                </a:ext>
              </a:extLst>
            </p:cNvPr>
            <p:cNvSpPr txBox="1"/>
            <p:nvPr/>
          </p:nvSpPr>
          <p:spPr>
            <a:xfrm>
              <a:off x="1165637" y="333652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F26DBB7-4604-49B9-83B6-6CDE7B7A8E26}"/>
                </a:ext>
              </a:extLst>
            </p:cNvPr>
            <p:cNvSpPr txBox="1"/>
            <p:nvPr/>
          </p:nvSpPr>
          <p:spPr>
            <a:xfrm>
              <a:off x="395536" y="1452064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Entradas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17DC411-7410-4FD3-966E-9B3C5501C90D}"/>
                </a:ext>
              </a:extLst>
            </p:cNvPr>
            <p:cNvSpPr txBox="1"/>
            <p:nvPr/>
          </p:nvSpPr>
          <p:spPr>
            <a:xfrm>
              <a:off x="1227733" y="1836103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Pesos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894D999-2513-4A73-A27D-141BE91A67B6}"/>
                </a:ext>
              </a:extLst>
            </p:cNvPr>
            <p:cNvSpPr txBox="1"/>
            <p:nvPr/>
          </p:nvSpPr>
          <p:spPr>
            <a:xfrm>
              <a:off x="2010970" y="3435230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Função </a:t>
              </a:r>
              <a:br>
                <a:rPr lang="pt-BR" sz="1100" dirty="0"/>
              </a:br>
              <a:r>
                <a:rPr lang="pt-BR" sz="1100" dirty="0"/>
                <a:t>soma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6F8E27-FEA6-49D6-98FA-C67444FBBBFD}"/>
                </a:ext>
              </a:extLst>
            </p:cNvPr>
            <p:cNvSpPr txBox="1"/>
            <p:nvPr/>
          </p:nvSpPr>
          <p:spPr>
            <a:xfrm>
              <a:off x="2719712" y="3435230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/>
                <a:t>Step</a:t>
              </a:r>
              <a:br>
                <a:rPr lang="pt-BR" sz="1100" dirty="0"/>
              </a:br>
              <a:r>
                <a:rPr lang="pt-BR" sz="1100" dirty="0" err="1"/>
                <a:t>function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/>
              <p:nvPr/>
            </p:nvSpPr>
            <p:spPr>
              <a:xfrm>
                <a:off x="3995936" y="1393512"/>
                <a:ext cx="1999778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93512"/>
                <a:ext cx="1999778" cy="760978"/>
              </a:xfrm>
              <a:prstGeom prst="rect">
                <a:avLst/>
              </a:prstGeom>
              <a:blipFill>
                <a:blip r:embed="rId2"/>
                <a:stretch>
                  <a:fillRect l="-633" t="-116393" r="-1266" b="-173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91C72BDA-C5DF-4E19-ACFE-D335593352F6}"/>
              </a:ext>
            </a:extLst>
          </p:cNvPr>
          <p:cNvSpPr txBox="1"/>
          <p:nvPr/>
        </p:nvSpPr>
        <p:spPr>
          <a:xfrm>
            <a:off x="3987103" y="2200136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Cambria" panose="02040503050406030204" pitchFamily="18" charset="0"/>
              </a:rPr>
              <a:t>soma</a:t>
            </a:r>
            <a:r>
              <a:rPr lang="pt-BR" dirty="0">
                <a:latin typeface="Cambria" panose="02040503050406030204" pitchFamily="18" charset="0"/>
              </a:rPr>
              <a:t> = (1 * 0.8) + (7 * 0.1) + (5 * 0) = 1.5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61C429B-56F9-44EE-9655-DEC4A60AF250}"/>
              </a:ext>
            </a:extLst>
          </p:cNvPr>
          <p:cNvSpPr txBox="1"/>
          <p:nvPr/>
        </p:nvSpPr>
        <p:spPr>
          <a:xfrm>
            <a:off x="5605852" y="3623454"/>
            <a:ext cx="3538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(função Degrau)</a:t>
            </a:r>
          </a:p>
          <a:p>
            <a:endParaRPr lang="pt-BR" dirty="0"/>
          </a:p>
          <a:p>
            <a:r>
              <a:rPr lang="pt-BR" dirty="0"/>
              <a:t>Maior do que zero = 1</a:t>
            </a:r>
            <a:br>
              <a:rPr lang="pt-BR" dirty="0"/>
            </a:br>
            <a:r>
              <a:rPr lang="pt-BR" dirty="0"/>
              <a:t>Caso contrário = 0</a:t>
            </a:r>
          </a:p>
          <a:p>
            <a:endParaRPr lang="pt-BR" dirty="0"/>
          </a:p>
          <a:p>
            <a:r>
              <a:rPr lang="pt-BR" dirty="0"/>
              <a:t>Representação tudo ou nada</a:t>
            </a:r>
          </a:p>
        </p:txBody>
      </p:sp>
    </p:spTree>
    <p:extLst>
      <p:ext uri="{BB962C8B-B14F-4D97-AF65-F5344CB8AC3E}">
        <p14:creationId xmlns:p14="http://schemas.microsoft.com/office/powerpoint/2010/main" val="8433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769268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85B38B5-CBB1-4587-B4B4-EE917B8AD0E7}"/>
              </a:ext>
            </a:extLst>
          </p:cNvPr>
          <p:cNvSpPr txBox="1"/>
          <p:nvPr/>
        </p:nvSpPr>
        <p:spPr>
          <a:xfrm>
            <a:off x="3548805" y="3762963"/>
            <a:ext cx="566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0.483 * (-0.017) + 0.211 * (-0.893) + 0.193 * 0.148 = -0.168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907099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0.483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486203" y="254770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0.211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498756" y="431808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0.193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1D8593-6E87-4237-8345-CA8D8429817F}"/>
              </a:ext>
            </a:extLst>
          </p:cNvPr>
          <p:cNvSpPr txBox="1"/>
          <p:nvPr/>
        </p:nvSpPr>
        <p:spPr>
          <a:xfrm>
            <a:off x="5260848" y="2433741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-0.168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AF11C36-167F-45F8-BF7F-9C4D3B8AF83B}"/>
              </a:ext>
            </a:extLst>
          </p:cNvPr>
          <p:cNvSpPr txBox="1"/>
          <p:nvPr/>
        </p:nvSpPr>
        <p:spPr>
          <a:xfrm>
            <a:off x="5259589" y="2665653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0.458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A615F7-6FD1-4389-B254-166FD2FECB2A}"/>
              </a:ext>
            </a:extLst>
          </p:cNvPr>
          <p:cNvSpPr txBox="1"/>
          <p:nvPr/>
        </p:nvSpPr>
        <p:spPr>
          <a:xfrm>
            <a:off x="4601817" y="255709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0.458</a:t>
            </a:r>
          </a:p>
        </p:txBody>
      </p:sp>
    </p:spTree>
    <p:extLst>
      <p:ext uri="{BB962C8B-B14F-4D97-AF65-F5344CB8AC3E}">
        <p14:creationId xmlns:p14="http://schemas.microsoft.com/office/powerpoint/2010/main" val="28854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6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E5A148-ECC2-41BE-A49F-4925CCC7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 mais simples</a:t>
            </a:r>
          </a:p>
          <a:p>
            <a:pPr lvl="1"/>
            <a:r>
              <a:rPr lang="pt-BR" dirty="0"/>
              <a:t>erro = </a:t>
            </a:r>
            <a:r>
              <a:rPr lang="pt-BR" dirty="0" err="1"/>
              <a:t>respostaCorreta</a:t>
            </a:r>
            <a:r>
              <a:rPr lang="pt-BR" dirty="0"/>
              <a:t> – </a:t>
            </a:r>
            <a:r>
              <a:rPr lang="pt-BR" dirty="0" err="1"/>
              <a:t>respostaCalculada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155F7BB-C5FE-4736-8F82-A49ADC9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</a:t>
            </a:r>
          </a:p>
        </p:txBody>
      </p:sp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2A32BFEC-39BE-4FF8-8F09-BC4AC0A6B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162470"/>
              </p:ext>
            </p:extLst>
          </p:nvPr>
        </p:nvGraphicFramePr>
        <p:xfrm>
          <a:off x="457200" y="249746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5932252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473439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8506206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172087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3160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Calculado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Erro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3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-0.406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6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96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33197991-D07C-4198-9701-3CCE48B196C7}"/>
              </a:ext>
            </a:extLst>
          </p:cNvPr>
          <p:cNvSpPr txBox="1"/>
          <p:nvPr/>
        </p:nvSpPr>
        <p:spPr>
          <a:xfrm>
            <a:off x="6084168" y="460655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Média absoluta = 0.49</a:t>
            </a:r>
          </a:p>
        </p:txBody>
      </p:sp>
    </p:spTree>
    <p:extLst>
      <p:ext uri="{BB962C8B-B14F-4D97-AF65-F5344CB8AC3E}">
        <p14:creationId xmlns:p14="http://schemas.microsoft.com/office/powerpoint/2010/main" val="15225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B3EE8E-D661-4DFF-AF3A-53F54668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t-BR" dirty="0"/>
              <a:t>Inicializa os pesos com valores aleatórios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/>
              <a:t>Baseado nos dados (aprendizagem supervisionada), realiza os cálculos com os pesos e calcula o erro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/>
              <a:t>Calcula as mudanças nos pesos e os atualiza (</a:t>
            </a:r>
            <a:r>
              <a:rPr lang="pt-BR" dirty="0" err="1"/>
              <a:t>backpropagation</a:t>
            </a:r>
            <a:r>
              <a:rPr lang="pt-BR" dirty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pt-BR" dirty="0"/>
              <a:t>O algoritmo termina quando o erro</a:t>
            </a:r>
            <a:br>
              <a:rPr lang="pt-BR" dirty="0"/>
            </a:br>
            <a:r>
              <a:rPr lang="pt-BR" dirty="0"/>
              <a:t>é pequeno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322AB0-29E3-482C-B252-B5E01A55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5E4D4B4-4D37-4A26-9819-E9A1AF612A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826349"/>
              </p:ext>
            </p:extLst>
          </p:nvPr>
        </p:nvGraphicFramePr>
        <p:xfrm>
          <a:off x="7261444" y="4011033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8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164276B-33C9-48D4-BBD9-B03F3AF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489398-108C-423B-B902-476B31A1F850}"/>
              </a:ext>
            </a:extLst>
          </p:cNvPr>
          <p:cNvSpPr txBox="1"/>
          <p:nvPr/>
        </p:nvSpPr>
        <p:spPr>
          <a:xfrm>
            <a:off x="4766766" y="1196798"/>
            <a:ext cx="189346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Inicializa pesos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0ADCD0-2EE7-461B-967D-B386D8EFA57A}"/>
              </a:ext>
            </a:extLst>
          </p:cNvPr>
          <p:cNvSpPr txBox="1"/>
          <p:nvPr/>
        </p:nvSpPr>
        <p:spPr>
          <a:xfrm>
            <a:off x="4766766" y="1835578"/>
            <a:ext cx="189346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Calcula saídas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4C6458-EED4-4AA0-894F-41C79FAE9993}"/>
              </a:ext>
            </a:extLst>
          </p:cNvPr>
          <p:cNvSpPr txBox="1"/>
          <p:nvPr/>
        </p:nvSpPr>
        <p:spPr>
          <a:xfrm>
            <a:off x="4765385" y="2473711"/>
            <a:ext cx="189346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Calcula o erro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3379F-BEE7-4C83-8EDE-B8BB6CAA7F8A}"/>
              </a:ext>
            </a:extLst>
          </p:cNvPr>
          <p:cNvSpPr txBox="1"/>
          <p:nvPr/>
        </p:nvSpPr>
        <p:spPr>
          <a:xfrm>
            <a:off x="4766766" y="3079592"/>
            <a:ext cx="189346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Calcula pesos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CC0E75-B614-4CE8-9EEC-97EDA5577B7F}"/>
              </a:ext>
            </a:extLst>
          </p:cNvPr>
          <p:cNvSpPr txBox="1"/>
          <p:nvPr/>
        </p:nvSpPr>
        <p:spPr>
          <a:xfrm>
            <a:off x="4766766" y="3675534"/>
            <a:ext cx="189346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Atualiza pesos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681500D-E840-4334-BC30-EB884B47022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3499" y="1566130"/>
            <a:ext cx="0" cy="26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989385F-1229-4C4F-B4EC-7A9B86BF0FA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712119" y="2204911"/>
            <a:ext cx="1381" cy="26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F745118-3C8D-42BB-B835-E4152D4BCA7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12119" y="2843044"/>
            <a:ext cx="1381" cy="23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4EABCE1-4E0B-49B0-A292-BD66E8AE966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13499" y="3448924"/>
            <a:ext cx="0" cy="226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B128F29F-9108-4EEE-A960-5FB57CC737B7}"/>
              </a:ext>
            </a:extLst>
          </p:cNvPr>
          <p:cNvSpPr/>
          <p:nvPr/>
        </p:nvSpPr>
        <p:spPr>
          <a:xfrm>
            <a:off x="5532097" y="533366"/>
            <a:ext cx="360040" cy="3693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FDA2821-9E4C-4715-968A-68AC2FF478FC}"/>
              </a:ext>
            </a:extLst>
          </p:cNvPr>
          <p:cNvCxnSpPr>
            <a:stCxn id="17" idx="4"/>
            <a:endCxn id="4" idx="0"/>
          </p:cNvCxnSpPr>
          <p:nvPr/>
        </p:nvCxnSpPr>
        <p:spPr>
          <a:xfrm>
            <a:off x="5712117" y="902698"/>
            <a:ext cx="1382" cy="29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osango 22">
            <a:extLst>
              <a:ext uri="{FF2B5EF4-FFF2-40B4-BE49-F238E27FC236}">
                <a16:creationId xmlns:a16="http://schemas.microsoft.com/office/drawing/2014/main" id="{227A2B2F-9127-4BAF-BA89-45581EC7E8E3}"/>
              </a:ext>
            </a:extLst>
          </p:cNvPr>
          <p:cNvSpPr/>
          <p:nvPr/>
        </p:nvSpPr>
        <p:spPr>
          <a:xfrm>
            <a:off x="4964293" y="4291354"/>
            <a:ext cx="1512167" cy="942410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Erro é pequeno?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5774E4E-91DC-459E-A593-85DB50FD7CEB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5713500" y="4044866"/>
            <a:ext cx="6877" cy="246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BD0BB691-C9EB-463E-9133-C3684C072113}"/>
              </a:ext>
            </a:extLst>
          </p:cNvPr>
          <p:cNvSpPr/>
          <p:nvPr/>
        </p:nvSpPr>
        <p:spPr>
          <a:xfrm>
            <a:off x="7020272" y="4577893"/>
            <a:ext cx="360040" cy="36933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4A7CFFC-2F7C-4FC2-84A4-3175231EDA16}"/>
              </a:ext>
            </a:extLst>
          </p:cNvPr>
          <p:cNvCxnSpPr>
            <a:stCxn id="23" idx="3"/>
            <a:endCxn id="27" idx="2"/>
          </p:cNvCxnSpPr>
          <p:nvPr/>
        </p:nvCxnSpPr>
        <p:spPr>
          <a:xfrm>
            <a:off x="6476460" y="4762559"/>
            <a:ext cx="5438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6762EE-7389-42CD-9870-5E7B43570755}"/>
              </a:ext>
            </a:extLst>
          </p:cNvPr>
          <p:cNvSpPr txBox="1"/>
          <p:nvPr/>
        </p:nvSpPr>
        <p:spPr>
          <a:xfrm>
            <a:off x="6474025" y="4551005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Sim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F831ED7F-2DD0-4F28-B41D-6FC6C75DFD90}"/>
              </a:ext>
            </a:extLst>
          </p:cNvPr>
          <p:cNvCxnSpPr>
            <a:stCxn id="23" idx="1"/>
            <a:endCxn id="5" idx="1"/>
          </p:cNvCxnSpPr>
          <p:nvPr/>
        </p:nvCxnSpPr>
        <p:spPr>
          <a:xfrm rot="10800000">
            <a:off x="4766767" y="2020246"/>
            <a:ext cx="197527" cy="2742315"/>
          </a:xfrm>
          <a:prstGeom prst="bentConnector3">
            <a:avLst>
              <a:gd name="adj1" fmla="val 3767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B5634BC-C730-4D52-9ADD-30D99B25D0A0}"/>
              </a:ext>
            </a:extLst>
          </p:cNvPr>
          <p:cNvSpPr txBox="1"/>
          <p:nvPr/>
        </p:nvSpPr>
        <p:spPr>
          <a:xfrm>
            <a:off x="4427984" y="4565814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Não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BB5D97D-E533-4667-B4E3-759F27772DB9}"/>
              </a:ext>
            </a:extLst>
          </p:cNvPr>
          <p:cNvSpPr txBox="1"/>
          <p:nvPr/>
        </p:nvSpPr>
        <p:spPr>
          <a:xfrm>
            <a:off x="7236296" y="27762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Cost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B645189-D9DF-4357-A6E2-9B320DFD0676}"/>
              </a:ext>
            </a:extLst>
          </p:cNvPr>
          <p:cNvSpPr txBox="1"/>
          <p:nvPr/>
        </p:nvSpPr>
        <p:spPr>
          <a:xfrm>
            <a:off x="-46451" y="2857500"/>
            <a:ext cx="4398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Gradiente (</a:t>
            </a:r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descent</a:t>
            </a:r>
            <a:r>
              <a:rPr lang="pt-BR" dirty="0"/>
              <a:t>)</a:t>
            </a:r>
          </a:p>
          <a:p>
            <a:r>
              <a:rPr lang="pt-BR" dirty="0"/>
              <a:t>Derivada</a:t>
            </a:r>
          </a:p>
          <a:p>
            <a:r>
              <a:rPr lang="pt-BR" dirty="0"/>
              <a:t>Cálculo do delta</a:t>
            </a:r>
          </a:p>
          <a:p>
            <a:r>
              <a:rPr lang="pt-BR" dirty="0" err="1"/>
              <a:t>Backpropagation</a:t>
            </a:r>
            <a:endParaRPr lang="pt-BR" dirty="0"/>
          </a:p>
          <a:p>
            <a:r>
              <a:rPr lang="pt-BR" dirty="0"/>
              <a:t>Learning rate (taxa de aprendizagem)</a:t>
            </a:r>
          </a:p>
          <a:p>
            <a:r>
              <a:rPr lang="pt-BR" dirty="0"/>
              <a:t>Momentum (momento)</a:t>
            </a:r>
          </a:p>
        </p:txBody>
      </p:sp>
    </p:spTree>
    <p:extLst>
      <p:ext uri="{BB962C8B-B14F-4D97-AF65-F5344CB8AC3E}">
        <p14:creationId xmlns:p14="http://schemas.microsoft.com/office/powerpoint/2010/main" val="130164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753D39-26F1-42D9-81FA-16539393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46A095-25C6-4562-B27E-1D59C526B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2653342"/>
            <a:ext cx="4003984" cy="27877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D208A3-92E6-46BD-9AB3-35C8DF67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45" y="2436716"/>
            <a:ext cx="3451572" cy="30119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AF2C15-3408-482B-87E0-7E6816C1C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072" y="697260"/>
            <a:ext cx="3041929" cy="20676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94254E-88E5-4EDB-8C12-E4F7A706B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33" y="333319"/>
            <a:ext cx="2211710" cy="22117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B5D6C5-30A8-4020-86B7-849305107770}"/>
              </a:ext>
            </a:extLst>
          </p:cNvPr>
          <p:cNvSpPr txBox="1"/>
          <p:nvPr/>
        </p:nvSpPr>
        <p:spPr>
          <a:xfrm>
            <a:off x="179513" y="1731107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min C(w</a:t>
            </a:r>
            <a:r>
              <a:rPr lang="pt-BR" baseline="-25000" dirty="0"/>
              <a:t>1</a:t>
            </a:r>
            <a:r>
              <a:rPr lang="pt-BR" dirty="0"/>
              <a:t>, w</a:t>
            </a:r>
            <a:r>
              <a:rPr lang="pt-BR" baseline="-25000" dirty="0"/>
              <a:t>2</a:t>
            </a:r>
            <a:r>
              <a:rPr lang="pt-BR" dirty="0"/>
              <a:t> ... </a:t>
            </a:r>
            <a:r>
              <a:rPr lang="pt-BR" dirty="0" err="1"/>
              <a:t>w</a:t>
            </a:r>
            <a:r>
              <a:rPr lang="pt-BR" baseline="-25000" dirty="0" err="1"/>
              <a:t>n</a:t>
            </a:r>
            <a:r>
              <a:rPr lang="pt-BR" dirty="0"/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1FA6C7-5D79-48DE-9BC9-7D39E22B76CE}"/>
              </a:ext>
            </a:extLst>
          </p:cNvPr>
          <p:cNvSpPr txBox="1"/>
          <p:nvPr/>
        </p:nvSpPr>
        <p:spPr>
          <a:xfrm>
            <a:off x="179513" y="2065413"/>
            <a:ext cx="412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Calcular a derivada parcial para</a:t>
            </a:r>
            <a:br>
              <a:rPr lang="pt-BR" dirty="0"/>
            </a:br>
            <a:r>
              <a:rPr lang="pt-BR" dirty="0"/>
              <a:t>mover para a direção do gradiente</a:t>
            </a:r>
          </a:p>
        </p:txBody>
      </p:sp>
    </p:spTree>
    <p:extLst>
      <p:ext uri="{BB962C8B-B14F-4D97-AF65-F5344CB8AC3E}">
        <p14:creationId xmlns:p14="http://schemas.microsoft.com/office/powerpoint/2010/main" val="17709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D06020E-47B0-49B3-B8F0-D74042BE430A}"/>
              </a:ext>
            </a:extLst>
          </p:cNvPr>
          <p:cNvGrpSpPr/>
          <p:nvPr/>
        </p:nvGrpSpPr>
        <p:grpSpPr>
          <a:xfrm>
            <a:off x="4355977" y="2128128"/>
            <a:ext cx="4689023" cy="3301122"/>
            <a:chOff x="4355976" y="1842378"/>
            <a:chExt cx="4689023" cy="330112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299FD2E-5246-43E1-BE0E-5F1838C5F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2124075"/>
              <a:ext cx="4505325" cy="3019425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07C39A7-1132-4D87-BFBE-842DBE38669E}"/>
                </a:ext>
              </a:extLst>
            </p:cNvPr>
            <p:cNvSpPr txBox="1"/>
            <p:nvPr/>
          </p:nvSpPr>
          <p:spPr>
            <a:xfrm>
              <a:off x="8682399" y="466992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w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00FBD9B-29DF-452D-9DD9-870AFF722CFB}"/>
                </a:ext>
              </a:extLst>
            </p:cNvPr>
            <p:cNvSpPr txBox="1"/>
            <p:nvPr/>
          </p:nvSpPr>
          <p:spPr>
            <a:xfrm>
              <a:off x="4413053" y="184237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erro</a:t>
              </a:r>
            </a:p>
          </p:txBody>
        </p:sp>
      </p:grp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A3FA8A8-91D3-4895-917D-FEBD380C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Encontrar a combinação de pesos que o erro é o menor possível</a:t>
            </a:r>
          </a:p>
          <a:p>
            <a:r>
              <a:rPr lang="pt-BR" sz="2000" dirty="0"/>
              <a:t>Outras maneiras</a:t>
            </a:r>
          </a:p>
          <a:p>
            <a:pPr lvl="1"/>
            <a:r>
              <a:rPr lang="pt-BR" sz="1800" dirty="0"/>
              <a:t>Força bruta</a:t>
            </a:r>
          </a:p>
          <a:p>
            <a:pPr lvl="1"/>
            <a:r>
              <a:rPr lang="pt-BR" sz="1800" dirty="0" err="1"/>
              <a:t>Simmulated</a:t>
            </a:r>
            <a:r>
              <a:rPr lang="pt-BR" sz="1800" dirty="0"/>
              <a:t> </a:t>
            </a:r>
            <a:r>
              <a:rPr lang="pt-BR" sz="1800" dirty="0" err="1"/>
              <a:t>anealing</a:t>
            </a:r>
            <a:endParaRPr lang="pt-BR" sz="1800" dirty="0"/>
          </a:p>
          <a:p>
            <a:pPr lvl="1"/>
            <a:r>
              <a:rPr lang="pt-BR" sz="1800" dirty="0"/>
              <a:t>Algoritmos genéticos</a:t>
            </a:r>
          </a:p>
          <a:p>
            <a:r>
              <a:rPr lang="pt-BR" sz="2200" dirty="0"/>
              <a:t>Gradiente é calculado para</a:t>
            </a:r>
            <a:br>
              <a:rPr lang="pt-BR" sz="2200" dirty="0"/>
            </a:br>
            <a:r>
              <a:rPr lang="pt-BR" sz="2200" dirty="0"/>
              <a:t>saber quanto ajustar os</a:t>
            </a:r>
            <a:br>
              <a:rPr lang="pt-BR" sz="2200" dirty="0"/>
            </a:br>
            <a:r>
              <a:rPr lang="pt-BR" sz="2200" dirty="0"/>
              <a:t>pesos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9FEF38B-9627-46AA-BB92-79076FBC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2ECC61-69EA-4971-90EB-2BA803249623}"/>
              </a:ext>
            </a:extLst>
          </p:cNvPr>
          <p:cNvSpPr/>
          <p:nvPr/>
        </p:nvSpPr>
        <p:spPr>
          <a:xfrm>
            <a:off x="7216418" y="2795431"/>
            <a:ext cx="240026" cy="288032"/>
          </a:xfrm>
          <a:prstGeom prst="ellipse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990BFB-52F9-4012-9F3C-F8003258B85D}"/>
              </a:ext>
            </a:extLst>
          </p:cNvPr>
          <p:cNvSpPr txBox="1"/>
          <p:nvPr/>
        </p:nvSpPr>
        <p:spPr>
          <a:xfrm>
            <a:off x="7662142" y="3515555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Mínimo local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0516CA-6D18-4CBC-9314-A64B820DC263}"/>
              </a:ext>
            </a:extLst>
          </p:cNvPr>
          <p:cNvSpPr txBox="1"/>
          <p:nvPr/>
        </p:nvSpPr>
        <p:spPr>
          <a:xfrm>
            <a:off x="5446035" y="4740742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Mínimo global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45E7FA6-441D-4D2C-96A0-1088663A67D6}"/>
              </a:ext>
            </a:extLst>
          </p:cNvPr>
          <p:cNvCxnSpPr/>
          <p:nvPr/>
        </p:nvCxnSpPr>
        <p:spPr>
          <a:xfrm flipH="1">
            <a:off x="6948264" y="3093984"/>
            <a:ext cx="268154" cy="42157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2A9124-4DE6-4471-ADB7-4B80BDAA2970}"/>
              </a:ext>
            </a:extLst>
          </p:cNvPr>
          <p:cNvSpPr txBox="1"/>
          <p:nvPr/>
        </p:nvSpPr>
        <p:spPr>
          <a:xfrm>
            <a:off x="6156177" y="2353445"/>
            <a:ext cx="1954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Calcula o declive da curva</a:t>
            </a:r>
            <a:br>
              <a:rPr lang="pt-BR" sz="1100" dirty="0"/>
            </a:br>
            <a:r>
              <a:rPr lang="pt-BR" sz="1100" dirty="0"/>
              <a:t>com derivadas parciais</a:t>
            </a:r>
          </a:p>
        </p:txBody>
      </p:sp>
    </p:spTree>
    <p:extLst>
      <p:ext uri="{BB962C8B-B14F-4D97-AF65-F5344CB8AC3E}">
        <p14:creationId xmlns:p14="http://schemas.microsoft.com/office/powerpoint/2010/main" val="14658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0" grpId="0"/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AAD0F8-0B5D-48C6-B1BD-65A19C7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(derivada)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6493DCF-24C1-4636-9181-BE53515B0808}"/>
                  </a:ext>
                </a:extLst>
              </p:cNvPr>
              <p:cNvSpPr txBox="1"/>
              <p:nvPr/>
            </p:nvSpPr>
            <p:spPr>
              <a:xfrm>
                <a:off x="251520" y="1708080"/>
                <a:ext cx="2818656" cy="933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6493DCF-24C1-4636-9181-BE53515B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8080"/>
                <a:ext cx="2818656" cy="933397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6C4EA6F-F05C-42C8-A12C-0881BAC7528E}"/>
                  </a:ext>
                </a:extLst>
              </p:cNvPr>
              <p:cNvSpPr txBox="1"/>
              <p:nvPr/>
            </p:nvSpPr>
            <p:spPr>
              <a:xfrm>
                <a:off x="4990944" y="3157146"/>
                <a:ext cx="26774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/>
                  <a:t> y * (1 – y)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6C4EA6F-F05C-42C8-A12C-0881BAC75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944" y="3157146"/>
                <a:ext cx="2677400" cy="492443"/>
              </a:xfrm>
              <a:prstGeom prst="rect">
                <a:avLst/>
              </a:prstGeom>
              <a:blipFill>
                <a:blip r:embed="rId3"/>
                <a:stretch>
                  <a:fillRect l="-5189" t="-20513" r="-8019" b="-487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5D1283B-6110-4AE0-9A0F-DC72BB8FFE1C}"/>
              </a:ext>
            </a:extLst>
          </p:cNvPr>
          <p:cNvCxnSpPr/>
          <p:nvPr/>
        </p:nvCxnSpPr>
        <p:spPr>
          <a:xfrm>
            <a:off x="3131840" y="2713484"/>
            <a:ext cx="1440160" cy="576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0230935-CE54-4B71-8026-14F907A8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parâmetro Delta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8F51D6-48B6-43F3-8A65-CB11D427BF3E}"/>
              </a:ext>
            </a:extLst>
          </p:cNvPr>
          <p:cNvSpPr txBox="1"/>
          <p:nvPr/>
        </p:nvSpPr>
        <p:spPr>
          <a:xfrm>
            <a:off x="2987825" y="1489348"/>
            <a:ext cx="235032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Função ativação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A3BF51-09AF-4771-BFCE-C1FE74144FB5}"/>
              </a:ext>
            </a:extLst>
          </p:cNvPr>
          <p:cNvSpPr txBox="1"/>
          <p:nvPr/>
        </p:nvSpPr>
        <p:spPr>
          <a:xfrm>
            <a:off x="2987825" y="2128128"/>
            <a:ext cx="235032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Derivada da função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8ACB2D-A6A1-4DEB-B4C9-7F14A31C0A96}"/>
              </a:ext>
            </a:extLst>
          </p:cNvPr>
          <p:cNvSpPr txBox="1"/>
          <p:nvPr/>
        </p:nvSpPr>
        <p:spPr>
          <a:xfrm>
            <a:off x="2987825" y="2776200"/>
            <a:ext cx="235032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Delta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CF85A7-3DC8-4C37-BCAE-538B6DCFBE5E}"/>
              </a:ext>
            </a:extLst>
          </p:cNvPr>
          <p:cNvSpPr txBox="1"/>
          <p:nvPr/>
        </p:nvSpPr>
        <p:spPr>
          <a:xfrm>
            <a:off x="2987825" y="3424272"/>
            <a:ext cx="235032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Gradiente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AC23E84-D3AD-43F5-811E-4DEF37FBE9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62986" y="1858680"/>
            <a:ext cx="0" cy="26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60AECA6-9B17-48B2-94E9-49A6C748F30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62986" y="2497460"/>
            <a:ext cx="0" cy="278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67B454D-FBEA-4D6E-95AE-6455FC04EFC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162986" y="3145532"/>
            <a:ext cx="0" cy="278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0ED3CEA-6AE8-46A9-9454-7E6806A2758A}"/>
              </a:ext>
            </a:extLst>
          </p:cNvPr>
          <p:cNvGrpSpPr/>
          <p:nvPr/>
        </p:nvGrpSpPr>
        <p:grpSpPr>
          <a:xfrm>
            <a:off x="5724128" y="3145532"/>
            <a:ext cx="3426670" cy="2346088"/>
            <a:chOff x="5724128" y="2859782"/>
            <a:chExt cx="3426670" cy="2346088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BEFD60C9-2575-4F00-B061-776FC03B4F3A}"/>
                </a:ext>
              </a:extLst>
            </p:cNvPr>
            <p:cNvGrpSpPr/>
            <p:nvPr/>
          </p:nvGrpSpPr>
          <p:grpSpPr>
            <a:xfrm>
              <a:off x="5724128" y="2859782"/>
              <a:ext cx="3426670" cy="2346088"/>
              <a:chOff x="4355976" y="1620190"/>
              <a:chExt cx="4838410" cy="3619534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0F47EE2-373B-49F8-B49A-8D22F1B74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124075"/>
                <a:ext cx="4505325" cy="3019425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8A5A2DB-7114-4337-AF9E-AE3B7CFCAABE}"/>
                  </a:ext>
                </a:extLst>
              </p:cNvPr>
              <p:cNvSpPr txBox="1"/>
              <p:nvPr/>
            </p:nvSpPr>
            <p:spPr>
              <a:xfrm>
                <a:off x="8682400" y="4669920"/>
                <a:ext cx="511986" cy="569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w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E219C87-3E97-4F78-AED7-CE06AFA15126}"/>
                  </a:ext>
                </a:extLst>
              </p:cNvPr>
              <p:cNvSpPr txBox="1"/>
              <p:nvPr/>
            </p:nvSpPr>
            <p:spPr>
              <a:xfrm>
                <a:off x="4355976" y="1620190"/>
                <a:ext cx="908083" cy="569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erro</a:t>
                </a:r>
              </a:p>
            </p:txBody>
          </p:sp>
        </p:grp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11999D8-E5B5-4BDE-8FDF-7019BC89B524}"/>
                </a:ext>
              </a:extLst>
            </p:cNvPr>
            <p:cNvSpPr/>
            <p:nvPr/>
          </p:nvSpPr>
          <p:spPr>
            <a:xfrm>
              <a:off x="7708100" y="3413533"/>
              <a:ext cx="240026" cy="288032"/>
            </a:xfrm>
            <a:prstGeom prst="ellipse">
              <a:avLst/>
            </a:prstGeom>
            <a:solidFill>
              <a:srgbClr val="92D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DA23A83D-43EC-4CF3-BF0E-69A1205B3958}"/>
                </a:ext>
              </a:extLst>
            </p:cNvPr>
            <p:cNvCxnSpPr/>
            <p:nvPr/>
          </p:nvCxnSpPr>
          <p:spPr>
            <a:xfrm flipH="1">
              <a:off x="7439946" y="3712085"/>
              <a:ext cx="268154" cy="421571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6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09AD968-1EC2-4739-BBD7-6812DBABE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Delta camada saída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8523A55-72E6-4BDE-9460-66D54F9F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153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769268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68329" y="90709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582183" y="253776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578268" y="4318087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1D8593-6E87-4237-8345-CA8D8429817F}"/>
              </a:ext>
            </a:extLst>
          </p:cNvPr>
          <p:cNvSpPr txBox="1"/>
          <p:nvPr/>
        </p:nvSpPr>
        <p:spPr>
          <a:xfrm>
            <a:off x="5260848" y="244368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-0.381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AF11C36-167F-45F8-BF7F-9C4D3B8AF83B}"/>
              </a:ext>
            </a:extLst>
          </p:cNvPr>
          <p:cNvSpPr txBox="1"/>
          <p:nvPr/>
        </p:nvSpPr>
        <p:spPr>
          <a:xfrm>
            <a:off x="5259589" y="2675592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0.406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A615F7-6FD1-4389-B254-166FD2FECB2A}"/>
              </a:ext>
            </a:extLst>
          </p:cNvPr>
          <p:cNvSpPr txBox="1"/>
          <p:nvPr/>
        </p:nvSpPr>
        <p:spPr>
          <a:xfrm>
            <a:off x="4596243" y="255709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0.406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/>
              <p:nvPr/>
            </p:nvSpPr>
            <p:spPr>
              <a:xfrm>
                <a:off x="2849082" y="326719"/>
                <a:ext cx="4402423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𝐷𝑒𝑙𝑡𝑎𝑆𝑎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𝐸𝑟𝑟𝑜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𝐷𝑒𝑟𝑖𝑣𝑎𝑑𝑎𝑆𝑖𝑔𝑚𝑜𝑖𝑑𝑒</m:t>
                          </m:r>
                        </m:e>
                        <m:sup/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82" y="326719"/>
                <a:ext cx="4402423" cy="300660"/>
              </a:xfrm>
              <a:prstGeom prst="rect">
                <a:avLst/>
              </a:prstGeom>
              <a:blipFill>
                <a:blip r:embed="rId2"/>
                <a:stretch>
                  <a:fillRect l="-287" t="-4167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0C601BC2-20D7-4851-9327-25694C29FB0E}"/>
              </a:ext>
            </a:extLst>
          </p:cNvPr>
          <p:cNvSpPr txBox="1"/>
          <p:nvPr/>
        </p:nvSpPr>
        <p:spPr>
          <a:xfrm>
            <a:off x="5249890" y="2911494"/>
            <a:ext cx="19223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Erro = 0 – 0.406 = -0.406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F291843-A803-4DD9-996A-678963F8B08C}"/>
              </a:ext>
            </a:extLst>
          </p:cNvPr>
          <p:cNvSpPr txBox="1"/>
          <p:nvPr/>
        </p:nvSpPr>
        <p:spPr>
          <a:xfrm>
            <a:off x="5249889" y="3179648"/>
            <a:ext cx="2637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ativação (sigmoide) = 0.241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0F4C239-3353-4D3C-A867-09DC400DDAB2}"/>
              </a:ext>
            </a:extLst>
          </p:cNvPr>
          <p:cNvSpPr txBox="1"/>
          <p:nvPr/>
        </p:nvSpPr>
        <p:spPr>
          <a:xfrm>
            <a:off x="5247108" y="3455306"/>
            <a:ext cx="27126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DeltaSaída</a:t>
            </a:r>
            <a:r>
              <a:rPr lang="pt-BR" sz="1050" b="1" dirty="0"/>
              <a:t> = -0.406 * 0.241 = -0.098</a:t>
            </a:r>
          </a:p>
        </p:txBody>
      </p:sp>
    </p:spTree>
    <p:extLst>
      <p:ext uri="{BB962C8B-B14F-4D97-AF65-F5344CB8AC3E}">
        <p14:creationId xmlns:p14="http://schemas.microsoft.com/office/powerpoint/2010/main" val="323900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79512" y="409229"/>
            <a:ext cx="2979548" cy="2816401"/>
            <a:chOff x="69806" y="843558"/>
            <a:chExt cx="4284852" cy="4050233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141814" y="4299942"/>
              <a:ext cx="38164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V="1">
              <a:off x="542689" y="1131590"/>
              <a:ext cx="0" cy="34563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717878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717878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2950126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2878118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9806" y="1635645"/>
              <a:ext cx="475346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051634" y="4362657"/>
              <a:ext cx="475346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9806" y="3858601"/>
              <a:ext cx="475346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89885" y="4362659"/>
              <a:ext cx="475346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886230" y="4125852"/>
              <a:ext cx="468428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96265" y="843558"/>
              <a:ext cx="438462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012160" y="310859"/>
            <a:ext cx="3178584" cy="2999931"/>
            <a:chOff x="4678318" y="843558"/>
            <a:chExt cx="4252171" cy="4013176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4750326" y="4299942"/>
              <a:ext cx="38164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flipV="1">
              <a:off x="5151201" y="1131590"/>
              <a:ext cx="0" cy="34563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5326390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5326390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7558638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486630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678318" y="1635646"/>
              <a:ext cx="442182" cy="494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660146" y="4362658"/>
              <a:ext cx="442182" cy="494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678318" y="3858602"/>
              <a:ext cx="442182" cy="494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398397" y="4362658"/>
              <a:ext cx="442182" cy="494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8494742" y="4125852"/>
              <a:ext cx="435747" cy="494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04777" y="843558"/>
              <a:ext cx="407871" cy="494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36" name="Grupo 13">
            <a:extLst>
              <a:ext uri="{FF2B5EF4-FFF2-40B4-BE49-F238E27FC236}">
                <a16:creationId xmlns:a16="http://schemas.microsoft.com/office/drawing/2014/main" id="{204C8A73-DE2F-4541-BDC3-DF3980BB9BD6}"/>
              </a:ext>
            </a:extLst>
          </p:cNvPr>
          <p:cNvGrpSpPr/>
          <p:nvPr/>
        </p:nvGrpSpPr>
        <p:grpSpPr>
          <a:xfrm>
            <a:off x="3347864" y="2594379"/>
            <a:ext cx="2979548" cy="2816401"/>
            <a:chOff x="69806" y="843558"/>
            <a:chExt cx="4284852" cy="4050233"/>
          </a:xfrm>
        </p:grpSpPr>
        <p:cxnSp>
          <p:nvCxnSpPr>
            <p:cNvPr id="37" name="Conector de seta reta 4">
              <a:extLst>
                <a:ext uri="{FF2B5EF4-FFF2-40B4-BE49-F238E27FC236}">
                  <a16:creationId xmlns:a16="http://schemas.microsoft.com/office/drawing/2014/main" id="{56BD78F9-ABA9-415C-BCAA-4F50D25A2609}"/>
                </a:ext>
              </a:extLst>
            </p:cNvPr>
            <p:cNvCxnSpPr/>
            <p:nvPr/>
          </p:nvCxnSpPr>
          <p:spPr>
            <a:xfrm>
              <a:off x="141814" y="4299942"/>
              <a:ext cx="38164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7">
              <a:extLst>
                <a:ext uri="{FF2B5EF4-FFF2-40B4-BE49-F238E27FC236}">
                  <a16:creationId xmlns:a16="http://schemas.microsoft.com/office/drawing/2014/main" id="{1ABB320F-29EB-4526-B85D-C35EB428988D}"/>
                </a:ext>
              </a:extLst>
            </p:cNvPr>
            <p:cNvCxnSpPr/>
            <p:nvPr/>
          </p:nvCxnSpPr>
          <p:spPr>
            <a:xfrm flipV="1">
              <a:off x="542689" y="1131590"/>
              <a:ext cx="0" cy="34563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AD8CD91-F154-46F0-83A0-CA0C889A1A6A}"/>
                </a:ext>
              </a:extLst>
            </p:cNvPr>
            <p:cNvSpPr/>
            <p:nvPr/>
          </p:nvSpPr>
          <p:spPr>
            <a:xfrm>
              <a:off x="717878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0987AC58-6766-427E-B4AF-1012EBA0E057}"/>
                </a:ext>
              </a:extLst>
            </p:cNvPr>
            <p:cNvSpPr/>
            <p:nvPr/>
          </p:nvSpPr>
          <p:spPr>
            <a:xfrm>
              <a:off x="717878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0A45833-72D1-4273-B233-3140D2A6722A}"/>
                </a:ext>
              </a:extLst>
            </p:cNvPr>
            <p:cNvSpPr/>
            <p:nvPr/>
          </p:nvSpPr>
          <p:spPr>
            <a:xfrm>
              <a:off x="2950126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5BA6106-B194-458B-B4C3-13CA2D5C3547}"/>
                </a:ext>
              </a:extLst>
            </p:cNvPr>
            <p:cNvSpPr/>
            <p:nvPr/>
          </p:nvSpPr>
          <p:spPr>
            <a:xfrm>
              <a:off x="2878118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683CF05-AAC5-4CF6-A6E4-2F21891A5A9E}"/>
                </a:ext>
              </a:extLst>
            </p:cNvPr>
            <p:cNvSpPr txBox="1"/>
            <p:nvPr/>
          </p:nvSpPr>
          <p:spPr>
            <a:xfrm>
              <a:off x="69806" y="1635645"/>
              <a:ext cx="475346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3FDE931-5D55-4BE5-B919-02DE54D67290}"/>
                </a:ext>
              </a:extLst>
            </p:cNvPr>
            <p:cNvSpPr txBox="1"/>
            <p:nvPr/>
          </p:nvSpPr>
          <p:spPr>
            <a:xfrm>
              <a:off x="3051634" y="4362657"/>
              <a:ext cx="475346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12AAAD7-6EAE-48EE-8370-CCC185B2F390}"/>
                </a:ext>
              </a:extLst>
            </p:cNvPr>
            <p:cNvSpPr txBox="1"/>
            <p:nvPr/>
          </p:nvSpPr>
          <p:spPr>
            <a:xfrm>
              <a:off x="69806" y="3858601"/>
              <a:ext cx="475346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366FB31-50F4-4BB7-A7B8-C6AC4BE61C03}"/>
                </a:ext>
              </a:extLst>
            </p:cNvPr>
            <p:cNvSpPr txBox="1"/>
            <p:nvPr/>
          </p:nvSpPr>
          <p:spPr>
            <a:xfrm>
              <a:off x="789885" y="4362659"/>
              <a:ext cx="475346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44D1066-9B55-40B8-AFED-10B4E6F51DD4}"/>
                </a:ext>
              </a:extLst>
            </p:cNvPr>
            <p:cNvSpPr txBox="1"/>
            <p:nvPr/>
          </p:nvSpPr>
          <p:spPr>
            <a:xfrm>
              <a:off x="3886230" y="4125852"/>
              <a:ext cx="468428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0ACD93E-C08C-453B-8E5E-C1A5D9F701BE}"/>
                </a:ext>
              </a:extLst>
            </p:cNvPr>
            <p:cNvSpPr txBox="1"/>
            <p:nvPr/>
          </p:nvSpPr>
          <p:spPr>
            <a:xfrm>
              <a:off x="396265" y="843558"/>
              <a:ext cx="438462" cy="53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6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769268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907099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0.589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486203" y="254770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0.360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498756" y="431808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0.385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1D8593-6E87-4237-8345-CA8D8429817F}"/>
              </a:ext>
            </a:extLst>
          </p:cNvPr>
          <p:cNvSpPr txBox="1"/>
          <p:nvPr/>
        </p:nvSpPr>
        <p:spPr>
          <a:xfrm>
            <a:off x="5260848" y="2433741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-0.274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AF11C36-167F-45F8-BF7F-9C4D3B8AF83B}"/>
              </a:ext>
            </a:extLst>
          </p:cNvPr>
          <p:cNvSpPr txBox="1"/>
          <p:nvPr/>
        </p:nvSpPr>
        <p:spPr>
          <a:xfrm>
            <a:off x="5259589" y="2665653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0.432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A615F7-6FD1-4389-B254-166FD2FECB2A}"/>
              </a:ext>
            </a:extLst>
          </p:cNvPr>
          <p:cNvSpPr txBox="1"/>
          <p:nvPr/>
        </p:nvSpPr>
        <p:spPr>
          <a:xfrm>
            <a:off x="4601817" y="255709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8A330FE-8BF6-454A-837D-6D484516B07D}"/>
                  </a:ext>
                </a:extLst>
              </p:cNvPr>
              <p:cNvSpPr txBox="1"/>
              <p:nvPr/>
            </p:nvSpPr>
            <p:spPr>
              <a:xfrm>
                <a:off x="2849082" y="326719"/>
                <a:ext cx="4402423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𝐷𝑒𝑙𝑡𝑎𝑆𝑎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𝐸𝑟𝑟𝑜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𝐷𝑒𝑟𝑖𝑣𝑎𝑑𝑎𝑆𝑖𝑔𝑚𝑜𝑖𝑑𝑒</m:t>
                          </m:r>
                        </m:e>
                        <m:sup/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8A330FE-8BF6-454A-837D-6D484516B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82" y="326719"/>
                <a:ext cx="4402423" cy="300660"/>
              </a:xfrm>
              <a:prstGeom prst="rect">
                <a:avLst/>
              </a:prstGeom>
              <a:blipFill>
                <a:blip r:embed="rId2"/>
                <a:stretch>
                  <a:fillRect l="-287" t="-4167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791B5B37-68C5-4AC0-A4FD-DFA31B7A8180}"/>
              </a:ext>
            </a:extLst>
          </p:cNvPr>
          <p:cNvSpPr txBox="1"/>
          <p:nvPr/>
        </p:nvSpPr>
        <p:spPr>
          <a:xfrm>
            <a:off x="5249889" y="2911494"/>
            <a:ext cx="1843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Erro = 1 – 0.432 = 0.568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2BF2663-BE8A-4B32-8CDB-73BF3799650A}"/>
              </a:ext>
            </a:extLst>
          </p:cNvPr>
          <p:cNvSpPr txBox="1"/>
          <p:nvPr/>
        </p:nvSpPr>
        <p:spPr>
          <a:xfrm>
            <a:off x="5249889" y="3179648"/>
            <a:ext cx="2637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ativação (sigmoide) = 0.245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DF271E6-FCBD-4928-A4AC-C65848076EDE}"/>
              </a:ext>
            </a:extLst>
          </p:cNvPr>
          <p:cNvSpPr txBox="1"/>
          <p:nvPr/>
        </p:nvSpPr>
        <p:spPr>
          <a:xfrm>
            <a:off x="5247108" y="3455306"/>
            <a:ext cx="2555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DeltaSaída</a:t>
            </a:r>
            <a:r>
              <a:rPr lang="pt-BR" sz="1050" b="1" dirty="0"/>
              <a:t> = 0.568 * 0.245 = 0.139</a:t>
            </a:r>
          </a:p>
        </p:txBody>
      </p:sp>
    </p:spTree>
    <p:extLst>
      <p:ext uri="{BB962C8B-B14F-4D97-AF65-F5344CB8AC3E}">
        <p14:creationId xmlns:p14="http://schemas.microsoft.com/office/powerpoint/2010/main" val="36144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769268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907099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0.395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486203" y="254770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0.323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498756" y="431808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0.277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1D8593-6E87-4237-8345-CA8D8429817F}"/>
              </a:ext>
            </a:extLst>
          </p:cNvPr>
          <p:cNvSpPr txBox="1"/>
          <p:nvPr/>
        </p:nvSpPr>
        <p:spPr>
          <a:xfrm>
            <a:off x="5260848" y="2433741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-0.254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AF11C36-167F-45F8-BF7F-9C4D3B8AF83B}"/>
              </a:ext>
            </a:extLst>
          </p:cNvPr>
          <p:cNvSpPr txBox="1"/>
          <p:nvPr/>
        </p:nvSpPr>
        <p:spPr>
          <a:xfrm>
            <a:off x="5259589" y="2665653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0.437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A615F7-6FD1-4389-B254-166FD2FECB2A}"/>
              </a:ext>
            </a:extLst>
          </p:cNvPr>
          <p:cNvSpPr txBox="1"/>
          <p:nvPr/>
        </p:nvSpPr>
        <p:spPr>
          <a:xfrm>
            <a:off x="4601817" y="255709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9EE955C-CFA9-4D46-BCB2-95D9A37600B2}"/>
                  </a:ext>
                </a:extLst>
              </p:cNvPr>
              <p:cNvSpPr txBox="1"/>
              <p:nvPr/>
            </p:nvSpPr>
            <p:spPr>
              <a:xfrm>
                <a:off x="2849082" y="326719"/>
                <a:ext cx="4402423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𝐷𝑒𝑙𝑡𝑎𝑆𝑎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𝐸𝑟𝑟𝑜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𝐷𝑒𝑟𝑖𝑣𝑎𝑑𝑎𝑆𝑖𝑔𝑚𝑜𝑖𝑑𝑒</m:t>
                          </m:r>
                        </m:e>
                        <m:sup/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9EE955C-CFA9-4D46-BCB2-95D9A376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82" y="326719"/>
                <a:ext cx="4402423" cy="300660"/>
              </a:xfrm>
              <a:prstGeom prst="rect">
                <a:avLst/>
              </a:prstGeom>
              <a:blipFill>
                <a:blip r:embed="rId2"/>
                <a:stretch>
                  <a:fillRect l="-287" t="-4167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0B55CDA0-ED11-4087-AD77-E90C1821F310}"/>
              </a:ext>
            </a:extLst>
          </p:cNvPr>
          <p:cNvSpPr txBox="1"/>
          <p:nvPr/>
        </p:nvSpPr>
        <p:spPr>
          <a:xfrm>
            <a:off x="5249889" y="2911494"/>
            <a:ext cx="1843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Erro = 1 – 0.437 = 0.563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908376D-591B-44A0-80FB-14B6187E673C}"/>
              </a:ext>
            </a:extLst>
          </p:cNvPr>
          <p:cNvSpPr txBox="1"/>
          <p:nvPr/>
        </p:nvSpPr>
        <p:spPr>
          <a:xfrm>
            <a:off x="5249889" y="3179648"/>
            <a:ext cx="2637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ativação (sigmoide) = 0.246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4B93883-7F99-4AAC-A83D-5618F845CFEE}"/>
              </a:ext>
            </a:extLst>
          </p:cNvPr>
          <p:cNvSpPr txBox="1"/>
          <p:nvPr/>
        </p:nvSpPr>
        <p:spPr>
          <a:xfrm>
            <a:off x="5247108" y="3455306"/>
            <a:ext cx="2555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DeltaSaída</a:t>
            </a:r>
            <a:r>
              <a:rPr lang="pt-BR" sz="1050" b="1" dirty="0"/>
              <a:t> = 0.563 * 0.246 = 0.139</a:t>
            </a:r>
          </a:p>
        </p:txBody>
      </p:sp>
    </p:spTree>
    <p:extLst>
      <p:ext uri="{BB962C8B-B14F-4D97-AF65-F5344CB8AC3E}">
        <p14:creationId xmlns:p14="http://schemas.microsoft.com/office/powerpoint/2010/main" val="10929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769268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907099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0.483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486203" y="254770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0.211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498756" y="4318087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0.193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1D8593-6E87-4237-8345-CA8D8429817F}"/>
              </a:ext>
            </a:extLst>
          </p:cNvPr>
          <p:cNvSpPr txBox="1"/>
          <p:nvPr/>
        </p:nvSpPr>
        <p:spPr>
          <a:xfrm>
            <a:off x="5260848" y="2433741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-0.168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AF11C36-167F-45F8-BF7F-9C4D3B8AF83B}"/>
              </a:ext>
            </a:extLst>
          </p:cNvPr>
          <p:cNvSpPr txBox="1"/>
          <p:nvPr/>
        </p:nvSpPr>
        <p:spPr>
          <a:xfrm>
            <a:off x="5259589" y="2665653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Ativação = 0.458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A615F7-6FD1-4389-B254-166FD2FECB2A}"/>
              </a:ext>
            </a:extLst>
          </p:cNvPr>
          <p:cNvSpPr txBox="1"/>
          <p:nvPr/>
        </p:nvSpPr>
        <p:spPr>
          <a:xfrm>
            <a:off x="4601817" y="255709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0.458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82F59D-1AC0-4F50-AD88-B3F9B81419DD}"/>
                  </a:ext>
                </a:extLst>
              </p:cNvPr>
              <p:cNvSpPr txBox="1"/>
              <p:nvPr/>
            </p:nvSpPr>
            <p:spPr>
              <a:xfrm>
                <a:off x="2849082" y="326719"/>
                <a:ext cx="4402423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𝐷𝑒𝑙𝑡𝑎𝑆𝑎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𝐸𝑟𝑟𝑜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𝐷𝑒𝑟𝑖𝑣𝑎𝑑𝑎𝑆𝑖𝑔𝑚𝑜𝑖𝑑𝑒</m:t>
                          </m:r>
                        </m:e>
                        <m:sup/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82F59D-1AC0-4F50-AD88-B3F9B814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82" y="326719"/>
                <a:ext cx="4402423" cy="300660"/>
              </a:xfrm>
              <a:prstGeom prst="rect">
                <a:avLst/>
              </a:prstGeom>
              <a:blipFill>
                <a:blip r:embed="rId2"/>
                <a:stretch>
                  <a:fillRect l="-287" t="-4167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42ADE9FA-B374-4315-AF34-CEC3D17DEE67}"/>
              </a:ext>
            </a:extLst>
          </p:cNvPr>
          <p:cNvSpPr txBox="1"/>
          <p:nvPr/>
        </p:nvSpPr>
        <p:spPr>
          <a:xfrm>
            <a:off x="5249890" y="2911494"/>
            <a:ext cx="19223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Erro = 0 – 0.458 = -0.458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E65778-1BCC-40A2-B984-B1ECF59CBE3A}"/>
              </a:ext>
            </a:extLst>
          </p:cNvPr>
          <p:cNvSpPr txBox="1"/>
          <p:nvPr/>
        </p:nvSpPr>
        <p:spPr>
          <a:xfrm>
            <a:off x="5249889" y="3179648"/>
            <a:ext cx="2637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ativação (sigmoide) = 0.248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87E15D0-62AD-436F-928A-0917F91BD645}"/>
              </a:ext>
            </a:extLst>
          </p:cNvPr>
          <p:cNvSpPr txBox="1"/>
          <p:nvPr/>
        </p:nvSpPr>
        <p:spPr>
          <a:xfrm>
            <a:off x="5247108" y="3455306"/>
            <a:ext cx="27126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DeltaSaída</a:t>
            </a:r>
            <a:r>
              <a:rPr lang="pt-BR" sz="1050" b="1" dirty="0"/>
              <a:t> = -0.458 * 0.248 = -0.114</a:t>
            </a:r>
          </a:p>
        </p:txBody>
      </p:sp>
    </p:spTree>
    <p:extLst>
      <p:ext uri="{BB962C8B-B14F-4D97-AF65-F5344CB8AC3E}">
        <p14:creationId xmlns:p14="http://schemas.microsoft.com/office/powerpoint/2010/main" val="5304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4CDB7-A374-4FE1-9B8C-609E36311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Delta camada escondida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838504-99CD-4011-A6C2-A6BAD9C7A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4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949286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68329" y="109141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582183" y="272772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578268" y="451554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/>
              <p:nvPr/>
            </p:nvSpPr>
            <p:spPr>
              <a:xfrm>
                <a:off x="1078394" y="265212"/>
                <a:ext cx="6301918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𝐷𝑒𝑙𝑡𝑎𝐸𝑠𝑐𝑜𝑛𝑑𝑖𝑑𝑎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𝐷𝑒𝑟𝑖𝑣𝑎𝑑𝑎𝑆𝑖𝑔𝑚𝑜𝑖𝑑𝑒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𝐷𝑒𝑙𝑡𝑎𝑆𝑎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/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94" y="265212"/>
                <a:ext cx="6301918" cy="300660"/>
              </a:xfrm>
              <a:prstGeom prst="rect">
                <a:avLst/>
              </a:prstGeom>
              <a:blipFill>
                <a:blip r:embed="rId2"/>
                <a:stretch>
                  <a:fillRect l="-20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40F4C239-3353-4D3C-A867-09DC400DDAB2}"/>
              </a:ext>
            </a:extLst>
          </p:cNvPr>
          <p:cNvSpPr txBox="1"/>
          <p:nvPr/>
        </p:nvSpPr>
        <p:spPr>
          <a:xfrm>
            <a:off x="5247108" y="2748371"/>
            <a:ext cx="1564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DeltaSaída</a:t>
            </a:r>
            <a:r>
              <a:rPr lang="pt-BR" sz="1050" b="1" dirty="0"/>
              <a:t> = -0.098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3CBAE55-6D94-4D8B-B11B-B43858540706}"/>
              </a:ext>
            </a:extLst>
          </p:cNvPr>
          <p:cNvSpPr txBox="1"/>
          <p:nvPr/>
        </p:nvSpPr>
        <p:spPr>
          <a:xfrm>
            <a:off x="2421700" y="593000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0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03DB11F-9A93-4D81-B574-64F5EA1A2FCC}"/>
              </a:ext>
            </a:extLst>
          </p:cNvPr>
          <p:cNvSpPr txBox="1"/>
          <p:nvPr/>
        </p:nvSpPr>
        <p:spPr>
          <a:xfrm>
            <a:off x="2421700" y="2209428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53E5036-5982-48AE-9BE0-101D4AFD9B8E}"/>
              </a:ext>
            </a:extLst>
          </p:cNvPr>
          <p:cNvSpPr txBox="1"/>
          <p:nvPr/>
        </p:nvSpPr>
        <p:spPr>
          <a:xfrm>
            <a:off x="2421700" y="3977376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FAF6F0D-7776-4AD6-9824-DAD076E57CEF}"/>
              </a:ext>
            </a:extLst>
          </p:cNvPr>
          <p:cNvSpPr txBox="1"/>
          <p:nvPr/>
        </p:nvSpPr>
        <p:spPr>
          <a:xfrm>
            <a:off x="2421699" y="771132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0.25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4040D01-AC1C-4759-ADA5-C564BFB6A495}"/>
              </a:ext>
            </a:extLst>
          </p:cNvPr>
          <p:cNvSpPr txBox="1"/>
          <p:nvPr/>
        </p:nvSpPr>
        <p:spPr>
          <a:xfrm>
            <a:off x="2421699" y="2387560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40745A-8B2A-47E7-807B-57CBA821C11F}"/>
              </a:ext>
            </a:extLst>
          </p:cNvPr>
          <p:cNvSpPr txBox="1"/>
          <p:nvPr/>
        </p:nvSpPr>
        <p:spPr>
          <a:xfrm>
            <a:off x="2411760" y="4153644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0.25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0520436-06BC-430E-8347-CE99F64215A0}"/>
              </a:ext>
            </a:extLst>
          </p:cNvPr>
          <p:cNvSpPr txBox="1"/>
          <p:nvPr/>
        </p:nvSpPr>
        <p:spPr>
          <a:xfrm>
            <a:off x="5273073" y="3175416"/>
            <a:ext cx="326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0.25 * (-0.017) * (-0.098) = 0.000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076F7E5-5129-477F-B8FA-1E592B17778C}"/>
              </a:ext>
            </a:extLst>
          </p:cNvPr>
          <p:cNvSpPr txBox="1"/>
          <p:nvPr/>
        </p:nvSpPr>
        <p:spPr>
          <a:xfrm>
            <a:off x="5272203" y="3485828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0.25 * (-0.893) * (-0.098) = 0.022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26E160A-32D7-4ED0-B88D-284AAB4EEA8A}"/>
              </a:ext>
            </a:extLst>
          </p:cNvPr>
          <p:cNvSpPr txBox="1"/>
          <p:nvPr/>
        </p:nvSpPr>
        <p:spPr>
          <a:xfrm>
            <a:off x="5269768" y="3783799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0.25 * 0.148 * (-0.098) = -0.004</a:t>
            </a:r>
          </a:p>
        </p:txBody>
      </p:sp>
    </p:spTree>
    <p:extLst>
      <p:ext uri="{BB962C8B-B14F-4D97-AF65-F5344CB8AC3E}">
        <p14:creationId xmlns:p14="http://schemas.microsoft.com/office/powerpoint/2010/main" val="22015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9" grpId="0"/>
      <p:bldP spid="50" grpId="0"/>
      <p:bldP spid="51" grpId="0"/>
      <p:bldP spid="52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949286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1091416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0.589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503646" y="2727722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0.360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506081" y="4515548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/>
              <p:nvPr/>
            </p:nvSpPr>
            <p:spPr>
              <a:xfrm>
                <a:off x="1078394" y="265212"/>
                <a:ext cx="6301918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𝐷𝑒𝑙𝑡𝑎𝐸𝑠𝑐𝑜𝑛𝑑𝑖𝑑𝑎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𝐷𝑒𝑟𝑖𝑣𝑎𝑑𝑎𝑆𝑖𝑔𝑚𝑜𝑖𝑑𝑒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𝐷𝑒𝑙𝑡𝑎𝑆𝑎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/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94" y="265212"/>
                <a:ext cx="6301918" cy="300660"/>
              </a:xfrm>
              <a:prstGeom prst="rect">
                <a:avLst/>
              </a:prstGeom>
              <a:blipFill>
                <a:blip r:embed="rId2"/>
                <a:stretch>
                  <a:fillRect l="-20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40F4C239-3353-4D3C-A867-09DC400DDAB2}"/>
              </a:ext>
            </a:extLst>
          </p:cNvPr>
          <p:cNvSpPr txBox="1"/>
          <p:nvPr/>
        </p:nvSpPr>
        <p:spPr>
          <a:xfrm>
            <a:off x="5247108" y="2748371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DeltaSaída</a:t>
            </a:r>
            <a:r>
              <a:rPr lang="pt-BR" sz="1050" b="1" dirty="0"/>
              <a:t> = 0.139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3CBAE55-6D94-4D8B-B11B-B43858540706}"/>
              </a:ext>
            </a:extLst>
          </p:cNvPr>
          <p:cNvSpPr txBox="1"/>
          <p:nvPr/>
        </p:nvSpPr>
        <p:spPr>
          <a:xfrm>
            <a:off x="2421700" y="593000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0.358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03DB11F-9A93-4D81-B574-64F5EA1A2FCC}"/>
              </a:ext>
            </a:extLst>
          </p:cNvPr>
          <p:cNvSpPr txBox="1"/>
          <p:nvPr/>
        </p:nvSpPr>
        <p:spPr>
          <a:xfrm>
            <a:off x="2421699" y="2209428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-0.577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53E5036-5982-48AE-9BE0-101D4AFD9B8E}"/>
              </a:ext>
            </a:extLst>
          </p:cNvPr>
          <p:cNvSpPr txBox="1"/>
          <p:nvPr/>
        </p:nvSpPr>
        <p:spPr>
          <a:xfrm>
            <a:off x="2381943" y="3977376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-0.469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FAF6F0D-7776-4AD6-9824-DAD076E57CEF}"/>
              </a:ext>
            </a:extLst>
          </p:cNvPr>
          <p:cNvSpPr txBox="1"/>
          <p:nvPr/>
        </p:nvSpPr>
        <p:spPr>
          <a:xfrm>
            <a:off x="2421699" y="771132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0.242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4040D01-AC1C-4759-ADA5-C564BFB6A495}"/>
              </a:ext>
            </a:extLst>
          </p:cNvPr>
          <p:cNvSpPr txBox="1"/>
          <p:nvPr/>
        </p:nvSpPr>
        <p:spPr>
          <a:xfrm>
            <a:off x="2421699" y="2387560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0.230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40745A-8B2A-47E7-807B-57CBA821C11F}"/>
              </a:ext>
            </a:extLst>
          </p:cNvPr>
          <p:cNvSpPr txBox="1"/>
          <p:nvPr/>
        </p:nvSpPr>
        <p:spPr>
          <a:xfrm>
            <a:off x="2372004" y="4153644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0.236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0520436-06BC-430E-8347-CE99F64215A0}"/>
              </a:ext>
            </a:extLst>
          </p:cNvPr>
          <p:cNvSpPr txBox="1"/>
          <p:nvPr/>
        </p:nvSpPr>
        <p:spPr>
          <a:xfrm>
            <a:off x="5273072" y="3175416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0.242 * (-0.017) * 0.139 = -0.001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076F7E5-5129-477F-B8FA-1E592B17778C}"/>
              </a:ext>
            </a:extLst>
          </p:cNvPr>
          <p:cNvSpPr txBox="1"/>
          <p:nvPr/>
        </p:nvSpPr>
        <p:spPr>
          <a:xfrm>
            <a:off x="5272203" y="3485828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0.230 * (-0.893) * 0.139 = -0.029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26E160A-32D7-4ED0-B88D-284AAB4EEA8A}"/>
              </a:ext>
            </a:extLst>
          </p:cNvPr>
          <p:cNvSpPr txBox="1"/>
          <p:nvPr/>
        </p:nvSpPr>
        <p:spPr>
          <a:xfrm>
            <a:off x="5269767" y="3783799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0.236 * 0.148 * 0.139 = 0.005</a:t>
            </a:r>
          </a:p>
        </p:txBody>
      </p:sp>
    </p:spTree>
    <p:extLst>
      <p:ext uri="{BB962C8B-B14F-4D97-AF65-F5344CB8AC3E}">
        <p14:creationId xmlns:p14="http://schemas.microsoft.com/office/powerpoint/2010/main" val="54538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9" grpId="0"/>
      <p:bldP spid="50" grpId="0"/>
      <p:bldP spid="51" grpId="0"/>
      <p:bldP spid="52" grpId="0"/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949286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1091416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0.396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503646" y="2727722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0.323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506081" y="4515548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0.277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/>
              <p:nvPr/>
            </p:nvSpPr>
            <p:spPr>
              <a:xfrm>
                <a:off x="1078394" y="265212"/>
                <a:ext cx="6301918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𝐷𝑒𝑙𝑡𝑎𝐸𝑠𝑐𝑜𝑛𝑑𝑖𝑑𝑎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𝐷𝑒𝑟𝑖𝑣𝑎𝑑𝑎𝑆𝑖𝑔𝑚𝑜𝑖𝑑𝑒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𝐷𝑒𝑙𝑡𝑎𝑆𝑎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/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94" y="265212"/>
                <a:ext cx="6301918" cy="300660"/>
              </a:xfrm>
              <a:prstGeom prst="rect">
                <a:avLst/>
              </a:prstGeom>
              <a:blipFill>
                <a:blip r:embed="rId2"/>
                <a:stretch>
                  <a:fillRect l="-20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40F4C239-3353-4D3C-A867-09DC400DDAB2}"/>
              </a:ext>
            </a:extLst>
          </p:cNvPr>
          <p:cNvSpPr txBox="1"/>
          <p:nvPr/>
        </p:nvSpPr>
        <p:spPr>
          <a:xfrm>
            <a:off x="5247108" y="2748371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DeltaSaída</a:t>
            </a:r>
            <a:r>
              <a:rPr lang="pt-BR" sz="1050" b="1" dirty="0"/>
              <a:t> = 0.139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3CBAE55-6D94-4D8B-B11B-B43858540706}"/>
              </a:ext>
            </a:extLst>
          </p:cNvPr>
          <p:cNvSpPr txBox="1"/>
          <p:nvPr/>
        </p:nvSpPr>
        <p:spPr>
          <a:xfrm>
            <a:off x="2421699" y="59300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-0.424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03DB11F-9A93-4D81-B574-64F5EA1A2FCC}"/>
              </a:ext>
            </a:extLst>
          </p:cNvPr>
          <p:cNvSpPr txBox="1"/>
          <p:nvPr/>
        </p:nvSpPr>
        <p:spPr>
          <a:xfrm>
            <a:off x="2421699" y="2209428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-0.740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53E5036-5982-48AE-9BE0-101D4AFD9B8E}"/>
              </a:ext>
            </a:extLst>
          </p:cNvPr>
          <p:cNvSpPr txBox="1"/>
          <p:nvPr/>
        </p:nvSpPr>
        <p:spPr>
          <a:xfrm>
            <a:off x="2381943" y="3977376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-0.961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FAF6F0D-7776-4AD6-9824-DAD076E57CEF}"/>
              </a:ext>
            </a:extLst>
          </p:cNvPr>
          <p:cNvSpPr txBox="1"/>
          <p:nvPr/>
        </p:nvSpPr>
        <p:spPr>
          <a:xfrm>
            <a:off x="2421699" y="771132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0.239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4040D01-AC1C-4759-ADA5-C564BFB6A495}"/>
              </a:ext>
            </a:extLst>
          </p:cNvPr>
          <p:cNvSpPr txBox="1"/>
          <p:nvPr/>
        </p:nvSpPr>
        <p:spPr>
          <a:xfrm>
            <a:off x="2421699" y="2387560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0.219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40745A-8B2A-47E7-807B-57CBA821C11F}"/>
              </a:ext>
            </a:extLst>
          </p:cNvPr>
          <p:cNvSpPr txBox="1"/>
          <p:nvPr/>
        </p:nvSpPr>
        <p:spPr>
          <a:xfrm>
            <a:off x="2372004" y="4153644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0.200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0520436-06BC-430E-8347-CE99F64215A0}"/>
              </a:ext>
            </a:extLst>
          </p:cNvPr>
          <p:cNvSpPr txBox="1"/>
          <p:nvPr/>
        </p:nvSpPr>
        <p:spPr>
          <a:xfrm>
            <a:off x="5273072" y="3175416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0.239 * (-0.017) * 0.139 = -0.001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076F7E5-5129-477F-B8FA-1E592B17778C}"/>
              </a:ext>
            </a:extLst>
          </p:cNvPr>
          <p:cNvSpPr txBox="1"/>
          <p:nvPr/>
        </p:nvSpPr>
        <p:spPr>
          <a:xfrm>
            <a:off x="5272203" y="3485828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0.219 * (-0.893) * 0.139 = -0.027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26E160A-32D7-4ED0-B88D-284AAB4EEA8A}"/>
              </a:ext>
            </a:extLst>
          </p:cNvPr>
          <p:cNvSpPr txBox="1"/>
          <p:nvPr/>
        </p:nvSpPr>
        <p:spPr>
          <a:xfrm>
            <a:off x="5269767" y="3783799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0.200 * 0.148 * 0.139 = 0.004</a:t>
            </a:r>
          </a:p>
        </p:txBody>
      </p:sp>
    </p:spTree>
    <p:extLst>
      <p:ext uri="{BB962C8B-B14F-4D97-AF65-F5344CB8AC3E}">
        <p14:creationId xmlns:p14="http://schemas.microsoft.com/office/powerpoint/2010/main" val="32704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9" grpId="0"/>
      <p:bldP spid="50" grpId="0"/>
      <p:bldP spid="51" grpId="0"/>
      <p:bldP spid="52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Espaço Reservado para Conteúdo 4">
            <a:extLst>
              <a:ext uri="{FF2B5EF4-FFF2-40B4-BE49-F238E27FC236}">
                <a16:creationId xmlns:a16="http://schemas.microsoft.com/office/drawing/2014/main" id="{6E15D747-DF78-4A6F-B595-2EDC0AA4F0D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A2F8E71-5F98-4884-A384-76AC1F0F03EF}"/>
              </a:ext>
            </a:extLst>
          </p:cNvPr>
          <p:cNvGrpSpPr/>
          <p:nvPr/>
        </p:nvGrpSpPr>
        <p:grpSpPr>
          <a:xfrm>
            <a:off x="35496" y="949286"/>
            <a:ext cx="5087280" cy="3924438"/>
            <a:chOff x="1068896" y="735544"/>
            <a:chExt cx="5087280" cy="392443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822B689-EF5C-4BC0-B266-2CA9525905CA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C48220-5C2F-4696-9A22-89455B761072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005DC90-F89E-40E0-B75E-D211597567ED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041295A-3568-4E72-9607-B0E1CBBAF1FD}"/>
                </a:ext>
              </a:extLst>
            </p:cNvPr>
            <p:cNvCxnSpPr>
              <a:cxnSpLocks/>
              <a:stCxn id="5" idx="6"/>
              <a:endCxn id="39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9082FE4-8190-4869-A194-82E7892EA487}"/>
                </a:ext>
              </a:extLst>
            </p:cNvPr>
            <p:cNvCxnSpPr>
              <a:cxnSpLocks/>
              <a:stCxn id="6" idx="6"/>
              <a:endCxn id="39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0F43AC6-C455-48A4-9C6F-2DD352B67671}"/>
                </a:ext>
              </a:extLst>
            </p:cNvPr>
            <p:cNvCxnSpPr>
              <a:cxnSpLocks/>
              <a:stCxn id="7" idx="6"/>
              <a:endCxn id="39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7DF252C-CB78-4000-9A3D-0AB1DE2F2E5E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177E3EE-0AE9-41EA-B8D1-08C5BDE37B4D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2E7799D-F02A-4395-971A-89B396EB0DCF}"/>
                </a:ext>
              </a:extLst>
            </p:cNvPr>
            <p:cNvCxnSpPr>
              <a:stCxn id="16" idx="6"/>
              <a:endCxn id="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CE6A3D-1DCB-4E53-A56E-9FE7BF3F53EC}"/>
                </a:ext>
              </a:extLst>
            </p:cNvPr>
            <p:cNvCxnSpPr>
              <a:stCxn id="16" idx="6"/>
              <a:endCxn id="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51A3FB4-1D3A-4BC2-A83C-EFDCA30AF3AF}"/>
                </a:ext>
              </a:extLst>
            </p:cNvPr>
            <p:cNvCxnSpPr>
              <a:stCxn id="16" idx="6"/>
              <a:endCxn id="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E28021E-1BD9-4B86-81EE-4112F70B5FB4}"/>
                </a:ext>
              </a:extLst>
            </p:cNvPr>
            <p:cNvCxnSpPr>
              <a:stCxn id="17" idx="6"/>
              <a:endCxn id="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69BD14-2EA0-434C-BDC8-1AD6F857BC1A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A350A1E-BBD9-4794-8EF9-D144E30FC1B6}"/>
                </a:ext>
              </a:extLst>
            </p:cNvPr>
            <p:cNvCxnSpPr>
              <a:stCxn id="17" idx="6"/>
              <a:endCxn id="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F089366-7776-499C-9BCC-12A0A405540C}"/>
                </a:ext>
              </a:extLst>
            </p:cNvPr>
            <p:cNvSpPr txBox="1"/>
            <p:nvPr/>
          </p:nvSpPr>
          <p:spPr>
            <a:xfrm>
              <a:off x="1194942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DFEA4A9-A4C3-4394-BB36-EE6F1599951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EDC489D-A4B7-49DB-A1FB-5E743B3C0494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E73D9CE-49E0-480C-93AD-DA4A3027DD70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3E0BA17-14FA-41E0-ABE1-B156629C7E14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8D00785-88C2-4126-994A-A362FCE8C9EC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7882AA-E05B-48B5-BE69-4F586E05F470}"/>
              </a:ext>
            </a:extLst>
          </p:cNvPr>
          <p:cNvSpPr txBox="1"/>
          <p:nvPr/>
        </p:nvSpPr>
        <p:spPr>
          <a:xfrm>
            <a:off x="2503646" y="1091416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0.484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EDB07D-1979-439E-AEBE-FB337A3AFC57}"/>
              </a:ext>
            </a:extLst>
          </p:cNvPr>
          <p:cNvSpPr txBox="1"/>
          <p:nvPr/>
        </p:nvSpPr>
        <p:spPr>
          <a:xfrm>
            <a:off x="2503646" y="2727722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0.211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DC0CE6C-6145-433F-968E-83ACB1EAB874}"/>
              </a:ext>
            </a:extLst>
          </p:cNvPr>
          <p:cNvSpPr txBox="1"/>
          <p:nvPr/>
        </p:nvSpPr>
        <p:spPr>
          <a:xfrm>
            <a:off x="2506081" y="4515548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0.193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/>
              <p:nvPr/>
            </p:nvSpPr>
            <p:spPr>
              <a:xfrm>
                <a:off x="1078394" y="265212"/>
                <a:ext cx="6301918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𝐷𝑒𝑙𝑡𝑎𝐸𝑠𝑐𝑜𝑛𝑑𝑖𝑑𝑎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𝐷𝑒𝑟𝑖𝑣𝑎𝑑𝑎𝑆𝑖𝑔𝑚𝑜𝑖𝑑𝑒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𝐷𝑒𝑙𝑡𝑎𝑆𝑎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  <m:sup/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2AB89A1-B630-415A-A817-1DDA1AC6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94" y="265212"/>
                <a:ext cx="6301918" cy="300660"/>
              </a:xfrm>
              <a:prstGeom prst="rect">
                <a:avLst/>
              </a:prstGeom>
              <a:blipFill>
                <a:blip r:embed="rId2"/>
                <a:stretch>
                  <a:fillRect l="-20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40F4C239-3353-4D3C-A867-09DC400DDAB2}"/>
              </a:ext>
            </a:extLst>
          </p:cNvPr>
          <p:cNvSpPr txBox="1"/>
          <p:nvPr/>
        </p:nvSpPr>
        <p:spPr>
          <a:xfrm>
            <a:off x="5247108" y="2748371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err="1"/>
              <a:t>DeltaSaída</a:t>
            </a:r>
            <a:r>
              <a:rPr lang="pt-BR" sz="1050" b="1" dirty="0"/>
              <a:t> = -0.114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3CBAE55-6D94-4D8B-B11B-B43858540706}"/>
              </a:ext>
            </a:extLst>
          </p:cNvPr>
          <p:cNvSpPr txBox="1"/>
          <p:nvPr/>
        </p:nvSpPr>
        <p:spPr>
          <a:xfrm>
            <a:off x="2421699" y="593000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-0.066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03DB11F-9A93-4D81-B574-64F5EA1A2FCC}"/>
              </a:ext>
            </a:extLst>
          </p:cNvPr>
          <p:cNvSpPr txBox="1"/>
          <p:nvPr/>
        </p:nvSpPr>
        <p:spPr>
          <a:xfrm>
            <a:off x="2421699" y="2209428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-1.317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53E5036-5982-48AE-9BE0-101D4AFD9B8E}"/>
              </a:ext>
            </a:extLst>
          </p:cNvPr>
          <p:cNvSpPr txBox="1"/>
          <p:nvPr/>
        </p:nvSpPr>
        <p:spPr>
          <a:xfrm>
            <a:off x="2381943" y="3977376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Soma = -1.430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FAF6F0D-7776-4AD6-9824-DAD076E57CEF}"/>
              </a:ext>
            </a:extLst>
          </p:cNvPr>
          <p:cNvSpPr txBox="1"/>
          <p:nvPr/>
        </p:nvSpPr>
        <p:spPr>
          <a:xfrm>
            <a:off x="2421699" y="771132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0.250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4040D01-AC1C-4759-ADA5-C564BFB6A495}"/>
              </a:ext>
            </a:extLst>
          </p:cNvPr>
          <p:cNvSpPr txBox="1"/>
          <p:nvPr/>
        </p:nvSpPr>
        <p:spPr>
          <a:xfrm>
            <a:off x="2421699" y="2387560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0.167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40745A-8B2A-47E7-807B-57CBA821C11F}"/>
              </a:ext>
            </a:extLst>
          </p:cNvPr>
          <p:cNvSpPr txBox="1"/>
          <p:nvPr/>
        </p:nvSpPr>
        <p:spPr>
          <a:xfrm>
            <a:off x="2372004" y="4153644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Derivada = 0.156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0520436-06BC-430E-8347-CE99F64215A0}"/>
              </a:ext>
            </a:extLst>
          </p:cNvPr>
          <p:cNvSpPr txBox="1"/>
          <p:nvPr/>
        </p:nvSpPr>
        <p:spPr>
          <a:xfrm>
            <a:off x="5273073" y="3175416"/>
            <a:ext cx="348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0.250 * (-0.017) * (-0.114) = 0.000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076F7E5-5129-477F-B8FA-1E592B17778C}"/>
              </a:ext>
            </a:extLst>
          </p:cNvPr>
          <p:cNvSpPr txBox="1"/>
          <p:nvPr/>
        </p:nvSpPr>
        <p:spPr>
          <a:xfrm>
            <a:off x="5272202" y="3485828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0.167 * (-0.893) * (-0.114) = 0.017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26E160A-32D7-4ED0-B88D-284AAB4EEA8A}"/>
              </a:ext>
            </a:extLst>
          </p:cNvPr>
          <p:cNvSpPr txBox="1"/>
          <p:nvPr/>
        </p:nvSpPr>
        <p:spPr>
          <a:xfrm>
            <a:off x="5269768" y="3783799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0.156 * 0.148 * (-0.114) = -0.003</a:t>
            </a:r>
          </a:p>
        </p:txBody>
      </p:sp>
    </p:spTree>
    <p:extLst>
      <p:ext uri="{BB962C8B-B14F-4D97-AF65-F5344CB8AC3E}">
        <p14:creationId xmlns:p14="http://schemas.microsoft.com/office/powerpoint/2010/main" val="21875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9" grpId="0"/>
      <p:bldP spid="50" grpId="0"/>
      <p:bldP spid="51" grpId="0"/>
      <p:bldP spid="52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47D2637-7BFD-4FF9-96D1-2E9638C946C6}"/>
              </a:ext>
            </a:extLst>
          </p:cNvPr>
          <p:cNvGrpSpPr/>
          <p:nvPr/>
        </p:nvGrpSpPr>
        <p:grpSpPr>
          <a:xfrm>
            <a:off x="1856238" y="586362"/>
            <a:ext cx="4659979" cy="3063226"/>
            <a:chOff x="1402668" y="1416736"/>
            <a:chExt cx="4659979" cy="3063226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CC19290-B151-44AD-913A-3C0248E31C6B}"/>
                </a:ext>
              </a:extLst>
            </p:cNvPr>
            <p:cNvGrpSpPr/>
            <p:nvPr/>
          </p:nvGrpSpPr>
          <p:grpSpPr>
            <a:xfrm>
              <a:off x="1402668" y="1416736"/>
              <a:ext cx="4155923" cy="3063226"/>
              <a:chOff x="1402668" y="1416736"/>
              <a:chExt cx="4155923" cy="3063226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C20A8DD7-DE05-4535-B733-E47C3AE205D2}"/>
                  </a:ext>
                </a:extLst>
              </p:cNvPr>
              <p:cNvSpPr/>
              <p:nvPr/>
            </p:nvSpPr>
            <p:spPr>
              <a:xfrm>
                <a:off x="3634247" y="1416736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2235EB35-C800-4957-8131-457B9389EF32}"/>
                  </a:ext>
                </a:extLst>
              </p:cNvPr>
              <p:cNvSpPr/>
              <p:nvPr/>
            </p:nvSpPr>
            <p:spPr>
              <a:xfrm>
                <a:off x="3625441" y="2592827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400D0125-530C-40CE-BCC8-430BF187DCA5}"/>
                  </a:ext>
                </a:extLst>
              </p:cNvPr>
              <p:cNvSpPr/>
              <p:nvPr/>
            </p:nvSpPr>
            <p:spPr>
              <a:xfrm>
                <a:off x="3625441" y="3975906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E4FCCFBD-ACFC-48F1-9908-4D477C1BE8A0}"/>
                  </a:ext>
                </a:extLst>
              </p:cNvPr>
              <p:cNvCxnSpPr>
                <a:cxnSpLocks/>
                <a:stCxn id="3" idx="6"/>
                <a:endCxn id="37" idx="2"/>
              </p:cNvCxnSpPr>
              <p:nvPr/>
            </p:nvCxnSpPr>
            <p:spPr>
              <a:xfrm>
                <a:off x="4138303" y="1668764"/>
                <a:ext cx="1420288" cy="11760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221BAB76-1CB5-4926-824B-DDE69DDFC268}"/>
                  </a:ext>
                </a:extLst>
              </p:cNvPr>
              <p:cNvCxnSpPr>
                <a:cxnSpLocks/>
                <a:stCxn id="4" idx="6"/>
                <a:endCxn id="37" idx="2"/>
              </p:cNvCxnSpPr>
              <p:nvPr/>
            </p:nvCxnSpPr>
            <p:spPr>
              <a:xfrm>
                <a:off x="4129497" y="2844855"/>
                <a:ext cx="142909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8">
                <a:extLst>
                  <a:ext uri="{FF2B5EF4-FFF2-40B4-BE49-F238E27FC236}">
                    <a16:creationId xmlns:a16="http://schemas.microsoft.com/office/drawing/2014/main" id="{F4856E2C-8989-482C-916A-86675F215F0C}"/>
                  </a:ext>
                </a:extLst>
              </p:cNvPr>
              <p:cNvCxnSpPr>
                <a:cxnSpLocks/>
                <a:stCxn id="5" idx="6"/>
                <a:endCxn id="37" idx="2"/>
              </p:cNvCxnSpPr>
              <p:nvPr/>
            </p:nvCxnSpPr>
            <p:spPr>
              <a:xfrm flipV="1">
                <a:off x="4129497" y="2844855"/>
                <a:ext cx="1429094" cy="13830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3E0B902-7000-45AF-B0B5-4D42332CE723}"/>
                  </a:ext>
                </a:extLst>
              </p:cNvPr>
              <p:cNvSpPr/>
              <p:nvPr/>
            </p:nvSpPr>
            <p:spPr>
              <a:xfrm>
                <a:off x="1409022" y="2091846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7F0E8FD-27F9-46D6-AEEE-60B365A14988}"/>
                  </a:ext>
                </a:extLst>
              </p:cNvPr>
              <p:cNvSpPr/>
              <p:nvPr/>
            </p:nvSpPr>
            <p:spPr>
              <a:xfrm>
                <a:off x="1402668" y="3345836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D4FAB423-EC0F-485B-8FFC-0ABA040FF5D8}"/>
                  </a:ext>
                </a:extLst>
              </p:cNvPr>
              <p:cNvCxnSpPr>
                <a:stCxn id="14" idx="6"/>
                <a:endCxn id="3" idx="2"/>
              </p:cNvCxnSpPr>
              <p:nvPr/>
            </p:nvCxnSpPr>
            <p:spPr>
              <a:xfrm flipV="1">
                <a:off x="1913078" y="1668764"/>
                <a:ext cx="1721169" cy="675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1767E1CD-3220-40C2-85D0-7D72D4017D7D}"/>
                  </a:ext>
                </a:extLst>
              </p:cNvPr>
              <p:cNvCxnSpPr>
                <a:stCxn id="14" idx="6"/>
                <a:endCxn id="4" idx="2"/>
              </p:cNvCxnSpPr>
              <p:nvPr/>
            </p:nvCxnSpPr>
            <p:spPr>
              <a:xfrm>
                <a:off x="1913078" y="2343874"/>
                <a:ext cx="1712363" cy="500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50AB2A69-D166-4BD2-9E26-4E69C9927222}"/>
                  </a:ext>
                </a:extLst>
              </p:cNvPr>
              <p:cNvCxnSpPr>
                <a:stCxn id="14" idx="6"/>
                <a:endCxn id="5" idx="2"/>
              </p:cNvCxnSpPr>
              <p:nvPr/>
            </p:nvCxnSpPr>
            <p:spPr>
              <a:xfrm>
                <a:off x="1913078" y="2343874"/>
                <a:ext cx="1712363" cy="1884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318E63AB-408B-43F4-BBC2-3CEC9E201B8D}"/>
                  </a:ext>
                </a:extLst>
              </p:cNvPr>
              <p:cNvCxnSpPr>
                <a:stCxn id="15" idx="6"/>
                <a:endCxn id="3" idx="2"/>
              </p:cNvCxnSpPr>
              <p:nvPr/>
            </p:nvCxnSpPr>
            <p:spPr>
              <a:xfrm flipV="1">
                <a:off x="1906724" y="1668764"/>
                <a:ext cx="1727523" cy="19291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AC4F99DF-1652-4369-8E37-15747F9CBA82}"/>
                  </a:ext>
                </a:extLst>
              </p:cNvPr>
              <p:cNvCxnSpPr>
                <a:stCxn id="15" idx="6"/>
                <a:endCxn id="4" idx="2"/>
              </p:cNvCxnSpPr>
              <p:nvPr/>
            </p:nvCxnSpPr>
            <p:spPr>
              <a:xfrm flipV="1">
                <a:off x="1906724" y="2844855"/>
                <a:ext cx="1718717" cy="75300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1EB20794-7D1E-465F-8959-D7717ED7C141}"/>
                  </a:ext>
                </a:extLst>
              </p:cNvPr>
              <p:cNvCxnSpPr>
                <a:stCxn id="15" idx="6"/>
                <a:endCxn id="5" idx="2"/>
              </p:cNvCxnSpPr>
              <p:nvPr/>
            </p:nvCxnSpPr>
            <p:spPr>
              <a:xfrm>
                <a:off x="1906724" y="3597864"/>
                <a:ext cx="1718717" cy="63007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DFB3888-1061-49AC-8F69-617203BE9AD6}"/>
                </a:ext>
              </a:extLst>
            </p:cNvPr>
            <p:cNvSpPr/>
            <p:nvPr/>
          </p:nvSpPr>
          <p:spPr>
            <a:xfrm>
              <a:off x="5558591" y="2592827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47875C93-C177-4DDD-9E24-5825E33E42E4}"/>
                  </a:ext>
                </a:extLst>
              </p:cNvPr>
              <p:cNvSpPr txBox="1"/>
              <p:nvPr/>
            </p:nvSpPr>
            <p:spPr>
              <a:xfrm>
                <a:off x="755576" y="4150570"/>
                <a:ext cx="803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𝑑𝑒𝑙𝑡𝑎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47875C93-C177-4DDD-9E24-5825E33E4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150570"/>
                <a:ext cx="8033994" cy="276999"/>
              </a:xfrm>
              <a:prstGeom prst="rect">
                <a:avLst/>
              </a:prstGeom>
              <a:blipFill>
                <a:blip r:embed="rId2"/>
                <a:stretch>
                  <a:fillRect t="-8696" b="-3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F35E2-F746-45C8-8584-5E788623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F96CA-1ADB-4FFA-AB62-8FDEB6C5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Taxa de aprendizagem (</a:t>
            </a:r>
            <a:r>
              <a:rPr lang="pt-BR" dirty="0" err="1"/>
              <a:t>learning</a:t>
            </a:r>
            <a:r>
              <a:rPr lang="pt-BR" dirty="0"/>
              <a:t> rate)</a:t>
            </a:r>
          </a:p>
          <a:p>
            <a:pPr lvl="1"/>
            <a:r>
              <a:rPr lang="pt-BR" dirty="0"/>
              <a:t>Define quão rápido o algoritmo vai aprender</a:t>
            </a:r>
          </a:p>
          <a:p>
            <a:pPr lvl="1"/>
            <a:r>
              <a:rPr lang="pt-BR" dirty="0"/>
              <a:t>Alto: a convergência é rápida mas pode perde o mínimo global</a:t>
            </a:r>
          </a:p>
          <a:p>
            <a:pPr lvl="1"/>
            <a:r>
              <a:rPr lang="pt-BR" dirty="0"/>
              <a:t>Baixo: será mais lento mas tem mais chances de chegar no mínimo global</a:t>
            </a:r>
          </a:p>
          <a:p>
            <a:r>
              <a:rPr lang="pt-BR" dirty="0"/>
              <a:t>Momento (momentum)</a:t>
            </a:r>
          </a:p>
          <a:p>
            <a:pPr lvl="1"/>
            <a:r>
              <a:rPr lang="pt-BR" dirty="0"/>
              <a:t>Escapar de mínimos locais </a:t>
            </a:r>
            <a:br>
              <a:rPr lang="pt-BR" dirty="0"/>
            </a:br>
            <a:r>
              <a:rPr lang="pt-BR" dirty="0"/>
              <a:t>(nem sempre funciona)</a:t>
            </a:r>
          </a:p>
          <a:p>
            <a:pPr lvl="1"/>
            <a:r>
              <a:rPr lang="pt-BR" dirty="0"/>
              <a:t>Define o quão confiável é a última </a:t>
            </a:r>
            <a:br>
              <a:rPr lang="pt-BR" dirty="0"/>
            </a:br>
            <a:r>
              <a:rPr lang="pt-BR" dirty="0"/>
              <a:t>alteração</a:t>
            </a:r>
          </a:p>
          <a:p>
            <a:pPr lvl="1"/>
            <a:r>
              <a:rPr lang="pt-BR" dirty="0"/>
              <a:t>Alto: aumenta a velocidade da </a:t>
            </a:r>
            <a:br>
              <a:rPr lang="pt-BR" dirty="0"/>
            </a:br>
            <a:r>
              <a:rPr lang="pt-BR" dirty="0"/>
              <a:t>convergência</a:t>
            </a:r>
          </a:p>
          <a:p>
            <a:pPr lvl="1"/>
            <a:r>
              <a:rPr lang="pt-BR" dirty="0"/>
              <a:t>Baixo: pode evitar mínimos locais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A995E1-546A-43B9-A132-729468BE1FB9}"/>
              </a:ext>
            </a:extLst>
          </p:cNvPr>
          <p:cNvGrpSpPr/>
          <p:nvPr/>
        </p:nvGrpSpPr>
        <p:grpSpPr>
          <a:xfrm>
            <a:off x="5436096" y="2857501"/>
            <a:ext cx="3692428" cy="2595405"/>
            <a:chOff x="5724128" y="2859782"/>
            <a:chExt cx="3397730" cy="230472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F475FA3-91E3-491E-AD3B-3C15DAC90A88}"/>
                </a:ext>
              </a:extLst>
            </p:cNvPr>
            <p:cNvGrpSpPr/>
            <p:nvPr/>
          </p:nvGrpSpPr>
          <p:grpSpPr>
            <a:xfrm>
              <a:off x="5724128" y="2859782"/>
              <a:ext cx="3397730" cy="2304724"/>
              <a:chOff x="4355976" y="1620190"/>
              <a:chExt cx="4797547" cy="3555718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16532363-73A6-495C-B4F9-C38203E0D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2124075"/>
                <a:ext cx="4505325" cy="3019425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83EDB5C-8156-428C-B0A4-EE5F5D113993}"/>
                  </a:ext>
                </a:extLst>
              </p:cNvPr>
              <p:cNvSpPr txBox="1"/>
              <p:nvPr/>
            </p:nvSpPr>
            <p:spPr>
              <a:xfrm>
                <a:off x="8682399" y="4669921"/>
                <a:ext cx="471124" cy="50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w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DA4078A-901B-46F0-A06C-B0CC9870C9E9}"/>
                  </a:ext>
                </a:extLst>
              </p:cNvPr>
              <p:cNvSpPr txBox="1"/>
              <p:nvPr/>
            </p:nvSpPr>
            <p:spPr>
              <a:xfrm>
                <a:off x="4355976" y="1620190"/>
                <a:ext cx="835608" cy="50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erro</a:t>
                </a:r>
              </a:p>
            </p:txBody>
          </p:sp>
        </p:grp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40EC824-5D97-4FBA-BC83-7DCBD52D5724}"/>
                </a:ext>
              </a:extLst>
            </p:cNvPr>
            <p:cNvSpPr/>
            <p:nvPr/>
          </p:nvSpPr>
          <p:spPr>
            <a:xfrm>
              <a:off x="7708100" y="3413533"/>
              <a:ext cx="240026" cy="288032"/>
            </a:xfrm>
            <a:prstGeom prst="ellipse">
              <a:avLst/>
            </a:prstGeom>
            <a:solidFill>
              <a:srgbClr val="92D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329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A5BD680-93A4-45D5-8C08-51C40D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Redes multicamada (</a:t>
            </a:r>
            <a:r>
              <a:rPr lang="pt-BR" sz="2800" dirty="0" err="1"/>
              <a:t>multilayer</a:t>
            </a:r>
            <a:r>
              <a:rPr lang="pt-BR" sz="2800" dirty="0"/>
              <a:t> </a:t>
            </a:r>
            <a:r>
              <a:rPr lang="pt-BR" sz="2800" dirty="0" err="1"/>
              <a:t>perceptron</a:t>
            </a:r>
            <a:r>
              <a:rPr lang="pt-BR" sz="2800" dirty="0"/>
              <a:t>)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86B91D1-C877-408D-BE98-40C24EE3EF43}"/>
              </a:ext>
            </a:extLst>
          </p:cNvPr>
          <p:cNvGrpSpPr/>
          <p:nvPr/>
        </p:nvGrpSpPr>
        <p:grpSpPr>
          <a:xfrm>
            <a:off x="970645" y="1217041"/>
            <a:ext cx="5985021" cy="3862769"/>
            <a:chOff x="970644" y="931290"/>
            <a:chExt cx="5985021" cy="386276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3634247" y="141673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3625441" y="2592827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B1B1BE-F498-41EA-AD51-7B0991BCEAEE}"/>
                </a:ext>
              </a:extLst>
            </p:cNvPr>
            <p:cNvSpPr/>
            <p:nvPr/>
          </p:nvSpPr>
          <p:spPr>
            <a:xfrm>
              <a:off x="3625441" y="397590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5512943" y="2592827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4138303" y="1668764"/>
              <a:ext cx="1374640" cy="11760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4129497" y="2844855"/>
              <a:ext cx="13834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59623A3-6C96-4D5C-BFF5-EB811F0D1D25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 flipV="1">
              <a:off x="4129497" y="2844855"/>
              <a:ext cx="1383446" cy="1383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F26DBB7-4604-49B9-83B6-6CDE7B7A8E26}"/>
                </a:ext>
              </a:extLst>
            </p:cNvPr>
            <p:cNvSpPr txBox="1"/>
            <p:nvPr/>
          </p:nvSpPr>
          <p:spPr>
            <a:xfrm>
              <a:off x="1284845" y="1712088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Entradas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17DC411-7410-4FD3-966E-9B3C5501C90D}"/>
                </a:ext>
              </a:extLst>
            </p:cNvPr>
            <p:cNvSpPr txBox="1"/>
            <p:nvPr/>
          </p:nvSpPr>
          <p:spPr>
            <a:xfrm>
              <a:off x="4692535" y="1995199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Pesos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894D999-2513-4A73-A27D-141BE91A67B6}"/>
                </a:ext>
              </a:extLst>
            </p:cNvPr>
            <p:cNvSpPr txBox="1"/>
            <p:nvPr/>
          </p:nvSpPr>
          <p:spPr>
            <a:xfrm>
              <a:off x="5477746" y="3161110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Função </a:t>
              </a:r>
              <a:br>
                <a:rPr lang="pt-BR" sz="1100" dirty="0"/>
              </a:br>
              <a:r>
                <a:rPr lang="pt-BR" sz="1100" dirty="0"/>
                <a:t>soma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6F8E27-FEA6-49D6-98FA-C67444FBBBFD}"/>
                </a:ext>
              </a:extLst>
            </p:cNvPr>
            <p:cNvSpPr txBox="1"/>
            <p:nvPr/>
          </p:nvSpPr>
          <p:spPr>
            <a:xfrm>
              <a:off x="6209948" y="3163268"/>
              <a:ext cx="745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Função</a:t>
              </a:r>
              <a:br>
                <a:rPr lang="pt-BR" sz="1100" dirty="0"/>
              </a:br>
              <a:r>
                <a:rPr lang="pt-BR" sz="1100" dirty="0"/>
                <a:t>ativação</a:t>
              </a:r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26EA0B2-D322-43F2-8805-397F7008D085}"/>
                </a:ext>
              </a:extLst>
            </p:cNvPr>
            <p:cNvSpPr/>
            <p:nvPr/>
          </p:nvSpPr>
          <p:spPr>
            <a:xfrm>
              <a:off x="1409022" y="209184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171CDDD-B7F7-4D81-93E7-C83F71ECA60A}"/>
                </a:ext>
              </a:extLst>
            </p:cNvPr>
            <p:cNvSpPr/>
            <p:nvPr/>
          </p:nvSpPr>
          <p:spPr>
            <a:xfrm>
              <a:off x="1402668" y="334583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240FE42B-5C9A-4365-BC8E-14CD3E64ADDC}"/>
                </a:ext>
              </a:extLst>
            </p:cNvPr>
            <p:cNvCxnSpPr>
              <a:stCxn id="23" idx="6"/>
              <a:endCxn id="4" idx="2"/>
            </p:cNvCxnSpPr>
            <p:nvPr/>
          </p:nvCxnSpPr>
          <p:spPr>
            <a:xfrm flipV="1">
              <a:off x="1913078" y="1668764"/>
              <a:ext cx="1721169" cy="675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E658F1E2-9C7F-4E99-B778-2AB92C797475}"/>
                </a:ext>
              </a:extLst>
            </p:cNvPr>
            <p:cNvCxnSpPr>
              <a:stCxn id="23" idx="6"/>
              <a:endCxn id="6" idx="2"/>
            </p:cNvCxnSpPr>
            <p:nvPr/>
          </p:nvCxnSpPr>
          <p:spPr>
            <a:xfrm>
              <a:off x="1913078" y="2343874"/>
              <a:ext cx="1712363" cy="500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E4E8232F-2888-4492-BE7D-16FD920609B4}"/>
                </a:ext>
              </a:extLst>
            </p:cNvPr>
            <p:cNvCxnSpPr>
              <a:stCxn id="23" idx="6"/>
              <a:endCxn id="7" idx="2"/>
            </p:cNvCxnSpPr>
            <p:nvPr/>
          </p:nvCxnSpPr>
          <p:spPr>
            <a:xfrm>
              <a:off x="1913078" y="2343874"/>
              <a:ext cx="1712363" cy="1884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15CED07-5E3B-4083-B9B1-E906395FB836}"/>
                </a:ext>
              </a:extLst>
            </p:cNvPr>
            <p:cNvCxnSpPr>
              <a:stCxn id="24" idx="6"/>
              <a:endCxn id="4" idx="2"/>
            </p:cNvCxnSpPr>
            <p:nvPr/>
          </p:nvCxnSpPr>
          <p:spPr>
            <a:xfrm flipV="1">
              <a:off x="1906724" y="1668764"/>
              <a:ext cx="1727523" cy="19291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D28BBBD-A84E-4F13-9219-1D742D3BAB1B}"/>
                </a:ext>
              </a:extLst>
            </p:cNvPr>
            <p:cNvCxnSpPr>
              <a:stCxn id="24" idx="6"/>
              <a:endCxn id="6" idx="2"/>
            </p:cNvCxnSpPr>
            <p:nvPr/>
          </p:nvCxnSpPr>
          <p:spPr>
            <a:xfrm flipV="1">
              <a:off x="1906724" y="2844855"/>
              <a:ext cx="1718717" cy="75300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DE663352-72C2-40DE-BF70-B5023732082D}"/>
                </a:ext>
              </a:extLst>
            </p:cNvPr>
            <p:cNvCxnSpPr>
              <a:stCxn id="24" idx="6"/>
              <a:endCxn id="7" idx="2"/>
            </p:cNvCxnSpPr>
            <p:nvPr/>
          </p:nvCxnSpPr>
          <p:spPr>
            <a:xfrm>
              <a:off x="1906724" y="3597864"/>
              <a:ext cx="1718717" cy="63007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46D11F0-DECD-4C33-8C87-E6B8D63FAE99}"/>
                </a:ext>
              </a:extLst>
            </p:cNvPr>
            <p:cNvSpPr txBox="1"/>
            <p:nvPr/>
          </p:nvSpPr>
          <p:spPr>
            <a:xfrm>
              <a:off x="3265917" y="931290"/>
              <a:ext cx="12458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/>
                <a:t>Camada oculta </a:t>
              </a:r>
              <a:br>
                <a:rPr lang="pt-BR" sz="1100" dirty="0"/>
              </a:br>
              <a:r>
                <a:rPr lang="pt-BR" sz="1100" dirty="0"/>
                <a:t>(escondida)</a:t>
              </a:r>
              <a:endParaRPr lang="pt-BR" dirty="0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5B41718-9D36-458C-85CC-30C6DBE72087}"/>
                </a:ext>
              </a:extLst>
            </p:cNvPr>
            <p:cNvGrpSpPr/>
            <p:nvPr/>
          </p:nvGrpSpPr>
          <p:grpSpPr>
            <a:xfrm>
              <a:off x="3650705" y="1943556"/>
              <a:ext cx="496508" cy="267054"/>
              <a:chOff x="4139952" y="3219822"/>
              <a:chExt cx="1296144" cy="504056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9332B16-393B-4542-B7AA-859629F73FD1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EC5BD866-FCEF-44F0-A691-7D42966E7905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4A5345EF-D34C-4750-A628-B8E822C9A527}"/>
                </a:ext>
              </a:extLst>
            </p:cNvPr>
            <p:cNvGrpSpPr/>
            <p:nvPr/>
          </p:nvGrpSpPr>
          <p:grpSpPr>
            <a:xfrm>
              <a:off x="3645835" y="3148914"/>
              <a:ext cx="496508" cy="267054"/>
              <a:chOff x="4139952" y="3219822"/>
              <a:chExt cx="1296144" cy="504056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69D578A0-9BBD-4682-85D7-373D12663ED4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70033787-0D35-43D4-955D-F7035E4BEB26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87107BE2-C0CA-428F-A419-A8682B2372C9}"/>
                </a:ext>
              </a:extLst>
            </p:cNvPr>
            <p:cNvGrpSpPr/>
            <p:nvPr/>
          </p:nvGrpSpPr>
          <p:grpSpPr>
            <a:xfrm>
              <a:off x="3648270" y="4527005"/>
              <a:ext cx="496508" cy="267054"/>
              <a:chOff x="4139952" y="3219822"/>
              <a:chExt cx="1296144" cy="504056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0FE232A2-EE27-43C4-BFEE-CE3C6B63D492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214CBC28-ED66-4156-A54E-DD946100CED7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9D5E34D-1331-4F2F-B1E8-0F29D7FEB82D}"/>
                </a:ext>
              </a:extLst>
            </p:cNvPr>
            <p:cNvSpPr txBox="1"/>
            <p:nvPr/>
          </p:nvSpPr>
          <p:spPr>
            <a:xfrm>
              <a:off x="971600" y="2224084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3AC3073-CC8D-4F44-A725-63062BA7B53B}"/>
                </a:ext>
              </a:extLst>
            </p:cNvPr>
            <p:cNvSpPr txBox="1"/>
            <p:nvPr/>
          </p:nvSpPr>
          <p:spPr>
            <a:xfrm>
              <a:off x="970644" y="350378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F17B61D3-6920-4CDD-9461-DCF239A425B6}"/>
                </a:ext>
              </a:extLst>
            </p:cNvPr>
            <p:cNvSpPr txBox="1"/>
            <p:nvPr/>
          </p:nvSpPr>
          <p:spPr>
            <a:xfrm>
              <a:off x="2330557" y="1739937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Pesos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167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4D9633-9288-4EB3-B4BD-565184E71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Ajuste dos pesos da camada oculta para a 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3013794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572155E-865A-40C5-83E1-15A3D418475B}"/>
              </a:ext>
            </a:extLst>
          </p:cNvPr>
          <p:cNvGrpSpPr/>
          <p:nvPr/>
        </p:nvGrpSpPr>
        <p:grpSpPr>
          <a:xfrm>
            <a:off x="35497" y="337220"/>
            <a:ext cx="4443391" cy="2340262"/>
            <a:chOff x="35496" y="51470"/>
            <a:chExt cx="4443391" cy="234026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0D4705F4-ADB1-432A-A399-F865346C2F37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35496" y="663536"/>
              <a:chExt cx="5112568" cy="3924438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5089A27-0006-4FF3-B607-14C301CBEE38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640FD58F-1C76-4C2F-928C-DFCA596C2B30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571F0600-78F4-4378-9D37-872EA142A2A6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13B9AE41-96CC-4E9E-B6DC-61E2C421AC71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Conector de Seta Reta 28">
                  <a:extLst>
                    <a:ext uri="{FF2B5EF4-FFF2-40B4-BE49-F238E27FC236}">
                      <a16:creationId xmlns:a16="http://schemas.microsoft.com/office/drawing/2014/main" id="{5B8D536F-BB11-4309-A31C-70B24D0D995C}"/>
                    </a:ext>
                  </a:extLst>
                </p:cNvPr>
                <p:cNvCxnSpPr>
                  <a:cxnSpLocks/>
                  <a:stCxn id="26" idx="6"/>
                  <a:endCxn id="42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>
                  <a:extLst>
                    <a:ext uri="{FF2B5EF4-FFF2-40B4-BE49-F238E27FC236}">
                      <a16:creationId xmlns:a16="http://schemas.microsoft.com/office/drawing/2014/main" id="{93170F5C-2828-4D26-908E-6B01152F3299}"/>
                    </a:ext>
                  </a:extLst>
                </p:cNvPr>
                <p:cNvCxnSpPr>
                  <a:cxnSpLocks/>
                  <a:stCxn id="27" idx="6"/>
                  <a:endCxn id="42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de Seta Reta 30">
                  <a:extLst>
                    <a:ext uri="{FF2B5EF4-FFF2-40B4-BE49-F238E27FC236}">
                      <a16:creationId xmlns:a16="http://schemas.microsoft.com/office/drawing/2014/main" id="{108F7A31-656D-420F-A738-54647AF02045}"/>
                    </a:ext>
                  </a:extLst>
                </p:cNvPr>
                <p:cNvCxnSpPr>
                  <a:cxnSpLocks/>
                  <a:stCxn id="28" idx="6"/>
                  <a:endCxn id="42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57F8FE5D-83E9-4E3D-ACD9-B590B41E84F6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134938F6-C2AD-4692-A7C5-76EF08FD7D8F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Conector de Seta Reta 33">
                  <a:extLst>
                    <a:ext uri="{FF2B5EF4-FFF2-40B4-BE49-F238E27FC236}">
                      <a16:creationId xmlns:a16="http://schemas.microsoft.com/office/drawing/2014/main" id="{044F5F00-4F29-4063-8D5C-91DFBC91AB6C}"/>
                    </a:ext>
                  </a:extLst>
                </p:cNvPr>
                <p:cNvCxnSpPr>
                  <a:stCxn id="32" idx="6"/>
                  <a:endCxn id="26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de Seta Reta 34">
                  <a:extLst>
                    <a:ext uri="{FF2B5EF4-FFF2-40B4-BE49-F238E27FC236}">
                      <a16:creationId xmlns:a16="http://schemas.microsoft.com/office/drawing/2014/main" id="{538847C1-9BA9-4980-9ADC-C7EE3C4E1562}"/>
                    </a:ext>
                  </a:extLst>
                </p:cNvPr>
                <p:cNvCxnSpPr>
                  <a:stCxn id="32" idx="6"/>
                  <a:endCxn id="27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de Seta Reta 35">
                  <a:extLst>
                    <a:ext uri="{FF2B5EF4-FFF2-40B4-BE49-F238E27FC236}">
                      <a16:creationId xmlns:a16="http://schemas.microsoft.com/office/drawing/2014/main" id="{9543CD5D-2B13-431B-9990-071A50AAC8A6}"/>
                    </a:ext>
                  </a:extLst>
                </p:cNvPr>
                <p:cNvCxnSpPr>
                  <a:stCxn id="32" idx="6"/>
                  <a:endCxn id="28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77C88809-763F-476D-A4E7-5400C98103AA}"/>
                    </a:ext>
                  </a:extLst>
                </p:cNvPr>
                <p:cNvCxnSpPr>
                  <a:stCxn id="33" idx="6"/>
                  <a:endCxn id="26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10FF8F21-7207-453F-85D9-CC53516D77AA}"/>
                    </a:ext>
                  </a:extLst>
                </p:cNvPr>
                <p:cNvCxnSpPr>
                  <a:stCxn id="33" idx="6"/>
                  <a:endCxn id="27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de Seta Reta 38">
                  <a:extLst>
                    <a:ext uri="{FF2B5EF4-FFF2-40B4-BE49-F238E27FC236}">
                      <a16:creationId xmlns:a16="http://schemas.microsoft.com/office/drawing/2014/main" id="{1B997D29-48DA-45FE-8EA7-950F08E0FE98}"/>
                    </a:ext>
                  </a:extLst>
                </p:cNvPr>
                <p:cNvCxnSpPr>
                  <a:stCxn id="33" idx="6"/>
                  <a:endCxn id="28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B97ABEBA-BF3E-4C7C-A9A7-D1888B40BF44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ED24D47-7702-4575-A2BF-3B77B65BF7E7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50A5B102-8253-4E6F-8654-50E37225DB7E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5A579ADE-0F2D-4FC6-A244-B5D267936821}"/>
                  </a:ext>
                </a:extLst>
              </p:cNvPr>
              <p:cNvSpPr txBox="1"/>
              <p:nvPr/>
            </p:nvSpPr>
            <p:spPr>
              <a:xfrm>
                <a:off x="2488139" y="738998"/>
                <a:ext cx="642011" cy="425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/>
                  <a:t>0.5</a:t>
                </a: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6200323-BAA2-46A2-B492-EEF576B137BD}"/>
                </a:ext>
              </a:extLst>
            </p:cNvPr>
            <p:cNvSpPr txBox="1"/>
            <p:nvPr/>
          </p:nvSpPr>
          <p:spPr>
            <a:xfrm>
              <a:off x="3141661" y="1076582"/>
              <a:ext cx="1337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-0.098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192EDBB-DC6B-4A8F-AC74-705972CB31A8}"/>
              </a:ext>
            </a:extLst>
          </p:cNvPr>
          <p:cNvGrpSpPr/>
          <p:nvPr/>
        </p:nvGrpSpPr>
        <p:grpSpPr>
          <a:xfrm>
            <a:off x="4665113" y="373222"/>
            <a:ext cx="4376064" cy="2340262"/>
            <a:chOff x="35496" y="51470"/>
            <a:chExt cx="4376064" cy="2340262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67741DCF-1A22-4876-9140-33CEE37A7262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35496" y="663536"/>
              <a:chExt cx="5112568" cy="3924438"/>
            </a:xfrm>
          </p:grpSpPr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E8AF7740-228A-41B4-9F21-EAADAE0BAC45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76CD8D9B-44EF-4640-B10E-952812151EB6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A083D850-BAB7-404D-A4EB-D63C37FC194F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1351D025-787C-4708-881D-6DDEBF2A6FE8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Conector de Seta Reta 87">
                  <a:extLst>
                    <a:ext uri="{FF2B5EF4-FFF2-40B4-BE49-F238E27FC236}">
                      <a16:creationId xmlns:a16="http://schemas.microsoft.com/office/drawing/2014/main" id="{1C931BD3-9095-4995-B957-8A1FA10DE768}"/>
                    </a:ext>
                  </a:extLst>
                </p:cNvPr>
                <p:cNvCxnSpPr>
                  <a:cxnSpLocks/>
                  <a:stCxn id="85" idx="6"/>
                  <a:endCxn id="101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de Seta Reta 88">
                  <a:extLst>
                    <a:ext uri="{FF2B5EF4-FFF2-40B4-BE49-F238E27FC236}">
                      <a16:creationId xmlns:a16="http://schemas.microsoft.com/office/drawing/2014/main" id="{1199334C-126B-4DE2-B67F-31D59B1A5420}"/>
                    </a:ext>
                  </a:extLst>
                </p:cNvPr>
                <p:cNvCxnSpPr>
                  <a:cxnSpLocks/>
                  <a:stCxn id="86" idx="6"/>
                  <a:endCxn id="101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ector de Seta Reta 89">
                  <a:extLst>
                    <a:ext uri="{FF2B5EF4-FFF2-40B4-BE49-F238E27FC236}">
                      <a16:creationId xmlns:a16="http://schemas.microsoft.com/office/drawing/2014/main" id="{F0D215B0-9E8A-44D2-A527-64F96F1C9881}"/>
                    </a:ext>
                  </a:extLst>
                </p:cNvPr>
                <p:cNvCxnSpPr>
                  <a:cxnSpLocks/>
                  <a:stCxn id="87" idx="6"/>
                  <a:endCxn id="101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FBAC758D-3B76-498D-A699-C1734078A7B2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5AE7B8E3-1DB8-40A7-B328-111F6975AA6A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" name="Conector de Seta Reta 92">
                  <a:extLst>
                    <a:ext uri="{FF2B5EF4-FFF2-40B4-BE49-F238E27FC236}">
                      <a16:creationId xmlns:a16="http://schemas.microsoft.com/office/drawing/2014/main" id="{765F3F7D-48EA-452A-BB46-C8EA8D14298C}"/>
                    </a:ext>
                  </a:extLst>
                </p:cNvPr>
                <p:cNvCxnSpPr>
                  <a:stCxn id="91" idx="6"/>
                  <a:endCxn id="85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ector de Seta Reta 93">
                  <a:extLst>
                    <a:ext uri="{FF2B5EF4-FFF2-40B4-BE49-F238E27FC236}">
                      <a16:creationId xmlns:a16="http://schemas.microsoft.com/office/drawing/2014/main" id="{11F3E318-226B-4507-8BD1-B8642C0F7762}"/>
                    </a:ext>
                  </a:extLst>
                </p:cNvPr>
                <p:cNvCxnSpPr>
                  <a:stCxn id="91" idx="6"/>
                  <a:endCxn id="86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de Seta Reta 94">
                  <a:extLst>
                    <a:ext uri="{FF2B5EF4-FFF2-40B4-BE49-F238E27FC236}">
                      <a16:creationId xmlns:a16="http://schemas.microsoft.com/office/drawing/2014/main" id="{CA1545FC-DCA3-431E-A11F-4A3B6F186C2D}"/>
                    </a:ext>
                  </a:extLst>
                </p:cNvPr>
                <p:cNvCxnSpPr>
                  <a:stCxn id="91" idx="6"/>
                  <a:endCxn id="87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de Seta Reta 95">
                  <a:extLst>
                    <a:ext uri="{FF2B5EF4-FFF2-40B4-BE49-F238E27FC236}">
                      <a16:creationId xmlns:a16="http://schemas.microsoft.com/office/drawing/2014/main" id="{96CD5C4A-29D0-4750-96E6-B9880B117713}"/>
                    </a:ext>
                  </a:extLst>
                </p:cNvPr>
                <p:cNvCxnSpPr>
                  <a:stCxn id="92" idx="6"/>
                  <a:endCxn id="85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de Seta Reta 96">
                  <a:extLst>
                    <a:ext uri="{FF2B5EF4-FFF2-40B4-BE49-F238E27FC236}">
                      <a16:creationId xmlns:a16="http://schemas.microsoft.com/office/drawing/2014/main" id="{F65325B3-F03D-4B93-A4BA-A8D253A0A4F7}"/>
                    </a:ext>
                  </a:extLst>
                </p:cNvPr>
                <p:cNvCxnSpPr>
                  <a:stCxn id="92" idx="6"/>
                  <a:endCxn id="86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de Seta Reta 97">
                  <a:extLst>
                    <a:ext uri="{FF2B5EF4-FFF2-40B4-BE49-F238E27FC236}">
                      <a16:creationId xmlns:a16="http://schemas.microsoft.com/office/drawing/2014/main" id="{007223B4-C43A-4223-A8A3-4096CD6D56B8}"/>
                    </a:ext>
                  </a:extLst>
                </p:cNvPr>
                <p:cNvCxnSpPr>
                  <a:stCxn id="92" idx="6"/>
                  <a:endCxn id="87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CaixaDeTexto 98">
                  <a:extLst>
                    <a:ext uri="{FF2B5EF4-FFF2-40B4-BE49-F238E27FC236}">
                      <a16:creationId xmlns:a16="http://schemas.microsoft.com/office/drawing/2014/main" id="{643C96C4-97C5-41CE-9FD4-B93425164BFB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3DB374E9-3873-469D-B6E7-2B9060F19005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1</a:t>
                  </a:r>
                  <a:endParaRPr lang="pt-BR" dirty="0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AB4BB481-F855-4C39-A601-F04ADA16EA50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CE018554-F4EB-4960-9348-FE46F8F64933}"/>
                  </a:ext>
                </a:extLst>
              </p:cNvPr>
              <p:cNvSpPr txBox="1"/>
              <p:nvPr/>
            </p:nvSpPr>
            <p:spPr>
              <a:xfrm>
                <a:off x="2425492" y="758220"/>
                <a:ext cx="763582" cy="361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0.589</a:t>
                </a: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00273D44-2C43-4D19-BF81-99AEF52720B5}"/>
                </a:ext>
              </a:extLst>
            </p:cNvPr>
            <p:cNvSpPr txBox="1"/>
            <p:nvPr/>
          </p:nvSpPr>
          <p:spPr>
            <a:xfrm>
              <a:off x="3141661" y="1076582"/>
              <a:ext cx="1269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0.139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9AEAE3E-8E9A-40D3-A770-EB87D5D30B96}"/>
              </a:ext>
            </a:extLst>
          </p:cNvPr>
          <p:cNvGrpSpPr/>
          <p:nvPr/>
        </p:nvGrpSpPr>
        <p:grpSpPr>
          <a:xfrm>
            <a:off x="35496" y="2821494"/>
            <a:ext cx="4376064" cy="2340262"/>
            <a:chOff x="35496" y="51470"/>
            <a:chExt cx="4376064" cy="2340262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89E617B2-423A-4902-ABF8-CD9DC31976DA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35496" y="663536"/>
              <a:chExt cx="5112568" cy="3924438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6688C7A0-0B7F-4EBE-AB24-0ACCF98F0EC1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32994F54-2F9A-4210-887E-029649ECA2C7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BD4F56A6-F60F-42F9-867B-8797C1E59866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08EA2DB7-977D-4A0D-9E88-BA7F922C89BC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Conector de Seta Reta 59">
                  <a:extLst>
                    <a:ext uri="{FF2B5EF4-FFF2-40B4-BE49-F238E27FC236}">
                      <a16:creationId xmlns:a16="http://schemas.microsoft.com/office/drawing/2014/main" id="{3CF8CC87-282F-4979-AA96-CAC847471FD4}"/>
                    </a:ext>
                  </a:extLst>
                </p:cNvPr>
                <p:cNvCxnSpPr>
                  <a:cxnSpLocks/>
                  <a:stCxn id="57" idx="6"/>
                  <a:endCxn id="73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de Seta Reta 60">
                  <a:extLst>
                    <a:ext uri="{FF2B5EF4-FFF2-40B4-BE49-F238E27FC236}">
                      <a16:creationId xmlns:a16="http://schemas.microsoft.com/office/drawing/2014/main" id="{09829DF8-E37E-4CFB-94FB-124D7304DA26}"/>
                    </a:ext>
                  </a:extLst>
                </p:cNvPr>
                <p:cNvCxnSpPr>
                  <a:cxnSpLocks/>
                  <a:stCxn id="58" idx="6"/>
                  <a:endCxn id="73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de Seta Reta 61">
                  <a:extLst>
                    <a:ext uri="{FF2B5EF4-FFF2-40B4-BE49-F238E27FC236}">
                      <a16:creationId xmlns:a16="http://schemas.microsoft.com/office/drawing/2014/main" id="{FFA7896D-E6ED-4D14-BFDD-62C0BBB1F9C8}"/>
                    </a:ext>
                  </a:extLst>
                </p:cNvPr>
                <p:cNvCxnSpPr>
                  <a:cxnSpLocks/>
                  <a:stCxn id="59" idx="6"/>
                  <a:endCxn id="73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6731893-4514-45AF-8A74-F1C77CF81FDD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4D520A6A-23CB-4C96-A346-D48E2DA5C95A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Conector de Seta Reta 64">
                  <a:extLst>
                    <a:ext uri="{FF2B5EF4-FFF2-40B4-BE49-F238E27FC236}">
                      <a16:creationId xmlns:a16="http://schemas.microsoft.com/office/drawing/2014/main" id="{2B4A1BC1-0D30-4308-99AF-128130E1FF69}"/>
                    </a:ext>
                  </a:extLst>
                </p:cNvPr>
                <p:cNvCxnSpPr>
                  <a:stCxn id="63" idx="6"/>
                  <a:endCxn id="57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de Seta Reta 65">
                  <a:extLst>
                    <a:ext uri="{FF2B5EF4-FFF2-40B4-BE49-F238E27FC236}">
                      <a16:creationId xmlns:a16="http://schemas.microsoft.com/office/drawing/2014/main" id="{82A9538D-BCF3-45D3-AE87-A64817C65C65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de Seta Reta 66">
                  <a:extLst>
                    <a:ext uri="{FF2B5EF4-FFF2-40B4-BE49-F238E27FC236}">
                      <a16:creationId xmlns:a16="http://schemas.microsoft.com/office/drawing/2014/main" id="{2B33C917-D35F-451E-BB86-3D0AF8119705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de Seta Reta 67">
                  <a:extLst>
                    <a:ext uri="{FF2B5EF4-FFF2-40B4-BE49-F238E27FC236}">
                      <a16:creationId xmlns:a16="http://schemas.microsoft.com/office/drawing/2014/main" id="{F53C4E49-3EA7-48D3-AE77-751172440D8C}"/>
                    </a:ext>
                  </a:extLst>
                </p:cNvPr>
                <p:cNvCxnSpPr>
                  <a:stCxn id="64" idx="6"/>
                  <a:endCxn id="57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de Seta Reta 68">
                  <a:extLst>
                    <a:ext uri="{FF2B5EF4-FFF2-40B4-BE49-F238E27FC236}">
                      <a16:creationId xmlns:a16="http://schemas.microsoft.com/office/drawing/2014/main" id="{7B3C4B51-7E72-42B8-B373-04269B59759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de Seta Reta 69">
                  <a:extLst>
                    <a:ext uri="{FF2B5EF4-FFF2-40B4-BE49-F238E27FC236}">
                      <a16:creationId xmlns:a16="http://schemas.microsoft.com/office/drawing/2014/main" id="{E558D067-9454-4F0C-8623-9B15668E0E2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E85F167F-A150-45E2-8F4B-FE8981849D92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1</a:t>
                  </a:r>
                  <a:endParaRPr lang="pt-BR" dirty="0"/>
                </a:p>
              </p:txBody>
            </p:sp>
            <p:sp>
              <p:nvSpPr>
                <p:cNvPr id="72" name="CaixaDeTexto 71">
                  <a:extLst>
                    <a:ext uri="{FF2B5EF4-FFF2-40B4-BE49-F238E27FC236}">
                      <a16:creationId xmlns:a16="http://schemas.microsoft.com/office/drawing/2014/main" id="{6DBDBAA1-5F27-4215-B16D-74C7B2D80200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id="{6EA360A8-DFED-4734-8CE5-F008592B693C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76D3833-7A19-4D1E-B2BF-B991DCF6FFA3}"/>
                  </a:ext>
                </a:extLst>
              </p:cNvPr>
              <p:cNvSpPr txBox="1"/>
              <p:nvPr/>
            </p:nvSpPr>
            <p:spPr>
              <a:xfrm>
                <a:off x="2423988" y="755664"/>
                <a:ext cx="763582" cy="361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0.396</a:t>
                </a:r>
              </a:p>
            </p:txBody>
          </p: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2B6009A-CCC5-4B2C-BCDA-AFCD1A0DEAC8}"/>
                </a:ext>
              </a:extLst>
            </p:cNvPr>
            <p:cNvSpPr txBox="1"/>
            <p:nvPr/>
          </p:nvSpPr>
          <p:spPr>
            <a:xfrm>
              <a:off x="3141661" y="1076582"/>
              <a:ext cx="1269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0.139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C47AF3D0-C726-48A2-BD3C-059FBF344BBB}"/>
              </a:ext>
            </a:extLst>
          </p:cNvPr>
          <p:cNvGrpSpPr/>
          <p:nvPr/>
        </p:nvGrpSpPr>
        <p:grpSpPr>
          <a:xfrm>
            <a:off x="4665114" y="2893502"/>
            <a:ext cx="4443391" cy="2340262"/>
            <a:chOff x="35496" y="51470"/>
            <a:chExt cx="4443391" cy="2340262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84ECCB9C-8AEC-41C3-9241-054DBAEEEF87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1068896" y="735544"/>
              <a:chExt cx="5087280" cy="3924438"/>
            </a:xfrm>
          </p:grpSpPr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06F8EF67-7A5A-4D27-B0D1-FFF065CF1DB0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AB6FC13-563D-4B03-A930-93DADC698683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0388527-B6E7-4653-BA05-7281CEEAB72C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Conector de Seta Reta 107">
                <a:extLst>
                  <a:ext uri="{FF2B5EF4-FFF2-40B4-BE49-F238E27FC236}">
                    <a16:creationId xmlns:a16="http://schemas.microsoft.com/office/drawing/2014/main" id="{51B3070F-F997-4CB0-9557-A1E6576BFA4E}"/>
                  </a:ext>
                </a:extLst>
              </p:cNvPr>
              <p:cNvCxnSpPr>
                <a:cxnSpLocks/>
                <a:stCxn id="105" idx="6"/>
                <a:endCxn id="121" idx="2"/>
              </p:cNvCxnSpPr>
              <p:nvPr/>
            </p:nvCxnSpPr>
            <p:spPr>
              <a:xfrm>
                <a:off x="4058445" y="987572"/>
                <a:ext cx="1593675" cy="16569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8E9F2AC9-508C-4379-887F-BD784C6D241D}"/>
                  </a:ext>
                </a:extLst>
              </p:cNvPr>
              <p:cNvCxnSpPr>
                <a:cxnSpLocks/>
                <a:stCxn id="106" idx="6"/>
                <a:endCxn id="121" idx="2"/>
              </p:cNvCxnSpPr>
              <p:nvPr/>
            </p:nvCxnSpPr>
            <p:spPr>
              <a:xfrm>
                <a:off x="4058445" y="2628346"/>
                <a:ext cx="1593675" cy="16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de Seta Reta 109">
                <a:extLst>
                  <a:ext uri="{FF2B5EF4-FFF2-40B4-BE49-F238E27FC236}">
                    <a16:creationId xmlns:a16="http://schemas.microsoft.com/office/drawing/2014/main" id="{B07D152D-523B-4860-934C-540099F13766}"/>
                  </a:ext>
                </a:extLst>
              </p:cNvPr>
              <p:cNvCxnSpPr>
                <a:cxnSpLocks/>
                <a:stCxn id="107" idx="6"/>
                <a:endCxn id="121" idx="2"/>
              </p:cNvCxnSpPr>
              <p:nvPr/>
            </p:nvCxnSpPr>
            <p:spPr>
              <a:xfrm flipV="1">
                <a:off x="4058445" y="2644508"/>
                <a:ext cx="1593675" cy="17634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54E03511-7A1C-40A5-B7A6-84ED4582A02B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2B85BA1-EA48-43A9-B8EE-7FD2C336CDA7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Conector de Seta Reta 112">
                <a:extLst>
                  <a:ext uri="{FF2B5EF4-FFF2-40B4-BE49-F238E27FC236}">
                    <a16:creationId xmlns:a16="http://schemas.microsoft.com/office/drawing/2014/main" id="{63B64AD9-05B9-493D-8507-E2C53E01D3E4}"/>
                  </a:ext>
                </a:extLst>
              </p:cNvPr>
              <p:cNvCxnSpPr>
                <a:stCxn id="111" idx="6"/>
                <a:endCxn id="105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de Seta Reta 113">
                <a:extLst>
                  <a:ext uri="{FF2B5EF4-FFF2-40B4-BE49-F238E27FC236}">
                    <a16:creationId xmlns:a16="http://schemas.microsoft.com/office/drawing/2014/main" id="{333DB5BA-00F7-4C8E-A345-777C59261470}"/>
                  </a:ext>
                </a:extLst>
              </p:cNvPr>
              <p:cNvCxnSpPr>
                <a:stCxn id="111" idx="6"/>
                <a:endCxn id="106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de Seta Reta 114">
                <a:extLst>
                  <a:ext uri="{FF2B5EF4-FFF2-40B4-BE49-F238E27FC236}">
                    <a16:creationId xmlns:a16="http://schemas.microsoft.com/office/drawing/2014/main" id="{C504E068-D7BA-4F6D-8B64-01A4C243EE62}"/>
                  </a:ext>
                </a:extLst>
              </p:cNvPr>
              <p:cNvCxnSpPr>
                <a:stCxn id="111" idx="6"/>
                <a:endCxn id="107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de Seta Reta 115">
                <a:extLst>
                  <a:ext uri="{FF2B5EF4-FFF2-40B4-BE49-F238E27FC236}">
                    <a16:creationId xmlns:a16="http://schemas.microsoft.com/office/drawing/2014/main" id="{C8673D53-C8E1-4166-B535-091D031C3F39}"/>
                  </a:ext>
                </a:extLst>
              </p:cNvPr>
              <p:cNvCxnSpPr>
                <a:stCxn id="112" idx="6"/>
                <a:endCxn id="105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6471DC82-8312-4795-9A37-4D4E63B17C10}"/>
                  </a:ext>
                </a:extLst>
              </p:cNvPr>
              <p:cNvCxnSpPr>
                <a:stCxn id="112" idx="6"/>
                <a:endCxn id="106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de Seta Reta 117">
                <a:extLst>
                  <a:ext uri="{FF2B5EF4-FFF2-40B4-BE49-F238E27FC236}">
                    <a16:creationId xmlns:a16="http://schemas.microsoft.com/office/drawing/2014/main" id="{D38EE2D8-24B7-4F20-A3A2-34A088AAAE64}"/>
                  </a:ext>
                </a:extLst>
              </p:cNvPr>
              <p:cNvCxnSpPr>
                <a:stCxn id="112" idx="6"/>
                <a:endCxn id="107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BC9FCB7-5399-4C37-A09E-DD53F67EAB8B}"/>
                  </a:ext>
                </a:extLst>
              </p:cNvPr>
              <p:cNvSpPr txBox="1"/>
              <p:nvPr/>
            </p:nvSpPr>
            <p:spPr>
              <a:xfrm>
                <a:off x="1116772" y="1883433"/>
                <a:ext cx="440646" cy="4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120" name="CaixaDeTexto 119">
                <a:extLst>
                  <a:ext uri="{FF2B5EF4-FFF2-40B4-BE49-F238E27FC236}">
                    <a16:creationId xmlns:a16="http://schemas.microsoft.com/office/drawing/2014/main" id="{86063272-826B-4ADA-94AC-9DDC3DBDA5F4}"/>
                  </a:ext>
                </a:extLst>
              </p:cNvPr>
              <p:cNvSpPr txBox="1"/>
              <p:nvPr/>
            </p:nvSpPr>
            <p:spPr>
              <a:xfrm>
                <a:off x="1115148" y="3306925"/>
                <a:ext cx="440646" cy="4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69AE4F6E-ABBE-405B-A1AD-0584A763762D}"/>
                  </a:ext>
                </a:extLst>
              </p:cNvPr>
              <p:cNvSpPr/>
              <p:nvPr/>
            </p:nvSpPr>
            <p:spPr>
              <a:xfrm>
                <a:off x="5652120" y="2392480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97408CB-4271-4FC0-84CA-BC2E90B65104}"/>
                </a:ext>
              </a:extLst>
            </p:cNvPr>
            <p:cNvSpPr txBox="1"/>
            <p:nvPr/>
          </p:nvSpPr>
          <p:spPr>
            <a:xfrm>
              <a:off x="3141661" y="1076582"/>
              <a:ext cx="1337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-0.114</a:t>
              </a:r>
            </a:p>
          </p:txBody>
        </p:sp>
      </p:grp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091CC4A-3AD7-4C75-84A3-86F653CEA126}"/>
              </a:ext>
            </a:extLst>
          </p:cNvPr>
          <p:cNvSpPr txBox="1"/>
          <p:nvPr/>
        </p:nvSpPr>
        <p:spPr>
          <a:xfrm>
            <a:off x="6145305" y="293801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0.484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AE01F7-69DA-4AAB-B312-DEBFEF4365D2}"/>
              </a:ext>
            </a:extLst>
          </p:cNvPr>
          <p:cNvSpPr txBox="1"/>
          <p:nvPr/>
        </p:nvSpPr>
        <p:spPr>
          <a:xfrm>
            <a:off x="2209895" y="2539852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0.5 * (-0.098) + 0.589 * 0.139 + </a:t>
            </a:r>
          </a:p>
          <a:p>
            <a:r>
              <a:rPr lang="pt-BR" sz="1200" dirty="0"/>
              <a:t>0.396 * 0.139 + 0.484 * (-0.114) = </a:t>
            </a:r>
            <a:r>
              <a:rPr lang="pt-BR" sz="1200" b="1" dirty="0"/>
              <a:t>0.032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98B4601C-6B5F-4AED-8D6D-B24133E6C440}"/>
                  </a:ext>
                </a:extLst>
              </p:cNvPr>
              <p:cNvSpPr txBox="1"/>
              <p:nvPr/>
            </p:nvSpPr>
            <p:spPr>
              <a:xfrm>
                <a:off x="2671632" y="370429"/>
                <a:ext cx="28595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sz="11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𝒆𝒏𝒕𝒓𝒂𝒅𝒂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98B4601C-6B5F-4AED-8D6D-B24133E6C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32" y="370429"/>
                <a:ext cx="2859501" cy="338554"/>
              </a:xfrm>
              <a:prstGeom prst="rect">
                <a:avLst/>
              </a:prstGeom>
              <a:blipFill>
                <a:blip r:embed="rId2"/>
                <a:stretch>
                  <a:fillRect l="-881" t="-3571" r="-441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7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572155E-865A-40C5-83E1-15A3D418475B}"/>
              </a:ext>
            </a:extLst>
          </p:cNvPr>
          <p:cNvGrpSpPr/>
          <p:nvPr/>
        </p:nvGrpSpPr>
        <p:grpSpPr>
          <a:xfrm>
            <a:off x="35497" y="337220"/>
            <a:ext cx="4443391" cy="2340262"/>
            <a:chOff x="35496" y="51470"/>
            <a:chExt cx="4443391" cy="234026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0D4705F4-ADB1-432A-A399-F865346C2F37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35496" y="663536"/>
              <a:chExt cx="5112568" cy="3924438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5089A27-0006-4FF3-B607-14C301CBEE38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640FD58F-1C76-4C2F-928C-DFCA596C2B30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571F0600-78F4-4378-9D37-872EA142A2A6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13B9AE41-96CC-4E9E-B6DC-61E2C421AC71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Conector de Seta Reta 28">
                  <a:extLst>
                    <a:ext uri="{FF2B5EF4-FFF2-40B4-BE49-F238E27FC236}">
                      <a16:creationId xmlns:a16="http://schemas.microsoft.com/office/drawing/2014/main" id="{5B8D536F-BB11-4309-A31C-70B24D0D995C}"/>
                    </a:ext>
                  </a:extLst>
                </p:cNvPr>
                <p:cNvCxnSpPr>
                  <a:cxnSpLocks/>
                  <a:stCxn id="26" idx="6"/>
                  <a:endCxn id="42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>
                  <a:extLst>
                    <a:ext uri="{FF2B5EF4-FFF2-40B4-BE49-F238E27FC236}">
                      <a16:creationId xmlns:a16="http://schemas.microsoft.com/office/drawing/2014/main" id="{93170F5C-2828-4D26-908E-6B01152F3299}"/>
                    </a:ext>
                  </a:extLst>
                </p:cNvPr>
                <p:cNvCxnSpPr>
                  <a:cxnSpLocks/>
                  <a:stCxn id="27" idx="6"/>
                  <a:endCxn id="42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de Seta Reta 30">
                  <a:extLst>
                    <a:ext uri="{FF2B5EF4-FFF2-40B4-BE49-F238E27FC236}">
                      <a16:creationId xmlns:a16="http://schemas.microsoft.com/office/drawing/2014/main" id="{108F7A31-656D-420F-A738-54647AF02045}"/>
                    </a:ext>
                  </a:extLst>
                </p:cNvPr>
                <p:cNvCxnSpPr>
                  <a:cxnSpLocks/>
                  <a:stCxn id="28" idx="6"/>
                  <a:endCxn id="42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57F8FE5D-83E9-4E3D-ACD9-B590B41E84F6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134938F6-C2AD-4692-A7C5-76EF08FD7D8F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Conector de Seta Reta 33">
                  <a:extLst>
                    <a:ext uri="{FF2B5EF4-FFF2-40B4-BE49-F238E27FC236}">
                      <a16:creationId xmlns:a16="http://schemas.microsoft.com/office/drawing/2014/main" id="{044F5F00-4F29-4063-8D5C-91DFBC91AB6C}"/>
                    </a:ext>
                  </a:extLst>
                </p:cNvPr>
                <p:cNvCxnSpPr>
                  <a:stCxn id="32" idx="6"/>
                  <a:endCxn id="26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de Seta Reta 34">
                  <a:extLst>
                    <a:ext uri="{FF2B5EF4-FFF2-40B4-BE49-F238E27FC236}">
                      <a16:creationId xmlns:a16="http://schemas.microsoft.com/office/drawing/2014/main" id="{538847C1-9BA9-4980-9ADC-C7EE3C4E1562}"/>
                    </a:ext>
                  </a:extLst>
                </p:cNvPr>
                <p:cNvCxnSpPr>
                  <a:stCxn id="32" idx="6"/>
                  <a:endCxn id="27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de Seta Reta 35">
                  <a:extLst>
                    <a:ext uri="{FF2B5EF4-FFF2-40B4-BE49-F238E27FC236}">
                      <a16:creationId xmlns:a16="http://schemas.microsoft.com/office/drawing/2014/main" id="{9543CD5D-2B13-431B-9990-071A50AAC8A6}"/>
                    </a:ext>
                  </a:extLst>
                </p:cNvPr>
                <p:cNvCxnSpPr>
                  <a:stCxn id="32" idx="6"/>
                  <a:endCxn id="28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77C88809-763F-476D-A4E7-5400C98103AA}"/>
                    </a:ext>
                  </a:extLst>
                </p:cNvPr>
                <p:cNvCxnSpPr>
                  <a:stCxn id="33" idx="6"/>
                  <a:endCxn id="26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10FF8F21-7207-453F-85D9-CC53516D77AA}"/>
                    </a:ext>
                  </a:extLst>
                </p:cNvPr>
                <p:cNvCxnSpPr>
                  <a:stCxn id="33" idx="6"/>
                  <a:endCxn id="27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de Seta Reta 38">
                  <a:extLst>
                    <a:ext uri="{FF2B5EF4-FFF2-40B4-BE49-F238E27FC236}">
                      <a16:creationId xmlns:a16="http://schemas.microsoft.com/office/drawing/2014/main" id="{1B997D29-48DA-45FE-8EA7-950F08E0FE98}"/>
                    </a:ext>
                  </a:extLst>
                </p:cNvPr>
                <p:cNvCxnSpPr>
                  <a:stCxn id="33" idx="6"/>
                  <a:endCxn id="28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B97ABEBA-BF3E-4C7C-A9A7-D1888B40BF44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ED24D47-7702-4575-A2BF-3B77B65BF7E7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50A5B102-8253-4E6F-8654-50E37225DB7E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5A579ADE-0F2D-4FC6-A244-B5D267936821}"/>
                  </a:ext>
                </a:extLst>
              </p:cNvPr>
              <p:cNvSpPr txBox="1"/>
              <p:nvPr/>
            </p:nvSpPr>
            <p:spPr>
              <a:xfrm>
                <a:off x="2488139" y="2374983"/>
                <a:ext cx="642011" cy="425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/>
                  <a:t>0.5</a:t>
                </a: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6200323-BAA2-46A2-B492-EEF576B137BD}"/>
                </a:ext>
              </a:extLst>
            </p:cNvPr>
            <p:cNvSpPr txBox="1"/>
            <p:nvPr/>
          </p:nvSpPr>
          <p:spPr>
            <a:xfrm>
              <a:off x="3141661" y="1076582"/>
              <a:ext cx="1337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-0.098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192EDBB-DC6B-4A8F-AC74-705972CB31A8}"/>
              </a:ext>
            </a:extLst>
          </p:cNvPr>
          <p:cNvGrpSpPr/>
          <p:nvPr/>
        </p:nvGrpSpPr>
        <p:grpSpPr>
          <a:xfrm>
            <a:off x="4665113" y="373222"/>
            <a:ext cx="4376064" cy="2340262"/>
            <a:chOff x="35496" y="51470"/>
            <a:chExt cx="4376064" cy="2340262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67741DCF-1A22-4876-9140-33CEE37A7262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35496" y="663536"/>
              <a:chExt cx="5112568" cy="3924438"/>
            </a:xfrm>
          </p:grpSpPr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E8AF7740-228A-41B4-9F21-EAADAE0BAC45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76CD8D9B-44EF-4640-B10E-952812151EB6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A083D850-BAB7-404D-A4EB-D63C37FC194F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1351D025-787C-4708-881D-6DDEBF2A6FE8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Conector de Seta Reta 87">
                  <a:extLst>
                    <a:ext uri="{FF2B5EF4-FFF2-40B4-BE49-F238E27FC236}">
                      <a16:creationId xmlns:a16="http://schemas.microsoft.com/office/drawing/2014/main" id="{1C931BD3-9095-4995-B957-8A1FA10DE768}"/>
                    </a:ext>
                  </a:extLst>
                </p:cNvPr>
                <p:cNvCxnSpPr>
                  <a:cxnSpLocks/>
                  <a:stCxn id="85" idx="6"/>
                  <a:endCxn id="101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de Seta Reta 88">
                  <a:extLst>
                    <a:ext uri="{FF2B5EF4-FFF2-40B4-BE49-F238E27FC236}">
                      <a16:creationId xmlns:a16="http://schemas.microsoft.com/office/drawing/2014/main" id="{1199334C-126B-4DE2-B67F-31D59B1A5420}"/>
                    </a:ext>
                  </a:extLst>
                </p:cNvPr>
                <p:cNvCxnSpPr>
                  <a:cxnSpLocks/>
                  <a:stCxn id="86" idx="6"/>
                  <a:endCxn id="101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ector de Seta Reta 89">
                  <a:extLst>
                    <a:ext uri="{FF2B5EF4-FFF2-40B4-BE49-F238E27FC236}">
                      <a16:creationId xmlns:a16="http://schemas.microsoft.com/office/drawing/2014/main" id="{F0D215B0-9E8A-44D2-A527-64F96F1C9881}"/>
                    </a:ext>
                  </a:extLst>
                </p:cNvPr>
                <p:cNvCxnSpPr>
                  <a:cxnSpLocks/>
                  <a:stCxn id="87" idx="6"/>
                  <a:endCxn id="101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FBAC758D-3B76-498D-A699-C1734078A7B2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5AE7B8E3-1DB8-40A7-B328-111F6975AA6A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" name="Conector de Seta Reta 92">
                  <a:extLst>
                    <a:ext uri="{FF2B5EF4-FFF2-40B4-BE49-F238E27FC236}">
                      <a16:creationId xmlns:a16="http://schemas.microsoft.com/office/drawing/2014/main" id="{765F3F7D-48EA-452A-BB46-C8EA8D14298C}"/>
                    </a:ext>
                  </a:extLst>
                </p:cNvPr>
                <p:cNvCxnSpPr>
                  <a:stCxn id="91" idx="6"/>
                  <a:endCxn id="85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ector de Seta Reta 93">
                  <a:extLst>
                    <a:ext uri="{FF2B5EF4-FFF2-40B4-BE49-F238E27FC236}">
                      <a16:creationId xmlns:a16="http://schemas.microsoft.com/office/drawing/2014/main" id="{11F3E318-226B-4507-8BD1-B8642C0F7762}"/>
                    </a:ext>
                  </a:extLst>
                </p:cNvPr>
                <p:cNvCxnSpPr>
                  <a:stCxn id="91" idx="6"/>
                  <a:endCxn id="86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de Seta Reta 94">
                  <a:extLst>
                    <a:ext uri="{FF2B5EF4-FFF2-40B4-BE49-F238E27FC236}">
                      <a16:creationId xmlns:a16="http://schemas.microsoft.com/office/drawing/2014/main" id="{CA1545FC-DCA3-431E-A11F-4A3B6F186C2D}"/>
                    </a:ext>
                  </a:extLst>
                </p:cNvPr>
                <p:cNvCxnSpPr>
                  <a:stCxn id="91" idx="6"/>
                  <a:endCxn id="87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de Seta Reta 95">
                  <a:extLst>
                    <a:ext uri="{FF2B5EF4-FFF2-40B4-BE49-F238E27FC236}">
                      <a16:creationId xmlns:a16="http://schemas.microsoft.com/office/drawing/2014/main" id="{96CD5C4A-29D0-4750-96E6-B9880B117713}"/>
                    </a:ext>
                  </a:extLst>
                </p:cNvPr>
                <p:cNvCxnSpPr>
                  <a:stCxn id="92" idx="6"/>
                  <a:endCxn id="85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de Seta Reta 96">
                  <a:extLst>
                    <a:ext uri="{FF2B5EF4-FFF2-40B4-BE49-F238E27FC236}">
                      <a16:creationId xmlns:a16="http://schemas.microsoft.com/office/drawing/2014/main" id="{F65325B3-F03D-4B93-A4BA-A8D253A0A4F7}"/>
                    </a:ext>
                  </a:extLst>
                </p:cNvPr>
                <p:cNvCxnSpPr>
                  <a:stCxn id="92" idx="6"/>
                  <a:endCxn id="86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de Seta Reta 97">
                  <a:extLst>
                    <a:ext uri="{FF2B5EF4-FFF2-40B4-BE49-F238E27FC236}">
                      <a16:creationId xmlns:a16="http://schemas.microsoft.com/office/drawing/2014/main" id="{007223B4-C43A-4223-A8A3-4096CD6D56B8}"/>
                    </a:ext>
                  </a:extLst>
                </p:cNvPr>
                <p:cNvCxnSpPr>
                  <a:stCxn id="92" idx="6"/>
                  <a:endCxn id="87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CaixaDeTexto 98">
                  <a:extLst>
                    <a:ext uri="{FF2B5EF4-FFF2-40B4-BE49-F238E27FC236}">
                      <a16:creationId xmlns:a16="http://schemas.microsoft.com/office/drawing/2014/main" id="{643C96C4-97C5-41CE-9FD4-B93425164BFB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3DB374E9-3873-469D-B6E7-2B9060F19005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1</a:t>
                  </a:r>
                  <a:endParaRPr lang="pt-BR" dirty="0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AB4BB481-F855-4C39-A601-F04ADA16EA50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CE018554-F4EB-4960-9348-FE46F8F64933}"/>
                  </a:ext>
                </a:extLst>
              </p:cNvPr>
              <p:cNvSpPr txBox="1"/>
              <p:nvPr/>
            </p:nvSpPr>
            <p:spPr>
              <a:xfrm>
                <a:off x="2425492" y="2377996"/>
                <a:ext cx="763582" cy="361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0.360</a:t>
                </a: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00273D44-2C43-4D19-BF81-99AEF52720B5}"/>
                </a:ext>
              </a:extLst>
            </p:cNvPr>
            <p:cNvSpPr txBox="1"/>
            <p:nvPr/>
          </p:nvSpPr>
          <p:spPr>
            <a:xfrm>
              <a:off x="3141661" y="1076582"/>
              <a:ext cx="1269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0.139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9AEAE3E-8E9A-40D3-A770-EB87D5D30B96}"/>
              </a:ext>
            </a:extLst>
          </p:cNvPr>
          <p:cNvGrpSpPr/>
          <p:nvPr/>
        </p:nvGrpSpPr>
        <p:grpSpPr>
          <a:xfrm>
            <a:off x="35496" y="2821494"/>
            <a:ext cx="4376064" cy="2340262"/>
            <a:chOff x="35496" y="51470"/>
            <a:chExt cx="4376064" cy="2340262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89E617B2-423A-4902-ABF8-CD9DC31976DA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35496" y="663536"/>
              <a:chExt cx="5112568" cy="3924438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6688C7A0-0B7F-4EBE-AB24-0ACCF98F0EC1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32994F54-2F9A-4210-887E-029649ECA2C7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BD4F56A6-F60F-42F9-867B-8797C1E59866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08EA2DB7-977D-4A0D-9E88-BA7F922C89BC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Conector de Seta Reta 59">
                  <a:extLst>
                    <a:ext uri="{FF2B5EF4-FFF2-40B4-BE49-F238E27FC236}">
                      <a16:creationId xmlns:a16="http://schemas.microsoft.com/office/drawing/2014/main" id="{3CF8CC87-282F-4979-AA96-CAC847471FD4}"/>
                    </a:ext>
                  </a:extLst>
                </p:cNvPr>
                <p:cNvCxnSpPr>
                  <a:cxnSpLocks/>
                  <a:stCxn id="57" idx="6"/>
                  <a:endCxn id="73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de Seta Reta 60">
                  <a:extLst>
                    <a:ext uri="{FF2B5EF4-FFF2-40B4-BE49-F238E27FC236}">
                      <a16:creationId xmlns:a16="http://schemas.microsoft.com/office/drawing/2014/main" id="{09829DF8-E37E-4CFB-94FB-124D7304DA26}"/>
                    </a:ext>
                  </a:extLst>
                </p:cNvPr>
                <p:cNvCxnSpPr>
                  <a:cxnSpLocks/>
                  <a:stCxn id="58" idx="6"/>
                  <a:endCxn id="73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de Seta Reta 61">
                  <a:extLst>
                    <a:ext uri="{FF2B5EF4-FFF2-40B4-BE49-F238E27FC236}">
                      <a16:creationId xmlns:a16="http://schemas.microsoft.com/office/drawing/2014/main" id="{FFA7896D-E6ED-4D14-BFDD-62C0BBB1F9C8}"/>
                    </a:ext>
                  </a:extLst>
                </p:cNvPr>
                <p:cNvCxnSpPr>
                  <a:cxnSpLocks/>
                  <a:stCxn id="59" idx="6"/>
                  <a:endCxn id="73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6731893-4514-45AF-8A74-F1C77CF81FDD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4D520A6A-23CB-4C96-A346-D48E2DA5C95A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Conector de Seta Reta 64">
                  <a:extLst>
                    <a:ext uri="{FF2B5EF4-FFF2-40B4-BE49-F238E27FC236}">
                      <a16:creationId xmlns:a16="http://schemas.microsoft.com/office/drawing/2014/main" id="{2B4A1BC1-0D30-4308-99AF-128130E1FF69}"/>
                    </a:ext>
                  </a:extLst>
                </p:cNvPr>
                <p:cNvCxnSpPr>
                  <a:stCxn id="63" idx="6"/>
                  <a:endCxn id="57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de Seta Reta 65">
                  <a:extLst>
                    <a:ext uri="{FF2B5EF4-FFF2-40B4-BE49-F238E27FC236}">
                      <a16:creationId xmlns:a16="http://schemas.microsoft.com/office/drawing/2014/main" id="{82A9538D-BCF3-45D3-AE87-A64817C65C65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de Seta Reta 66">
                  <a:extLst>
                    <a:ext uri="{FF2B5EF4-FFF2-40B4-BE49-F238E27FC236}">
                      <a16:creationId xmlns:a16="http://schemas.microsoft.com/office/drawing/2014/main" id="{2B33C917-D35F-451E-BB86-3D0AF8119705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de Seta Reta 67">
                  <a:extLst>
                    <a:ext uri="{FF2B5EF4-FFF2-40B4-BE49-F238E27FC236}">
                      <a16:creationId xmlns:a16="http://schemas.microsoft.com/office/drawing/2014/main" id="{F53C4E49-3EA7-48D3-AE77-751172440D8C}"/>
                    </a:ext>
                  </a:extLst>
                </p:cNvPr>
                <p:cNvCxnSpPr>
                  <a:stCxn id="64" idx="6"/>
                  <a:endCxn id="57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de Seta Reta 68">
                  <a:extLst>
                    <a:ext uri="{FF2B5EF4-FFF2-40B4-BE49-F238E27FC236}">
                      <a16:creationId xmlns:a16="http://schemas.microsoft.com/office/drawing/2014/main" id="{7B3C4B51-7E72-42B8-B373-04269B59759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de Seta Reta 69">
                  <a:extLst>
                    <a:ext uri="{FF2B5EF4-FFF2-40B4-BE49-F238E27FC236}">
                      <a16:creationId xmlns:a16="http://schemas.microsoft.com/office/drawing/2014/main" id="{E558D067-9454-4F0C-8623-9B15668E0E2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E85F167F-A150-45E2-8F4B-FE8981849D92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1</a:t>
                  </a:r>
                  <a:endParaRPr lang="pt-BR" dirty="0"/>
                </a:p>
              </p:txBody>
            </p:sp>
            <p:sp>
              <p:nvSpPr>
                <p:cNvPr id="72" name="CaixaDeTexto 71">
                  <a:extLst>
                    <a:ext uri="{FF2B5EF4-FFF2-40B4-BE49-F238E27FC236}">
                      <a16:creationId xmlns:a16="http://schemas.microsoft.com/office/drawing/2014/main" id="{6DBDBAA1-5F27-4215-B16D-74C7B2D80200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id="{6EA360A8-DFED-4734-8CE5-F008592B693C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76D3833-7A19-4D1E-B2BF-B991DCF6FFA3}"/>
                  </a:ext>
                </a:extLst>
              </p:cNvPr>
              <p:cNvSpPr txBox="1"/>
              <p:nvPr/>
            </p:nvSpPr>
            <p:spPr>
              <a:xfrm>
                <a:off x="2423988" y="2377996"/>
                <a:ext cx="763582" cy="361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0.323</a:t>
                </a:r>
              </a:p>
            </p:txBody>
          </p: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2B6009A-CCC5-4B2C-BCDA-AFCD1A0DEAC8}"/>
                </a:ext>
              </a:extLst>
            </p:cNvPr>
            <p:cNvSpPr txBox="1"/>
            <p:nvPr/>
          </p:nvSpPr>
          <p:spPr>
            <a:xfrm>
              <a:off x="3141661" y="1076582"/>
              <a:ext cx="1269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0.139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C47AF3D0-C726-48A2-BD3C-059FBF344BBB}"/>
              </a:ext>
            </a:extLst>
          </p:cNvPr>
          <p:cNvGrpSpPr/>
          <p:nvPr/>
        </p:nvGrpSpPr>
        <p:grpSpPr>
          <a:xfrm>
            <a:off x="4665114" y="2893502"/>
            <a:ext cx="4443391" cy="2340262"/>
            <a:chOff x="35496" y="51470"/>
            <a:chExt cx="4443391" cy="2340262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84ECCB9C-8AEC-41C3-9241-054DBAEEEF87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1068896" y="735544"/>
              <a:chExt cx="5087280" cy="3924438"/>
            </a:xfrm>
          </p:grpSpPr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06F8EF67-7A5A-4D27-B0D1-FFF065CF1DB0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AB6FC13-563D-4B03-A930-93DADC698683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0388527-B6E7-4653-BA05-7281CEEAB72C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Conector de Seta Reta 107">
                <a:extLst>
                  <a:ext uri="{FF2B5EF4-FFF2-40B4-BE49-F238E27FC236}">
                    <a16:creationId xmlns:a16="http://schemas.microsoft.com/office/drawing/2014/main" id="{51B3070F-F997-4CB0-9557-A1E6576BFA4E}"/>
                  </a:ext>
                </a:extLst>
              </p:cNvPr>
              <p:cNvCxnSpPr>
                <a:cxnSpLocks/>
                <a:stCxn id="105" idx="6"/>
                <a:endCxn id="121" idx="2"/>
              </p:cNvCxnSpPr>
              <p:nvPr/>
            </p:nvCxnSpPr>
            <p:spPr>
              <a:xfrm>
                <a:off x="4058445" y="987572"/>
                <a:ext cx="1593675" cy="16569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8E9F2AC9-508C-4379-887F-BD784C6D241D}"/>
                  </a:ext>
                </a:extLst>
              </p:cNvPr>
              <p:cNvCxnSpPr>
                <a:cxnSpLocks/>
                <a:stCxn id="106" idx="6"/>
                <a:endCxn id="121" idx="2"/>
              </p:cNvCxnSpPr>
              <p:nvPr/>
            </p:nvCxnSpPr>
            <p:spPr>
              <a:xfrm>
                <a:off x="4058445" y="2628346"/>
                <a:ext cx="1593675" cy="16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de Seta Reta 109">
                <a:extLst>
                  <a:ext uri="{FF2B5EF4-FFF2-40B4-BE49-F238E27FC236}">
                    <a16:creationId xmlns:a16="http://schemas.microsoft.com/office/drawing/2014/main" id="{B07D152D-523B-4860-934C-540099F13766}"/>
                  </a:ext>
                </a:extLst>
              </p:cNvPr>
              <p:cNvCxnSpPr>
                <a:cxnSpLocks/>
                <a:stCxn id="107" idx="6"/>
                <a:endCxn id="121" idx="2"/>
              </p:cNvCxnSpPr>
              <p:nvPr/>
            </p:nvCxnSpPr>
            <p:spPr>
              <a:xfrm flipV="1">
                <a:off x="4058445" y="2644508"/>
                <a:ext cx="1593675" cy="17634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54E03511-7A1C-40A5-B7A6-84ED4582A02B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2B85BA1-EA48-43A9-B8EE-7FD2C336CDA7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Conector de Seta Reta 112">
                <a:extLst>
                  <a:ext uri="{FF2B5EF4-FFF2-40B4-BE49-F238E27FC236}">
                    <a16:creationId xmlns:a16="http://schemas.microsoft.com/office/drawing/2014/main" id="{63B64AD9-05B9-493D-8507-E2C53E01D3E4}"/>
                  </a:ext>
                </a:extLst>
              </p:cNvPr>
              <p:cNvCxnSpPr>
                <a:stCxn id="111" idx="6"/>
                <a:endCxn id="105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de Seta Reta 113">
                <a:extLst>
                  <a:ext uri="{FF2B5EF4-FFF2-40B4-BE49-F238E27FC236}">
                    <a16:creationId xmlns:a16="http://schemas.microsoft.com/office/drawing/2014/main" id="{333DB5BA-00F7-4C8E-A345-777C59261470}"/>
                  </a:ext>
                </a:extLst>
              </p:cNvPr>
              <p:cNvCxnSpPr>
                <a:stCxn id="111" idx="6"/>
                <a:endCxn id="106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de Seta Reta 114">
                <a:extLst>
                  <a:ext uri="{FF2B5EF4-FFF2-40B4-BE49-F238E27FC236}">
                    <a16:creationId xmlns:a16="http://schemas.microsoft.com/office/drawing/2014/main" id="{C504E068-D7BA-4F6D-8B64-01A4C243EE62}"/>
                  </a:ext>
                </a:extLst>
              </p:cNvPr>
              <p:cNvCxnSpPr>
                <a:stCxn id="111" idx="6"/>
                <a:endCxn id="107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de Seta Reta 115">
                <a:extLst>
                  <a:ext uri="{FF2B5EF4-FFF2-40B4-BE49-F238E27FC236}">
                    <a16:creationId xmlns:a16="http://schemas.microsoft.com/office/drawing/2014/main" id="{C8673D53-C8E1-4166-B535-091D031C3F39}"/>
                  </a:ext>
                </a:extLst>
              </p:cNvPr>
              <p:cNvCxnSpPr>
                <a:stCxn id="112" idx="6"/>
                <a:endCxn id="105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6471DC82-8312-4795-9A37-4D4E63B17C10}"/>
                  </a:ext>
                </a:extLst>
              </p:cNvPr>
              <p:cNvCxnSpPr>
                <a:stCxn id="112" idx="6"/>
                <a:endCxn id="106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de Seta Reta 117">
                <a:extLst>
                  <a:ext uri="{FF2B5EF4-FFF2-40B4-BE49-F238E27FC236}">
                    <a16:creationId xmlns:a16="http://schemas.microsoft.com/office/drawing/2014/main" id="{D38EE2D8-24B7-4F20-A3A2-34A088AAAE64}"/>
                  </a:ext>
                </a:extLst>
              </p:cNvPr>
              <p:cNvCxnSpPr>
                <a:stCxn id="112" idx="6"/>
                <a:endCxn id="107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BC9FCB7-5399-4C37-A09E-DD53F67EAB8B}"/>
                  </a:ext>
                </a:extLst>
              </p:cNvPr>
              <p:cNvSpPr txBox="1"/>
              <p:nvPr/>
            </p:nvSpPr>
            <p:spPr>
              <a:xfrm>
                <a:off x="1116772" y="1883433"/>
                <a:ext cx="440646" cy="4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120" name="CaixaDeTexto 119">
                <a:extLst>
                  <a:ext uri="{FF2B5EF4-FFF2-40B4-BE49-F238E27FC236}">
                    <a16:creationId xmlns:a16="http://schemas.microsoft.com/office/drawing/2014/main" id="{86063272-826B-4ADA-94AC-9DDC3DBDA5F4}"/>
                  </a:ext>
                </a:extLst>
              </p:cNvPr>
              <p:cNvSpPr txBox="1"/>
              <p:nvPr/>
            </p:nvSpPr>
            <p:spPr>
              <a:xfrm>
                <a:off x="1115148" y="3306925"/>
                <a:ext cx="440646" cy="4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69AE4F6E-ABBE-405B-A1AD-0584A763762D}"/>
                  </a:ext>
                </a:extLst>
              </p:cNvPr>
              <p:cNvSpPr/>
              <p:nvPr/>
            </p:nvSpPr>
            <p:spPr>
              <a:xfrm>
                <a:off x="5652120" y="2392480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97408CB-4271-4FC0-84CA-BC2E90B65104}"/>
                </a:ext>
              </a:extLst>
            </p:cNvPr>
            <p:cNvSpPr txBox="1"/>
            <p:nvPr/>
          </p:nvSpPr>
          <p:spPr>
            <a:xfrm>
              <a:off x="3141661" y="1076582"/>
              <a:ext cx="1337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-0.114</a:t>
              </a:r>
            </a:p>
          </p:txBody>
        </p:sp>
      </p:grp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091CC4A-3AD7-4C75-84A3-86F653CEA126}"/>
              </a:ext>
            </a:extLst>
          </p:cNvPr>
          <p:cNvSpPr txBox="1"/>
          <p:nvPr/>
        </p:nvSpPr>
        <p:spPr>
          <a:xfrm>
            <a:off x="6145305" y="391588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0.211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AE01F7-69DA-4AAB-B312-DEBFEF4365D2}"/>
              </a:ext>
            </a:extLst>
          </p:cNvPr>
          <p:cNvSpPr txBox="1"/>
          <p:nvPr/>
        </p:nvSpPr>
        <p:spPr>
          <a:xfrm>
            <a:off x="2209895" y="2539852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0.5 * (-0.098) + 0.360 * 0.139 + </a:t>
            </a:r>
          </a:p>
          <a:p>
            <a:r>
              <a:rPr lang="pt-BR" sz="1200" dirty="0"/>
              <a:t>0.323 * 0.139 + 0.211 * (-0.114) = </a:t>
            </a:r>
            <a:r>
              <a:rPr lang="pt-BR" sz="1200" b="1" dirty="0"/>
              <a:t>0.022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BAEEB874-B9E9-41A6-82A2-CD2D7EEBF357}"/>
                  </a:ext>
                </a:extLst>
              </p:cNvPr>
              <p:cNvSpPr txBox="1"/>
              <p:nvPr/>
            </p:nvSpPr>
            <p:spPr>
              <a:xfrm>
                <a:off x="2671632" y="370429"/>
                <a:ext cx="28595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sz="11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𝒆𝒏𝒕𝒓𝒂𝒅𝒂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BAEEB874-B9E9-41A6-82A2-CD2D7EEBF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32" y="370429"/>
                <a:ext cx="2859501" cy="338554"/>
              </a:xfrm>
              <a:prstGeom prst="rect">
                <a:avLst/>
              </a:prstGeom>
              <a:blipFill>
                <a:blip r:embed="rId2"/>
                <a:stretch>
                  <a:fillRect l="-881" t="-3571" r="-441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9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572155E-865A-40C5-83E1-15A3D418475B}"/>
              </a:ext>
            </a:extLst>
          </p:cNvPr>
          <p:cNvGrpSpPr/>
          <p:nvPr/>
        </p:nvGrpSpPr>
        <p:grpSpPr>
          <a:xfrm>
            <a:off x="35497" y="337221"/>
            <a:ext cx="4443391" cy="2344685"/>
            <a:chOff x="35496" y="51470"/>
            <a:chExt cx="4443391" cy="2344685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0D4705F4-ADB1-432A-A399-F865346C2F37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4685"/>
              <a:chOff x="35496" y="663536"/>
              <a:chExt cx="5112568" cy="3931855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5089A27-0006-4FF3-B607-14C301CBEE38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640FD58F-1C76-4C2F-928C-DFCA596C2B30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571F0600-78F4-4378-9D37-872EA142A2A6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13B9AE41-96CC-4E9E-B6DC-61E2C421AC71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Conector de Seta Reta 28">
                  <a:extLst>
                    <a:ext uri="{FF2B5EF4-FFF2-40B4-BE49-F238E27FC236}">
                      <a16:creationId xmlns:a16="http://schemas.microsoft.com/office/drawing/2014/main" id="{5B8D536F-BB11-4309-A31C-70B24D0D995C}"/>
                    </a:ext>
                  </a:extLst>
                </p:cNvPr>
                <p:cNvCxnSpPr>
                  <a:cxnSpLocks/>
                  <a:stCxn id="26" idx="6"/>
                  <a:endCxn id="42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>
                  <a:extLst>
                    <a:ext uri="{FF2B5EF4-FFF2-40B4-BE49-F238E27FC236}">
                      <a16:creationId xmlns:a16="http://schemas.microsoft.com/office/drawing/2014/main" id="{93170F5C-2828-4D26-908E-6B01152F3299}"/>
                    </a:ext>
                  </a:extLst>
                </p:cNvPr>
                <p:cNvCxnSpPr>
                  <a:cxnSpLocks/>
                  <a:stCxn id="27" idx="6"/>
                  <a:endCxn id="42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de Seta Reta 30">
                  <a:extLst>
                    <a:ext uri="{FF2B5EF4-FFF2-40B4-BE49-F238E27FC236}">
                      <a16:creationId xmlns:a16="http://schemas.microsoft.com/office/drawing/2014/main" id="{108F7A31-656D-420F-A738-54647AF02045}"/>
                    </a:ext>
                  </a:extLst>
                </p:cNvPr>
                <p:cNvCxnSpPr>
                  <a:cxnSpLocks/>
                  <a:stCxn id="28" idx="6"/>
                  <a:endCxn id="42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57F8FE5D-83E9-4E3D-ACD9-B590B41E84F6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134938F6-C2AD-4692-A7C5-76EF08FD7D8F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Conector de Seta Reta 33">
                  <a:extLst>
                    <a:ext uri="{FF2B5EF4-FFF2-40B4-BE49-F238E27FC236}">
                      <a16:creationId xmlns:a16="http://schemas.microsoft.com/office/drawing/2014/main" id="{044F5F00-4F29-4063-8D5C-91DFBC91AB6C}"/>
                    </a:ext>
                  </a:extLst>
                </p:cNvPr>
                <p:cNvCxnSpPr>
                  <a:stCxn id="32" idx="6"/>
                  <a:endCxn id="26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de Seta Reta 34">
                  <a:extLst>
                    <a:ext uri="{FF2B5EF4-FFF2-40B4-BE49-F238E27FC236}">
                      <a16:creationId xmlns:a16="http://schemas.microsoft.com/office/drawing/2014/main" id="{538847C1-9BA9-4980-9ADC-C7EE3C4E1562}"/>
                    </a:ext>
                  </a:extLst>
                </p:cNvPr>
                <p:cNvCxnSpPr>
                  <a:stCxn id="32" idx="6"/>
                  <a:endCxn id="27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de Seta Reta 35">
                  <a:extLst>
                    <a:ext uri="{FF2B5EF4-FFF2-40B4-BE49-F238E27FC236}">
                      <a16:creationId xmlns:a16="http://schemas.microsoft.com/office/drawing/2014/main" id="{9543CD5D-2B13-431B-9990-071A50AAC8A6}"/>
                    </a:ext>
                  </a:extLst>
                </p:cNvPr>
                <p:cNvCxnSpPr>
                  <a:stCxn id="32" idx="6"/>
                  <a:endCxn id="28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77C88809-763F-476D-A4E7-5400C98103AA}"/>
                    </a:ext>
                  </a:extLst>
                </p:cNvPr>
                <p:cNvCxnSpPr>
                  <a:stCxn id="33" idx="6"/>
                  <a:endCxn id="26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10FF8F21-7207-453F-85D9-CC53516D77AA}"/>
                    </a:ext>
                  </a:extLst>
                </p:cNvPr>
                <p:cNvCxnSpPr>
                  <a:stCxn id="33" idx="6"/>
                  <a:endCxn id="27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de Seta Reta 38">
                  <a:extLst>
                    <a:ext uri="{FF2B5EF4-FFF2-40B4-BE49-F238E27FC236}">
                      <a16:creationId xmlns:a16="http://schemas.microsoft.com/office/drawing/2014/main" id="{1B997D29-48DA-45FE-8EA7-950F08E0FE98}"/>
                    </a:ext>
                  </a:extLst>
                </p:cNvPr>
                <p:cNvCxnSpPr>
                  <a:stCxn id="33" idx="6"/>
                  <a:endCxn id="28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B97ABEBA-BF3E-4C7C-A9A7-D1888B40BF44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ED24D47-7702-4575-A2BF-3B77B65BF7E7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50A5B102-8253-4E6F-8654-50E37225DB7E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5A579ADE-0F2D-4FC6-A244-B5D267936821}"/>
                  </a:ext>
                </a:extLst>
              </p:cNvPr>
              <p:cNvSpPr txBox="1"/>
              <p:nvPr/>
            </p:nvSpPr>
            <p:spPr>
              <a:xfrm>
                <a:off x="2504177" y="4169594"/>
                <a:ext cx="642011" cy="425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/>
                  <a:t>0.5</a:t>
                </a: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6200323-BAA2-46A2-B492-EEF576B137BD}"/>
                </a:ext>
              </a:extLst>
            </p:cNvPr>
            <p:cNvSpPr txBox="1"/>
            <p:nvPr/>
          </p:nvSpPr>
          <p:spPr>
            <a:xfrm>
              <a:off x="3141661" y="1076582"/>
              <a:ext cx="1337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-0.098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192EDBB-DC6B-4A8F-AC74-705972CB31A8}"/>
              </a:ext>
            </a:extLst>
          </p:cNvPr>
          <p:cNvGrpSpPr/>
          <p:nvPr/>
        </p:nvGrpSpPr>
        <p:grpSpPr>
          <a:xfrm>
            <a:off x="4665113" y="373222"/>
            <a:ext cx="4376064" cy="2340262"/>
            <a:chOff x="35496" y="51470"/>
            <a:chExt cx="4376064" cy="2340262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67741DCF-1A22-4876-9140-33CEE37A7262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35496" y="663536"/>
              <a:chExt cx="5112568" cy="3924438"/>
            </a:xfrm>
          </p:grpSpPr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E8AF7740-228A-41B4-9F21-EAADAE0BAC45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76CD8D9B-44EF-4640-B10E-952812151EB6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A083D850-BAB7-404D-A4EB-D63C37FC194F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1351D025-787C-4708-881D-6DDEBF2A6FE8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Conector de Seta Reta 87">
                  <a:extLst>
                    <a:ext uri="{FF2B5EF4-FFF2-40B4-BE49-F238E27FC236}">
                      <a16:creationId xmlns:a16="http://schemas.microsoft.com/office/drawing/2014/main" id="{1C931BD3-9095-4995-B957-8A1FA10DE768}"/>
                    </a:ext>
                  </a:extLst>
                </p:cNvPr>
                <p:cNvCxnSpPr>
                  <a:cxnSpLocks/>
                  <a:stCxn id="85" idx="6"/>
                  <a:endCxn id="101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de Seta Reta 88">
                  <a:extLst>
                    <a:ext uri="{FF2B5EF4-FFF2-40B4-BE49-F238E27FC236}">
                      <a16:creationId xmlns:a16="http://schemas.microsoft.com/office/drawing/2014/main" id="{1199334C-126B-4DE2-B67F-31D59B1A5420}"/>
                    </a:ext>
                  </a:extLst>
                </p:cNvPr>
                <p:cNvCxnSpPr>
                  <a:cxnSpLocks/>
                  <a:stCxn id="86" idx="6"/>
                  <a:endCxn id="101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ector de Seta Reta 89">
                  <a:extLst>
                    <a:ext uri="{FF2B5EF4-FFF2-40B4-BE49-F238E27FC236}">
                      <a16:creationId xmlns:a16="http://schemas.microsoft.com/office/drawing/2014/main" id="{F0D215B0-9E8A-44D2-A527-64F96F1C9881}"/>
                    </a:ext>
                  </a:extLst>
                </p:cNvPr>
                <p:cNvCxnSpPr>
                  <a:cxnSpLocks/>
                  <a:stCxn id="87" idx="6"/>
                  <a:endCxn id="101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FBAC758D-3B76-498D-A699-C1734078A7B2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5AE7B8E3-1DB8-40A7-B328-111F6975AA6A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" name="Conector de Seta Reta 92">
                  <a:extLst>
                    <a:ext uri="{FF2B5EF4-FFF2-40B4-BE49-F238E27FC236}">
                      <a16:creationId xmlns:a16="http://schemas.microsoft.com/office/drawing/2014/main" id="{765F3F7D-48EA-452A-BB46-C8EA8D14298C}"/>
                    </a:ext>
                  </a:extLst>
                </p:cNvPr>
                <p:cNvCxnSpPr>
                  <a:stCxn id="91" idx="6"/>
                  <a:endCxn id="85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ector de Seta Reta 93">
                  <a:extLst>
                    <a:ext uri="{FF2B5EF4-FFF2-40B4-BE49-F238E27FC236}">
                      <a16:creationId xmlns:a16="http://schemas.microsoft.com/office/drawing/2014/main" id="{11F3E318-226B-4507-8BD1-B8642C0F7762}"/>
                    </a:ext>
                  </a:extLst>
                </p:cNvPr>
                <p:cNvCxnSpPr>
                  <a:stCxn id="91" idx="6"/>
                  <a:endCxn id="86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de Seta Reta 94">
                  <a:extLst>
                    <a:ext uri="{FF2B5EF4-FFF2-40B4-BE49-F238E27FC236}">
                      <a16:creationId xmlns:a16="http://schemas.microsoft.com/office/drawing/2014/main" id="{CA1545FC-DCA3-431E-A11F-4A3B6F186C2D}"/>
                    </a:ext>
                  </a:extLst>
                </p:cNvPr>
                <p:cNvCxnSpPr>
                  <a:stCxn id="91" idx="6"/>
                  <a:endCxn id="87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de Seta Reta 95">
                  <a:extLst>
                    <a:ext uri="{FF2B5EF4-FFF2-40B4-BE49-F238E27FC236}">
                      <a16:creationId xmlns:a16="http://schemas.microsoft.com/office/drawing/2014/main" id="{96CD5C4A-29D0-4750-96E6-B9880B117713}"/>
                    </a:ext>
                  </a:extLst>
                </p:cNvPr>
                <p:cNvCxnSpPr>
                  <a:stCxn id="92" idx="6"/>
                  <a:endCxn id="85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de Seta Reta 96">
                  <a:extLst>
                    <a:ext uri="{FF2B5EF4-FFF2-40B4-BE49-F238E27FC236}">
                      <a16:creationId xmlns:a16="http://schemas.microsoft.com/office/drawing/2014/main" id="{F65325B3-F03D-4B93-A4BA-A8D253A0A4F7}"/>
                    </a:ext>
                  </a:extLst>
                </p:cNvPr>
                <p:cNvCxnSpPr>
                  <a:stCxn id="92" idx="6"/>
                  <a:endCxn id="86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de Seta Reta 97">
                  <a:extLst>
                    <a:ext uri="{FF2B5EF4-FFF2-40B4-BE49-F238E27FC236}">
                      <a16:creationId xmlns:a16="http://schemas.microsoft.com/office/drawing/2014/main" id="{007223B4-C43A-4223-A8A3-4096CD6D56B8}"/>
                    </a:ext>
                  </a:extLst>
                </p:cNvPr>
                <p:cNvCxnSpPr>
                  <a:stCxn id="92" idx="6"/>
                  <a:endCxn id="87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CaixaDeTexto 98">
                  <a:extLst>
                    <a:ext uri="{FF2B5EF4-FFF2-40B4-BE49-F238E27FC236}">
                      <a16:creationId xmlns:a16="http://schemas.microsoft.com/office/drawing/2014/main" id="{643C96C4-97C5-41CE-9FD4-B93425164BFB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3DB374E9-3873-469D-B6E7-2B9060F19005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1</a:t>
                  </a:r>
                  <a:endParaRPr lang="pt-BR" dirty="0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AB4BB481-F855-4C39-A601-F04ADA16EA50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CE018554-F4EB-4960-9348-FE46F8F64933}"/>
                  </a:ext>
                </a:extLst>
              </p:cNvPr>
              <p:cNvSpPr txBox="1"/>
              <p:nvPr/>
            </p:nvSpPr>
            <p:spPr>
              <a:xfrm>
                <a:off x="2425492" y="4176690"/>
                <a:ext cx="763582" cy="361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0.385</a:t>
                </a: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00273D44-2C43-4D19-BF81-99AEF52720B5}"/>
                </a:ext>
              </a:extLst>
            </p:cNvPr>
            <p:cNvSpPr txBox="1"/>
            <p:nvPr/>
          </p:nvSpPr>
          <p:spPr>
            <a:xfrm>
              <a:off x="3141661" y="1076582"/>
              <a:ext cx="1269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0.139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9AEAE3E-8E9A-40D3-A770-EB87D5D30B96}"/>
              </a:ext>
            </a:extLst>
          </p:cNvPr>
          <p:cNvGrpSpPr/>
          <p:nvPr/>
        </p:nvGrpSpPr>
        <p:grpSpPr>
          <a:xfrm>
            <a:off x="35496" y="2821494"/>
            <a:ext cx="4376064" cy="2340262"/>
            <a:chOff x="35496" y="51470"/>
            <a:chExt cx="4376064" cy="2340262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89E617B2-423A-4902-ABF8-CD9DC31976DA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35496" y="663536"/>
              <a:chExt cx="5112568" cy="3924438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6688C7A0-0B7F-4EBE-AB24-0ACCF98F0EC1}"/>
                  </a:ext>
                </a:extLst>
              </p:cNvPr>
              <p:cNvGrpSpPr/>
              <p:nvPr/>
            </p:nvGrpSpPr>
            <p:grpSpPr>
              <a:xfrm>
                <a:off x="35496" y="663536"/>
                <a:ext cx="5112568" cy="3924438"/>
                <a:chOff x="1068896" y="735544"/>
                <a:chExt cx="5087280" cy="3924438"/>
              </a:xfrm>
            </p:grpSpPr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32994F54-2F9A-4210-887E-029649ECA2C7}"/>
                    </a:ext>
                  </a:extLst>
                </p:cNvPr>
                <p:cNvSpPr/>
                <p:nvPr/>
              </p:nvSpPr>
              <p:spPr>
                <a:xfrm>
                  <a:off x="3554389" y="735544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BD4F56A6-F60F-42F9-867B-8797C1E59866}"/>
                    </a:ext>
                  </a:extLst>
                </p:cNvPr>
                <p:cNvSpPr/>
                <p:nvPr/>
              </p:nvSpPr>
              <p:spPr>
                <a:xfrm>
                  <a:off x="3554389" y="2376318"/>
                  <a:ext cx="504056" cy="50405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08EA2DB7-977D-4A0D-9E88-BA7F922C89BC}"/>
                    </a:ext>
                  </a:extLst>
                </p:cNvPr>
                <p:cNvSpPr/>
                <p:nvPr/>
              </p:nvSpPr>
              <p:spPr>
                <a:xfrm>
                  <a:off x="3554389" y="4155926"/>
                  <a:ext cx="504056" cy="504056"/>
                </a:xfrm>
                <a:prstGeom prst="ellipse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Conector de Seta Reta 59">
                  <a:extLst>
                    <a:ext uri="{FF2B5EF4-FFF2-40B4-BE49-F238E27FC236}">
                      <a16:creationId xmlns:a16="http://schemas.microsoft.com/office/drawing/2014/main" id="{3CF8CC87-282F-4979-AA96-CAC847471FD4}"/>
                    </a:ext>
                  </a:extLst>
                </p:cNvPr>
                <p:cNvCxnSpPr>
                  <a:cxnSpLocks/>
                  <a:stCxn id="57" idx="6"/>
                  <a:endCxn id="73" idx="2"/>
                </p:cNvCxnSpPr>
                <p:nvPr/>
              </p:nvCxnSpPr>
              <p:spPr>
                <a:xfrm>
                  <a:off x="4058445" y="987572"/>
                  <a:ext cx="1593675" cy="1656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ector de Seta Reta 60">
                  <a:extLst>
                    <a:ext uri="{FF2B5EF4-FFF2-40B4-BE49-F238E27FC236}">
                      <a16:creationId xmlns:a16="http://schemas.microsoft.com/office/drawing/2014/main" id="{09829DF8-E37E-4CFB-94FB-124D7304DA26}"/>
                    </a:ext>
                  </a:extLst>
                </p:cNvPr>
                <p:cNvCxnSpPr>
                  <a:cxnSpLocks/>
                  <a:stCxn id="58" idx="6"/>
                  <a:endCxn id="73" idx="2"/>
                </p:cNvCxnSpPr>
                <p:nvPr/>
              </p:nvCxnSpPr>
              <p:spPr>
                <a:xfrm>
                  <a:off x="4058445" y="2628346"/>
                  <a:ext cx="1593675" cy="1616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de Seta Reta 61">
                  <a:extLst>
                    <a:ext uri="{FF2B5EF4-FFF2-40B4-BE49-F238E27FC236}">
                      <a16:creationId xmlns:a16="http://schemas.microsoft.com/office/drawing/2014/main" id="{FFA7896D-E6ED-4D14-BFDD-62C0BBB1F9C8}"/>
                    </a:ext>
                  </a:extLst>
                </p:cNvPr>
                <p:cNvCxnSpPr>
                  <a:cxnSpLocks/>
                  <a:stCxn id="59" idx="6"/>
                  <a:endCxn id="73" idx="2"/>
                </p:cNvCxnSpPr>
                <p:nvPr/>
              </p:nvCxnSpPr>
              <p:spPr>
                <a:xfrm flipV="1">
                  <a:off x="4058445" y="2644508"/>
                  <a:ext cx="1593675" cy="17634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6731893-4514-45AF-8A74-F1C77CF81FDD}"/>
                    </a:ext>
                  </a:extLst>
                </p:cNvPr>
                <p:cNvSpPr/>
                <p:nvPr/>
              </p:nvSpPr>
              <p:spPr>
                <a:xfrm>
                  <a:off x="1069386" y="180795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4D520A6A-23CB-4C96-A346-D48E2DA5C95A}"/>
                    </a:ext>
                  </a:extLst>
                </p:cNvPr>
                <p:cNvSpPr/>
                <p:nvPr/>
              </p:nvSpPr>
              <p:spPr>
                <a:xfrm>
                  <a:off x="1068896" y="3247764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Conector de Seta Reta 64">
                  <a:extLst>
                    <a:ext uri="{FF2B5EF4-FFF2-40B4-BE49-F238E27FC236}">
                      <a16:creationId xmlns:a16="http://schemas.microsoft.com/office/drawing/2014/main" id="{2B4A1BC1-0D30-4308-99AF-128130E1FF69}"/>
                    </a:ext>
                  </a:extLst>
                </p:cNvPr>
                <p:cNvCxnSpPr>
                  <a:stCxn id="63" idx="6"/>
                  <a:endCxn id="57" idx="2"/>
                </p:cNvCxnSpPr>
                <p:nvPr/>
              </p:nvCxnSpPr>
              <p:spPr>
                <a:xfrm flipV="1">
                  <a:off x="1573442" y="987572"/>
                  <a:ext cx="1980947" cy="10724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de Seta Reta 65">
                  <a:extLst>
                    <a:ext uri="{FF2B5EF4-FFF2-40B4-BE49-F238E27FC236}">
                      <a16:creationId xmlns:a16="http://schemas.microsoft.com/office/drawing/2014/main" id="{82A9538D-BCF3-45D3-AE87-A64817C65C65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1573442" y="2059987"/>
                  <a:ext cx="1980947" cy="5683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de Seta Reta 66">
                  <a:extLst>
                    <a:ext uri="{FF2B5EF4-FFF2-40B4-BE49-F238E27FC236}">
                      <a16:creationId xmlns:a16="http://schemas.microsoft.com/office/drawing/2014/main" id="{2B33C917-D35F-451E-BB86-3D0AF8119705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1573442" y="2059987"/>
                  <a:ext cx="1980947" cy="2347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de Seta Reta 67">
                  <a:extLst>
                    <a:ext uri="{FF2B5EF4-FFF2-40B4-BE49-F238E27FC236}">
                      <a16:creationId xmlns:a16="http://schemas.microsoft.com/office/drawing/2014/main" id="{F53C4E49-3EA7-48D3-AE77-751172440D8C}"/>
                    </a:ext>
                  </a:extLst>
                </p:cNvPr>
                <p:cNvCxnSpPr>
                  <a:stCxn id="64" idx="6"/>
                  <a:endCxn id="57" idx="2"/>
                </p:cNvCxnSpPr>
                <p:nvPr/>
              </p:nvCxnSpPr>
              <p:spPr>
                <a:xfrm flipV="1">
                  <a:off x="1572952" y="987572"/>
                  <a:ext cx="1981437" cy="251222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de Seta Reta 68">
                  <a:extLst>
                    <a:ext uri="{FF2B5EF4-FFF2-40B4-BE49-F238E27FC236}">
                      <a16:creationId xmlns:a16="http://schemas.microsoft.com/office/drawing/2014/main" id="{7B3C4B51-7E72-42B8-B373-04269B59759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1572952" y="2628346"/>
                  <a:ext cx="1981437" cy="87144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de Seta Reta 69">
                  <a:extLst>
                    <a:ext uri="{FF2B5EF4-FFF2-40B4-BE49-F238E27FC236}">
                      <a16:creationId xmlns:a16="http://schemas.microsoft.com/office/drawing/2014/main" id="{E558D067-9454-4F0C-8623-9B15668E0E2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1572952" y="3499792"/>
                  <a:ext cx="1981437" cy="90816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E85F167F-A150-45E2-8F4B-FE8981849D92}"/>
                    </a:ext>
                  </a:extLst>
                </p:cNvPr>
                <p:cNvSpPr txBox="1"/>
                <p:nvPr/>
              </p:nvSpPr>
              <p:spPr>
                <a:xfrm>
                  <a:off x="1116772" y="1883433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1</a:t>
                  </a:r>
                  <a:endParaRPr lang="pt-BR" dirty="0"/>
                </a:p>
              </p:txBody>
            </p:sp>
            <p:sp>
              <p:nvSpPr>
                <p:cNvPr id="72" name="CaixaDeTexto 71">
                  <a:extLst>
                    <a:ext uri="{FF2B5EF4-FFF2-40B4-BE49-F238E27FC236}">
                      <a16:creationId xmlns:a16="http://schemas.microsoft.com/office/drawing/2014/main" id="{6DBDBAA1-5F27-4215-B16D-74C7B2D80200}"/>
                    </a:ext>
                  </a:extLst>
                </p:cNvPr>
                <p:cNvSpPr txBox="1"/>
                <p:nvPr/>
              </p:nvSpPr>
              <p:spPr>
                <a:xfrm>
                  <a:off x="1115148" y="3306925"/>
                  <a:ext cx="440646" cy="43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100" dirty="0"/>
                    <a:t>0</a:t>
                  </a:r>
                  <a:endParaRPr lang="pt-BR" dirty="0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id="{6EA360A8-DFED-4734-8CE5-F008592B693C}"/>
                    </a:ext>
                  </a:extLst>
                </p:cNvPr>
                <p:cNvSpPr/>
                <p:nvPr/>
              </p:nvSpPr>
              <p:spPr>
                <a:xfrm>
                  <a:off x="5652120" y="239248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76D3833-7A19-4D1E-B2BF-B991DCF6FFA3}"/>
                  </a:ext>
                </a:extLst>
              </p:cNvPr>
              <p:cNvSpPr txBox="1"/>
              <p:nvPr/>
            </p:nvSpPr>
            <p:spPr>
              <a:xfrm>
                <a:off x="2423988" y="4160023"/>
                <a:ext cx="763582" cy="361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0.277</a:t>
                </a:r>
              </a:p>
            </p:txBody>
          </p:sp>
        </p:grp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2B6009A-CCC5-4B2C-BCDA-AFCD1A0DEAC8}"/>
                </a:ext>
              </a:extLst>
            </p:cNvPr>
            <p:cNvSpPr txBox="1"/>
            <p:nvPr/>
          </p:nvSpPr>
          <p:spPr>
            <a:xfrm>
              <a:off x="3141661" y="1076582"/>
              <a:ext cx="1269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0.139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C47AF3D0-C726-48A2-BD3C-059FBF344BBB}"/>
              </a:ext>
            </a:extLst>
          </p:cNvPr>
          <p:cNvGrpSpPr/>
          <p:nvPr/>
        </p:nvGrpSpPr>
        <p:grpSpPr>
          <a:xfrm>
            <a:off x="4665114" y="2893502"/>
            <a:ext cx="4443391" cy="2340262"/>
            <a:chOff x="35496" y="51470"/>
            <a:chExt cx="4443391" cy="2340262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84ECCB9C-8AEC-41C3-9241-054DBAEEEF87}"/>
                </a:ext>
              </a:extLst>
            </p:cNvPr>
            <p:cNvGrpSpPr/>
            <p:nvPr/>
          </p:nvGrpSpPr>
          <p:grpSpPr>
            <a:xfrm>
              <a:off x="35496" y="51470"/>
              <a:ext cx="3168352" cy="2340262"/>
              <a:chOff x="1068896" y="735544"/>
              <a:chExt cx="5087280" cy="3924438"/>
            </a:xfrm>
          </p:grpSpPr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06F8EF67-7A5A-4D27-B0D1-FFF065CF1DB0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AB6FC13-563D-4B03-A930-93DADC698683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0388527-B6E7-4653-BA05-7281CEEAB72C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Conector de Seta Reta 107">
                <a:extLst>
                  <a:ext uri="{FF2B5EF4-FFF2-40B4-BE49-F238E27FC236}">
                    <a16:creationId xmlns:a16="http://schemas.microsoft.com/office/drawing/2014/main" id="{51B3070F-F997-4CB0-9557-A1E6576BFA4E}"/>
                  </a:ext>
                </a:extLst>
              </p:cNvPr>
              <p:cNvCxnSpPr>
                <a:cxnSpLocks/>
                <a:stCxn id="105" idx="6"/>
                <a:endCxn id="121" idx="2"/>
              </p:cNvCxnSpPr>
              <p:nvPr/>
            </p:nvCxnSpPr>
            <p:spPr>
              <a:xfrm>
                <a:off x="4058445" y="987572"/>
                <a:ext cx="1593675" cy="16569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de Seta Reta 108">
                <a:extLst>
                  <a:ext uri="{FF2B5EF4-FFF2-40B4-BE49-F238E27FC236}">
                    <a16:creationId xmlns:a16="http://schemas.microsoft.com/office/drawing/2014/main" id="{8E9F2AC9-508C-4379-887F-BD784C6D241D}"/>
                  </a:ext>
                </a:extLst>
              </p:cNvPr>
              <p:cNvCxnSpPr>
                <a:cxnSpLocks/>
                <a:stCxn id="106" idx="6"/>
                <a:endCxn id="121" idx="2"/>
              </p:cNvCxnSpPr>
              <p:nvPr/>
            </p:nvCxnSpPr>
            <p:spPr>
              <a:xfrm>
                <a:off x="4058445" y="2628346"/>
                <a:ext cx="1593675" cy="16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de Seta Reta 109">
                <a:extLst>
                  <a:ext uri="{FF2B5EF4-FFF2-40B4-BE49-F238E27FC236}">
                    <a16:creationId xmlns:a16="http://schemas.microsoft.com/office/drawing/2014/main" id="{B07D152D-523B-4860-934C-540099F13766}"/>
                  </a:ext>
                </a:extLst>
              </p:cNvPr>
              <p:cNvCxnSpPr>
                <a:cxnSpLocks/>
                <a:stCxn id="107" idx="6"/>
                <a:endCxn id="121" idx="2"/>
              </p:cNvCxnSpPr>
              <p:nvPr/>
            </p:nvCxnSpPr>
            <p:spPr>
              <a:xfrm flipV="1">
                <a:off x="4058445" y="2644508"/>
                <a:ext cx="1593675" cy="17634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54E03511-7A1C-40A5-B7A6-84ED4582A02B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B2B85BA1-EA48-43A9-B8EE-7FD2C336CDA7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Conector de Seta Reta 112">
                <a:extLst>
                  <a:ext uri="{FF2B5EF4-FFF2-40B4-BE49-F238E27FC236}">
                    <a16:creationId xmlns:a16="http://schemas.microsoft.com/office/drawing/2014/main" id="{63B64AD9-05B9-493D-8507-E2C53E01D3E4}"/>
                  </a:ext>
                </a:extLst>
              </p:cNvPr>
              <p:cNvCxnSpPr>
                <a:stCxn id="111" idx="6"/>
                <a:endCxn id="105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de Seta Reta 113">
                <a:extLst>
                  <a:ext uri="{FF2B5EF4-FFF2-40B4-BE49-F238E27FC236}">
                    <a16:creationId xmlns:a16="http://schemas.microsoft.com/office/drawing/2014/main" id="{333DB5BA-00F7-4C8E-A345-777C59261470}"/>
                  </a:ext>
                </a:extLst>
              </p:cNvPr>
              <p:cNvCxnSpPr>
                <a:stCxn id="111" idx="6"/>
                <a:endCxn id="106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de Seta Reta 114">
                <a:extLst>
                  <a:ext uri="{FF2B5EF4-FFF2-40B4-BE49-F238E27FC236}">
                    <a16:creationId xmlns:a16="http://schemas.microsoft.com/office/drawing/2014/main" id="{C504E068-D7BA-4F6D-8B64-01A4C243EE62}"/>
                  </a:ext>
                </a:extLst>
              </p:cNvPr>
              <p:cNvCxnSpPr>
                <a:stCxn id="111" idx="6"/>
                <a:endCxn id="107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de Seta Reta 115">
                <a:extLst>
                  <a:ext uri="{FF2B5EF4-FFF2-40B4-BE49-F238E27FC236}">
                    <a16:creationId xmlns:a16="http://schemas.microsoft.com/office/drawing/2014/main" id="{C8673D53-C8E1-4166-B535-091D031C3F39}"/>
                  </a:ext>
                </a:extLst>
              </p:cNvPr>
              <p:cNvCxnSpPr>
                <a:stCxn id="112" idx="6"/>
                <a:endCxn id="105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de Seta Reta 116">
                <a:extLst>
                  <a:ext uri="{FF2B5EF4-FFF2-40B4-BE49-F238E27FC236}">
                    <a16:creationId xmlns:a16="http://schemas.microsoft.com/office/drawing/2014/main" id="{6471DC82-8312-4795-9A37-4D4E63B17C10}"/>
                  </a:ext>
                </a:extLst>
              </p:cNvPr>
              <p:cNvCxnSpPr>
                <a:stCxn id="112" idx="6"/>
                <a:endCxn id="106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de Seta Reta 117">
                <a:extLst>
                  <a:ext uri="{FF2B5EF4-FFF2-40B4-BE49-F238E27FC236}">
                    <a16:creationId xmlns:a16="http://schemas.microsoft.com/office/drawing/2014/main" id="{D38EE2D8-24B7-4F20-A3A2-34A088AAAE64}"/>
                  </a:ext>
                </a:extLst>
              </p:cNvPr>
              <p:cNvCxnSpPr>
                <a:stCxn id="112" idx="6"/>
                <a:endCxn id="107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BC9FCB7-5399-4C37-A09E-DD53F67EAB8B}"/>
                  </a:ext>
                </a:extLst>
              </p:cNvPr>
              <p:cNvSpPr txBox="1"/>
              <p:nvPr/>
            </p:nvSpPr>
            <p:spPr>
              <a:xfrm>
                <a:off x="1116772" y="1883433"/>
                <a:ext cx="440646" cy="4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120" name="CaixaDeTexto 119">
                <a:extLst>
                  <a:ext uri="{FF2B5EF4-FFF2-40B4-BE49-F238E27FC236}">
                    <a16:creationId xmlns:a16="http://schemas.microsoft.com/office/drawing/2014/main" id="{86063272-826B-4ADA-94AC-9DDC3DBDA5F4}"/>
                  </a:ext>
                </a:extLst>
              </p:cNvPr>
              <p:cNvSpPr txBox="1"/>
              <p:nvPr/>
            </p:nvSpPr>
            <p:spPr>
              <a:xfrm>
                <a:off x="1115148" y="3306925"/>
                <a:ext cx="440646" cy="4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69AE4F6E-ABBE-405B-A1AD-0584A763762D}"/>
                  </a:ext>
                </a:extLst>
              </p:cNvPr>
              <p:cNvSpPr/>
              <p:nvPr/>
            </p:nvSpPr>
            <p:spPr>
              <a:xfrm>
                <a:off x="5652120" y="2392480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97408CB-4271-4FC0-84CA-BC2E90B65104}"/>
                </a:ext>
              </a:extLst>
            </p:cNvPr>
            <p:cNvSpPr txBox="1"/>
            <p:nvPr/>
          </p:nvSpPr>
          <p:spPr>
            <a:xfrm>
              <a:off x="3141661" y="1076582"/>
              <a:ext cx="1337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 err="1"/>
                <a:t>DeltaSaída</a:t>
              </a:r>
              <a:r>
                <a:rPr lang="pt-BR" sz="900" b="1" dirty="0"/>
                <a:t> = -0.114</a:t>
              </a:r>
            </a:p>
          </p:txBody>
        </p:sp>
      </p:grp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091CC4A-3AD7-4C75-84A3-86F653CEA126}"/>
              </a:ext>
            </a:extLst>
          </p:cNvPr>
          <p:cNvSpPr txBox="1"/>
          <p:nvPr/>
        </p:nvSpPr>
        <p:spPr>
          <a:xfrm>
            <a:off x="6155244" y="498548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0.193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AE01F7-69DA-4AAB-B312-DEBFEF4365D2}"/>
              </a:ext>
            </a:extLst>
          </p:cNvPr>
          <p:cNvSpPr txBox="1"/>
          <p:nvPr/>
        </p:nvSpPr>
        <p:spPr>
          <a:xfrm>
            <a:off x="2209895" y="2539852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0.5 * (-0.098) + 0.385 * 0.139 + </a:t>
            </a:r>
          </a:p>
          <a:p>
            <a:r>
              <a:rPr lang="pt-BR" sz="1200" dirty="0"/>
              <a:t>0.277 * 0.139 + 0.193 * (-0.114) = </a:t>
            </a:r>
            <a:r>
              <a:rPr lang="pt-BR" sz="1200" b="1" dirty="0"/>
              <a:t>0.021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AC13DE3A-7EDE-447C-B046-3E6264DCB190}"/>
                  </a:ext>
                </a:extLst>
              </p:cNvPr>
              <p:cNvSpPr txBox="1"/>
              <p:nvPr/>
            </p:nvSpPr>
            <p:spPr>
              <a:xfrm>
                <a:off x="2671632" y="370429"/>
                <a:ext cx="28595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sz="11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𝒆𝒏𝒕𝒓𝒂𝒅𝒂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AC13DE3A-7EDE-447C-B046-3E6264DCB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32" y="370429"/>
                <a:ext cx="2859501" cy="338554"/>
              </a:xfrm>
              <a:prstGeom prst="rect">
                <a:avLst/>
              </a:prstGeom>
              <a:blipFill>
                <a:blip r:embed="rId2"/>
                <a:stretch>
                  <a:fillRect l="-881" t="-3571" r="-441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0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56FDBD3-ADB5-4E3F-81DB-1859645C9955}"/>
                  </a:ext>
                </a:extLst>
              </p:cNvPr>
              <p:cNvSpPr txBox="1"/>
              <p:nvPr/>
            </p:nvSpPr>
            <p:spPr>
              <a:xfrm>
                <a:off x="160422" y="2199783"/>
                <a:ext cx="40789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𝑃𝑒𝑠𝑜</m:t>
                      </m:r>
                      <m:r>
                        <a:rPr lang="pt-BR" sz="16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sz="16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𝑑𝑒𝑙𝑡𝑎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56FDBD3-ADB5-4E3F-81DB-1859645C9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2" y="2199783"/>
                <a:ext cx="4078937" cy="492443"/>
              </a:xfrm>
              <a:prstGeom prst="rect">
                <a:avLst/>
              </a:prstGeom>
              <a:blipFill>
                <a:blip r:embed="rId2"/>
                <a:stretch>
                  <a:fillRect l="-1863" t="-2500" r="-311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4B4433F8-D988-42E8-B895-D06FFA608E9D}"/>
              </a:ext>
            </a:extLst>
          </p:cNvPr>
          <p:cNvSpPr txBox="1"/>
          <p:nvPr/>
        </p:nvSpPr>
        <p:spPr>
          <a:xfrm>
            <a:off x="35497" y="265212"/>
            <a:ext cx="344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Taxa de aprendizagem = 0.3</a:t>
            </a:r>
          </a:p>
          <a:p>
            <a:r>
              <a:rPr lang="pt-BR" dirty="0"/>
              <a:t>Momento = 1</a:t>
            </a:r>
          </a:p>
          <a:p>
            <a:r>
              <a:rPr lang="pt-BR" dirty="0"/>
              <a:t>Entrada x delta</a:t>
            </a:r>
          </a:p>
          <a:p>
            <a:r>
              <a:rPr lang="pt-BR" dirty="0"/>
              <a:t>0.032</a:t>
            </a:r>
          </a:p>
          <a:p>
            <a:r>
              <a:rPr lang="pt-BR" dirty="0"/>
              <a:t>0.022</a:t>
            </a:r>
          </a:p>
          <a:p>
            <a:r>
              <a:rPr lang="pt-BR" dirty="0"/>
              <a:t>0.021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584D36F-8BEC-4DA8-8D29-F21E19F09778}"/>
              </a:ext>
            </a:extLst>
          </p:cNvPr>
          <p:cNvGrpSpPr/>
          <p:nvPr/>
        </p:nvGrpSpPr>
        <p:grpSpPr>
          <a:xfrm>
            <a:off x="6506718" y="337221"/>
            <a:ext cx="2601787" cy="2141821"/>
            <a:chOff x="3554389" y="1583756"/>
            <a:chExt cx="2601787" cy="214182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B19ABAE-7D8F-4B01-8835-897E8DFBB8F1}"/>
                </a:ext>
              </a:extLst>
            </p:cNvPr>
            <p:cNvSpPr/>
            <p:nvPr/>
          </p:nvSpPr>
          <p:spPr>
            <a:xfrm>
              <a:off x="3554389" y="158375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11F0244-07FD-4BE9-8FDA-7DE85F4A0718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98383EF-F5C2-4745-A77D-ACCFB780BAE6}"/>
                </a:ext>
              </a:extLst>
            </p:cNvPr>
            <p:cNvSpPr/>
            <p:nvPr/>
          </p:nvSpPr>
          <p:spPr>
            <a:xfrm>
              <a:off x="3554389" y="3221521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1CB7DA51-7A83-4F23-A863-408F91489D9E}"/>
                </a:ext>
              </a:extLst>
            </p:cNvPr>
            <p:cNvCxnSpPr>
              <a:cxnSpLocks/>
              <a:stCxn id="6" idx="6"/>
              <a:endCxn id="22" idx="2"/>
            </p:cNvCxnSpPr>
            <p:nvPr/>
          </p:nvCxnSpPr>
          <p:spPr>
            <a:xfrm>
              <a:off x="4058445" y="1835784"/>
              <a:ext cx="1593675" cy="808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BA8A01E1-12C8-4C7A-954E-A510E2A59626}"/>
                </a:ext>
              </a:extLst>
            </p:cNvPr>
            <p:cNvCxnSpPr>
              <a:cxnSpLocks/>
              <a:stCxn id="7" idx="6"/>
              <a:endCxn id="22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98ABDF7C-0425-4B49-B64A-4893F9DB6E46}"/>
                </a:ext>
              </a:extLst>
            </p:cNvPr>
            <p:cNvCxnSpPr>
              <a:cxnSpLocks/>
              <a:stCxn id="8" idx="6"/>
              <a:endCxn id="22" idx="2"/>
            </p:cNvCxnSpPr>
            <p:nvPr/>
          </p:nvCxnSpPr>
          <p:spPr>
            <a:xfrm flipV="1">
              <a:off x="4058445" y="2644508"/>
              <a:ext cx="1593675" cy="829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7E4171E-8819-4F3F-A751-6AEA97D45D70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F8793FC-9105-4CD0-ADD0-224386FF26DF}"/>
                </a:ext>
              </a:extLst>
            </p:cNvPr>
            <p:cNvSpPr txBox="1"/>
            <p:nvPr/>
          </p:nvSpPr>
          <p:spPr>
            <a:xfrm>
              <a:off x="4775695" y="205941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607689A-5D56-41B9-8C57-62A19EC7D409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FD70BC6-0D72-409D-AEDD-C55CAD58B28A}"/>
                </a:ext>
              </a:extLst>
            </p:cNvPr>
            <p:cNvSpPr txBox="1"/>
            <p:nvPr/>
          </p:nvSpPr>
          <p:spPr>
            <a:xfrm>
              <a:off x="4964292" y="2939534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875F163-EAA0-4F19-8B18-0B693B532369}"/>
              </a:ext>
            </a:extLst>
          </p:cNvPr>
          <p:cNvSpPr txBox="1"/>
          <p:nvPr/>
        </p:nvSpPr>
        <p:spPr>
          <a:xfrm>
            <a:off x="35496" y="3073524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(-0.017 * 1) + 0.032 * 0.3 = </a:t>
            </a:r>
            <a:r>
              <a:rPr lang="pt-BR" b="1" dirty="0"/>
              <a:t>-0.007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BC964A6-C4FD-4FA1-8151-407477F7CC89}"/>
              </a:ext>
            </a:extLst>
          </p:cNvPr>
          <p:cNvSpPr txBox="1"/>
          <p:nvPr/>
        </p:nvSpPr>
        <p:spPr>
          <a:xfrm>
            <a:off x="35497" y="3496280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(-0.893 * 1) + 0.022 * 0.3 = </a:t>
            </a:r>
            <a:r>
              <a:rPr lang="pt-BR" b="1" dirty="0"/>
              <a:t>-0.886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B6C743B-08EF-4472-B081-9E8B67C30924}"/>
              </a:ext>
            </a:extLst>
          </p:cNvPr>
          <p:cNvSpPr txBox="1"/>
          <p:nvPr/>
        </p:nvSpPr>
        <p:spPr>
          <a:xfrm>
            <a:off x="35497" y="3918389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(0.148 * 1) + 0.021 * 0.3 = </a:t>
            </a:r>
            <a:r>
              <a:rPr lang="pt-BR" b="1" dirty="0"/>
              <a:t>0.154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5D13388-1F01-438B-B952-CDB1EE632F3F}"/>
              </a:ext>
            </a:extLst>
          </p:cNvPr>
          <p:cNvGrpSpPr/>
          <p:nvPr/>
        </p:nvGrpSpPr>
        <p:grpSpPr>
          <a:xfrm>
            <a:off x="6516217" y="2731904"/>
            <a:ext cx="2601787" cy="2141821"/>
            <a:chOff x="3554389" y="1583756"/>
            <a:chExt cx="2601787" cy="21418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E5A8881-8728-4A7C-9010-A8EC370E134F}"/>
                </a:ext>
              </a:extLst>
            </p:cNvPr>
            <p:cNvSpPr/>
            <p:nvPr/>
          </p:nvSpPr>
          <p:spPr>
            <a:xfrm>
              <a:off x="3554389" y="158375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54DE885-71A3-4599-BB83-8FAAAE1E9797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D0B716A-41E4-45D3-98ED-43A4C676BDC7}"/>
                </a:ext>
              </a:extLst>
            </p:cNvPr>
            <p:cNvSpPr/>
            <p:nvPr/>
          </p:nvSpPr>
          <p:spPr>
            <a:xfrm>
              <a:off x="3554389" y="3221521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06E7469C-9B0E-4FB3-85C7-1A20AAEDC06D}"/>
                </a:ext>
              </a:extLst>
            </p:cNvPr>
            <p:cNvCxnSpPr>
              <a:cxnSpLocks/>
              <a:stCxn id="41" idx="6"/>
              <a:endCxn id="47" idx="2"/>
            </p:cNvCxnSpPr>
            <p:nvPr/>
          </p:nvCxnSpPr>
          <p:spPr>
            <a:xfrm>
              <a:off x="4058445" y="1835784"/>
              <a:ext cx="1593675" cy="808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214C127D-968B-4C1F-91A1-D751CA5AD482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F77F704-A847-4281-85F8-37930C7E3B6A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 flipV="1">
              <a:off x="4058445" y="2644508"/>
              <a:ext cx="1593675" cy="829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2AD483F-51DC-402E-93FF-A90DAC6EBB81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840CAC1-4D09-48BD-9E33-A7E915AD433E}"/>
                </a:ext>
              </a:extLst>
            </p:cNvPr>
            <p:cNvSpPr txBox="1"/>
            <p:nvPr/>
          </p:nvSpPr>
          <p:spPr>
            <a:xfrm>
              <a:off x="4775695" y="205941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-0.007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28A5BD7-4CCE-4EF6-A72D-2B12A4A34935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-0.886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B340B588-997A-4FD8-9F78-DB118536A664}"/>
                </a:ext>
              </a:extLst>
            </p:cNvPr>
            <p:cNvSpPr txBox="1"/>
            <p:nvPr/>
          </p:nvSpPr>
          <p:spPr>
            <a:xfrm>
              <a:off x="4964292" y="2939534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0.154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8" grpId="0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4D9633-9288-4EB3-B4BD-565184E71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Ajuste dos pesos da camada de entrada para a camada oculta</a:t>
            </a:r>
          </a:p>
        </p:txBody>
      </p:sp>
    </p:spTree>
    <p:extLst>
      <p:ext uri="{BB962C8B-B14F-4D97-AF65-F5344CB8AC3E}">
        <p14:creationId xmlns:p14="http://schemas.microsoft.com/office/powerpoint/2010/main" val="2855713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8195222-C6C7-40E6-9F41-B7883ADF726B}"/>
              </a:ext>
            </a:extLst>
          </p:cNvPr>
          <p:cNvGrpSpPr/>
          <p:nvPr/>
        </p:nvGrpSpPr>
        <p:grpSpPr>
          <a:xfrm>
            <a:off x="5986" y="337220"/>
            <a:ext cx="2741685" cy="2052230"/>
            <a:chOff x="211081" y="51470"/>
            <a:chExt cx="2741685" cy="205223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5A94E22-079D-4467-97BE-7E9617290743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F16F55A-FC13-472B-A6B6-939D8F8F368C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9D6A963E-79E5-40B3-A550-A10CE05A75DD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42F9625E-23DA-4FD4-AE79-6487936C4351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BB12F1-EA43-4D06-A72F-BBE15AEC0C39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6D7F451-DC5B-4850-9484-F6BF8D6E52CD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4DCFC3DE-2274-4FF6-BE41-2D6548669E77}"/>
                  </a:ext>
                </a:extLst>
              </p:cNvPr>
              <p:cNvCxnSpPr>
                <a:stCxn id="11" idx="6"/>
                <a:endCxn id="5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F582C7CE-A61A-4AFD-9D02-0A03B2D4838A}"/>
                  </a:ext>
                </a:extLst>
              </p:cNvPr>
              <p:cNvCxnSpPr>
                <a:stCxn id="11" idx="6"/>
                <a:endCxn id="6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951668C0-014D-44AE-95ED-D1BA61DEC30A}"/>
                  </a:ext>
                </a:extLst>
              </p:cNvPr>
              <p:cNvCxnSpPr>
                <a:stCxn id="11" idx="6"/>
                <a:endCxn id="7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1C5F4542-C057-40F2-97DE-47E482C3AC19}"/>
                  </a:ext>
                </a:extLst>
              </p:cNvPr>
              <p:cNvCxnSpPr>
                <a:stCxn id="12" idx="6"/>
                <a:endCxn id="5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10734068-6E41-4222-83A7-CD237B9F8C33}"/>
                  </a:ext>
                </a:extLst>
              </p:cNvPr>
              <p:cNvCxnSpPr>
                <a:stCxn id="12" idx="6"/>
                <a:endCxn id="6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17727581-6DCA-4FAC-9F01-8328D4B153E1}"/>
                  </a:ext>
                </a:extLst>
              </p:cNvPr>
              <p:cNvCxnSpPr>
                <a:stCxn id="12" idx="6"/>
                <a:endCxn id="7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A30A56-6FAF-4D93-BA4C-9288961E2114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52B9CC0-F94E-4003-B493-020BB7B02F05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903CF10-7D0A-490C-B237-0C7DD9651C8E}"/>
                </a:ext>
              </a:extLst>
            </p:cNvPr>
            <p:cNvSpPr txBox="1"/>
            <p:nvPr/>
          </p:nvSpPr>
          <p:spPr>
            <a:xfrm>
              <a:off x="1979423" y="84227"/>
              <a:ext cx="9733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0.000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2E66F0-C6BF-4657-A05A-864EE0EF8927}"/>
              </a:ext>
            </a:extLst>
          </p:cNvPr>
          <p:cNvGrpSpPr/>
          <p:nvPr/>
        </p:nvGrpSpPr>
        <p:grpSpPr>
          <a:xfrm>
            <a:off x="5679" y="2677478"/>
            <a:ext cx="2809012" cy="2052230"/>
            <a:chOff x="211081" y="51470"/>
            <a:chExt cx="2809012" cy="2052230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3376B35C-A187-4027-9F46-C59609A3BCB8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CF27386-0CED-4DD8-96A3-154EF2309E1F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35E49951-A5FE-4F0F-ACA6-D68EE24885C2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610B6A0-0DD7-4977-B622-0C7A9D69252A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B78844CC-302C-4231-BF47-8F3C089F3658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37035673-1E81-4D9F-A72C-5957E67D5929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90EE1930-5258-4577-991B-71AF02E3A758}"/>
                  </a:ext>
                </a:extLst>
              </p:cNvPr>
              <p:cNvCxnSpPr>
                <a:stCxn id="44" idx="6"/>
                <a:endCxn id="41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de Seta Reta 46">
                <a:extLst>
                  <a:ext uri="{FF2B5EF4-FFF2-40B4-BE49-F238E27FC236}">
                    <a16:creationId xmlns:a16="http://schemas.microsoft.com/office/drawing/2014/main" id="{7FA2097F-E5F6-4FA8-A3CB-B8B1FE726415}"/>
                  </a:ext>
                </a:extLst>
              </p:cNvPr>
              <p:cNvCxnSpPr>
                <a:stCxn id="44" idx="6"/>
                <a:endCxn id="42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5B56F504-C9AA-4C94-8D34-E412C760E174}"/>
                  </a:ext>
                </a:extLst>
              </p:cNvPr>
              <p:cNvCxnSpPr>
                <a:stCxn id="44" idx="6"/>
                <a:endCxn id="43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B2970B8D-F5E0-4294-921D-5FB394C90A36}"/>
                  </a:ext>
                </a:extLst>
              </p:cNvPr>
              <p:cNvCxnSpPr>
                <a:stCxn id="45" idx="6"/>
                <a:endCxn id="41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F035DE71-6E6C-4988-8893-9E87A41A8633}"/>
                  </a:ext>
                </a:extLst>
              </p:cNvPr>
              <p:cNvCxnSpPr>
                <a:stCxn id="45" idx="6"/>
                <a:endCxn id="42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367FA0CC-F725-498A-845E-28D5B7E56E33}"/>
                  </a:ext>
                </a:extLst>
              </p:cNvPr>
              <p:cNvCxnSpPr>
                <a:stCxn id="45" idx="6"/>
                <a:endCxn id="43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24B66C06-541C-486B-AAD6-4C095E5A9B67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F3BBE30-2912-4946-A8D8-9B1F9BE6A4EE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</p:grp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52DF47B-ABE9-4AB1-A8EB-064CD1615041}"/>
                </a:ext>
              </a:extLst>
            </p:cNvPr>
            <p:cNvSpPr txBox="1"/>
            <p:nvPr/>
          </p:nvSpPr>
          <p:spPr>
            <a:xfrm>
              <a:off x="1979423" y="84227"/>
              <a:ext cx="1040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-0.001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7C5898B-3807-4663-B358-B1E4C6DDD322}"/>
              </a:ext>
            </a:extLst>
          </p:cNvPr>
          <p:cNvGrpSpPr/>
          <p:nvPr/>
        </p:nvGrpSpPr>
        <p:grpSpPr>
          <a:xfrm>
            <a:off x="2509298" y="337220"/>
            <a:ext cx="2809012" cy="2052230"/>
            <a:chOff x="211081" y="51470"/>
            <a:chExt cx="2809012" cy="2052230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78A0057B-3401-4591-9555-77CF975E241C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46EF7181-5E56-46FE-93ED-37AA722E77AD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A347B580-A940-48D0-930D-3AD831C91A00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CB6E6A71-B714-4303-9DB7-3C2918100878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777C8B4D-123F-4D14-A70D-E2DCCC0CECA8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59B727F5-084F-4F72-80A9-7C825B65EFDD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de Seta Reta 63">
                <a:extLst>
                  <a:ext uri="{FF2B5EF4-FFF2-40B4-BE49-F238E27FC236}">
                    <a16:creationId xmlns:a16="http://schemas.microsoft.com/office/drawing/2014/main" id="{F947B40E-4BDF-4C17-889B-CE6F5AE88D8E}"/>
                  </a:ext>
                </a:extLst>
              </p:cNvPr>
              <p:cNvCxnSpPr>
                <a:stCxn id="62" idx="6"/>
                <a:endCxn id="59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F84588D6-25F1-4A69-8034-676AB59B79B0}"/>
                  </a:ext>
                </a:extLst>
              </p:cNvPr>
              <p:cNvCxnSpPr>
                <a:stCxn id="62" idx="6"/>
                <a:endCxn id="60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2211BF4F-C6F6-49DC-B440-9659DB0ED640}"/>
                  </a:ext>
                </a:extLst>
              </p:cNvPr>
              <p:cNvCxnSpPr>
                <a:stCxn id="62" idx="6"/>
                <a:endCxn id="61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0FF226EF-05FA-4743-A098-40D90576D087}"/>
                  </a:ext>
                </a:extLst>
              </p:cNvPr>
              <p:cNvCxnSpPr>
                <a:stCxn id="63" idx="6"/>
                <a:endCxn id="59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7455A850-B033-4AC2-BA85-0C14FEDD6063}"/>
                  </a:ext>
                </a:extLst>
              </p:cNvPr>
              <p:cNvCxnSpPr>
                <a:stCxn id="63" idx="6"/>
                <a:endCxn id="60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>
                <a:extLst>
                  <a:ext uri="{FF2B5EF4-FFF2-40B4-BE49-F238E27FC236}">
                    <a16:creationId xmlns:a16="http://schemas.microsoft.com/office/drawing/2014/main" id="{59937A8C-1E77-4B23-9D53-6E1B9EA6217C}"/>
                  </a:ext>
                </a:extLst>
              </p:cNvPr>
              <p:cNvCxnSpPr>
                <a:stCxn id="63" idx="6"/>
                <a:endCxn id="61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12326A28-BC6B-4D3D-A1CD-EAFB86618775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E1C05C18-D96F-4157-AED1-4B3A70FDBD1D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3614A82-7EB4-46F6-93E2-91ED438AC317}"/>
                </a:ext>
              </a:extLst>
            </p:cNvPr>
            <p:cNvSpPr txBox="1"/>
            <p:nvPr/>
          </p:nvSpPr>
          <p:spPr>
            <a:xfrm>
              <a:off x="1979423" y="84227"/>
              <a:ext cx="1040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-0.001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8177F670-1400-4CEB-A853-28B6D0B196A1}"/>
              </a:ext>
            </a:extLst>
          </p:cNvPr>
          <p:cNvGrpSpPr/>
          <p:nvPr/>
        </p:nvGrpSpPr>
        <p:grpSpPr>
          <a:xfrm>
            <a:off x="2508310" y="2677478"/>
            <a:ext cx="2741685" cy="2052230"/>
            <a:chOff x="211081" y="51470"/>
            <a:chExt cx="2741685" cy="2052230"/>
          </a:xfrm>
        </p:grpSpPr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E2A63B85-18E5-4992-81EB-60C8F2E3F754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EDCBA77A-FA1A-413F-8539-2C7E4C3F9F62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45194C81-D8D7-4F94-BE79-0FC9BE7A4247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C24B5FA5-ED8C-4C0D-B268-42846327B5EE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81807BFD-1D02-4A2B-80D5-1AAE1E0E4214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1F82E056-7395-4196-B3EC-BF27F7020FA3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35EC781B-42F8-470A-AC50-DEA4316E05F0}"/>
                  </a:ext>
                </a:extLst>
              </p:cNvPr>
              <p:cNvCxnSpPr>
                <a:stCxn id="80" idx="6"/>
                <a:endCxn id="77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C60CB604-AF04-4A9F-8B67-3A927A1BF9F8}"/>
                  </a:ext>
                </a:extLst>
              </p:cNvPr>
              <p:cNvCxnSpPr>
                <a:stCxn id="80" idx="6"/>
                <a:endCxn id="78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23556EE5-0DFE-4563-B7D6-80A049948DD0}"/>
                  </a:ext>
                </a:extLst>
              </p:cNvPr>
              <p:cNvCxnSpPr>
                <a:stCxn id="80" idx="6"/>
                <a:endCxn id="79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C69AFC7D-2F8C-43B8-B7F7-B3F3241A13EE}"/>
                  </a:ext>
                </a:extLst>
              </p:cNvPr>
              <p:cNvCxnSpPr>
                <a:stCxn id="81" idx="6"/>
                <a:endCxn id="77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>
                <a:extLst>
                  <a:ext uri="{FF2B5EF4-FFF2-40B4-BE49-F238E27FC236}">
                    <a16:creationId xmlns:a16="http://schemas.microsoft.com/office/drawing/2014/main" id="{EA89F3D3-267E-485C-958C-6AECAC70859A}"/>
                  </a:ext>
                </a:extLst>
              </p:cNvPr>
              <p:cNvCxnSpPr>
                <a:stCxn id="81" idx="6"/>
                <a:endCxn id="78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de Seta Reta 86">
                <a:extLst>
                  <a:ext uri="{FF2B5EF4-FFF2-40B4-BE49-F238E27FC236}">
                    <a16:creationId xmlns:a16="http://schemas.microsoft.com/office/drawing/2014/main" id="{766C3762-A5B5-4E5A-954E-FD8861C0BBCF}"/>
                  </a:ext>
                </a:extLst>
              </p:cNvPr>
              <p:cNvCxnSpPr>
                <a:stCxn id="81" idx="6"/>
                <a:endCxn id="79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F4038BEA-7808-41B0-9243-473C425BE2DB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3A5C7986-9600-4396-947F-410CD4BEB9EC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</p:grp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FE9D8879-F6F9-4324-9F22-0FCC2F593BEF}"/>
                </a:ext>
              </a:extLst>
            </p:cNvPr>
            <p:cNvSpPr txBox="1"/>
            <p:nvPr/>
          </p:nvSpPr>
          <p:spPr>
            <a:xfrm>
              <a:off x="1979423" y="84227"/>
              <a:ext cx="9733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0.000</a:t>
              </a:r>
            </a:p>
          </p:txBody>
        </p:sp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D265939-383B-4D96-9213-F46614449E73}"/>
              </a:ext>
            </a:extLst>
          </p:cNvPr>
          <p:cNvSpPr txBox="1"/>
          <p:nvPr/>
        </p:nvSpPr>
        <p:spPr>
          <a:xfrm>
            <a:off x="4657143" y="3215077"/>
            <a:ext cx="4475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 * 0.000 + 0 * (-0.001) + 1 * (-0.001) + 1 * 0.000 = -0.000 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764FCC78-0741-496B-AD03-8CB205D7B53D}"/>
              </a:ext>
            </a:extLst>
          </p:cNvPr>
          <p:cNvSpPr txBox="1"/>
          <p:nvPr/>
        </p:nvSpPr>
        <p:spPr>
          <a:xfrm>
            <a:off x="4663887" y="3531994"/>
            <a:ext cx="4475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 * 0.000 + 1 * (-0.001) + 0 * (-0.001) + 1 * 0.000 = -0.000 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C67960FB-BA20-4B9E-ABA4-1EE024DEE6A5}"/>
              </a:ext>
            </a:extLst>
          </p:cNvPr>
          <p:cNvSpPr txBox="1"/>
          <p:nvPr/>
        </p:nvSpPr>
        <p:spPr>
          <a:xfrm>
            <a:off x="7373413" y="390830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Arredondado!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13AC1F98-E29E-4426-8006-273DCC2E668C}"/>
                  </a:ext>
                </a:extLst>
              </p:cNvPr>
              <p:cNvSpPr txBox="1"/>
              <p:nvPr/>
            </p:nvSpPr>
            <p:spPr>
              <a:xfrm>
                <a:off x="6151574" y="369977"/>
                <a:ext cx="28595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sz="11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𝒆𝒏𝒕𝒓𝒂𝒅𝒂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13AC1F98-E29E-4426-8006-273DCC2E6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74" y="369977"/>
                <a:ext cx="2859501" cy="338554"/>
              </a:xfrm>
              <a:prstGeom prst="rect">
                <a:avLst/>
              </a:prstGeom>
              <a:blipFill>
                <a:blip r:embed="rId2"/>
                <a:stretch>
                  <a:fillRect l="-881" t="-3571" r="-441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84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8195222-C6C7-40E6-9F41-B7883ADF726B}"/>
              </a:ext>
            </a:extLst>
          </p:cNvPr>
          <p:cNvGrpSpPr/>
          <p:nvPr/>
        </p:nvGrpSpPr>
        <p:grpSpPr>
          <a:xfrm>
            <a:off x="5985" y="337220"/>
            <a:ext cx="2741974" cy="2052230"/>
            <a:chOff x="211081" y="51470"/>
            <a:chExt cx="2741974" cy="205223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5A94E22-079D-4467-97BE-7E9617290743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F16F55A-FC13-472B-A6B6-939D8F8F368C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9D6A963E-79E5-40B3-A550-A10CE05A75DD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42F9625E-23DA-4FD4-AE79-6487936C4351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BB12F1-EA43-4D06-A72F-BBE15AEC0C39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6D7F451-DC5B-4850-9484-F6BF8D6E52CD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4DCFC3DE-2274-4FF6-BE41-2D6548669E77}"/>
                  </a:ext>
                </a:extLst>
              </p:cNvPr>
              <p:cNvCxnSpPr>
                <a:stCxn id="11" idx="6"/>
                <a:endCxn id="5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F582C7CE-A61A-4AFD-9D02-0A03B2D4838A}"/>
                  </a:ext>
                </a:extLst>
              </p:cNvPr>
              <p:cNvCxnSpPr>
                <a:stCxn id="11" idx="6"/>
                <a:endCxn id="6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951668C0-014D-44AE-95ED-D1BA61DEC30A}"/>
                  </a:ext>
                </a:extLst>
              </p:cNvPr>
              <p:cNvCxnSpPr>
                <a:stCxn id="11" idx="6"/>
                <a:endCxn id="7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1C5F4542-C057-40F2-97DE-47E482C3AC19}"/>
                  </a:ext>
                </a:extLst>
              </p:cNvPr>
              <p:cNvCxnSpPr>
                <a:stCxn id="12" idx="6"/>
                <a:endCxn id="5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10734068-6E41-4222-83A7-CD237B9F8C33}"/>
                  </a:ext>
                </a:extLst>
              </p:cNvPr>
              <p:cNvCxnSpPr>
                <a:stCxn id="12" idx="6"/>
                <a:endCxn id="6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17727581-6DCA-4FAC-9F01-8328D4B153E1}"/>
                  </a:ext>
                </a:extLst>
              </p:cNvPr>
              <p:cNvCxnSpPr>
                <a:stCxn id="12" idx="6"/>
                <a:endCxn id="7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A30A56-6FAF-4D93-BA4C-9288961E2114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52B9CC0-F94E-4003-B493-020BB7B02F05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EB5862E-4C98-4B93-87A8-467886F122B4}"/>
                </a:ext>
              </a:extLst>
            </p:cNvPr>
            <p:cNvSpPr txBox="1"/>
            <p:nvPr/>
          </p:nvSpPr>
          <p:spPr>
            <a:xfrm>
              <a:off x="1979712" y="950453"/>
              <a:ext cx="9733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0.022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2E66F0-C6BF-4657-A05A-864EE0EF8927}"/>
              </a:ext>
            </a:extLst>
          </p:cNvPr>
          <p:cNvGrpSpPr/>
          <p:nvPr/>
        </p:nvGrpSpPr>
        <p:grpSpPr>
          <a:xfrm>
            <a:off x="5680" y="2677478"/>
            <a:ext cx="2809301" cy="2052230"/>
            <a:chOff x="211081" y="51470"/>
            <a:chExt cx="2809301" cy="2052230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3376B35C-A187-4027-9F46-C59609A3BCB8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CF27386-0CED-4DD8-96A3-154EF2309E1F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35E49951-A5FE-4F0F-ACA6-D68EE24885C2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610B6A0-0DD7-4977-B622-0C7A9D69252A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B78844CC-302C-4231-BF47-8F3C089F3658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37035673-1E81-4D9F-A72C-5957E67D5929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90EE1930-5258-4577-991B-71AF02E3A758}"/>
                  </a:ext>
                </a:extLst>
              </p:cNvPr>
              <p:cNvCxnSpPr>
                <a:stCxn id="44" idx="6"/>
                <a:endCxn id="41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de Seta Reta 46">
                <a:extLst>
                  <a:ext uri="{FF2B5EF4-FFF2-40B4-BE49-F238E27FC236}">
                    <a16:creationId xmlns:a16="http://schemas.microsoft.com/office/drawing/2014/main" id="{7FA2097F-E5F6-4FA8-A3CB-B8B1FE726415}"/>
                  </a:ext>
                </a:extLst>
              </p:cNvPr>
              <p:cNvCxnSpPr>
                <a:stCxn id="44" idx="6"/>
                <a:endCxn id="42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5B56F504-C9AA-4C94-8D34-E412C760E174}"/>
                  </a:ext>
                </a:extLst>
              </p:cNvPr>
              <p:cNvCxnSpPr>
                <a:stCxn id="44" idx="6"/>
                <a:endCxn id="43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B2970B8D-F5E0-4294-921D-5FB394C90A36}"/>
                  </a:ext>
                </a:extLst>
              </p:cNvPr>
              <p:cNvCxnSpPr>
                <a:stCxn id="45" idx="6"/>
                <a:endCxn id="41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F035DE71-6E6C-4988-8893-9E87A41A8633}"/>
                  </a:ext>
                </a:extLst>
              </p:cNvPr>
              <p:cNvCxnSpPr>
                <a:stCxn id="45" idx="6"/>
                <a:endCxn id="42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367FA0CC-F725-498A-845E-28D5B7E56E33}"/>
                  </a:ext>
                </a:extLst>
              </p:cNvPr>
              <p:cNvCxnSpPr>
                <a:stCxn id="45" idx="6"/>
                <a:endCxn id="43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24B66C06-541C-486B-AAD6-4C095E5A9B67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F3BBE30-2912-4946-A8D8-9B1F9BE6A4EE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C2ACE68-4C0F-4D74-88A3-2942FC02FDB9}"/>
                </a:ext>
              </a:extLst>
            </p:cNvPr>
            <p:cNvSpPr txBox="1"/>
            <p:nvPr/>
          </p:nvSpPr>
          <p:spPr>
            <a:xfrm>
              <a:off x="1979712" y="950453"/>
              <a:ext cx="1040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-0.029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7C5898B-3807-4663-B358-B1E4C6DDD322}"/>
              </a:ext>
            </a:extLst>
          </p:cNvPr>
          <p:cNvGrpSpPr/>
          <p:nvPr/>
        </p:nvGrpSpPr>
        <p:grpSpPr>
          <a:xfrm>
            <a:off x="2509299" y="337220"/>
            <a:ext cx="2809301" cy="2052230"/>
            <a:chOff x="211081" y="51470"/>
            <a:chExt cx="2809301" cy="2052230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78A0057B-3401-4591-9555-77CF975E241C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46EF7181-5E56-46FE-93ED-37AA722E77AD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A347B580-A940-48D0-930D-3AD831C91A00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CB6E6A71-B714-4303-9DB7-3C2918100878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777C8B4D-123F-4D14-A70D-E2DCCC0CECA8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59B727F5-084F-4F72-80A9-7C825B65EFDD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de Seta Reta 63">
                <a:extLst>
                  <a:ext uri="{FF2B5EF4-FFF2-40B4-BE49-F238E27FC236}">
                    <a16:creationId xmlns:a16="http://schemas.microsoft.com/office/drawing/2014/main" id="{F947B40E-4BDF-4C17-889B-CE6F5AE88D8E}"/>
                  </a:ext>
                </a:extLst>
              </p:cNvPr>
              <p:cNvCxnSpPr>
                <a:stCxn id="62" idx="6"/>
                <a:endCxn id="59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F84588D6-25F1-4A69-8034-676AB59B79B0}"/>
                  </a:ext>
                </a:extLst>
              </p:cNvPr>
              <p:cNvCxnSpPr>
                <a:stCxn id="62" idx="6"/>
                <a:endCxn id="60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2211BF4F-C6F6-49DC-B440-9659DB0ED640}"/>
                  </a:ext>
                </a:extLst>
              </p:cNvPr>
              <p:cNvCxnSpPr>
                <a:stCxn id="62" idx="6"/>
                <a:endCxn id="61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0FF226EF-05FA-4743-A098-40D90576D087}"/>
                  </a:ext>
                </a:extLst>
              </p:cNvPr>
              <p:cNvCxnSpPr>
                <a:stCxn id="63" idx="6"/>
                <a:endCxn id="59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7455A850-B033-4AC2-BA85-0C14FEDD6063}"/>
                  </a:ext>
                </a:extLst>
              </p:cNvPr>
              <p:cNvCxnSpPr>
                <a:stCxn id="63" idx="6"/>
                <a:endCxn id="60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>
                <a:extLst>
                  <a:ext uri="{FF2B5EF4-FFF2-40B4-BE49-F238E27FC236}">
                    <a16:creationId xmlns:a16="http://schemas.microsoft.com/office/drawing/2014/main" id="{59937A8C-1E77-4B23-9D53-6E1B9EA6217C}"/>
                  </a:ext>
                </a:extLst>
              </p:cNvPr>
              <p:cNvCxnSpPr>
                <a:stCxn id="63" idx="6"/>
                <a:endCxn id="61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12326A28-BC6B-4D3D-A1CD-EAFB86618775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E1C05C18-D96F-4157-AED1-4B3A70FDBD1D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</p:grp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DD9201EF-3277-4C54-9E62-39EF68E67038}"/>
                </a:ext>
              </a:extLst>
            </p:cNvPr>
            <p:cNvSpPr txBox="1"/>
            <p:nvPr/>
          </p:nvSpPr>
          <p:spPr>
            <a:xfrm>
              <a:off x="1979712" y="950453"/>
              <a:ext cx="1040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-0.027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8177F670-1400-4CEB-A853-28B6D0B196A1}"/>
              </a:ext>
            </a:extLst>
          </p:cNvPr>
          <p:cNvGrpSpPr/>
          <p:nvPr/>
        </p:nvGrpSpPr>
        <p:grpSpPr>
          <a:xfrm>
            <a:off x="2508309" y="2677478"/>
            <a:ext cx="2741974" cy="2052230"/>
            <a:chOff x="211081" y="51470"/>
            <a:chExt cx="2741974" cy="2052230"/>
          </a:xfrm>
        </p:grpSpPr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E2A63B85-18E5-4992-81EB-60C8F2E3F754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EDCBA77A-FA1A-413F-8539-2C7E4C3F9F62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45194C81-D8D7-4F94-BE79-0FC9BE7A4247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C24B5FA5-ED8C-4C0D-B268-42846327B5EE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81807BFD-1D02-4A2B-80D5-1AAE1E0E4214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1F82E056-7395-4196-B3EC-BF27F7020FA3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35EC781B-42F8-470A-AC50-DEA4316E05F0}"/>
                  </a:ext>
                </a:extLst>
              </p:cNvPr>
              <p:cNvCxnSpPr>
                <a:stCxn id="80" idx="6"/>
                <a:endCxn id="77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C60CB604-AF04-4A9F-8B67-3A927A1BF9F8}"/>
                  </a:ext>
                </a:extLst>
              </p:cNvPr>
              <p:cNvCxnSpPr>
                <a:stCxn id="80" idx="6"/>
                <a:endCxn id="78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23556EE5-0DFE-4563-B7D6-80A049948DD0}"/>
                  </a:ext>
                </a:extLst>
              </p:cNvPr>
              <p:cNvCxnSpPr>
                <a:stCxn id="80" idx="6"/>
                <a:endCxn id="79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C69AFC7D-2F8C-43B8-B7F7-B3F3241A13EE}"/>
                  </a:ext>
                </a:extLst>
              </p:cNvPr>
              <p:cNvCxnSpPr>
                <a:stCxn id="81" idx="6"/>
                <a:endCxn id="77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>
                <a:extLst>
                  <a:ext uri="{FF2B5EF4-FFF2-40B4-BE49-F238E27FC236}">
                    <a16:creationId xmlns:a16="http://schemas.microsoft.com/office/drawing/2014/main" id="{EA89F3D3-267E-485C-958C-6AECAC70859A}"/>
                  </a:ext>
                </a:extLst>
              </p:cNvPr>
              <p:cNvCxnSpPr>
                <a:stCxn id="81" idx="6"/>
                <a:endCxn id="78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de Seta Reta 86">
                <a:extLst>
                  <a:ext uri="{FF2B5EF4-FFF2-40B4-BE49-F238E27FC236}">
                    <a16:creationId xmlns:a16="http://schemas.microsoft.com/office/drawing/2014/main" id="{766C3762-A5B5-4E5A-954E-FD8861C0BBCF}"/>
                  </a:ext>
                </a:extLst>
              </p:cNvPr>
              <p:cNvCxnSpPr>
                <a:stCxn id="81" idx="6"/>
                <a:endCxn id="79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F4038BEA-7808-41B0-9243-473C425BE2DB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3A5C7986-9600-4396-947F-410CD4BEB9EC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</p:grp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A699D8E6-35C1-42F1-85EE-1C8E73E037B4}"/>
                </a:ext>
              </a:extLst>
            </p:cNvPr>
            <p:cNvSpPr txBox="1"/>
            <p:nvPr/>
          </p:nvSpPr>
          <p:spPr>
            <a:xfrm>
              <a:off x="1979712" y="950453"/>
              <a:ext cx="9733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0.017</a:t>
              </a:r>
            </a:p>
          </p:txBody>
        </p: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49E84229-576F-4F99-930E-8E311BA06868}"/>
              </a:ext>
            </a:extLst>
          </p:cNvPr>
          <p:cNvSpPr txBox="1"/>
          <p:nvPr/>
        </p:nvSpPr>
        <p:spPr>
          <a:xfrm>
            <a:off x="4657143" y="2641476"/>
            <a:ext cx="4431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 * 0.022 + 0 * (-0.029) + 1 * (-0.027) + 1 * 0.017 = -0.010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E41BFC52-FCC5-48AF-9F1E-EB593B4ACB62}"/>
              </a:ext>
            </a:extLst>
          </p:cNvPr>
          <p:cNvSpPr txBox="1"/>
          <p:nvPr/>
        </p:nvSpPr>
        <p:spPr>
          <a:xfrm>
            <a:off x="4663887" y="2958393"/>
            <a:ext cx="4431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 * 0.022 + 1 * (-0.029) + 0 * (-0.027) + 1 * 0.017 = -0.012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9A15DD78-9C33-4563-AD9E-6E3D24524E3A}"/>
                  </a:ext>
                </a:extLst>
              </p:cNvPr>
              <p:cNvSpPr txBox="1"/>
              <p:nvPr/>
            </p:nvSpPr>
            <p:spPr>
              <a:xfrm>
                <a:off x="6151574" y="369977"/>
                <a:ext cx="28595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sz="11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𝒆𝒏𝒕𝒓𝒂𝒅𝒂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9A15DD78-9C33-4563-AD9E-6E3D2452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74" y="369977"/>
                <a:ext cx="2859501" cy="338554"/>
              </a:xfrm>
              <a:prstGeom prst="rect">
                <a:avLst/>
              </a:prstGeom>
              <a:blipFill>
                <a:blip r:embed="rId2"/>
                <a:stretch>
                  <a:fillRect l="-881" t="-3571" r="-441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8195222-C6C7-40E6-9F41-B7883ADF726B}"/>
              </a:ext>
            </a:extLst>
          </p:cNvPr>
          <p:cNvGrpSpPr/>
          <p:nvPr/>
        </p:nvGrpSpPr>
        <p:grpSpPr>
          <a:xfrm>
            <a:off x="5986" y="337220"/>
            <a:ext cx="2809301" cy="2052230"/>
            <a:chOff x="211081" y="51470"/>
            <a:chExt cx="2809301" cy="2052230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5A94E22-079D-4467-97BE-7E9617290743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9F16F55A-FC13-472B-A6B6-939D8F8F368C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9D6A963E-79E5-40B3-A550-A10CE05A75DD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42F9625E-23DA-4FD4-AE79-6487936C4351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BB12F1-EA43-4D06-A72F-BBE15AEC0C39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B6D7F451-DC5B-4850-9484-F6BF8D6E52CD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4DCFC3DE-2274-4FF6-BE41-2D6548669E77}"/>
                  </a:ext>
                </a:extLst>
              </p:cNvPr>
              <p:cNvCxnSpPr>
                <a:stCxn id="11" idx="6"/>
                <a:endCxn id="5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F582C7CE-A61A-4AFD-9D02-0A03B2D4838A}"/>
                  </a:ext>
                </a:extLst>
              </p:cNvPr>
              <p:cNvCxnSpPr>
                <a:stCxn id="11" idx="6"/>
                <a:endCxn id="6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951668C0-014D-44AE-95ED-D1BA61DEC30A}"/>
                  </a:ext>
                </a:extLst>
              </p:cNvPr>
              <p:cNvCxnSpPr>
                <a:stCxn id="11" idx="6"/>
                <a:endCxn id="7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1C5F4542-C057-40F2-97DE-47E482C3AC19}"/>
                  </a:ext>
                </a:extLst>
              </p:cNvPr>
              <p:cNvCxnSpPr>
                <a:stCxn id="12" idx="6"/>
                <a:endCxn id="5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10734068-6E41-4222-83A7-CD237B9F8C33}"/>
                  </a:ext>
                </a:extLst>
              </p:cNvPr>
              <p:cNvCxnSpPr>
                <a:stCxn id="12" idx="6"/>
                <a:endCxn id="6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17727581-6DCA-4FAC-9F01-8328D4B153E1}"/>
                  </a:ext>
                </a:extLst>
              </p:cNvPr>
              <p:cNvCxnSpPr>
                <a:stCxn id="12" idx="6"/>
                <a:endCxn id="7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CA30A56-6FAF-4D93-BA4C-9288961E2114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52B9CC0-F94E-4003-B493-020BB7B02F05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1B1249AC-643A-4715-A0C7-6D90371937AD}"/>
                </a:ext>
              </a:extLst>
            </p:cNvPr>
            <p:cNvSpPr txBox="1"/>
            <p:nvPr/>
          </p:nvSpPr>
          <p:spPr>
            <a:xfrm>
              <a:off x="1979712" y="1859175"/>
              <a:ext cx="1040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-0.004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2E66F0-C6BF-4657-A05A-864EE0EF8927}"/>
              </a:ext>
            </a:extLst>
          </p:cNvPr>
          <p:cNvGrpSpPr/>
          <p:nvPr/>
        </p:nvGrpSpPr>
        <p:grpSpPr>
          <a:xfrm>
            <a:off x="5679" y="2677478"/>
            <a:ext cx="2741974" cy="2052230"/>
            <a:chOff x="211081" y="51470"/>
            <a:chExt cx="2741974" cy="2052230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3376B35C-A187-4027-9F46-C59609A3BCB8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CF27386-0CED-4DD8-96A3-154EF2309E1F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35E49951-A5FE-4F0F-ACA6-D68EE24885C2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610B6A0-0DD7-4977-B622-0C7A9D69252A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B78844CC-302C-4231-BF47-8F3C089F3658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37035673-1E81-4D9F-A72C-5957E67D5929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90EE1930-5258-4577-991B-71AF02E3A758}"/>
                  </a:ext>
                </a:extLst>
              </p:cNvPr>
              <p:cNvCxnSpPr>
                <a:stCxn id="44" idx="6"/>
                <a:endCxn id="41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de Seta Reta 46">
                <a:extLst>
                  <a:ext uri="{FF2B5EF4-FFF2-40B4-BE49-F238E27FC236}">
                    <a16:creationId xmlns:a16="http://schemas.microsoft.com/office/drawing/2014/main" id="{7FA2097F-E5F6-4FA8-A3CB-B8B1FE726415}"/>
                  </a:ext>
                </a:extLst>
              </p:cNvPr>
              <p:cNvCxnSpPr>
                <a:stCxn id="44" idx="6"/>
                <a:endCxn id="42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5B56F504-C9AA-4C94-8D34-E412C760E174}"/>
                  </a:ext>
                </a:extLst>
              </p:cNvPr>
              <p:cNvCxnSpPr>
                <a:stCxn id="44" idx="6"/>
                <a:endCxn id="43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B2970B8D-F5E0-4294-921D-5FB394C90A36}"/>
                  </a:ext>
                </a:extLst>
              </p:cNvPr>
              <p:cNvCxnSpPr>
                <a:stCxn id="45" idx="6"/>
                <a:endCxn id="41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F035DE71-6E6C-4988-8893-9E87A41A8633}"/>
                  </a:ext>
                </a:extLst>
              </p:cNvPr>
              <p:cNvCxnSpPr>
                <a:stCxn id="45" idx="6"/>
                <a:endCxn id="42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367FA0CC-F725-498A-845E-28D5B7E56E33}"/>
                  </a:ext>
                </a:extLst>
              </p:cNvPr>
              <p:cNvCxnSpPr>
                <a:stCxn id="45" idx="6"/>
                <a:endCxn id="43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24B66C06-541C-486B-AAD6-4C095E5A9B67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F3BBE30-2912-4946-A8D8-9B1F9BE6A4EE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FFCC1E3-0460-4DB3-841E-309716D82835}"/>
                </a:ext>
              </a:extLst>
            </p:cNvPr>
            <p:cNvSpPr txBox="1"/>
            <p:nvPr/>
          </p:nvSpPr>
          <p:spPr>
            <a:xfrm>
              <a:off x="1979712" y="1859175"/>
              <a:ext cx="9733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0.005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E7C5898B-3807-4663-B358-B1E4C6DDD322}"/>
              </a:ext>
            </a:extLst>
          </p:cNvPr>
          <p:cNvGrpSpPr/>
          <p:nvPr/>
        </p:nvGrpSpPr>
        <p:grpSpPr>
          <a:xfrm>
            <a:off x="2509298" y="337220"/>
            <a:ext cx="2741974" cy="2052230"/>
            <a:chOff x="211081" y="51470"/>
            <a:chExt cx="2741974" cy="2052230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78A0057B-3401-4591-9555-77CF975E241C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46EF7181-5E56-46FE-93ED-37AA722E77AD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A347B580-A940-48D0-930D-3AD831C91A00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CB6E6A71-B714-4303-9DB7-3C2918100878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777C8B4D-123F-4D14-A70D-E2DCCC0CECA8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59B727F5-084F-4F72-80A9-7C825B65EFDD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de Seta Reta 63">
                <a:extLst>
                  <a:ext uri="{FF2B5EF4-FFF2-40B4-BE49-F238E27FC236}">
                    <a16:creationId xmlns:a16="http://schemas.microsoft.com/office/drawing/2014/main" id="{F947B40E-4BDF-4C17-889B-CE6F5AE88D8E}"/>
                  </a:ext>
                </a:extLst>
              </p:cNvPr>
              <p:cNvCxnSpPr>
                <a:stCxn id="62" idx="6"/>
                <a:endCxn id="59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F84588D6-25F1-4A69-8034-676AB59B79B0}"/>
                  </a:ext>
                </a:extLst>
              </p:cNvPr>
              <p:cNvCxnSpPr>
                <a:stCxn id="62" idx="6"/>
                <a:endCxn id="60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2211BF4F-C6F6-49DC-B440-9659DB0ED640}"/>
                  </a:ext>
                </a:extLst>
              </p:cNvPr>
              <p:cNvCxnSpPr>
                <a:stCxn id="62" idx="6"/>
                <a:endCxn id="61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0FF226EF-05FA-4743-A098-40D90576D087}"/>
                  </a:ext>
                </a:extLst>
              </p:cNvPr>
              <p:cNvCxnSpPr>
                <a:stCxn id="63" idx="6"/>
                <a:endCxn id="59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7455A850-B033-4AC2-BA85-0C14FEDD6063}"/>
                  </a:ext>
                </a:extLst>
              </p:cNvPr>
              <p:cNvCxnSpPr>
                <a:stCxn id="63" idx="6"/>
                <a:endCxn id="60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>
                <a:extLst>
                  <a:ext uri="{FF2B5EF4-FFF2-40B4-BE49-F238E27FC236}">
                    <a16:creationId xmlns:a16="http://schemas.microsoft.com/office/drawing/2014/main" id="{59937A8C-1E77-4B23-9D53-6E1B9EA6217C}"/>
                  </a:ext>
                </a:extLst>
              </p:cNvPr>
              <p:cNvCxnSpPr>
                <a:stCxn id="63" idx="6"/>
                <a:endCxn id="61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12326A28-BC6B-4D3D-A1CD-EAFB86618775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E1C05C18-D96F-4157-AED1-4B3A70FDBD1D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0</a:t>
                </a:r>
                <a:endParaRPr lang="pt-BR" dirty="0"/>
              </a:p>
            </p:txBody>
          </p: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99423DB6-3415-4479-8B39-E4CED59E044A}"/>
                </a:ext>
              </a:extLst>
            </p:cNvPr>
            <p:cNvSpPr txBox="1"/>
            <p:nvPr/>
          </p:nvSpPr>
          <p:spPr>
            <a:xfrm>
              <a:off x="1979712" y="1859175"/>
              <a:ext cx="9733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0.004</a:t>
              </a: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8177F670-1400-4CEB-A853-28B6D0B196A1}"/>
              </a:ext>
            </a:extLst>
          </p:cNvPr>
          <p:cNvGrpSpPr/>
          <p:nvPr/>
        </p:nvGrpSpPr>
        <p:grpSpPr>
          <a:xfrm>
            <a:off x="2508310" y="2677478"/>
            <a:ext cx="2809301" cy="2052230"/>
            <a:chOff x="211081" y="51470"/>
            <a:chExt cx="2809301" cy="2052230"/>
          </a:xfrm>
        </p:grpSpPr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E2A63B85-18E5-4992-81EB-60C8F2E3F754}"/>
                </a:ext>
              </a:extLst>
            </p:cNvPr>
            <p:cNvGrpSpPr/>
            <p:nvPr/>
          </p:nvGrpSpPr>
          <p:grpSpPr>
            <a:xfrm>
              <a:off x="211081" y="51470"/>
              <a:ext cx="1768632" cy="2052230"/>
              <a:chOff x="1068896" y="735544"/>
              <a:chExt cx="2989549" cy="3924438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EDCBA77A-FA1A-413F-8539-2C7E4C3F9F62}"/>
                  </a:ext>
                </a:extLst>
              </p:cNvPr>
              <p:cNvSpPr/>
              <p:nvPr/>
            </p:nvSpPr>
            <p:spPr>
              <a:xfrm>
                <a:off x="3554389" y="73554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45194C81-D8D7-4F94-BE79-0FC9BE7A4247}"/>
                  </a:ext>
                </a:extLst>
              </p:cNvPr>
              <p:cNvSpPr/>
              <p:nvPr/>
            </p:nvSpPr>
            <p:spPr>
              <a:xfrm>
                <a:off x="3554389" y="2376318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C24B5FA5-ED8C-4C0D-B268-42846327B5EE}"/>
                  </a:ext>
                </a:extLst>
              </p:cNvPr>
              <p:cNvSpPr/>
              <p:nvPr/>
            </p:nvSpPr>
            <p:spPr>
              <a:xfrm>
                <a:off x="3554389" y="4155926"/>
                <a:ext cx="504056" cy="504056"/>
              </a:xfrm>
              <a:prstGeom prst="ellipse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81807BFD-1D02-4A2B-80D5-1AAE1E0E4214}"/>
                  </a:ext>
                </a:extLst>
              </p:cNvPr>
              <p:cNvSpPr/>
              <p:nvPr/>
            </p:nvSpPr>
            <p:spPr>
              <a:xfrm>
                <a:off x="1069386" y="1807959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1F82E056-7395-4196-B3EC-BF27F7020FA3}"/>
                  </a:ext>
                </a:extLst>
              </p:cNvPr>
              <p:cNvSpPr/>
              <p:nvPr/>
            </p:nvSpPr>
            <p:spPr>
              <a:xfrm>
                <a:off x="1068896" y="3247764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35EC781B-42F8-470A-AC50-DEA4316E05F0}"/>
                  </a:ext>
                </a:extLst>
              </p:cNvPr>
              <p:cNvCxnSpPr>
                <a:stCxn id="80" idx="6"/>
                <a:endCxn id="77" idx="2"/>
              </p:cNvCxnSpPr>
              <p:nvPr/>
            </p:nvCxnSpPr>
            <p:spPr>
              <a:xfrm flipV="1">
                <a:off x="1573442" y="987572"/>
                <a:ext cx="1980947" cy="10724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C60CB604-AF04-4A9F-8B67-3A927A1BF9F8}"/>
                  </a:ext>
                </a:extLst>
              </p:cNvPr>
              <p:cNvCxnSpPr>
                <a:stCxn id="80" idx="6"/>
                <a:endCxn id="78" idx="2"/>
              </p:cNvCxnSpPr>
              <p:nvPr/>
            </p:nvCxnSpPr>
            <p:spPr>
              <a:xfrm>
                <a:off x="1573442" y="2059987"/>
                <a:ext cx="1980947" cy="568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23556EE5-0DFE-4563-B7D6-80A049948DD0}"/>
                  </a:ext>
                </a:extLst>
              </p:cNvPr>
              <p:cNvCxnSpPr>
                <a:stCxn id="80" idx="6"/>
                <a:endCxn id="79" idx="2"/>
              </p:cNvCxnSpPr>
              <p:nvPr/>
            </p:nvCxnSpPr>
            <p:spPr>
              <a:xfrm>
                <a:off x="1573442" y="2059987"/>
                <a:ext cx="1980947" cy="2347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C69AFC7D-2F8C-43B8-B7F7-B3F3241A13EE}"/>
                  </a:ext>
                </a:extLst>
              </p:cNvPr>
              <p:cNvCxnSpPr>
                <a:stCxn id="81" idx="6"/>
                <a:endCxn id="77" idx="2"/>
              </p:cNvCxnSpPr>
              <p:nvPr/>
            </p:nvCxnSpPr>
            <p:spPr>
              <a:xfrm flipV="1">
                <a:off x="1572952" y="987572"/>
                <a:ext cx="1981437" cy="251222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>
                <a:extLst>
                  <a:ext uri="{FF2B5EF4-FFF2-40B4-BE49-F238E27FC236}">
                    <a16:creationId xmlns:a16="http://schemas.microsoft.com/office/drawing/2014/main" id="{EA89F3D3-267E-485C-958C-6AECAC70859A}"/>
                  </a:ext>
                </a:extLst>
              </p:cNvPr>
              <p:cNvCxnSpPr>
                <a:stCxn id="81" idx="6"/>
                <a:endCxn id="78" idx="2"/>
              </p:cNvCxnSpPr>
              <p:nvPr/>
            </p:nvCxnSpPr>
            <p:spPr>
              <a:xfrm flipV="1">
                <a:off x="1572952" y="2628346"/>
                <a:ext cx="1981437" cy="87144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de Seta Reta 86">
                <a:extLst>
                  <a:ext uri="{FF2B5EF4-FFF2-40B4-BE49-F238E27FC236}">
                    <a16:creationId xmlns:a16="http://schemas.microsoft.com/office/drawing/2014/main" id="{766C3762-A5B5-4E5A-954E-FD8861C0BBCF}"/>
                  </a:ext>
                </a:extLst>
              </p:cNvPr>
              <p:cNvCxnSpPr>
                <a:stCxn id="81" idx="6"/>
                <a:endCxn id="79" idx="2"/>
              </p:cNvCxnSpPr>
              <p:nvPr/>
            </p:nvCxnSpPr>
            <p:spPr>
              <a:xfrm>
                <a:off x="1572952" y="3499792"/>
                <a:ext cx="1981437" cy="90816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F4038BEA-7808-41B0-9243-473C425BE2DB}"/>
                  </a:ext>
                </a:extLst>
              </p:cNvPr>
              <p:cNvSpPr txBox="1"/>
              <p:nvPr/>
            </p:nvSpPr>
            <p:spPr>
              <a:xfrm>
                <a:off x="1116335" y="1855069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3A5C7986-9600-4396-947F-410CD4BEB9EC}"/>
                  </a:ext>
                </a:extLst>
              </p:cNvPr>
              <p:cNvSpPr txBox="1"/>
              <p:nvPr/>
            </p:nvSpPr>
            <p:spPr>
              <a:xfrm>
                <a:off x="1107865" y="3295230"/>
                <a:ext cx="463880" cy="500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1</a:t>
                </a:r>
                <a:endParaRPr lang="pt-BR" dirty="0"/>
              </a:p>
            </p:txBody>
          </p:sp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0D9F1E04-1A3F-484E-ACA8-E8679E895772}"/>
                </a:ext>
              </a:extLst>
            </p:cNvPr>
            <p:cNvSpPr txBox="1"/>
            <p:nvPr/>
          </p:nvSpPr>
          <p:spPr>
            <a:xfrm>
              <a:off x="1979712" y="1859175"/>
              <a:ext cx="1040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b="1" dirty="0"/>
                <a:t>Delta = -0.003</a:t>
              </a:r>
            </a:p>
          </p:txBody>
        </p: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538AA44-459C-48ED-AAF8-E9FBEBE9D984}"/>
              </a:ext>
            </a:extLst>
          </p:cNvPr>
          <p:cNvSpPr txBox="1"/>
          <p:nvPr/>
        </p:nvSpPr>
        <p:spPr>
          <a:xfrm>
            <a:off x="4657142" y="2641476"/>
            <a:ext cx="4349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 * (-0.004) + 0 * 0.005 + 1 * 0.004 + 1 * (-0.003) = 0.001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A612150-5439-4C08-9448-1F2C30FBAC10}"/>
              </a:ext>
            </a:extLst>
          </p:cNvPr>
          <p:cNvSpPr txBox="1"/>
          <p:nvPr/>
        </p:nvSpPr>
        <p:spPr>
          <a:xfrm>
            <a:off x="4663886" y="2929508"/>
            <a:ext cx="4349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0 * (-0.004) + 1 * 0.005 + 0 * 0.004 + 1 * (-0.003) = 0.002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F19945C5-C2A9-419A-AC77-C294C2CC552D}"/>
                  </a:ext>
                </a:extLst>
              </p:cNvPr>
              <p:cNvSpPr txBox="1"/>
              <p:nvPr/>
            </p:nvSpPr>
            <p:spPr>
              <a:xfrm>
                <a:off x="6151574" y="369977"/>
                <a:ext cx="28595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100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sz="11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𝒆𝒏𝒕𝒓𝒂𝒅𝒂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𝒅𝒆𝒍𝒕𝒂</m:t>
                      </m:r>
                      <m:r>
                        <a:rPr lang="pt-BR" sz="1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F19945C5-C2A9-419A-AC77-C294C2CC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74" y="369977"/>
                <a:ext cx="2859501" cy="338554"/>
              </a:xfrm>
              <a:prstGeom prst="rect">
                <a:avLst/>
              </a:prstGeom>
              <a:blipFill>
                <a:blip r:embed="rId2"/>
                <a:stretch>
                  <a:fillRect l="-881" t="-3571" r="-441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56FDBD3-ADB5-4E3F-81DB-1859645C9955}"/>
                  </a:ext>
                </a:extLst>
              </p:cNvPr>
              <p:cNvSpPr txBox="1"/>
              <p:nvPr/>
            </p:nvSpPr>
            <p:spPr>
              <a:xfrm>
                <a:off x="160422" y="1715312"/>
                <a:ext cx="40789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𝑃𝑒𝑠𝑜</m:t>
                      </m:r>
                      <m:r>
                        <a:rPr lang="pt-BR" sz="16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i="1" baseline="-2500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𝑝𝑒𝑠𝑜</m:t>
                          </m:r>
                          <m:r>
                            <a:rPr lang="pt-BR" sz="16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𝑑𝑒𝑙𝑡𝑎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56FDBD3-ADB5-4E3F-81DB-1859645C9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2" y="1715312"/>
                <a:ext cx="4078937" cy="492443"/>
              </a:xfrm>
              <a:prstGeom prst="rect">
                <a:avLst/>
              </a:prstGeom>
              <a:blipFill>
                <a:blip r:embed="rId2"/>
                <a:stretch>
                  <a:fillRect l="-1863" t="-2500" r="-311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4B4433F8-D988-42E8-B895-D06FFA608E9D}"/>
              </a:ext>
            </a:extLst>
          </p:cNvPr>
          <p:cNvSpPr txBox="1"/>
          <p:nvPr/>
        </p:nvSpPr>
        <p:spPr>
          <a:xfrm>
            <a:off x="35497" y="265212"/>
            <a:ext cx="3446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Taxa de aprendizagem = 0.3</a:t>
            </a:r>
          </a:p>
          <a:p>
            <a:r>
              <a:rPr lang="pt-BR" dirty="0"/>
              <a:t>Momento = 1</a:t>
            </a:r>
          </a:p>
          <a:p>
            <a:r>
              <a:rPr lang="pt-BR" dirty="0"/>
              <a:t>Entrada x delta</a:t>
            </a:r>
          </a:p>
          <a:p>
            <a:r>
              <a:rPr lang="pt-BR" dirty="0"/>
              <a:t>-0.000  -0.010  0.001</a:t>
            </a:r>
          </a:p>
          <a:p>
            <a:r>
              <a:rPr lang="pt-BR" dirty="0"/>
              <a:t>-0.000  -0.012  0.002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875F163-EAA0-4F19-8B18-0B693B532369}"/>
              </a:ext>
            </a:extLst>
          </p:cNvPr>
          <p:cNvSpPr txBox="1"/>
          <p:nvPr/>
        </p:nvSpPr>
        <p:spPr>
          <a:xfrm>
            <a:off x="35496" y="2281436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(-0.424 * 1) + (-0.000) * 0.3 = </a:t>
            </a:r>
            <a:r>
              <a:rPr lang="pt-BR" b="1" dirty="0"/>
              <a:t>-0.424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8E2E8C0-E9B0-4E31-8A9A-DADF961301A2}"/>
              </a:ext>
            </a:extLst>
          </p:cNvPr>
          <p:cNvGrpSpPr/>
          <p:nvPr/>
        </p:nvGrpSpPr>
        <p:grpSpPr>
          <a:xfrm>
            <a:off x="6886296" y="317342"/>
            <a:ext cx="2053445" cy="2695596"/>
            <a:chOff x="1068896" y="735544"/>
            <a:chExt cx="2989549" cy="39244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9335D9B-21F4-4014-8BEC-0792712FD85D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5FCFB3B-E24E-4225-B993-ED28F3EE2487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4EE0157-295D-4695-8D3A-A3B1DD4F5CFE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086F647-673B-4BA7-A83E-37C7C5039C67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D3B5EDD-8D3E-41E4-A8B8-0B9F25949262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13065224-89BC-4D7A-A1A2-95F0848B48C3}"/>
                </a:ext>
              </a:extLst>
            </p:cNvPr>
            <p:cNvCxnSpPr>
              <a:stCxn id="36" idx="6"/>
              <a:endCxn id="30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EF576EC6-B40D-4CDF-984B-C67BCC43DEFC}"/>
                </a:ext>
              </a:extLst>
            </p:cNvPr>
            <p:cNvCxnSpPr>
              <a:stCxn id="36" idx="6"/>
              <a:endCxn id="31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E4AFFA3A-491E-4535-BC17-D85697FD667B}"/>
                </a:ext>
              </a:extLst>
            </p:cNvPr>
            <p:cNvCxnSpPr>
              <a:stCxn id="36" idx="6"/>
              <a:endCxn id="32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CC8EFAA1-EAFB-49B0-8B3B-2A9E630B9650}"/>
                </a:ext>
              </a:extLst>
            </p:cNvPr>
            <p:cNvCxnSpPr>
              <a:stCxn id="51" idx="6"/>
              <a:endCxn id="30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AE2FDC18-EBF8-4D1D-AAE4-180D49214428}"/>
                </a:ext>
              </a:extLst>
            </p:cNvPr>
            <p:cNvCxnSpPr>
              <a:stCxn id="51" idx="6"/>
              <a:endCxn id="31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881282C3-7AE5-4870-B00B-E696D85D23D1}"/>
                </a:ext>
              </a:extLst>
            </p:cNvPr>
            <p:cNvCxnSpPr>
              <a:stCxn id="51" idx="6"/>
              <a:endCxn id="32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C30708D-8131-4642-8452-679E98934A95}"/>
                </a:ext>
              </a:extLst>
            </p:cNvPr>
            <p:cNvSpPr txBox="1"/>
            <p:nvPr/>
          </p:nvSpPr>
          <p:spPr>
            <a:xfrm>
              <a:off x="2697367" y="935444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-0.424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3C18982-36EF-469E-9AEC-EC600CAD4742}"/>
                </a:ext>
              </a:extLst>
            </p:cNvPr>
            <p:cNvSpPr txBox="1"/>
            <p:nvPr/>
          </p:nvSpPr>
          <p:spPr>
            <a:xfrm>
              <a:off x="2651320" y="2479864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-0.740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C7376F4C-A259-414A-A895-72613814156F}"/>
                </a:ext>
              </a:extLst>
            </p:cNvPr>
            <p:cNvSpPr txBox="1"/>
            <p:nvPr/>
          </p:nvSpPr>
          <p:spPr>
            <a:xfrm>
              <a:off x="2559435" y="3818198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-0.961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9B6AE434-BF49-49E5-86B5-4CE5C90AC71F}"/>
                </a:ext>
              </a:extLst>
            </p:cNvPr>
            <p:cNvSpPr txBox="1"/>
            <p:nvPr/>
          </p:nvSpPr>
          <p:spPr>
            <a:xfrm>
              <a:off x="3233666" y="1271528"/>
              <a:ext cx="63758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0.358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D26C51A1-B828-4568-8EC0-49E7A3F4464F}"/>
                </a:ext>
              </a:extLst>
            </p:cNvPr>
            <p:cNvSpPr txBox="1"/>
            <p:nvPr/>
          </p:nvSpPr>
          <p:spPr>
            <a:xfrm>
              <a:off x="3032555" y="2749569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-0.577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BF8FB2A7-6666-412A-A72B-5A28C72213FB}"/>
                </a:ext>
              </a:extLst>
            </p:cNvPr>
            <p:cNvSpPr txBox="1"/>
            <p:nvPr/>
          </p:nvSpPr>
          <p:spPr>
            <a:xfrm>
              <a:off x="2893512" y="4329759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-0.469</a:t>
              </a:r>
            </a:p>
          </p:txBody>
        </p: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0DF3A9F-8ABB-4453-9738-8D53386D1B90}"/>
              </a:ext>
            </a:extLst>
          </p:cNvPr>
          <p:cNvSpPr txBox="1"/>
          <p:nvPr/>
        </p:nvSpPr>
        <p:spPr>
          <a:xfrm>
            <a:off x="35497" y="2694253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(0.358 * 1) + (-0.000) * 0.3 = </a:t>
            </a:r>
            <a:r>
              <a:rPr lang="pt-BR" b="1" dirty="0"/>
              <a:t>0.358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27D1506-6D95-4883-96C9-34DFEB2F7F32}"/>
              </a:ext>
            </a:extLst>
          </p:cNvPr>
          <p:cNvSpPr txBox="1"/>
          <p:nvPr/>
        </p:nvSpPr>
        <p:spPr>
          <a:xfrm>
            <a:off x="33832" y="3126301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(-0.740 * 1) + (-0.010) * 0.3 = </a:t>
            </a:r>
            <a:r>
              <a:rPr lang="pt-BR" b="1" dirty="0"/>
              <a:t>-0.743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0F7EBFA-DD06-4640-B966-D405EB78BCE2}"/>
              </a:ext>
            </a:extLst>
          </p:cNvPr>
          <p:cNvSpPr txBox="1"/>
          <p:nvPr/>
        </p:nvSpPr>
        <p:spPr>
          <a:xfrm>
            <a:off x="35496" y="3486341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(-0.577 * 1) + (-0.012) * 0.3 = </a:t>
            </a:r>
            <a:r>
              <a:rPr lang="pt-BR" b="1" dirty="0"/>
              <a:t>-0.581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F36C9B9-20D3-4E1D-868E-FDCD047F6D7C}"/>
              </a:ext>
            </a:extLst>
          </p:cNvPr>
          <p:cNvSpPr txBox="1"/>
          <p:nvPr/>
        </p:nvSpPr>
        <p:spPr>
          <a:xfrm>
            <a:off x="35497" y="3928328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(-0.961 * 1) + 0.001 * 0.3 = </a:t>
            </a:r>
            <a:r>
              <a:rPr lang="pt-BR" b="1" dirty="0"/>
              <a:t>-0.961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10B340B-82FF-447C-A15D-4A3A3AB057BC}"/>
              </a:ext>
            </a:extLst>
          </p:cNvPr>
          <p:cNvSpPr txBox="1"/>
          <p:nvPr/>
        </p:nvSpPr>
        <p:spPr>
          <a:xfrm>
            <a:off x="35497" y="4288368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(-0.469 * 1) + 0.002 * 0.3 = </a:t>
            </a:r>
            <a:r>
              <a:rPr lang="pt-BR" b="1" dirty="0"/>
              <a:t>-0.468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9BF699E0-0CBE-43FC-9965-E87BDD50F411}"/>
              </a:ext>
            </a:extLst>
          </p:cNvPr>
          <p:cNvGrpSpPr/>
          <p:nvPr/>
        </p:nvGrpSpPr>
        <p:grpSpPr>
          <a:xfrm>
            <a:off x="4966828" y="2425452"/>
            <a:ext cx="2053445" cy="2695596"/>
            <a:chOff x="1068896" y="735544"/>
            <a:chExt cx="2989549" cy="3924438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D7042BBE-4169-48B4-A9B5-70B4FF85348E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E8043147-1562-44B0-8ACD-E169BE5BF157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ED248934-1148-4567-85EA-CEE899BFAF03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61749F33-9E12-4807-B941-042A8EB23D1D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748B2375-ACCB-4ABC-9E7F-C8F7EE2D7388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75C5E-083D-4681-ACEB-B44B163F3A0C}"/>
                </a:ext>
              </a:extLst>
            </p:cNvPr>
            <p:cNvCxnSpPr>
              <a:stCxn id="86" idx="6"/>
              <a:endCxn id="83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DEA61543-5100-43F7-B1A8-36E9D9905F19}"/>
                </a:ext>
              </a:extLst>
            </p:cNvPr>
            <p:cNvCxnSpPr>
              <a:stCxn id="86" idx="6"/>
              <a:endCxn id="84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FEE3E5E7-7DC2-4622-9DFB-37EC7F3DE47A}"/>
                </a:ext>
              </a:extLst>
            </p:cNvPr>
            <p:cNvCxnSpPr>
              <a:stCxn id="86" idx="6"/>
              <a:endCxn id="85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F294F81F-B89F-4A86-944A-674EF41CA324}"/>
                </a:ext>
              </a:extLst>
            </p:cNvPr>
            <p:cNvCxnSpPr>
              <a:stCxn id="87" idx="6"/>
              <a:endCxn id="83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8A73E383-A5E7-4B57-A145-A8E79F4043B2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39422805-B6BD-4B79-B61A-DADC125F277F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9BFA86A2-FB83-4121-8230-F3EFB0E20C24}"/>
                </a:ext>
              </a:extLst>
            </p:cNvPr>
            <p:cNvSpPr txBox="1"/>
            <p:nvPr/>
          </p:nvSpPr>
          <p:spPr>
            <a:xfrm>
              <a:off x="2697367" y="935444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-0.424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39B804A-1123-4BD7-AD03-088951AA64E4}"/>
                </a:ext>
              </a:extLst>
            </p:cNvPr>
            <p:cNvSpPr txBox="1"/>
            <p:nvPr/>
          </p:nvSpPr>
          <p:spPr>
            <a:xfrm>
              <a:off x="2651320" y="2479864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-0.743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58A33E40-2870-4304-B66D-F4B3138A7F53}"/>
                </a:ext>
              </a:extLst>
            </p:cNvPr>
            <p:cNvSpPr txBox="1"/>
            <p:nvPr/>
          </p:nvSpPr>
          <p:spPr>
            <a:xfrm>
              <a:off x="2559435" y="3818198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-0.961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994CEF80-4FBA-4CE5-81B4-C259CBBDF0C9}"/>
                </a:ext>
              </a:extLst>
            </p:cNvPr>
            <p:cNvSpPr txBox="1"/>
            <p:nvPr/>
          </p:nvSpPr>
          <p:spPr>
            <a:xfrm>
              <a:off x="3233666" y="1271528"/>
              <a:ext cx="63758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0.358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F04C4DF-DA41-4FBE-A22D-77C15B473473}"/>
                </a:ext>
              </a:extLst>
            </p:cNvPr>
            <p:cNvSpPr txBox="1"/>
            <p:nvPr/>
          </p:nvSpPr>
          <p:spPr>
            <a:xfrm>
              <a:off x="3032555" y="2749569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-0.581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42477F22-D3B9-4FEF-A5CC-A339CA2360B7}"/>
                </a:ext>
              </a:extLst>
            </p:cNvPr>
            <p:cNvSpPr txBox="1"/>
            <p:nvPr/>
          </p:nvSpPr>
          <p:spPr>
            <a:xfrm>
              <a:off x="2893512" y="4329759"/>
              <a:ext cx="712264" cy="291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700" dirty="0"/>
                <a:t>-0.468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8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77" grpId="0"/>
      <p:bldP spid="78" grpId="0"/>
      <p:bldP spid="79" grpId="0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550D7455-94BD-49F5-A400-59897D93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Fornece um valor de entrada, a rede processa e retorna uma resposta (feed </a:t>
            </a:r>
            <a:r>
              <a:rPr lang="pt-BR" dirty="0" err="1"/>
              <a:t>forward</a:t>
            </a:r>
            <a:r>
              <a:rPr lang="pt-BR" dirty="0"/>
              <a:t>)</a:t>
            </a:r>
          </a:p>
          <a:p>
            <a:r>
              <a:rPr lang="pt-BR" dirty="0"/>
              <a:t>O neurônio é ativado somente se a o valor for maior que um limiar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E784D12C-164F-413A-A31A-09227240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FBF7110-80E3-4C76-B723-30C6383B72A8}"/>
              </a:ext>
            </a:extLst>
          </p:cNvPr>
          <p:cNvSpPr/>
          <p:nvPr/>
        </p:nvSpPr>
        <p:spPr>
          <a:xfrm>
            <a:off x="2987824" y="3383622"/>
            <a:ext cx="23042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Neurônios e axônios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FDEBB4-E7B8-40B2-800C-7D9FC9C40213}"/>
              </a:ext>
            </a:extLst>
          </p:cNvPr>
          <p:cNvSpPr txBox="1"/>
          <p:nvPr/>
        </p:nvSpPr>
        <p:spPr>
          <a:xfrm>
            <a:off x="1547665" y="384702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4A24D6-832D-4DAA-81E2-93C100F360BA}"/>
              </a:ext>
            </a:extLst>
          </p:cNvPr>
          <p:cNvSpPr txBox="1"/>
          <p:nvPr/>
        </p:nvSpPr>
        <p:spPr>
          <a:xfrm>
            <a:off x="5508105" y="384702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1118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animBg="1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7FD869E-6A67-441F-ABF0-667ACCC5DE69}"/>
              </a:ext>
            </a:extLst>
          </p:cNvPr>
          <p:cNvGrpSpPr/>
          <p:nvPr/>
        </p:nvGrpSpPr>
        <p:grpSpPr>
          <a:xfrm>
            <a:off x="3838321" y="1021294"/>
            <a:ext cx="5087280" cy="3924438"/>
            <a:chOff x="1068896" y="735544"/>
            <a:chExt cx="5087280" cy="3924438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1FDBCDB-FB5D-47F8-B19F-0AEBF848C9AB}"/>
                </a:ext>
              </a:extLst>
            </p:cNvPr>
            <p:cNvSpPr/>
            <p:nvPr/>
          </p:nvSpPr>
          <p:spPr>
            <a:xfrm>
              <a:off x="3554389" y="73554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1ADB032-03DB-4902-9850-EF6BF2FAB1B3}"/>
                </a:ext>
              </a:extLst>
            </p:cNvPr>
            <p:cNvSpPr/>
            <p:nvPr/>
          </p:nvSpPr>
          <p:spPr>
            <a:xfrm>
              <a:off x="3554389" y="237631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92C8A7C-FD66-4E15-830D-6B830C32DE61}"/>
                </a:ext>
              </a:extLst>
            </p:cNvPr>
            <p:cNvSpPr/>
            <p:nvPr/>
          </p:nvSpPr>
          <p:spPr>
            <a:xfrm>
              <a:off x="3554389" y="415592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952DF6D-C190-4DA5-89FE-0DA9BF595AB8}"/>
                </a:ext>
              </a:extLst>
            </p:cNvPr>
            <p:cNvCxnSpPr>
              <a:cxnSpLocks/>
              <a:stCxn id="15" idx="6"/>
              <a:endCxn id="31" idx="2"/>
            </p:cNvCxnSpPr>
            <p:nvPr/>
          </p:nvCxnSpPr>
          <p:spPr>
            <a:xfrm>
              <a:off x="4058445" y="987572"/>
              <a:ext cx="1593675" cy="1656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269F0917-2AF0-43FD-B2A5-F2D667DB16B7}"/>
                </a:ext>
              </a:extLst>
            </p:cNvPr>
            <p:cNvCxnSpPr>
              <a:cxnSpLocks/>
              <a:stCxn id="16" idx="6"/>
              <a:endCxn id="31" idx="2"/>
            </p:cNvCxnSpPr>
            <p:nvPr/>
          </p:nvCxnSpPr>
          <p:spPr>
            <a:xfrm>
              <a:off x="4058445" y="2628346"/>
              <a:ext cx="1593675" cy="1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EE9860A-CC05-456C-A80B-49DDD41CC27C}"/>
                </a:ext>
              </a:extLst>
            </p:cNvPr>
            <p:cNvCxnSpPr>
              <a:cxnSpLocks/>
              <a:stCxn id="17" idx="6"/>
              <a:endCxn id="31" idx="2"/>
            </p:cNvCxnSpPr>
            <p:nvPr/>
          </p:nvCxnSpPr>
          <p:spPr>
            <a:xfrm flipV="1">
              <a:off x="4058445" y="2644508"/>
              <a:ext cx="1593675" cy="176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CEEF562-BAD9-4CCD-A7E0-75FFEE39581B}"/>
                </a:ext>
              </a:extLst>
            </p:cNvPr>
            <p:cNvSpPr/>
            <p:nvPr/>
          </p:nvSpPr>
          <p:spPr>
            <a:xfrm>
              <a:off x="1069386" y="1807959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03B96B6-2DD7-44A2-B0D5-874419D841A9}"/>
                </a:ext>
              </a:extLst>
            </p:cNvPr>
            <p:cNvSpPr/>
            <p:nvPr/>
          </p:nvSpPr>
          <p:spPr>
            <a:xfrm>
              <a:off x="1068896" y="324776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22010E2-5EB0-43EE-9175-914044E69208}"/>
                </a:ext>
              </a:extLst>
            </p:cNvPr>
            <p:cNvCxnSpPr>
              <a:stCxn id="21" idx="6"/>
              <a:endCxn id="15" idx="2"/>
            </p:cNvCxnSpPr>
            <p:nvPr/>
          </p:nvCxnSpPr>
          <p:spPr>
            <a:xfrm flipV="1">
              <a:off x="1573442" y="987572"/>
              <a:ext cx="1980947" cy="107241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729FEB47-3455-4169-84A9-F8C02952CC3C}"/>
                </a:ext>
              </a:extLst>
            </p:cNvPr>
            <p:cNvCxnSpPr>
              <a:stCxn id="21" idx="6"/>
              <a:endCxn id="16" idx="2"/>
            </p:cNvCxnSpPr>
            <p:nvPr/>
          </p:nvCxnSpPr>
          <p:spPr>
            <a:xfrm>
              <a:off x="1573442" y="2059987"/>
              <a:ext cx="1980947" cy="56835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FA4237DA-2FB6-4D50-8548-79ADCDE95FFC}"/>
                </a:ext>
              </a:extLst>
            </p:cNvPr>
            <p:cNvCxnSpPr>
              <a:stCxn id="21" idx="6"/>
              <a:endCxn id="17" idx="2"/>
            </p:cNvCxnSpPr>
            <p:nvPr/>
          </p:nvCxnSpPr>
          <p:spPr>
            <a:xfrm>
              <a:off x="1573442" y="2059987"/>
              <a:ext cx="1980947" cy="234796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E050B9E5-C878-4496-9F20-B6B16C9ADA59}"/>
                </a:ext>
              </a:extLst>
            </p:cNvPr>
            <p:cNvCxnSpPr>
              <a:stCxn id="22" idx="6"/>
              <a:endCxn id="15" idx="2"/>
            </p:cNvCxnSpPr>
            <p:nvPr/>
          </p:nvCxnSpPr>
          <p:spPr>
            <a:xfrm flipV="1">
              <a:off x="1572952" y="987572"/>
              <a:ext cx="1981437" cy="251222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4AE9E8C-404D-4037-ACC3-A222BEE75D1A}"/>
                </a:ext>
              </a:extLst>
            </p:cNvPr>
            <p:cNvCxnSpPr>
              <a:stCxn id="22" idx="6"/>
              <a:endCxn id="16" idx="2"/>
            </p:cNvCxnSpPr>
            <p:nvPr/>
          </p:nvCxnSpPr>
          <p:spPr>
            <a:xfrm flipV="1">
              <a:off x="1572952" y="2628346"/>
              <a:ext cx="1981437" cy="87144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3BF49AE8-3091-4A20-A97D-B7874C6DD89E}"/>
                </a:ext>
              </a:extLst>
            </p:cNvPr>
            <p:cNvCxnSpPr>
              <a:stCxn id="22" idx="6"/>
              <a:endCxn id="17" idx="2"/>
            </p:cNvCxnSpPr>
            <p:nvPr/>
          </p:nvCxnSpPr>
          <p:spPr>
            <a:xfrm>
              <a:off x="1572952" y="3499792"/>
              <a:ext cx="1981437" cy="9081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A87228A-7AA9-49BF-AFAD-A1B75CEC323D}"/>
                </a:ext>
              </a:extLst>
            </p:cNvPr>
            <p:cNvSpPr txBox="1"/>
            <p:nvPr/>
          </p:nvSpPr>
          <p:spPr>
            <a:xfrm>
              <a:off x="1182568" y="195010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729D820-DF87-476D-AFB3-A16D4FB53607}"/>
                </a:ext>
              </a:extLst>
            </p:cNvPr>
            <p:cNvSpPr txBox="1"/>
            <p:nvPr/>
          </p:nvSpPr>
          <p:spPr>
            <a:xfrm>
              <a:off x="1194942" y="3390260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121843F-CA02-46E5-8A50-F77884192112}"/>
                </a:ext>
              </a:extLst>
            </p:cNvPr>
            <p:cNvSpPr/>
            <p:nvPr/>
          </p:nvSpPr>
          <p:spPr>
            <a:xfrm>
              <a:off x="5652120" y="239248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309FCB4-1328-43C0-86CD-905796FC3549}"/>
                </a:ext>
              </a:extLst>
            </p:cNvPr>
            <p:cNvSpPr txBox="1"/>
            <p:nvPr/>
          </p:nvSpPr>
          <p:spPr>
            <a:xfrm>
              <a:off x="2697366" y="97520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-0.424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3C7908F-DED1-477E-8241-003B23327DAE}"/>
                </a:ext>
              </a:extLst>
            </p:cNvPr>
            <p:cNvSpPr txBox="1"/>
            <p:nvPr/>
          </p:nvSpPr>
          <p:spPr>
            <a:xfrm>
              <a:off x="2651321" y="247986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-0.740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1B156E6-8A1A-4984-8A2E-3F514FEBDDC8}"/>
                </a:ext>
              </a:extLst>
            </p:cNvPr>
            <p:cNvSpPr txBox="1"/>
            <p:nvPr/>
          </p:nvSpPr>
          <p:spPr>
            <a:xfrm>
              <a:off x="2559435" y="381819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-0.961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3C1DDDA-75B2-43B2-9939-6B377E72AFB4}"/>
                </a:ext>
              </a:extLst>
            </p:cNvPr>
            <p:cNvSpPr txBox="1"/>
            <p:nvPr/>
          </p:nvSpPr>
          <p:spPr>
            <a:xfrm>
              <a:off x="3233665" y="1271528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0.358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E644E3B-5642-4809-AD58-5E2CC8FD4F5D}"/>
                </a:ext>
              </a:extLst>
            </p:cNvPr>
            <p:cNvSpPr txBox="1"/>
            <p:nvPr/>
          </p:nvSpPr>
          <p:spPr>
            <a:xfrm>
              <a:off x="3032554" y="274956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-0.577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3C97D0B-2A99-4271-9FA2-60BFDEED97BB}"/>
                </a:ext>
              </a:extLst>
            </p:cNvPr>
            <p:cNvSpPr txBox="1"/>
            <p:nvPr/>
          </p:nvSpPr>
          <p:spPr>
            <a:xfrm>
              <a:off x="2893512" y="4329759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-0.469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D9D703C-962C-41A1-B2DC-D2D09B2DF6FB}"/>
                </a:ext>
              </a:extLst>
            </p:cNvPr>
            <p:cNvSpPr txBox="1"/>
            <p:nvPr/>
          </p:nvSpPr>
          <p:spPr>
            <a:xfrm>
              <a:off x="4788024" y="163189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41831EE-7637-4BF0-8486-CE78C1F2F0B9}"/>
                </a:ext>
              </a:extLst>
            </p:cNvPr>
            <p:cNvSpPr txBox="1"/>
            <p:nvPr/>
          </p:nvSpPr>
          <p:spPr>
            <a:xfrm>
              <a:off x="4651521" y="242190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1D9E858-F1B7-4558-9B67-57523BF4A5D5}"/>
                </a:ext>
              </a:extLst>
            </p:cNvPr>
            <p:cNvSpPr txBox="1"/>
            <p:nvPr/>
          </p:nvSpPr>
          <p:spPr>
            <a:xfrm>
              <a:off x="5138134" y="311556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</p:grpSp>
      <p:sp>
        <p:nvSpPr>
          <p:cNvPr id="41" name="Elipse 40">
            <a:extLst>
              <a:ext uri="{FF2B5EF4-FFF2-40B4-BE49-F238E27FC236}">
                <a16:creationId xmlns:a16="http://schemas.microsoft.com/office/drawing/2014/main" id="{83681085-95F2-435D-8362-6C6F37326E17}"/>
              </a:ext>
            </a:extLst>
          </p:cNvPr>
          <p:cNvSpPr/>
          <p:nvPr/>
        </p:nvSpPr>
        <p:spPr>
          <a:xfrm>
            <a:off x="3837182" y="967145"/>
            <a:ext cx="504056" cy="504056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C9A6064-B540-4D5D-BEBB-FA7EA2797448}"/>
              </a:ext>
            </a:extLst>
          </p:cNvPr>
          <p:cNvCxnSpPr>
            <a:stCxn id="41" idx="6"/>
            <a:endCxn id="15" idx="2"/>
          </p:cNvCxnSpPr>
          <p:nvPr/>
        </p:nvCxnSpPr>
        <p:spPr>
          <a:xfrm>
            <a:off x="4341238" y="1219174"/>
            <a:ext cx="1982576" cy="54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88E0D00-7CE8-4D3D-B9F1-61FE5F5DF42F}"/>
              </a:ext>
            </a:extLst>
          </p:cNvPr>
          <p:cNvCxnSpPr>
            <a:stCxn id="41" idx="6"/>
            <a:endCxn id="16" idx="2"/>
          </p:cNvCxnSpPr>
          <p:nvPr/>
        </p:nvCxnSpPr>
        <p:spPr>
          <a:xfrm>
            <a:off x="4341238" y="1219174"/>
            <a:ext cx="1982576" cy="16949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534D634-1B5F-4D53-B483-38EC448C1789}"/>
              </a:ext>
            </a:extLst>
          </p:cNvPr>
          <p:cNvCxnSpPr>
            <a:stCxn id="41" idx="6"/>
            <a:endCxn id="17" idx="2"/>
          </p:cNvCxnSpPr>
          <p:nvPr/>
        </p:nvCxnSpPr>
        <p:spPr>
          <a:xfrm>
            <a:off x="4341238" y="1219174"/>
            <a:ext cx="1982576" cy="3474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A675FA7-F5BF-4ACA-9DE3-9F594B416C01}"/>
              </a:ext>
            </a:extLst>
          </p:cNvPr>
          <p:cNvSpPr txBox="1"/>
          <p:nvPr/>
        </p:nvSpPr>
        <p:spPr>
          <a:xfrm>
            <a:off x="5731890" y="1005526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-0.851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52E4813-F41A-4486-8F9B-2FDAD871BDF5}"/>
              </a:ext>
            </a:extLst>
          </p:cNvPr>
          <p:cNvSpPr txBox="1"/>
          <p:nvPr/>
        </p:nvSpPr>
        <p:spPr>
          <a:xfrm>
            <a:off x="5858196" y="2410040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0.145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20D390E-A1ED-4FB1-9CE1-E257F3E90456}"/>
              </a:ext>
            </a:extLst>
          </p:cNvPr>
          <p:cNvSpPr txBox="1"/>
          <p:nvPr/>
        </p:nvSpPr>
        <p:spPr>
          <a:xfrm>
            <a:off x="6031066" y="4151044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0.985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877DFF5-5D92-4D48-808A-C93F139C372B}"/>
              </a:ext>
            </a:extLst>
          </p:cNvPr>
          <p:cNvSpPr/>
          <p:nvPr/>
        </p:nvSpPr>
        <p:spPr>
          <a:xfrm>
            <a:off x="7814101" y="895280"/>
            <a:ext cx="504056" cy="504056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7935B57-6B6E-4A48-BDCD-B16B4A212305}"/>
              </a:ext>
            </a:extLst>
          </p:cNvPr>
          <p:cNvCxnSpPr>
            <a:cxnSpLocks/>
            <a:stCxn id="51" idx="4"/>
            <a:endCxn id="31" idx="2"/>
          </p:cNvCxnSpPr>
          <p:nvPr/>
        </p:nvCxnSpPr>
        <p:spPr>
          <a:xfrm>
            <a:off x="8066129" y="1399336"/>
            <a:ext cx="355416" cy="1530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D6244FE-55B4-4718-8ED1-E91CCE7B93E0}"/>
              </a:ext>
            </a:extLst>
          </p:cNvPr>
          <p:cNvSpPr txBox="1"/>
          <p:nvPr/>
        </p:nvSpPr>
        <p:spPr>
          <a:xfrm>
            <a:off x="8318158" y="2318890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-0.541</a:t>
            </a:r>
          </a:p>
        </p:txBody>
      </p:sp>
      <p:sp>
        <p:nvSpPr>
          <p:cNvPr id="58" name="Título 57">
            <a:extLst>
              <a:ext uri="{FF2B5EF4-FFF2-40B4-BE49-F238E27FC236}">
                <a16:creationId xmlns:a16="http://schemas.microsoft.com/office/drawing/2014/main" id="{777B013D-4BA1-4067-B8C2-E59D9131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3" y="361923"/>
            <a:ext cx="1684911" cy="857250"/>
          </a:xfrm>
        </p:spPr>
        <p:txBody>
          <a:bodyPr/>
          <a:lstStyle/>
          <a:p>
            <a:r>
              <a:rPr lang="pt-BR" dirty="0"/>
              <a:t>Bias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3B1D003-8B0D-42CF-8EE2-D98ACB361500}"/>
              </a:ext>
            </a:extLst>
          </p:cNvPr>
          <p:cNvSpPr txBox="1"/>
          <p:nvPr/>
        </p:nvSpPr>
        <p:spPr>
          <a:xfrm>
            <a:off x="35496" y="1273324"/>
            <a:ext cx="3735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Valores diferentes mesmo se </a:t>
            </a:r>
            <a:br>
              <a:rPr lang="pt-BR" dirty="0"/>
            </a:br>
            <a:r>
              <a:rPr lang="pt-BR" dirty="0"/>
              <a:t>todas as entradas forem zero</a:t>
            </a:r>
          </a:p>
          <a:p>
            <a:endParaRPr lang="pt-BR" dirty="0"/>
          </a:p>
          <a:p>
            <a:r>
              <a:rPr lang="pt-BR" dirty="0"/>
              <a:t>Muda a saída com a unidade de</a:t>
            </a:r>
            <a:br>
              <a:rPr lang="pt-BR" dirty="0"/>
            </a:br>
            <a:r>
              <a:rPr lang="pt-BR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40471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/>
      <p:bldP spid="49" grpId="0"/>
      <p:bldP spid="50" grpId="0"/>
      <p:bldP spid="51" grpId="0" animBg="1"/>
      <p:bldP spid="57" grpId="0"/>
      <p:bldP spid="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E5A148-ECC2-41BE-A49F-4925CCC7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 mais simples</a:t>
            </a:r>
          </a:p>
          <a:p>
            <a:pPr lvl="1"/>
            <a:r>
              <a:rPr lang="pt-BR" dirty="0"/>
              <a:t>erro = </a:t>
            </a:r>
            <a:r>
              <a:rPr lang="pt-BR" dirty="0" err="1"/>
              <a:t>respostaCorreta</a:t>
            </a:r>
            <a:r>
              <a:rPr lang="pt-BR" dirty="0"/>
              <a:t> – </a:t>
            </a:r>
            <a:r>
              <a:rPr lang="pt-BR" dirty="0" err="1"/>
              <a:t>respostaCalculada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155F7BB-C5FE-4736-8F82-A49ADC9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</a:t>
            </a:r>
          </a:p>
        </p:txBody>
      </p:sp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2A32BFEC-39BE-4FF8-8F09-BC4AC0A6B2C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7200" y="249746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5932252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473439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8506206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172087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3160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Calculado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Erro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3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-0.406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6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4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E92720-777E-491E-9471-9E319E74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074"/>
            <a:ext cx="8229600" cy="857250"/>
          </a:xfrm>
        </p:spPr>
        <p:txBody>
          <a:bodyPr>
            <a:noAutofit/>
          </a:bodyPr>
          <a:lstStyle/>
          <a:p>
            <a:r>
              <a:rPr lang="pt-BR" sz="3200" dirty="0" err="1"/>
              <a:t>Mean</a:t>
            </a:r>
            <a:r>
              <a:rPr lang="pt-BR" sz="3200" dirty="0"/>
              <a:t> </a:t>
            </a:r>
            <a:r>
              <a:rPr lang="pt-BR" sz="3200" dirty="0" err="1"/>
              <a:t>square</a:t>
            </a:r>
            <a:r>
              <a:rPr lang="pt-BR" sz="3200" dirty="0"/>
              <a:t> </a:t>
            </a:r>
            <a:r>
              <a:rPr lang="pt-BR" sz="3200" dirty="0" err="1"/>
              <a:t>error</a:t>
            </a:r>
            <a:r>
              <a:rPr lang="pt-BR" sz="3200" dirty="0"/>
              <a:t> (MSE) e Root </a:t>
            </a:r>
            <a:r>
              <a:rPr lang="pt-BR" sz="3200" dirty="0" err="1"/>
              <a:t>mean</a:t>
            </a:r>
            <a:r>
              <a:rPr lang="pt-BR" sz="3200" dirty="0"/>
              <a:t> </a:t>
            </a:r>
            <a:r>
              <a:rPr lang="pt-BR" sz="3200" dirty="0" err="1"/>
              <a:t>square</a:t>
            </a:r>
            <a:r>
              <a:rPr lang="pt-BR" sz="3200" dirty="0"/>
              <a:t> </a:t>
            </a:r>
            <a:r>
              <a:rPr lang="pt-BR" sz="3200" dirty="0" err="1"/>
              <a:t>error</a:t>
            </a:r>
            <a:r>
              <a:rPr lang="pt-BR" sz="3200" dirty="0"/>
              <a:t> (RMSE)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026C149-D865-4CE0-9C39-152611A86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65914"/>
              </p:ext>
            </p:extLst>
          </p:nvPr>
        </p:nvGraphicFramePr>
        <p:xfrm>
          <a:off x="457200" y="249746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15932252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473439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48506206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517208717"/>
                    </a:ext>
                  </a:extLst>
                </a:gridCol>
                <a:gridCol w="3250704">
                  <a:extLst>
                    <a:ext uri="{9D8B030D-6E8A-4147-A177-3AD203B41FA5}">
                      <a16:colId xmlns:a16="http://schemas.microsoft.com/office/drawing/2014/main" val="233160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Calculado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Erro</a:t>
                      </a: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3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(0 – 0.406)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= 0.164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(1 – 0.432)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= 0.322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(1 – 0.437)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= 0.316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6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(0 - 0.458)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= 0.209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9691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7F5A6D7A-EE41-480E-8BA0-C1472DF4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0" y="1317489"/>
            <a:ext cx="3754760" cy="10247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61D0E3D-5D9A-4843-9FE7-28E66D9A6CCA}"/>
              </a:ext>
            </a:extLst>
          </p:cNvPr>
          <p:cNvSpPr txBox="1"/>
          <p:nvPr/>
        </p:nvSpPr>
        <p:spPr>
          <a:xfrm>
            <a:off x="6564977" y="441185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Soma = 1.011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4A2CD2-0FB7-4FC2-9D15-419CDC716686}"/>
              </a:ext>
            </a:extLst>
          </p:cNvPr>
          <p:cNvSpPr txBox="1"/>
          <p:nvPr/>
        </p:nvSpPr>
        <p:spPr>
          <a:xfrm>
            <a:off x="5311959" y="4801716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MSE = 1.011 / 4 = 0.252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FBDBEC-FD0F-463A-AC3A-E3D39110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79738"/>
            <a:ext cx="2894584" cy="88728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62C13D-0F99-4E80-915A-BDFCEC72A929}"/>
              </a:ext>
            </a:extLst>
          </p:cNvPr>
          <p:cNvSpPr txBox="1"/>
          <p:nvPr/>
        </p:nvSpPr>
        <p:spPr>
          <a:xfrm>
            <a:off x="5311958" y="508045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RMSE = 0.501</a:t>
            </a:r>
          </a:p>
        </p:txBody>
      </p:sp>
    </p:spTree>
    <p:extLst>
      <p:ext uri="{BB962C8B-B14F-4D97-AF65-F5344CB8AC3E}">
        <p14:creationId xmlns:p14="http://schemas.microsoft.com/office/powerpoint/2010/main" val="28162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3CC09CF-E07B-4A4F-9BD1-7F9C7D0C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Média da diferença entre o esperado e o que foi previsto pela rede</a:t>
            </a:r>
          </a:p>
          <a:p>
            <a:r>
              <a:rPr lang="pt-BR" dirty="0"/>
              <a:t>Erros maiores contam mais que erros menores</a:t>
            </a:r>
          </a:p>
          <a:p>
            <a:r>
              <a:rPr lang="pt-BR" dirty="0"/>
              <a:t>Penaliza erros maiores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CE92720-777E-491E-9471-9E319E74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err="1"/>
              <a:t>Mean</a:t>
            </a:r>
            <a:r>
              <a:rPr lang="pt-BR" sz="3200" dirty="0"/>
              <a:t> </a:t>
            </a:r>
            <a:r>
              <a:rPr lang="pt-BR" sz="3200" dirty="0" err="1"/>
              <a:t>square</a:t>
            </a:r>
            <a:r>
              <a:rPr lang="pt-BR" sz="3200" dirty="0"/>
              <a:t> </a:t>
            </a:r>
            <a:r>
              <a:rPr lang="pt-BR" sz="3200" dirty="0" err="1"/>
              <a:t>error</a:t>
            </a:r>
            <a:r>
              <a:rPr lang="pt-BR" sz="3200" dirty="0"/>
              <a:t> (MSE) e Root </a:t>
            </a:r>
            <a:r>
              <a:rPr lang="pt-BR" sz="3200" dirty="0" err="1"/>
              <a:t>mean</a:t>
            </a:r>
            <a:r>
              <a:rPr lang="pt-BR" sz="3200" dirty="0"/>
              <a:t> </a:t>
            </a:r>
            <a:r>
              <a:rPr lang="pt-BR" sz="3200" dirty="0" err="1"/>
              <a:t>square</a:t>
            </a:r>
            <a:r>
              <a:rPr lang="pt-BR" sz="3200" dirty="0"/>
              <a:t> </a:t>
            </a:r>
            <a:r>
              <a:rPr lang="pt-BR" sz="3200" dirty="0" err="1"/>
              <a:t>error</a:t>
            </a:r>
            <a:r>
              <a:rPr lang="pt-BR" sz="3200" dirty="0"/>
              <a:t> (RMSE)</a:t>
            </a:r>
          </a:p>
        </p:txBody>
      </p:sp>
    </p:spTree>
    <p:extLst>
      <p:ext uri="{BB962C8B-B14F-4D97-AF65-F5344CB8AC3E}">
        <p14:creationId xmlns:p14="http://schemas.microsoft.com/office/powerpoint/2010/main" val="32835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0DA9317-9542-46E3-A2E6-6B595FFFD27D}"/>
              </a:ext>
            </a:extLst>
          </p:cNvPr>
          <p:cNvGrpSpPr/>
          <p:nvPr/>
        </p:nvGrpSpPr>
        <p:grpSpPr>
          <a:xfrm>
            <a:off x="395536" y="769268"/>
            <a:ext cx="5088708" cy="4050452"/>
            <a:chOff x="395536" y="483518"/>
            <a:chExt cx="5088708" cy="405045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DA7B66B-CD6F-4A9D-BCE1-1E82BDAC6BEB}"/>
                </a:ext>
              </a:extLst>
            </p:cNvPr>
            <p:cNvSpPr/>
            <p:nvPr/>
          </p:nvSpPr>
          <p:spPr>
            <a:xfrm>
              <a:off x="2882168" y="60953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BA8E327-4A4B-4CD4-9642-D943267D9982}"/>
                </a:ext>
              </a:extLst>
            </p:cNvPr>
            <p:cNvSpPr/>
            <p:nvPr/>
          </p:nvSpPr>
          <p:spPr>
            <a:xfrm>
              <a:off x="2882168" y="225030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36D52E7-3FBB-4247-A063-AF4938FC5D89}"/>
                </a:ext>
              </a:extLst>
            </p:cNvPr>
            <p:cNvSpPr/>
            <p:nvPr/>
          </p:nvSpPr>
          <p:spPr>
            <a:xfrm>
              <a:off x="2882168" y="402991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1578AB0D-62F3-49BE-9BD2-E27962BD3D8A}"/>
                </a:ext>
              </a:extLst>
            </p:cNvPr>
            <p:cNvCxnSpPr>
              <a:cxnSpLocks/>
              <a:stCxn id="5" idx="6"/>
              <a:endCxn id="21" idx="2"/>
            </p:cNvCxnSpPr>
            <p:nvPr/>
          </p:nvCxnSpPr>
          <p:spPr>
            <a:xfrm>
              <a:off x="3386224" y="861560"/>
              <a:ext cx="1592453" cy="1138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47879A7-B072-4009-9BD4-44148AF5DE90}"/>
                </a:ext>
              </a:extLst>
            </p:cNvPr>
            <p:cNvCxnSpPr>
              <a:cxnSpLocks/>
              <a:stCxn id="6" idx="6"/>
              <a:endCxn id="21" idx="2"/>
            </p:cNvCxnSpPr>
            <p:nvPr/>
          </p:nvCxnSpPr>
          <p:spPr>
            <a:xfrm flipV="1">
              <a:off x="3386224" y="2000304"/>
              <a:ext cx="1592453" cy="5020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0662EFA-AEC4-44C5-98C8-A5C23721573F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 flipV="1">
              <a:off x="3386224" y="2000304"/>
              <a:ext cx="1592453" cy="2281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1A240E9-13CD-4DD0-85F7-49D8779B33A8}"/>
                </a:ext>
              </a:extLst>
            </p:cNvPr>
            <p:cNvSpPr/>
            <p:nvPr/>
          </p:nvSpPr>
          <p:spPr>
            <a:xfrm>
              <a:off x="397165" y="1681947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99BED52-3E0E-4502-A74C-9D86E2146C40}"/>
                </a:ext>
              </a:extLst>
            </p:cNvPr>
            <p:cNvSpPr/>
            <p:nvPr/>
          </p:nvSpPr>
          <p:spPr>
            <a:xfrm>
              <a:off x="396675" y="312175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C888AE2-39C8-48CD-B755-5E375CE2DE81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901221" y="861560"/>
              <a:ext cx="1980947" cy="107241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0ABBCB8-3B25-43DD-8A65-0A800BE2A11F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901221" y="1933975"/>
              <a:ext cx="1980947" cy="56835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687731A-26D8-4B05-AB1F-6FDADFB3FFC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901221" y="1933975"/>
              <a:ext cx="1980947" cy="234796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6D50DA60-8571-47B1-9A94-C5884FBC4CFE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900731" y="861560"/>
              <a:ext cx="1981437" cy="251222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D7A956C9-477D-4A86-ACFB-3ACDE7C6F3F5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900731" y="2502334"/>
              <a:ext cx="1981437" cy="87144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9E93486-E38C-4F03-A998-A99B3383386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900731" y="3373780"/>
              <a:ext cx="1981437" cy="9081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811742-B4F7-484F-9F0B-1419CCC46BDF}"/>
                </a:ext>
              </a:extLst>
            </p:cNvPr>
            <p:cNvSpPr txBox="1"/>
            <p:nvPr/>
          </p:nvSpPr>
          <p:spPr>
            <a:xfrm>
              <a:off x="510347" y="1824088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22D8EEF-3807-4B7F-AA9B-E3F8AD22EA4C}"/>
                </a:ext>
              </a:extLst>
            </p:cNvPr>
            <p:cNvSpPr txBox="1"/>
            <p:nvPr/>
          </p:nvSpPr>
          <p:spPr>
            <a:xfrm>
              <a:off x="522721" y="3264248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</a:t>
              </a:r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5DC9AF8-3F15-483C-BBA7-8B5DAB41E8C5}"/>
                </a:ext>
              </a:extLst>
            </p:cNvPr>
            <p:cNvSpPr/>
            <p:nvPr/>
          </p:nvSpPr>
          <p:spPr>
            <a:xfrm>
              <a:off x="4978677" y="1748276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EA76B45-40D5-472E-A1AC-50E6F2864703}"/>
                </a:ext>
              </a:extLst>
            </p:cNvPr>
            <p:cNvSpPr txBox="1"/>
            <p:nvPr/>
          </p:nvSpPr>
          <p:spPr>
            <a:xfrm>
              <a:off x="2025145" y="849188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-0.424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27396D5-6E58-419D-BF41-A8324CF1B33B}"/>
                </a:ext>
              </a:extLst>
            </p:cNvPr>
            <p:cNvSpPr txBox="1"/>
            <p:nvPr/>
          </p:nvSpPr>
          <p:spPr>
            <a:xfrm>
              <a:off x="1979100" y="2353852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-0.740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E5CBE7C-546C-4A90-844D-233034E2072D}"/>
                </a:ext>
              </a:extLst>
            </p:cNvPr>
            <p:cNvSpPr txBox="1"/>
            <p:nvPr/>
          </p:nvSpPr>
          <p:spPr>
            <a:xfrm>
              <a:off x="1887214" y="369218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-0.961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26CF6A2-3304-46FE-9722-5ED4816A6AFE}"/>
                </a:ext>
              </a:extLst>
            </p:cNvPr>
            <p:cNvSpPr txBox="1"/>
            <p:nvPr/>
          </p:nvSpPr>
          <p:spPr>
            <a:xfrm>
              <a:off x="2561444" y="1145516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0.358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5818A6B-343E-44DB-B641-C4ED041D5520}"/>
                </a:ext>
              </a:extLst>
            </p:cNvPr>
            <p:cNvSpPr txBox="1"/>
            <p:nvPr/>
          </p:nvSpPr>
          <p:spPr>
            <a:xfrm>
              <a:off x="2360333" y="262355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-0.577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B06291-63FA-4680-A7A6-0D0BD5D53963}"/>
                </a:ext>
              </a:extLst>
            </p:cNvPr>
            <p:cNvSpPr txBox="1"/>
            <p:nvPr/>
          </p:nvSpPr>
          <p:spPr>
            <a:xfrm>
              <a:off x="2221291" y="4203747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-0.469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7A069D5-ECB5-4FFE-94BC-91A3913F3E2C}"/>
                </a:ext>
              </a:extLst>
            </p:cNvPr>
            <p:cNvSpPr txBox="1"/>
            <p:nvPr/>
          </p:nvSpPr>
          <p:spPr>
            <a:xfrm>
              <a:off x="4135681" y="1741770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-0.017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E56A3BA-846C-4527-9D7C-43ED00BF2F69}"/>
                </a:ext>
              </a:extLst>
            </p:cNvPr>
            <p:cNvSpPr txBox="1"/>
            <p:nvPr/>
          </p:nvSpPr>
          <p:spPr>
            <a:xfrm>
              <a:off x="4784371" y="2266075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-0.893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7D08E8F-979E-4968-97FB-3410B42F388D}"/>
                </a:ext>
              </a:extLst>
            </p:cNvPr>
            <p:cNvSpPr txBox="1"/>
            <p:nvPr/>
          </p:nvSpPr>
          <p:spPr>
            <a:xfrm>
              <a:off x="4312126" y="213483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0.148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DADB3D3-FAB4-45A9-82DE-7C7567FE0C25}"/>
                </a:ext>
              </a:extLst>
            </p:cNvPr>
            <p:cNvSpPr/>
            <p:nvPr/>
          </p:nvSpPr>
          <p:spPr>
            <a:xfrm>
              <a:off x="395536" y="555383"/>
              <a:ext cx="504056" cy="50405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FC6469A0-AE59-4E01-9E53-54CB15ED26AE}"/>
                </a:ext>
              </a:extLst>
            </p:cNvPr>
            <p:cNvCxnSpPr>
              <a:stCxn id="31" idx="6"/>
              <a:endCxn id="5" idx="2"/>
            </p:cNvCxnSpPr>
            <p:nvPr/>
          </p:nvCxnSpPr>
          <p:spPr>
            <a:xfrm>
              <a:off x="899592" y="807411"/>
              <a:ext cx="1982576" cy="541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D6C8E0B9-3FC5-452B-AE9A-10CA1AE8DEF3}"/>
                </a:ext>
              </a:extLst>
            </p:cNvPr>
            <p:cNvCxnSpPr>
              <a:stCxn id="31" idx="6"/>
              <a:endCxn id="6" idx="2"/>
            </p:cNvCxnSpPr>
            <p:nvPr/>
          </p:nvCxnSpPr>
          <p:spPr>
            <a:xfrm>
              <a:off x="899592" y="807411"/>
              <a:ext cx="1982576" cy="16949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B16FE7F1-D3B9-4605-AAB1-521767C69BF8}"/>
                </a:ext>
              </a:extLst>
            </p:cNvPr>
            <p:cNvCxnSpPr>
              <a:stCxn id="31" idx="6"/>
              <a:endCxn id="7" idx="2"/>
            </p:cNvCxnSpPr>
            <p:nvPr/>
          </p:nvCxnSpPr>
          <p:spPr>
            <a:xfrm>
              <a:off x="899592" y="807411"/>
              <a:ext cx="1982576" cy="34745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D293420-B24E-4035-8581-0B72CF980710}"/>
                </a:ext>
              </a:extLst>
            </p:cNvPr>
            <p:cNvSpPr txBox="1"/>
            <p:nvPr/>
          </p:nvSpPr>
          <p:spPr>
            <a:xfrm>
              <a:off x="2290243" y="59376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-0.851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27D5319-1C3B-427D-A3FB-2F534D59A328}"/>
                </a:ext>
              </a:extLst>
            </p:cNvPr>
            <p:cNvSpPr txBox="1"/>
            <p:nvPr/>
          </p:nvSpPr>
          <p:spPr>
            <a:xfrm>
              <a:off x="2416550" y="1998278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0.145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C4F58F4-33A7-4DCE-96DF-8BEA25FED61A}"/>
                </a:ext>
              </a:extLst>
            </p:cNvPr>
            <p:cNvSpPr txBox="1"/>
            <p:nvPr/>
          </p:nvSpPr>
          <p:spPr>
            <a:xfrm>
              <a:off x="2589420" y="3739282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0.985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53A67AC-E47C-46F7-8E47-F79B2D198D8F}"/>
                </a:ext>
              </a:extLst>
            </p:cNvPr>
            <p:cNvSpPr/>
            <p:nvPr/>
          </p:nvSpPr>
          <p:spPr>
            <a:xfrm>
              <a:off x="4372455" y="483518"/>
              <a:ext cx="504056" cy="504056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22DBA5E9-46BF-49C4-8EAD-A38EC277D8AC}"/>
                </a:ext>
              </a:extLst>
            </p:cNvPr>
            <p:cNvCxnSpPr>
              <a:cxnSpLocks/>
              <a:stCxn id="38" idx="4"/>
              <a:endCxn id="21" idx="2"/>
            </p:cNvCxnSpPr>
            <p:nvPr/>
          </p:nvCxnSpPr>
          <p:spPr>
            <a:xfrm>
              <a:off x="4624483" y="987574"/>
              <a:ext cx="354194" cy="10127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3D83447-D51D-4745-B2FE-C04188969167}"/>
                </a:ext>
              </a:extLst>
            </p:cNvPr>
            <p:cNvSpPr txBox="1"/>
            <p:nvPr/>
          </p:nvSpPr>
          <p:spPr>
            <a:xfrm>
              <a:off x="4797000" y="1509564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b="1" dirty="0"/>
                <a:t>-0.541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D2F90988-55B0-4F49-9324-C4C1566BCF31}"/>
                </a:ext>
              </a:extLst>
            </p:cNvPr>
            <p:cNvSpPr/>
            <p:nvPr/>
          </p:nvSpPr>
          <p:spPr>
            <a:xfrm>
              <a:off x="4980188" y="291985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89DFDFB2-1C2C-40C8-9898-2CB93026979A}"/>
                </a:ext>
              </a:extLst>
            </p:cNvPr>
            <p:cNvCxnSpPr>
              <a:stCxn id="5" idx="6"/>
              <a:endCxn id="42" idx="2"/>
            </p:cNvCxnSpPr>
            <p:nvPr/>
          </p:nvCxnSpPr>
          <p:spPr>
            <a:xfrm>
              <a:off x="3386224" y="861560"/>
              <a:ext cx="1593964" cy="2310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48C2EDB0-98F4-42F3-9B2C-3A8060E0F257}"/>
                </a:ext>
              </a:extLst>
            </p:cNvPr>
            <p:cNvCxnSpPr>
              <a:stCxn id="6" idx="6"/>
              <a:endCxn id="42" idx="2"/>
            </p:cNvCxnSpPr>
            <p:nvPr/>
          </p:nvCxnSpPr>
          <p:spPr>
            <a:xfrm>
              <a:off x="3386224" y="2502334"/>
              <a:ext cx="1593964" cy="669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F82E5E0F-21FA-4DC6-BB13-97C076755BF3}"/>
                </a:ext>
              </a:extLst>
            </p:cNvPr>
            <p:cNvCxnSpPr>
              <a:stCxn id="7" idx="6"/>
              <a:endCxn id="42" idx="2"/>
            </p:cNvCxnSpPr>
            <p:nvPr/>
          </p:nvCxnSpPr>
          <p:spPr>
            <a:xfrm flipV="1">
              <a:off x="3386224" y="3171886"/>
              <a:ext cx="1593964" cy="1110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F9CC5B6-C203-4265-9CA1-DEA0ED94A180}"/>
                </a:ext>
              </a:extLst>
            </p:cNvPr>
            <p:cNvSpPr txBox="1"/>
            <p:nvPr/>
          </p:nvSpPr>
          <p:spPr>
            <a:xfrm>
              <a:off x="4473875" y="3444795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-0.808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DC33A90-2A73-4870-9BA5-39B41A3D1431}"/>
                </a:ext>
              </a:extLst>
            </p:cNvPr>
            <p:cNvSpPr txBox="1"/>
            <p:nvPr/>
          </p:nvSpPr>
          <p:spPr>
            <a:xfrm>
              <a:off x="4271594" y="3088180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0.851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B090DE4-6928-4C04-BAD0-D6AB880203D8}"/>
                </a:ext>
              </a:extLst>
            </p:cNvPr>
            <p:cNvSpPr txBox="1"/>
            <p:nvPr/>
          </p:nvSpPr>
          <p:spPr>
            <a:xfrm>
              <a:off x="4861773" y="2677874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0.452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AF97E6DC-2333-4EB5-AF03-0D1A145868D1}"/>
                </a:ext>
              </a:extLst>
            </p:cNvPr>
            <p:cNvCxnSpPr>
              <a:stCxn id="38" idx="4"/>
              <a:endCxn id="42" idx="2"/>
            </p:cNvCxnSpPr>
            <p:nvPr/>
          </p:nvCxnSpPr>
          <p:spPr>
            <a:xfrm>
              <a:off x="4624483" y="987574"/>
              <a:ext cx="355705" cy="2184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928C1FA8-A557-4AE4-9F20-0928D7E144EC}"/>
                </a:ext>
              </a:extLst>
            </p:cNvPr>
            <p:cNvSpPr txBox="1"/>
            <p:nvPr/>
          </p:nvSpPr>
          <p:spPr>
            <a:xfrm>
              <a:off x="4315526" y="2790518"/>
              <a:ext cx="5677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0.123</a:t>
              </a:r>
            </a:p>
          </p:txBody>
        </p:sp>
      </p:grpSp>
      <p:graphicFrame>
        <p:nvGraphicFramePr>
          <p:cNvPr id="61" name="Espaço Reservado para Conteúdo 4">
            <a:extLst>
              <a:ext uri="{FF2B5EF4-FFF2-40B4-BE49-F238E27FC236}">
                <a16:creationId xmlns:a16="http://schemas.microsoft.com/office/drawing/2014/main" id="{72589875-BAF7-480C-BB92-24178C8178B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251505" y="289590"/>
          <a:ext cx="1882557" cy="142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19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27519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3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AEC78ED-6344-42E1-A578-E5A39533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Anos 90: Máquinas de vetores de suporte (SVM)</a:t>
            </a:r>
          </a:p>
          <a:p>
            <a:r>
              <a:rPr lang="pt-BR" dirty="0"/>
              <a:t>A partir de 2006 foram criados algoritmos para treinamento de redes neurais</a:t>
            </a:r>
          </a:p>
          <a:p>
            <a:r>
              <a:rPr lang="pt-BR" dirty="0"/>
              <a:t>Duas ou mais camadas escondidas (redes profundas)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B58AB0D-9D55-48C8-8C2A-06EF7AC5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5358CD-E385-4F7E-B1A2-9475416BC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534012"/>
            <a:ext cx="3790476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37A094D-FF83-4841-A5B9-6C2DC8F9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São utilizadas outras técnicas</a:t>
            </a:r>
          </a:p>
          <a:p>
            <a:r>
              <a:rPr lang="pt-BR" dirty="0"/>
              <a:t>“Problema do gradiente desaparecendo” – </a:t>
            </a:r>
            <a:r>
              <a:rPr lang="pt-BR" dirty="0" err="1"/>
              <a:t>vanishing</a:t>
            </a:r>
            <a:r>
              <a:rPr lang="pt-BR" dirty="0"/>
              <a:t> </a:t>
            </a:r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– gradiente fica muito pequeno, mudanças nos pesos ficam pequenas</a:t>
            </a:r>
          </a:p>
          <a:p>
            <a:r>
              <a:rPr lang="pt-BR" dirty="0"/>
              <a:t>Outras funções de ativação</a:t>
            </a:r>
          </a:p>
          <a:p>
            <a:r>
              <a:rPr lang="pt-BR" dirty="0"/>
              <a:t>Por onde seguir</a:t>
            </a:r>
          </a:p>
          <a:p>
            <a:pPr lvl="1"/>
            <a:r>
              <a:rPr lang="pt-BR" dirty="0"/>
              <a:t>Redes neurais </a:t>
            </a:r>
            <a:r>
              <a:rPr lang="pt-BR" dirty="0" err="1"/>
              <a:t>convolucionais</a:t>
            </a:r>
            <a:endParaRPr lang="pt-BR" dirty="0"/>
          </a:p>
          <a:p>
            <a:pPr lvl="1"/>
            <a:r>
              <a:rPr lang="pt-BR" dirty="0"/>
              <a:t>Redes neurais recorrentes</a:t>
            </a:r>
          </a:p>
          <a:p>
            <a:pPr lvl="1"/>
            <a:r>
              <a:rPr lang="pt-BR" dirty="0" err="1"/>
              <a:t>Keras</a:t>
            </a:r>
            <a:r>
              <a:rPr lang="pt-BR" dirty="0"/>
              <a:t>, </a:t>
            </a:r>
            <a:r>
              <a:rPr lang="pt-BR" dirty="0" err="1"/>
              <a:t>Theano</a:t>
            </a:r>
            <a:r>
              <a:rPr lang="pt-BR" dirty="0"/>
              <a:t>, </a:t>
            </a:r>
            <a:r>
              <a:rPr lang="pt-BR" dirty="0" err="1"/>
              <a:t>TensorFlow</a:t>
            </a:r>
            <a:endParaRPr lang="pt-BR" dirty="0"/>
          </a:p>
          <a:p>
            <a:pPr lvl="1"/>
            <a:r>
              <a:rPr lang="pt-BR"/>
              <a:t>GPU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2CF04F-70FD-422D-8427-2F30D9C1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44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11584F-E2BB-498A-B9EA-765BECE9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" y="285750"/>
            <a:ext cx="2399518" cy="504056"/>
          </a:xfrm>
        </p:spPr>
        <p:txBody>
          <a:bodyPr>
            <a:normAutofit/>
          </a:bodyPr>
          <a:lstStyle/>
          <a:p>
            <a:r>
              <a:rPr lang="pt-BR" sz="2000" dirty="0"/>
              <a:t>Camadas ocultas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8EC2F18-9733-4100-B4FA-112460165841}"/>
              </a:ext>
            </a:extLst>
          </p:cNvPr>
          <p:cNvSpPr/>
          <p:nvPr/>
        </p:nvSpPr>
        <p:spPr>
          <a:xfrm>
            <a:off x="934457" y="1921396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B18D8C5-1575-4A7B-891C-B9E1629E9720}"/>
              </a:ext>
            </a:extLst>
          </p:cNvPr>
          <p:cNvSpPr/>
          <p:nvPr/>
        </p:nvSpPr>
        <p:spPr>
          <a:xfrm>
            <a:off x="911981" y="2873491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D499976-162D-4D5D-928D-4D9A3BB78745}"/>
              </a:ext>
            </a:extLst>
          </p:cNvPr>
          <p:cNvSpPr/>
          <p:nvPr/>
        </p:nvSpPr>
        <p:spPr>
          <a:xfrm>
            <a:off x="107504" y="1921396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3D9B824-CE67-4A9E-A85A-DC4A0FD0F51C}"/>
              </a:ext>
            </a:extLst>
          </p:cNvPr>
          <p:cNvSpPr/>
          <p:nvPr/>
        </p:nvSpPr>
        <p:spPr>
          <a:xfrm>
            <a:off x="107504" y="2856903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54420B1-A860-4CA1-AE74-E99A8577AAEA}"/>
              </a:ext>
            </a:extLst>
          </p:cNvPr>
          <p:cNvSpPr/>
          <p:nvPr/>
        </p:nvSpPr>
        <p:spPr>
          <a:xfrm>
            <a:off x="1583670" y="2425452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5E60D19-25B0-4F26-8952-0C5C85FF3AC2}"/>
              </a:ext>
            </a:extLst>
          </p:cNvPr>
          <p:cNvSpPr/>
          <p:nvPr/>
        </p:nvSpPr>
        <p:spPr>
          <a:xfrm>
            <a:off x="3779912" y="2501036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04D3CBC7-2A23-4B76-844D-7A29B498D493}"/>
              </a:ext>
            </a:extLst>
          </p:cNvPr>
          <p:cNvSpPr/>
          <p:nvPr/>
        </p:nvSpPr>
        <p:spPr>
          <a:xfrm>
            <a:off x="3792852" y="3133237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A5C9E22-15D3-4B63-8D81-B214D2F3A9A1}"/>
              </a:ext>
            </a:extLst>
          </p:cNvPr>
          <p:cNvSpPr/>
          <p:nvPr/>
        </p:nvSpPr>
        <p:spPr>
          <a:xfrm>
            <a:off x="2859454" y="1931320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3B0BB13-DA95-44ED-A8A3-6E36F81A56DE}"/>
              </a:ext>
            </a:extLst>
          </p:cNvPr>
          <p:cNvSpPr/>
          <p:nvPr/>
        </p:nvSpPr>
        <p:spPr>
          <a:xfrm>
            <a:off x="2859454" y="2571132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18B1CE9-CD8A-4CB2-9802-64EFEC4A26E5}"/>
              </a:ext>
            </a:extLst>
          </p:cNvPr>
          <p:cNvSpPr/>
          <p:nvPr/>
        </p:nvSpPr>
        <p:spPr>
          <a:xfrm>
            <a:off x="4619805" y="2629181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7CBE1A5-D000-4EE7-A19A-90E73B22338C}"/>
              </a:ext>
            </a:extLst>
          </p:cNvPr>
          <p:cNvSpPr/>
          <p:nvPr/>
        </p:nvSpPr>
        <p:spPr>
          <a:xfrm>
            <a:off x="2883068" y="3208909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1018B4B-B0A8-444E-A26E-2087FD9B9B32}"/>
              </a:ext>
            </a:extLst>
          </p:cNvPr>
          <p:cNvSpPr/>
          <p:nvPr/>
        </p:nvSpPr>
        <p:spPr>
          <a:xfrm>
            <a:off x="2859454" y="3860364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DA07A0CA-00B3-45EA-A805-944322BF7C2F}"/>
              </a:ext>
            </a:extLst>
          </p:cNvPr>
          <p:cNvSpPr/>
          <p:nvPr/>
        </p:nvSpPr>
        <p:spPr>
          <a:xfrm>
            <a:off x="2860592" y="1279865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D4FDDB57-6A10-4683-9C01-60D9D5A8EA47}"/>
              </a:ext>
            </a:extLst>
          </p:cNvPr>
          <p:cNvSpPr/>
          <p:nvPr/>
        </p:nvSpPr>
        <p:spPr>
          <a:xfrm>
            <a:off x="2860592" y="623409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FD5E35A-1823-49F3-B3ED-CE657F7F2560}"/>
              </a:ext>
            </a:extLst>
          </p:cNvPr>
          <p:cNvSpPr/>
          <p:nvPr/>
        </p:nvSpPr>
        <p:spPr>
          <a:xfrm>
            <a:off x="2843808" y="4513684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D99ED8D-B392-4E2D-A928-920031C09B46}"/>
              </a:ext>
            </a:extLst>
          </p:cNvPr>
          <p:cNvSpPr/>
          <p:nvPr/>
        </p:nvSpPr>
        <p:spPr>
          <a:xfrm>
            <a:off x="3791714" y="1851775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8D75A73-B5C0-4892-B58B-CCD3AEC4F366}"/>
              </a:ext>
            </a:extLst>
          </p:cNvPr>
          <p:cNvSpPr/>
          <p:nvPr/>
        </p:nvSpPr>
        <p:spPr>
          <a:xfrm>
            <a:off x="3792852" y="3748665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84143B9C-E0DE-43CE-9AF1-8CC10205CF54}"/>
              </a:ext>
            </a:extLst>
          </p:cNvPr>
          <p:cNvSpPr/>
          <p:nvPr/>
        </p:nvSpPr>
        <p:spPr>
          <a:xfrm>
            <a:off x="6648431" y="2104514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0FCA97E-DCCD-462C-B2FF-21954EE6A947}"/>
              </a:ext>
            </a:extLst>
          </p:cNvPr>
          <p:cNvSpPr/>
          <p:nvPr/>
        </p:nvSpPr>
        <p:spPr>
          <a:xfrm>
            <a:off x="6661371" y="2736715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C865309-4A2E-44E8-8974-73F3E4C61A3E}"/>
              </a:ext>
            </a:extLst>
          </p:cNvPr>
          <p:cNvSpPr/>
          <p:nvPr/>
        </p:nvSpPr>
        <p:spPr>
          <a:xfrm>
            <a:off x="5677463" y="1717139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F705651-4239-4F46-89DE-5313CFB095F5}"/>
              </a:ext>
            </a:extLst>
          </p:cNvPr>
          <p:cNvSpPr/>
          <p:nvPr/>
        </p:nvSpPr>
        <p:spPr>
          <a:xfrm>
            <a:off x="5677463" y="2356951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FAC36AAD-77FC-4FE3-BF8D-96B90C24B7FC}"/>
              </a:ext>
            </a:extLst>
          </p:cNvPr>
          <p:cNvSpPr/>
          <p:nvPr/>
        </p:nvSpPr>
        <p:spPr>
          <a:xfrm>
            <a:off x="8138537" y="2282134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47A1832-4C66-4EBF-90A1-816BBC5DADEB}"/>
              </a:ext>
            </a:extLst>
          </p:cNvPr>
          <p:cNvSpPr/>
          <p:nvPr/>
        </p:nvSpPr>
        <p:spPr>
          <a:xfrm>
            <a:off x="5701077" y="2994728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899C25A-51EA-4BEF-8016-254FA1ED58DA}"/>
              </a:ext>
            </a:extLst>
          </p:cNvPr>
          <p:cNvSpPr/>
          <p:nvPr/>
        </p:nvSpPr>
        <p:spPr>
          <a:xfrm>
            <a:off x="5677463" y="3646183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F392DF98-BB12-49BA-BA34-DF96E800E928}"/>
              </a:ext>
            </a:extLst>
          </p:cNvPr>
          <p:cNvSpPr/>
          <p:nvPr/>
        </p:nvSpPr>
        <p:spPr>
          <a:xfrm>
            <a:off x="5678601" y="1065684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A6B22771-95B1-42D8-80DB-9933042AF980}"/>
              </a:ext>
            </a:extLst>
          </p:cNvPr>
          <p:cNvSpPr/>
          <p:nvPr/>
        </p:nvSpPr>
        <p:spPr>
          <a:xfrm>
            <a:off x="5678601" y="409228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019F05D-EFD4-41AE-83E7-13E54258732A}"/>
              </a:ext>
            </a:extLst>
          </p:cNvPr>
          <p:cNvSpPr/>
          <p:nvPr/>
        </p:nvSpPr>
        <p:spPr>
          <a:xfrm>
            <a:off x="8127322" y="2964068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42D92F3A-A9B4-44BD-BD5D-E1C5A07AD654}"/>
              </a:ext>
            </a:extLst>
          </p:cNvPr>
          <p:cNvSpPr/>
          <p:nvPr/>
        </p:nvSpPr>
        <p:spPr>
          <a:xfrm>
            <a:off x="6660233" y="1455253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E2BC936-E2A2-4531-8C93-E01686B028F1}"/>
              </a:ext>
            </a:extLst>
          </p:cNvPr>
          <p:cNvSpPr/>
          <p:nvPr/>
        </p:nvSpPr>
        <p:spPr>
          <a:xfrm>
            <a:off x="6661371" y="3352143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DBB8D2B-6212-4009-B128-B62A7F225F1C}"/>
              </a:ext>
            </a:extLst>
          </p:cNvPr>
          <p:cNvSpPr/>
          <p:nvPr/>
        </p:nvSpPr>
        <p:spPr>
          <a:xfrm>
            <a:off x="5677463" y="4261656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49A282D-2501-4074-83A4-934ED5EDBBE4}"/>
              </a:ext>
            </a:extLst>
          </p:cNvPr>
          <p:cNvSpPr/>
          <p:nvPr/>
        </p:nvSpPr>
        <p:spPr>
          <a:xfrm>
            <a:off x="5677463" y="4877129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8A7F9182-E37E-46E1-81FD-62C204984689}"/>
              </a:ext>
            </a:extLst>
          </p:cNvPr>
          <p:cNvSpPr/>
          <p:nvPr/>
        </p:nvSpPr>
        <p:spPr>
          <a:xfrm>
            <a:off x="6660233" y="3937620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50B9CB47-1B5D-4542-B345-B6CFED294933}"/>
              </a:ext>
            </a:extLst>
          </p:cNvPr>
          <p:cNvSpPr/>
          <p:nvPr/>
        </p:nvSpPr>
        <p:spPr>
          <a:xfrm>
            <a:off x="7439380" y="2104514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751F0F2-0D99-466D-843B-DF43E8E094B1}"/>
              </a:ext>
            </a:extLst>
          </p:cNvPr>
          <p:cNvSpPr/>
          <p:nvPr/>
        </p:nvSpPr>
        <p:spPr>
          <a:xfrm>
            <a:off x="7452320" y="2736715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0D600C3C-DF4F-4EAD-B577-6EADDCDE04C9}"/>
              </a:ext>
            </a:extLst>
          </p:cNvPr>
          <p:cNvSpPr/>
          <p:nvPr/>
        </p:nvSpPr>
        <p:spPr>
          <a:xfrm>
            <a:off x="7451182" y="1455253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5467DD0D-F62C-4D70-B74A-173A76705E4B}"/>
              </a:ext>
            </a:extLst>
          </p:cNvPr>
          <p:cNvSpPr/>
          <p:nvPr/>
        </p:nvSpPr>
        <p:spPr>
          <a:xfrm>
            <a:off x="7452320" y="3352143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E21B16C7-2829-4B39-9F83-12061F6722F7}"/>
              </a:ext>
            </a:extLst>
          </p:cNvPr>
          <p:cNvSpPr/>
          <p:nvPr/>
        </p:nvSpPr>
        <p:spPr>
          <a:xfrm>
            <a:off x="7451182" y="3937620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6483B807-A557-49E4-B4A4-54102EB46D32}"/>
                  </a:ext>
                </a:extLst>
              </p:cNvPr>
              <p:cNvSpPr txBox="1"/>
              <p:nvPr/>
            </p:nvSpPr>
            <p:spPr>
              <a:xfrm>
                <a:off x="151868" y="829975"/>
                <a:ext cx="2268057" cy="35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𝑁𝑒𝑢𝑟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𝑛𝑖𝑜𝑠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𝐸𝑛𝑡𝑟𝑎𝑑𝑎𝑠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𝑆𝑎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𝑑𝑎𝑠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6483B807-A557-49E4-B4A4-54102EB46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829975"/>
                <a:ext cx="2268057" cy="350289"/>
              </a:xfrm>
              <a:prstGeom prst="rect">
                <a:avLst/>
              </a:prstGeom>
              <a:blipFill>
                <a:blip r:embed="rId3"/>
                <a:stretch>
                  <a:fillRect l="-1117" b="-103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1160B9DF-209D-4E2E-BFA0-DA80EF823454}"/>
                  </a:ext>
                </a:extLst>
              </p:cNvPr>
              <p:cNvSpPr txBox="1"/>
              <p:nvPr/>
            </p:nvSpPr>
            <p:spPr>
              <a:xfrm>
                <a:off x="144240" y="3836615"/>
                <a:ext cx="1730154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𝑁𝑒𝑢𝑟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𝑛𝑖𝑜𝑠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2+1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1160B9DF-209D-4E2E-BFA0-DA80EF823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0" y="3836615"/>
                <a:ext cx="1730154" cy="345672"/>
              </a:xfrm>
              <a:prstGeom prst="rect">
                <a:avLst/>
              </a:prstGeom>
              <a:blipFill>
                <a:blip r:embed="rId4"/>
                <a:stretch>
                  <a:fillRect l="-725" r="-725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8DDD8214-DA53-494D-AEB8-FB9E709B9FFB}"/>
                  </a:ext>
                </a:extLst>
              </p:cNvPr>
              <p:cNvSpPr txBox="1"/>
              <p:nvPr/>
            </p:nvSpPr>
            <p:spPr>
              <a:xfrm>
                <a:off x="3466538" y="4672068"/>
                <a:ext cx="1613134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𝑁𝑒𝑢𝑟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𝑛𝑖𝑜𝑠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7+1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8DDD8214-DA53-494D-AEB8-FB9E709B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538" y="4672068"/>
                <a:ext cx="1613134" cy="345672"/>
              </a:xfrm>
              <a:prstGeom prst="rect">
                <a:avLst/>
              </a:prstGeom>
              <a:blipFill>
                <a:blip r:embed="rId5"/>
                <a:stretch>
                  <a:fillRect l="-781" r="-781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30392A9F-0BC5-4146-8368-70371F8F11D4}"/>
                  </a:ext>
                </a:extLst>
              </p:cNvPr>
              <p:cNvSpPr txBox="1"/>
              <p:nvPr/>
            </p:nvSpPr>
            <p:spPr>
              <a:xfrm>
                <a:off x="6661214" y="4762541"/>
                <a:ext cx="1613134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𝑁𝑒𝑢𝑟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𝑛𝑖𝑜𝑠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8+2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30392A9F-0BC5-4146-8368-70371F8F1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14" y="4762541"/>
                <a:ext cx="1613134" cy="345672"/>
              </a:xfrm>
              <a:prstGeom prst="rect">
                <a:avLst/>
              </a:prstGeom>
              <a:blipFill>
                <a:blip r:embed="rId6"/>
                <a:stretch>
                  <a:fillRect l="-1563" r="-781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>
            <a:extLst>
              <a:ext uri="{FF2B5EF4-FFF2-40B4-BE49-F238E27FC236}">
                <a16:creationId xmlns:a16="http://schemas.microsoft.com/office/drawing/2014/main" id="{CF9FA8F2-1509-4305-9160-79CD50BF81AB}"/>
              </a:ext>
            </a:extLst>
          </p:cNvPr>
          <p:cNvSpPr txBox="1"/>
          <p:nvPr/>
        </p:nvSpPr>
        <p:spPr>
          <a:xfrm>
            <a:off x="54801" y="1572025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Entrada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3E5B613C-CCA3-4E7A-AA95-664E4C9CD762}"/>
              </a:ext>
            </a:extLst>
          </p:cNvPr>
          <p:cNvSpPr txBox="1"/>
          <p:nvPr/>
        </p:nvSpPr>
        <p:spPr>
          <a:xfrm>
            <a:off x="1602731" y="1569740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8447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58D7795-6864-4C30-AED8-5B47A454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Problemas linearmente separáveis não necessitam de camadas ocultas</a:t>
            </a:r>
          </a:p>
          <a:p>
            <a:r>
              <a:rPr lang="pt-BR" dirty="0"/>
              <a:t>Cross </a:t>
            </a:r>
            <a:r>
              <a:rPr lang="pt-BR" dirty="0" err="1"/>
              <a:t>validation</a:t>
            </a:r>
            <a:r>
              <a:rPr lang="pt-BR" dirty="0"/>
              <a:t> (validação cruzada)</a:t>
            </a:r>
          </a:p>
          <a:p>
            <a:r>
              <a:rPr lang="pt-BR" dirty="0"/>
              <a:t>Aprendizagem de máquina automática (</a:t>
            </a:r>
            <a:r>
              <a:rPr lang="pt-BR" dirty="0" err="1"/>
              <a:t>AutoML</a:t>
            </a:r>
            <a:r>
              <a:rPr lang="pt-BR" dirty="0"/>
              <a:t>)</a:t>
            </a:r>
          </a:p>
          <a:p>
            <a:r>
              <a:rPr lang="pt-BR" dirty="0"/>
              <a:t>Em geral, duas camadas funcionam bem para poucos dados</a:t>
            </a:r>
          </a:p>
          <a:p>
            <a:r>
              <a:rPr lang="pt-BR" dirty="0"/>
              <a:t>Pesquisas em </a:t>
            </a:r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mostram que mais camadas são essenciais para problemas mais complexos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8178AAB-8BBD-4000-AFEF-81725E65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ocultas</a:t>
            </a:r>
          </a:p>
        </p:txBody>
      </p:sp>
    </p:spTree>
    <p:extLst>
      <p:ext uri="{BB962C8B-B14F-4D97-AF65-F5344CB8AC3E}">
        <p14:creationId xmlns:p14="http://schemas.microsoft.com/office/powerpoint/2010/main" val="15634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3CC789-F067-46F6-A81F-F7D8CB79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4300"/>
              </p:ext>
            </p:extLst>
          </p:nvPr>
        </p:nvGraphicFramePr>
        <p:xfrm>
          <a:off x="2284" y="285750"/>
          <a:ext cx="5409669" cy="2543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História do crédito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Dívida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Garantias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Renda anual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Risco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Moderado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Baixo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Moderado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Moderado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&gt; 35.0000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0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Alto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E66E5DE-5D69-4C58-A1ED-81EDDBE5A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64628"/>
              </p:ext>
            </p:extLst>
          </p:nvPr>
        </p:nvGraphicFramePr>
        <p:xfrm>
          <a:off x="5411951" y="1843831"/>
          <a:ext cx="3732584" cy="3583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História do crédito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Dívida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Garantias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Renda anual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Risco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Alto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Alto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Moderado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Moderado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Alto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Moderado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Baixo</a:t>
                      </a:r>
                      <a:endParaRPr lang="pt-BR" sz="10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1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Alto</a:t>
                      </a:r>
                      <a:endParaRPr lang="pt-BR" sz="10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90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442F68-A45F-4206-A002-B8DAEB2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Step</a:t>
            </a:r>
            <a:r>
              <a:rPr lang="pt-BR" dirty="0"/>
              <a:t> (função degrau)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526CAA9-E000-49A1-965B-CFC43436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1160358"/>
            <a:ext cx="4840813" cy="38121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1437080-9D49-44CC-AC1C-CAF2B03C4397}"/>
                  </a:ext>
                </a:extLst>
              </p14:cNvPr>
              <p14:cNvContentPartPr/>
              <p14:nvPr/>
            </p14:nvContentPartPr>
            <p14:xfrm>
              <a:off x="5298120" y="4031190"/>
              <a:ext cx="180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1437080-9D49-44CC-AC1C-CAF2B03C43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8760" y="4021830"/>
                <a:ext cx="205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163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87">
            <a:extLst>
              <a:ext uri="{FF2B5EF4-FFF2-40B4-BE49-F238E27FC236}">
                <a16:creationId xmlns:a16="http://schemas.microsoft.com/office/drawing/2014/main" id="{B6ED64F1-A8AE-4CB4-9837-D7DE15F8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97" y="4234319"/>
            <a:ext cx="1729618" cy="987574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6B1D48B3-4A4E-44D2-99DA-56CA027606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09" y="2122382"/>
            <a:ext cx="1587504" cy="125015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0982AF59-7FA5-4D80-AA4F-3BD4408D8B23}"/>
              </a:ext>
            </a:extLst>
          </p:cNvPr>
          <p:cNvSpPr/>
          <p:nvPr/>
        </p:nvSpPr>
        <p:spPr>
          <a:xfrm>
            <a:off x="4349250" y="1921396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8EBFFBA-2B21-4C7C-B058-77B27DDD9B7E}"/>
              </a:ext>
            </a:extLst>
          </p:cNvPr>
          <p:cNvSpPr/>
          <p:nvPr/>
        </p:nvSpPr>
        <p:spPr>
          <a:xfrm>
            <a:off x="4362190" y="2789701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0FA4669-3877-434D-BBE7-1E7F1BD3A197}"/>
              </a:ext>
            </a:extLst>
          </p:cNvPr>
          <p:cNvSpPr/>
          <p:nvPr/>
        </p:nvSpPr>
        <p:spPr>
          <a:xfrm>
            <a:off x="2345966" y="2790868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F231CF2-8E58-4894-9AA3-A0C359BC6510}"/>
              </a:ext>
            </a:extLst>
          </p:cNvPr>
          <p:cNvSpPr/>
          <p:nvPr/>
        </p:nvSpPr>
        <p:spPr>
          <a:xfrm>
            <a:off x="2345966" y="3430680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F3EC9D2-4BAD-4102-862E-F49C527F3D4B}"/>
              </a:ext>
            </a:extLst>
          </p:cNvPr>
          <p:cNvSpPr/>
          <p:nvPr/>
        </p:nvSpPr>
        <p:spPr>
          <a:xfrm>
            <a:off x="6162390" y="1556604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6E05D91-9F69-4084-9F25-3D82AC1DD321}"/>
              </a:ext>
            </a:extLst>
          </p:cNvPr>
          <p:cNvSpPr/>
          <p:nvPr/>
        </p:nvSpPr>
        <p:spPr>
          <a:xfrm>
            <a:off x="2347104" y="2139413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2578E36-153E-4DD8-85C2-52DC6E82963C}"/>
              </a:ext>
            </a:extLst>
          </p:cNvPr>
          <p:cNvSpPr/>
          <p:nvPr/>
        </p:nvSpPr>
        <p:spPr>
          <a:xfrm>
            <a:off x="2347104" y="1482957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29BA541-7085-4FF3-9974-9BFD194EF81B}"/>
              </a:ext>
            </a:extLst>
          </p:cNvPr>
          <p:cNvSpPr/>
          <p:nvPr/>
        </p:nvSpPr>
        <p:spPr>
          <a:xfrm>
            <a:off x="4361052" y="1201316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9F650B9-303C-4FB4-8585-845321F42FAD}"/>
              </a:ext>
            </a:extLst>
          </p:cNvPr>
          <p:cNvSpPr/>
          <p:nvPr/>
        </p:nvSpPr>
        <p:spPr>
          <a:xfrm>
            <a:off x="4362190" y="3405129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5BFDF5C-1853-4FC8-BB0A-A7FD79641C0F}"/>
                  </a:ext>
                </a:extLst>
              </p:cNvPr>
              <p:cNvSpPr txBox="1"/>
              <p:nvPr/>
            </p:nvSpPr>
            <p:spPr>
              <a:xfrm>
                <a:off x="67352" y="860111"/>
                <a:ext cx="1730153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𝑁𝑒𝑢𝑟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𝑛𝑖𝑜𝑠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4+3</m:t>
                          </m:r>
                        </m:num>
                        <m:den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=3,5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5BFDF5C-1853-4FC8-BB0A-A7FD79641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2" y="860111"/>
                <a:ext cx="1730153" cy="345672"/>
              </a:xfrm>
              <a:prstGeom prst="rect">
                <a:avLst/>
              </a:prstGeom>
              <a:blipFill>
                <a:blip r:embed="rId4"/>
                <a:stretch>
                  <a:fillRect l="-725" r="-725"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C1B3E2-1CA9-4709-AB8A-D4E185FADE3D}"/>
              </a:ext>
            </a:extLst>
          </p:cNvPr>
          <p:cNvSpPr txBox="1"/>
          <p:nvPr/>
        </p:nvSpPr>
        <p:spPr>
          <a:xfrm>
            <a:off x="953741" y="1621019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História do crédito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93DB1F-E36F-4D4C-868B-9BB374BC0240}"/>
              </a:ext>
            </a:extLst>
          </p:cNvPr>
          <p:cNvSpPr txBox="1"/>
          <p:nvPr/>
        </p:nvSpPr>
        <p:spPr>
          <a:xfrm>
            <a:off x="1682466" y="2284320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Dívidas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AA999C4-8C4E-48E5-BF76-951D614E5B90}"/>
              </a:ext>
            </a:extLst>
          </p:cNvPr>
          <p:cNvSpPr txBox="1"/>
          <p:nvPr/>
        </p:nvSpPr>
        <p:spPr>
          <a:xfrm>
            <a:off x="1554851" y="2928693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Garantias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33159B-69E7-4F4B-9341-2B0283380091}"/>
              </a:ext>
            </a:extLst>
          </p:cNvPr>
          <p:cNvSpPr txBox="1"/>
          <p:nvPr/>
        </p:nvSpPr>
        <p:spPr>
          <a:xfrm>
            <a:off x="1741525" y="354688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Renda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C3B6F81-1ECA-408D-BF3E-7F395DFE1B1F}"/>
              </a:ext>
            </a:extLst>
          </p:cNvPr>
          <p:cNvSpPr/>
          <p:nvPr/>
        </p:nvSpPr>
        <p:spPr>
          <a:xfrm>
            <a:off x="6162390" y="2402710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68F0831-18C7-4FE7-AF1A-08E9A07DEA1C}"/>
              </a:ext>
            </a:extLst>
          </p:cNvPr>
          <p:cNvSpPr/>
          <p:nvPr/>
        </p:nvSpPr>
        <p:spPr>
          <a:xfrm>
            <a:off x="6162390" y="3294854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F8F13F-B9D6-4566-966C-4B24D24EE2D8}"/>
              </a:ext>
            </a:extLst>
          </p:cNvPr>
          <p:cNvSpPr txBox="1"/>
          <p:nvPr/>
        </p:nvSpPr>
        <p:spPr>
          <a:xfrm>
            <a:off x="6629316" y="167782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Alto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46DEB27-3627-4A1B-AA0A-8D47D9F925DD}"/>
              </a:ext>
            </a:extLst>
          </p:cNvPr>
          <p:cNvSpPr txBox="1"/>
          <p:nvPr/>
        </p:nvSpPr>
        <p:spPr>
          <a:xfrm>
            <a:off x="6653578" y="2523933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Moderado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395896B-8757-4DBA-8312-390530DDB396}"/>
              </a:ext>
            </a:extLst>
          </p:cNvPr>
          <p:cNvSpPr txBox="1"/>
          <p:nvPr/>
        </p:nvSpPr>
        <p:spPr>
          <a:xfrm>
            <a:off x="6700163" y="3416077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Baixo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850A894-04EF-406B-A1B9-76863816E958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2851160" y="1453345"/>
            <a:ext cx="1509892" cy="281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50A4954-E493-45C0-8666-0D7EA34C95F0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2851160" y="1453345"/>
            <a:ext cx="1509892" cy="938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47A3C6C-8464-4A03-AD6B-A07A7B13FF26}"/>
              </a:ext>
            </a:extLst>
          </p:cNvPr>
          <p:cNvCxnSpPr>
            <a:stCxn id="4" idx="6"/>
            <a:endCxn id="12" idx="2"/>
          </p:cNvCxnSpPr>
          <p:nvPr/>
        </p:nvCxnSpPr>
        <p:spPr>
          <a:xfrm flipV="1">
            <a:off x="2850022" y="1453344"/>
            <a:ext cx="1511030" cy="15895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7059EC3-A1C1-43A3-9BE7-5393D529A90E}"/>
              </a:ext>
            </a:extLst>
          </p:cNvPr>
          <p:cNvCxnSpPr>
            <a:stCxn id="5" idx="6"/>
            <a:endCxn id="12" idx="2"/>
          </p:cNvCxnSpPr>
          <p:nvPr/>
        </p:nvCxnSpPr>
        <p:spPr>
          <a:xfrm flipV="1">
            <a:off x="2850022" y="1453344"/>
            <a:ext cx="1511030" cy="2229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A378F44-007A-4C6F-988C-7C09CBE1BDCC}"/>
              </a:ext>
            </a:extLst>
          </p:cNvPr>
          <p:cNvSpPr txBox="1"/>
          <p:nvPr/>
        </p:nvSpPr>
        <p:spPr>
          <a:xfrm>
            <a:off x="2247562" y="467575"/>
            <a:ext cx="4841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Procurando pelo histórico da pessoa</a:t>
            </a:r>
            <a:br>
              <a:rPr lang="pt-BR" sz="1100" dirty="0"/>
            </a:br>
            <a:r>
              <a:rPr lang="pt-BR" sz="1100" dirty="0"/>
              <a:t>Dispara quando os dois critérios ocorrem, contribuindo para o risco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9BA8EDC-FC48-45D4-81B4-58BAFC250CB5}"/>
              </a:ext>
            </a:extLst>
          </p:cNvPr>
          <p:cNvCxnSpPr>
            <a:stCxn id="39" idx="2"/>
            <a:endCxn id="12" idx="0"/>
          </p:cNvCxnSpPr>
          <p:nvPr/>
        </p:nvCxnSpPr>
        <p:spPr>
          <a:xfrm flipH="1">
            <a:off x="4613081" y="898462"/>
            <a:ext cx="55177" cy="30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FB9C744-A9F1-42E5-9360-8A78DCF74CF2}"/>
              </a:ext>
            </a:extLst>
          </p:cNvPr>
          <p:cNvCxnSpPr>
            <a:stCxn id="5" idx="6"/>
            <a:endCxn id="3" idx="2"/>
          </p:cNvCxnSpPr>
          <p:nvPr/>
        </p:nvCxnSpPr>
        <p:spPr>
          <a:xfrm flipV="1">
            <a:off x="2850022" y="3041730"/>
            <a:ext cx="1512168" cy="640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165F12A-1CD8-4877-8A51-78BF08F4206C}"/>
              </a:ext>
            </a:extLst>
          </p:cNvPr>
          <p:cNvSpPr txBox="1"/>
          <p:nvPr/>
        </p:nvSpPr>
        <p:spPr>
          <a:xfrm>
            <a:off x="3647008" y="2555157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Situação atual</a:t>
            </a:r>
            <a:br>
              <a:rPr lang="pt-BR" sz="1100" dirty="0"/>
            </a:br>
            <a:r>
              <a:rPr lang="pt-BR" sz="1100" dirty="0"/>
              <a:t>do cliente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8F30D1F-6499-4D57-9C76-CFDB8B2224C8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2850022" y="3042897"/>
            <a:ext cx="1512168" cy="614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98BDC8B-807D-4022-B5A3-BFE31ECAEFD4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851160" y="2391441"/>
            <a:ext cx="1511030" cy="1265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CC2BEEC-FC3F-40B5-835D-EFA4CCBB2B96}"/>
              </a:ext>
            </a:extLst>
          </p:cNvPr>
          <p:cNvSpPr txBox="1"/>
          <p:nvPr/>
        </p:nvSpPr>
        <p:spPr>
          <a:xfrm>
            <a:off x="4138652" y="3902110"/>
            <a:ext cx="92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Patrimônio</a:t>
            </a:r>
            <a:br>
              <a:rPr lang="pt-BR" sz="1100" dirty="0"/>
            </a:br>
            <a:r>
              <a:rPr lang="pt-BR" sz="1100" dirty="0"/>
              <a:t>do cliente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B52C6DDB-0F55-4FAC-97C1-D81B504D0209}"/>
              </a:ext>
            </a:extLst>
          </p:cNvPr>
          <p:cNvCxnSpPr>
            <a:stCxn id="12" idx="6"/>
            <a:endCxn id="6" idx="2"/>
          </p:cNvCxnSpPr>
          <p:nvPr/>
        </p:nvCxnSpPr>
        <p:spPr>
          <a:xfrm>
            <a:off x="4865108" y="1453344"/>
            <a:ext cx="1297282" cy="35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1F5609B-9794-48BB-8D8B-F998BD967A74}"/>
              </a:ext>
            </a:extLst>
          </p:cNvPr>
          <p:cNvCxnSpPr>
            <a:stCxn id="12" idx="6"/>
            <a:endCxn id="19" idx="2"/>
          </p:cNvCxnSpPr>
          <p:nvPr/>
        </p:nvCxnSpPr>
        <p:spPr>
          <a:xfrm>
            <a:off x="4865108" y="1453344"/>
            <a:ext cx="1297282" cy="1201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ADB9BAC6-DD58-4A60-886A-C902DC770A51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>
            <a:off x="4865108" y="1453344"/>
            <a:ext cx="1297282" cy="209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098D96A-5171-48CA-B777-196F3D0A7C51}"/>
              </a:ext>
            </a:extLst>
          </p:cNvPr>
          <p:cNvCxnSpPr>
            <a:stCxn id="2" idx="6"/>
            <a:endCxn id="6" idx="2"/>
          </p:cNvCxnSpPr>
          <p:nvPr/>
        </p:nvCxnSpPr>
        <p:spPr>
          <a:xfrm flipV="1">
            <a:off x="4853306" y="1808632"/>
            <a:ext cx="1309084" cy="36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0681B64-8A61-45B2-BF5A-8880EC4C2ACF}"/>
              </a:ext>
            </a:extLst>
          </p:cNvPr>
          <p:cNvCxnSpPr>
            <a:stCxn id="2" idx="6"/>
            <a:endCxn id="19" idx="2"/>
          </p:cNvCxnSpPr>
          <p:nvPr/>
        </p:nvCxnSpPr>
        <p:spPr>
          <a:xfrm>
            <a:off x="4853306" y="2173424"/>
            <a:ext cx="1309084" cy="48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7AE3C63-9849-4911-82B8-B24C2F89B3AF}"/>
              </a:ext>
            </a:extLst>
          </p:cNvPr>
          <p:cNvCxnSpPr>
            <a:stCxn id="2" idx="6"/>
            <a:endCxn id="20" idx="2"/>
          </p:cNvCxnSpPr>
          <p:nvPr/>
        </p:nvCxnSpPr>
        <p:spPr>
          <a:xfrm>
            <a:off x="4853306" y="2173424"/>
            <a:ext cx="1309084" cy="137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04C5B92-7E00-4673-838D-34E3D5F0AE12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4866246" y="1808633"/>
            <a:ext cx="1296144" cy="123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E920B458-434B-40C1-AB0D-CCE44E7AAFDB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 flipV="1">
            <a:off x="4866246" y="2654739"/>
            <a:ext cx="1296144" cy="386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C2F1807F-5BFE-4376-AF4F-7203440AA232}"/>
              </a:ext>
            </a:extLst>
          </p:cNvPr>
          <p:cNvCxnSpPr>
            <a:cxnSpLocks/>
            <a:stCxn id="3" idx="6"/>
            <a:endCxn id="20" idx="2"/>
          </p:cNvCxnSpPr>
          <p:nvPr/>
        </p:nvCxnSpPr>
        <p:spPr>
          <a:xfrm>
            <a:off x="4866246" y="3041730"/>
            <a:ext cx="1296144" cy="505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53B566C0-2851-4FD4-9538-B71C0E7B1324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V="1">
            <a:off x="4866246" y="1808633"/>
            <a:ext cx="1296144" cy="184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6AA8E69-A7E8-439D-9458-EFC773A56DC9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 flipV="1">
            <a:off x="4866246" y="2654739"/>
            <a:ext cx="1296144" cy="1002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23BE59A-CDBC-4921-BDCD-4433FF0CFCF5}"/>
              </a:ext>
            </a:extLst>
          </p:cNvPr>
          <p:cNvCxnSpPr>
            <a:stCxn id="13" idx="6"/>
            <a:endCxn id="20" idx="2"/>
          </p:cNvCxnSpPr>
          <p:nvPr/>
        </p:nvCxnSpPr>
        <p:spPr>
          <a:xfrm flipV="1">
            <a:off x="4866246" y="3546883"/>
            <a:ext cx="1296144" cy="110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073356FD-DAAA-40D2-9B5E-3CE270D27F09}"/>
              </a:ext>
            </a:extLst>
          </p:cNvPr>
          <p:cNvSpPr txBox="1"/>
          <p:nvPr/>
        </p:nvSpPr>
        <p:spPr>
          <a:xfrm>
            <a:off x="6700163" y="4982437"/>
            <a:ext cx="2502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Quanto maior o valor da ativação,</a:t>
            </a:r>
            <a:br>
              <a:rPr lang="pt-BR" sz="1100" dirty="0"/>
            </a:br>
            <a:r>
              <a:rPr lang="pt-BR" sz="1100" dirty="0"/>
              <a:t>mais impacto o neurônio possui</a:t>
            </a:r>
          </a:p>
        </p:txBody>
      </p:sp>
    </p:spTree>
    <p:extLst>
      <p:ext uri="{BB962C8B-B14F-4D97-AF65-F5344CB8AC3E}">
        <p14:creationId xmlns:p14="http://schemas.microsoft.com/office/powerpoint/2010/main" val="15070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/>
      <p:bldP spid="39" grpId="0"/>
      <p:bldP spid="44" grpId="0"/>
      <p:bldP spid="49" grpId="0"/>
      <p:bldP spid="8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C5C404F8-FD51-4B1D-9473-2E10AAEF6030}"/>
              </a:ext>
            </a:extLst>
          </p:cNvPr>
          <p:cNvSpPr/>
          <p:nvPr/>
        </p:nvSpPr>
        <p:spPr>
          <a:xfrm>
            <a:off x="3550948" y="1121739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F007D8A-D2BE-4C77-AE5F-05D4D10D6E63}"/>
              </a:ext>
            </a:extLst>
          </p:cNvPr>
          <p:cNvSpPr/>
          <p:nvPr/>
        </p:nvSpPr>
        <p:spPr>
          <a:xfrm>
            <a:off x="3563888" y="1990044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231B17A-1E29-40C3-8BA5-DAC3C80D2B69}"/>
              </a:ext>
            </a:extLst>
          </p:cNvPr>
          <p:cNvSpPr/>
          <p:nvPr/>
        </p:nvSpPr>
        <p:spPr>
          <a:xfrm>
            <a:off x="1547664" y="1991211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D13F2AF-C80B-4D50-AAD4-FBA01820709E}"/>
              </a:ext>
            </a:extLst>
          </p:cNvPr>
          <p:cNvSpPr/>
          <p:nvPr/>
        </p:nvSpPr>
        <p:spPr>
          <a:xfrm>
            <a:off x="1547664" y="2631023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3E4FCD9-7FD7-4435-AD33-CC321676AC50}"/>
              </a:ext>
            </a:extLst>
          </p:cNvPr>
          <p:cNvSpPr/>
          <p:nvPr/>
        </p:nvSpPr>
        <p:spPr>
          <a:xfrm>
            <a:off x="5364088" y="756947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806C933-7AA1-4937-9E38-6160F27C613A}"/>
              </a:ext>
            </a:extLst>
          </p:cNvPr>
          <p:cNvSpPr/>
          <p:nvPr/>
        </p:nvSpPr>
        <p:spPr>
          <a:xfrm>
            <a:off x="1548802" y="1339756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982E3C-45E7-4BD2-9506-BC807FC05C5C}"/>
              </a:ext>
            </a:extLst>
          </p:cNvPr>
          <p:cNvSpPr/>
          <p:nvPr/>
        </p:nvSpPr>
        <p:spPr>
          <a:xfrm>
            <a:off x="1548802" y="683300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463EBB-E518-49CC-AB3A-ACC7340519F7}"/>
              </a:ext>
            </a:extLst>
          </p:cNvPr>
          <p:cNvSpPr/>
          <p:nvPr/>
        </p:nvSpPr>
        <p:spPr>
          <a:xfrm>
            <a:off x="3562750" y="401659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B35E7BB-C952-415C-8C91-B7BC16F8873B}"/>
              </a:ext>
            </a:extLst>
          </p:cNvPr>
          <p:cNvSpPr/>
          <p:nvPr/>
        </p:nvSpPr>
        <p:spPr>
          <a:xfrm>
            <a:off x="3563888" y="2605472"/>
            <a:ext cx="504056" cy="504056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E12EB19-D664-46B4-AD1A-EE0A4A4BAB33}"/>
              </a:ext>
            </a:extLst>
          </p:cNvPr>
          <p:cNvSpPr txBox="1"/>
          <p:nvPr/>
        </p:nvSpPr>
        <p:spPr>
          <a:xfrm>
            <a:off x="155439" y="82136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História do crédito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D38292-5FD1-4137-9BF3-007D37061E53}"/>
              </a:ext>
            </a:extLst>
          </p:cNvPr>
          <p:cNvSpPr txBox="1"/>
          <p:nvPr/>
        </p:nvSpPr>
        <p:spPr>
          <a:xfrm>
            <a:off x="884164" y="1484663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Dívidas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C2FE60F-FFD8-4D18-8690-31F7AC890A61}"/>
              </a:ext>
            </a:extLst>
          </p:cNvPr>
          <p:cNvSpPr txBox="1"/>
          <p:nvPr/>
        </p:nvSpPr>
        <p:spPr>
          <a:xfrm>
            <a:off x="756549" y="2129036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Garantias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33A83F-CD40-4271-95FC-8C337D860ED0}"/>
              </a:ext>
            </a:extLst>
          </p:cNvPr>
          <p:cNvSpPr txBox="1"/>
          <p:nvPr/>
        </p:nvSpPr>
        <p:spPr>
          <a:xfrm>
            <a:off x="943223" y="27472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Renda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DDF39A8-9B5C-4908-8142-A5E8350833EC}"/>
              </a:ext>
            </a:extLst>
          </p:cNvPr>
          <p:cNvSpPr/>
          <p:nvPr/>
        </p:nvSpPr>
        <p:spPr>
          <a:xfrm>
            <a:off x="5364088" y="1603053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4FF248A-14CC-4242-BA28-5B9CABEAFEDD}"/>
              </a:ext>
            </a:extLst>
          </p:cNvPr>
          <p:cNvSpPr/>
          <p:nvPr/>
        </p:nvSpPr>
        <p:spPr>
          <a:xfrm>
            <a:off x="5364088" y="2495197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B05C667-3A51-434F-96E7-2CF9CB037891}"/>
              </a:ext>
            </a:extLst>
          </p:cNvPr>
          <p:cNvSpPr txBox="1"/>
          <p:nvPr/>
        </p:nvSpPr>
        <p:spPr>
          <a:xfrm>
            <a:off x="5831014" y="87817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Alto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B037079-7F17-4C8B-99F9-A657A742BA0C}"/>
              </a:ext>
            </a:extLst>
          </p:cNvPr>
          <p:cNvSpPr txBox="1"/>
          <p:nvPr/>
        </p:nvSpPr>
        <p:spPr>
          <a:xfrm>
            <a:off x="5855276" y="172427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Moderado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ACE40E-0DDD-4648-B962-3C0085CB1F7F}"/>
              </a:ext>
            </a:extLst>
          </p:cNvPr>
          <p:cNvSpPr txBox="1"/>
          <p:nvPr/>
        </p:nvSpPr>
        <p:spPr>
          <a:xfrm>
            <a:off x="5901861" y="2616420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Baixo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C7899D8-A1B3-4FBC-A855-F665E6C11565}"/>
              </a:ext>
            </a:extLst>
          </p:cNvPr>
          <p:cNvCxnSpPr>
            <a:stCxn id="14" idx="6"/>
            <a:endCxn id="11" idx="2"/>
          </p:cNvCxnSpPr>
          <p:nvPr/>
        </p:nvCxnSpPr>
        <p:spPr>
          <a:xfrm>
            <a:off x="4066806" y="653687"/>
            <a:ext cx="1297282" cy="35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1A99EA4-49B0-4E0F-903F-9A2E358EDB8C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>
            <a:off x="4066806" y="653687"/>
            <a:ext cx="1297282" cy="1201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A5738DE-62E9-43AC-BF4B-825AD6028FE8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4066806" y="653687"/>
            <a:ext cx="1297282" cy="2093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D148B3D-4CE6-4285-A87A-C0E757EDD04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4055004" y="1008975"/>
            <a:ext cx="1309084" cy="36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E838E1C-E686-4C7C-80C5-3E9639D81ED0}"/>
              </a:ext>
            </a:extLst>
          </p:cNvPr>
          <p:cNvCxnSpPr>
            <a:stCxn id="7" idx="6"/>
            <a:endCxn id="20" idx="2"/>
          </p:cNvCxnSpPr>
          <p:nvPr/>
        </p:nvCxnSpPr>
        <p:spPr>
          <a:xfrm>
            <a:off x="4055004" y="1373767"/>
            <a:ext cx="1309084" cy="48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52501F7D-E0A5-4BB9-A15E-76486D435B41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4055004" y="1373767"/>
            <a:ext cx="1309084" cy="137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4EB39ED-0600-4C22-A577-3B6B8D4247D7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067944" y="1008976"/>
            <a:ext cx="1296144" cy="123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9CB3E405-FD85-437F-9EAE-E256157CEAD1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4067944" y="1855082"/>
            <a:ext cx="1296144" cy="386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F2AD58F9-FFE2-40B7-AC9E-F7DE46708530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4067944" y="2242073"/>
            <a:ext cx="1296144" cy="505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2CF833B-98B1-428C-98CE-7570678C7D5F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067944" y="1008976"/>
            <a:ext cx="1296144" cy="184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A34F855-FED9-4175-A6F9-5D0B50D4B4D4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4067944" y="1855082"/>
            <a:ext cx="1296144" cy="1002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8F8F93F-4194-4741-8B22-45BF335CD368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 flipV="1">
            <a:off x="4067944" y="2747226"/>
            <a:ext cx="1296144" cy="110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9BB32A07-9CA8-44C4-894B-9F0CFA02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27233"/>
              </p:ext>
            </p:extLst>
          </p:nvPr>
        </p:nvGraphicFramePr>
        <p:xfrm>
          <a:off x="5901861" y="3032414"/>
          <a:ext cx="3242676" cy="239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História do crédito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Dívida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Garantias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Renda anual</a:t>
                      </a:r>
                      <a:endParaRPr lang="pt-BR" sz="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Risco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02AB6E25-64D0-475B-8772-2EADCA2D581F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2052858" y="653688"/>
            <a:ext cx="1509892" cy="281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39FA29B1-2134-4C4C-BD54-B6C160C1A484}"/>
              </a:ext>
            </a:extLst>
          </p:cNvPr>
          <p:cNvCxnSpPr>
            <a:stCxn id="13" idx="6"/>
            <a:endCxn id="7" idx="2"/>
          </p:cNvCxnSpPr>
          <p:nvPr/>
        </p:nvCxnSpPr>
        <p:spPr>
          <a:xfrm>
            <a:off x="2052858" y="935329"/>
            <a:ext cx="1498090" cy="43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B2A2CE95-D3FC-41F7-852C-FC12745606D0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052858" y="935328"/>
            <a:ext cx="1511030" cy="1306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135A9B7-BA3B-4820-B372-B76C7704F3D1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2052858" y="935328"/>
            <a:ext cx="1511030" cy="1922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AE70387-78DF-46AF-AA8D-2BBA834E7061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2052858" y="653688"/>
            <a:ext cx="1509892" cy="938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4970806-EDDE-433C-A270-10BDA9D3280F}"/>
              </a:ext>
            </a:extLst>
          </p:cNvPr>
          <p:cNvCxnSpPr>
            <a:stCxn id="12" idx="6"/>
            <a:endCxn id="7" idx="2"/>
          </p:cNvCxnSpPr>
          <p:nvPr/>
        </p:nvCxnSpPr>
        <p:spPr>
          <a:xfrm flipV="1">
            <a:off x="2052858" y="1373768"/>
            <a:ext cx="1498090" cy="218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C89CB33-03EF-4922-A837-17D94914D9CB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052858" y="1591784"/>
            <a:ext cx="1511030" cy="650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8817C30-6863-4A95-8542-002394E7956C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2052858" y="1591784"/>
            <a:ext cx="1511030" cy="126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146D3D1-9906-45AF-9F47-2EB9F2F773B5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2051720" y="653687"/>
            <a:ext cx="1511030" cy="1589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AEC2BDD-09DF-4BA9-A61B-01C7604B476B}"/>
              </a:ext>
            </a:extLst>
          </p:cNvPr>
          <p:cNvCxnSpPr>
            <a:stCxn id="9" idx="6"/>
            <a:endCxn id="7" idx="2"/>
          </p:cNvCxnSpPr>
          <p:nvPr/>
        </p:nvCxnSpPr>
        <p:spPr>
          <a:xfrm flipV="1">
            <a:off x="2051720" y="1373767"/>
            <a:ext cx="1499228" cy="86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35646D1-405D-4DC7-B0C3-554E9D0904E2}"/>
              </a:ext>
            </a:extLst>
          </p:cNvPr>
          <p:cNvCxnSpPr>
            <a:stCxn id="9" idx="6"/>
            <a:endCxn id="8" idx="2"/>
          </p:cNvCxnSpPr>
          <p:nvPr/>
        </p:nvCxnSpPr>
        <p:spPr>
          <a:xfrm flipV="1">
            <a:off x="2051720" y="2242073"/>
            <a:ext cx="1512168" cy="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6F42BCA-C824-4A9F-AE99-5FD297CCBF5D}"/>
              </a:ext>
            </a:extLst>
          </p:cNvPr>
          <p:cNvCxnSpPr>
            <a:stCxn id="9" idx="6"/>
            <a:endCxn id="15" idx="2"/>
          </p:cNvCxnSpPr>
          <p:nvPr/>
        </p:nvCxnSpPr>
        <p:spPr>
          <a:xfrm>
            <a:off x="2051720" y="2243240"/>
            <a:ext cx="1512168" cy="61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F7C1BF-D96F-468B-A81F-032517251A05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 flipV="1">
            <a:off x="2051720" y="653687"/>
            <a:ext cx="1511030" cy="222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07BCCCAD-0B3D-4660-BF8E-0D608623E579}"/>
              </a:ext>
            </a:extLst>
          </p:cNvPr>
          <p:cNvCxnSpPr>
            <a:stCxn id="10" idx="6"/>
            <a:endCxn id="7" idx="2"/>
          </p:cNvCxnSpPr>
          <p:nvPr/>
        </p:nvCxnSpPr>
        <p:spPr>
          <a:xfrm flipV="1">
            <a:off x="2051720" y="1373767"/>
            <a:ext cx="1499228" cy="150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218A6FC6-0EE7-44E7-95AA-CA01EA351587}"/>
              </a:ext>
            </a:extLst>
          </p:cNvPr>
          <p:cNvCxnSpPr>
            <a:stCxn id="10" idx="6"/>
            <a:endCxn id="8" idx="2"/>
          </p:cNvCxnSpPr>
          <p:nvPr/>
        </p:nvCxnSpPr>
        <p:spPr>
          <a:xfrm flipV="1">
            <a:off x="2051720" y="2242073"/>
            <a:ext cx="1512168" cy="64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4FD36510-5405-4F4C-AEB3-C040315CFD3D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 flipV="1">
            <a:off x="2051720" y="2857501"/>
            <a:ext cx="1512168" cy="25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91A29B2-47F9-4C23-BF8D-DC9793168561}"/>
              </a:ext>
            </a:extLst>
          </p:cNvPr>
          <p:cNvSpPr txBox="1"/>
          <p:nvPr/>
        </p:nvSpPr>
        <p:spPr>
          <a:xfrm>
            <a:off x="155440" y="3323123"/>
            <a:ext cx="3443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erro = </a:t>
            </a:r>
            <a:r>
              <a:rPr lang="pt-BR" sz="1200" dirty="0" err="1"/>
              <a:t>respostaCorreta</a:t>
            </a:r>
            <a:r>
              <a:rPr lang="pt-BR" sz="1200" dirty="0"/>
              <a:t> - </a:t>
            </a:r>
            <a:r>
              <a:rPr lang="pt-BR" sz="1200" dirty="0" err="1"/>
              <a:t>respostaCalculada</a:t>
            </a:r>
            <a:endParaRPr lang="pt-BR" sz="12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648A270-D844-4E12-826F-52462084553C}"/>
              </a:ext>
            </a:extLst>
          </p:cNvPr>
          <p:cNvSpPr txBox="1"/>
          <p:nvPr/>
        </p:nvSpPr>
        <p:spPr>
          <a:xfrm>
            <a:off x="155440" y="3505573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respostaCorreta</a:t>
            </a:r>
            <a:r>
              <a:rPr lang="pt-BR" sz="1200" dirty="0"/>
              <a:t> = 1 0 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45115DB-F3A8-40F2-B8D4-56C365B92A26}"/>
              </a:ext>
            </a:extLst>
          </p:cNvPr>
          <p:cNvSpPr txBox="1"/>
          <p:nvPr/>
        </p:nvSpPr>
        <p:spPr>
          <a:xfrm>
            <a:off x="166820" y="3686962"/>
            <a:ext cx="2882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respostaCalculada</a:t>
            </a:r>
            <a:r>
              <a:rPr lang="pt-BR" sz="1200" dirty="0"/>
              <a:t> = 0.98 0.12 0.05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53D4CAA-DF19-4E18-BAFD-C05AA9C6F2EA}"/>
              </a:ext>
            </a:extLst>
          </p:cNvPr>
          <p:cNvSpPr txBox="1"/>
          <p:nvPr/>
        </p:nvSpPr>
        <p:spPr>
          <a:xfrm>
            <a:off x="155439" y="3864627"/>
            <a:ext cx="340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erro = (1 – 0.98) + (0 – 0.12) + (0 – 0.05)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1DC6887-4105-4169-94F2-0A4CF9ABB665}"/>
              </a:ext>
            </a:extLst>
          </p:cNvPr>
          <p:cNvSpPr txBox="1"/>
          <p:nvPr/>
        </p:nvSpPr>
        <p:spPr>
          <a:xfrm>
            <a:off x="149067" y="403088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erro = 0.02 + 0.12 + 0.05 = 0.19</a:t>
            </a:r>
          </a:p>
        </p:txBody>
      </p:sp>
    </p:spTree>
    <p:extLst>
      <p:ext uri="{BB962C8B-B14F-4D97-AF65-F5344CB8AC3E}">
        <p14:creationId xmlns:p14="http://schemas.microsoft.com/office/powerpoint/2010/main" val="3698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79" grpId="0"/>
      <p:bldP spid="80" grpId="0"/>
      <p:bldP spid="81" grpId="0"/>
      <p:bldP spid="82" grpId="0"/>
      <p:bldP spid="8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85B58B-EDA9-4577-98BA-9CDB39ED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9268"/>
            <a:ext cx="4186790" cy="25922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9D6FEC-B763-4631-A382-E234AB37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10" y="2641476"/>
            <a:ext cx="4009003" cy="2296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A2CB4C0-7308-4323-B9AD-8EF79C576475}"/>
              </a:ext>
            </a:extLst>
          </p:cNvPr>
          <p:cNvSpPr txBox="1"/>
          <p:nvPr/>
        </p:nvSpPr>
        <p:spPr>
          <a:xfrm>
            <a:off x="1835696" y="317689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Convexo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8F6EDA-D13C-40FF-8FC8-FFDB75958540}"/>
              </a:ext>
            </a:extLst>
          </p:cNvPr>
          <p:cNvSpPr txBox="1"/>
          <p:nvPr/>
        </p:nvSpPr>
        <p:spPr>
          <a:xfrm>
            <a:off x="5940153" y="475347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convexo</a:t>
            </a:r>
          </a:p>
        </p:txBody>
      </p:sp>
    </p:spTree>
    <p:extLst>
      <p:ext uri="{BB962C8B-B14F-4D97-AF65-F5344CB8AC3E}">
        <p14:creationId xmlns:p14="http://schemas.microsoft.com/office/powerpoint/2010/main" val="386947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771A67-7B3B-492E-8DCD-F6066DF9C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96474"/>
              </p:ext>
            </p:extLst>
          </p:nvPr>
        </p:nvGraphicFramePr>
        <p:xfrm>
          <a:off x="33180" y="286412"/>
          <a:ext cx="3242676" cy="239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História do crédito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Dívida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Garantias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Renda anual</a:t>
                      </a:r>
                      <a:endParaRPr lang="pt-BR" sz="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Risco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4030DE3-7DFA-4CC8-B0A8-1E1A6EBD3709}"/>
              </a:ext>
            </a:extLst>
          </p:cNvPr>
          <p:cNvGrpSpPr/>
          <p:nvPr/>
        </p:nvGrpSpPr>
        <p:grpSpPr>
          <a:xfrm>
            <a:off x="4644008" y="2644360"/>
            <a:ext cx="4320480" cy="2733420"/>
            <a:chOff x="4440924" y="2211710"/>
            <a:chExt cx="4320480" cy="273342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B172F13-F26D-4BEF-9942-A81C6DC3C7B0}"/>
                </a:ext>
              </a:extLst>
            </p:cNvPr>
            <p:cNvSpPr/>
            <p:nvPr/>
          </p:nvSpPr>
          <p:spPr>
            <a:xfrm>
              <a:off x="6444208" y="2931790"/>
              <a:ext cx="504056" cy="504056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E60D5A6-9878-4069-B76F-1245802C00CD}"/>
                </a:ext>
              </a:extLst>
            </p:cNvPr>
            <p:cNvSpPr/>
            <p:nvPr/>
          </p:nvSpPr>
          <p:spPr>
            <a:xfrm>
              <a:off x="6457148" y="3800095"/>
              <a:ext cx="504056" cy="504056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78DCA93-9D4A-456A-A9EA-1960C899374F}"/>
                </a:ext>
              </a:extLst>
            </p:cNvPr>
            <p:cNvSpPr/>
            <p:nvPr/>
          </p:nvSpPr>
          <p:spPr>
            <a:xfrm>
              <a:off x="4440924" y="380126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C2A5EBC-8582-4E6A-80A3-2178B7AEA1E5}"/>
                </a:ext>
              </a:extLst>
            </p:cNvPr>
            <p:cNvSpPr/>
            <p:nvPr/>
          </p:nvSpPr>
          <p:spPr>
            <a:xfrm>
              <a:off x="4440924" y="444107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EC94EE9-FB4A-4804-AF32-FFEACEF6394E}"/>
                </a:ext>
              </a:extLst>
            </p:cNvPr>
            <p:cNvSpPr/>
            <p:nvPr/>
          </p:nvSpPr>
          <p:spPr>
            <a:xfrm>
              <a:off x="8257348" y="256699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E4E2F2-AB3A-44CD-B0C0-9BB05885207D}"/>
                </a:ext>
              </a:extLst>
            </p:cNvPr>
            <p:cNvSpPr/>
            <p:nvPr/>
          </p:nvSpPr>
          <p:spPr>
            <a:xfrm>
              <a:off x="4442062" y="3149807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99E701E-0BC3-47D7-9BB2-5AE693503A61}"/>
                </a:ext>
              </a:extLst>
            </p:cNvPr>
            <p:cNvSpPr/>
            <p:nvPr/>
          </p:nvSpPr>
          <p:spPr>
            <a:xfrm>
              <a:off x="4442062" y="2493351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A314551-5CA5-4667-8840-467A52D5D234}"/>
                </a:ext>
              </a:extLst>
            </p:cNvPr>
            <p:cNvSpPr/>
            <p:nvPr/>
          </p:nvSpPr>
          <p:spPr>
            <a:xfrm>
              <a:off x="6456010" y="2211710"/>
              <a:ext cx="504056" cy="504056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233B6D6-03BE-4894-AB75-EC13EC4F9C42}"/>
                </a:ext>
              </a:extLst>
            </p:cNvPr>
            <p:cNvSpPr/>
            <p:nvPr/>
          </p:nvSpPr>
          <p:spPr>
            <a:xfrm>
              <a:off x="6457148" y="4415523"/>
              <a:ext cx="504056" cy="504056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6791DD6-0C5B-41AA-8959-0A4933EE3116}"/>
                </a:ext>
              </a:extLst>
            </p:cNvPr>
            <p:cNvSpPr/>
            <p:nvPr/>
          </p:nvSpPr>
          <p:spPr>
            <a:xfrm>
              <a:off x="8257348" y="3413104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FB0BE2A-94EE-471F-A3FB-9DBBD8619A7D}"/>
                </a:ext>
              </a:extLst>
            </p:cNvPr>
            <p:cNvSpPr/>
            <p:nvPr/>
          </p:nvSpPr>
          <p:spPr>
            <a:xfrm>
              <a:off x="8257348" y="430524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B8FD15E3-89E1-411B-A24D-AE21497F04DA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6960066" y="2463738"/>
              <a:ext cx="1297282" cy="355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04072C60-5914-4EA5-B81E-3618A0AF9748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>
              <a:off x="6960066" y="2463738"/>
              <a:ext cx="1297282" cy="1201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75FE576-15FC-4437-8E2D-C0D0E2925982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>
              <a:off x="6960066" y="2463738"/>
              <a:ext cx="1297282" cy="2093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604D413-7214-40FD-9431-CFF026698096}"/>
                </a:ext>
              </a:extLst>
            </p:cNvPr>
            <p:cNvCxnSpPr>
              <a:stCxn id="3" idx="6"/>
              <a:endCxn id="7" idx="2"/>
            </p:cNvCxnSpPr>
            <p:nvPr/>
          </p:nvCxnSpPr>
          <p:spPr>
            <a:xfrm flipV="1">
              <a:off x="6948264" y="2819026"/>
              <a:ext cx="1309084" cy="364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3A87A97A-0B7C-496D-ACCC-E5F22F11B80A}"/>
                </a:ext>
              </a:extLst>
            </p:cNvPr>
            <p:cNvCxnSpPr>
              <a:stCxn id="3" idx="6"/>
              <a:endCxn id="16" idx="2"/>
            </p:cNvCxnSpPr>
            <p:nvPr/>
          </p:nvCxnSpPr>
          <p:spPr>
            <a:xfrm>
              <a:off x="6948264" y="3183818"/>
              <a:ext cx="1309084" cy="48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A5C3EDB2-4C21-4676-B8A4-FB8A50E09B21}"/>
                </a:ext>
              </a:extLst>
            </p:cNvPr>
            <p:cNvCxnSpPr>
              <a:stCxn id="3" idx="6"/>
              <a:endCxn id="17" idx="2"/>
            </p:cNvCxnSpPr>
            <p:nvPr/>
          </p:nvCxnSpPr>
          <p:spPr>
            <a:xfrm>
              <a:off x="6948264" y="3183818"/>
              <a:ext cx="1309084" cy="1373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309B963C-ECA4-4754-A2DF-21F9CFBE1514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6961204" y="2819026"/>
              <a:ext cx="1296144" cy="1233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F914194-F039-496F-AB58-A7D22C868104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 flipV="1">
              <a:off x="6961204" y="3665132"/>
              <a:ext cx="1296144" cy="3869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869404E2-8BE8-4D7E-8651-2CCD0C5C8DED}"/>
                </a:ext>
              </a:extLst>
            </p:cNvPr>
            <p:cNvCxnSpPr>
              <a:cxnSpLocks/>
              <a:stCxn id="4" idx="6"/>
              <a:endCxn id="17" idx="2"/>
            </p:cNvCxnSpPr>
            <p:nvPr/>
          </p:nvCxnSpPr>
          <p:spPr>
            <a:xfrm>
              <a:off x="6961204" y="4052123"/>
              <a:ext cx="1296144" cy="505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D1C56881-9534-424A-BD02-0F2BA05CAD8B}"/>
                </a:ext>
              </a:extLst>
            </p:cNvPr>
            <p:cNvCxnSpPr>
              <a:cxnSpLocks/>
              <a:stCxn id="11" idx="6"/>
              <a:endCxn id="7" idx="2"/>
            </p:cNvCxnSpPr>
            <p:nvPr/>
          </p:nvCxnSpPr>
          <p:spPr>
            <a:xfrm flipV="1">
              <a:off x="6961204" y="2819026"/>
              <a:ext cx="1296144" cy="184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803E569-14CE-497D-8491-C9E78811DE8E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6961204" y="3665132"/>
              <a:ext cx="1296144" cy="1002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BD9C6CEA-F804-40D3-96B3-701223BFD542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6961204" y="4557276"/>
              <a:ext cx="1296144" cy="11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0988B05-A46E-47B7-8B18-1FA6953F4F2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4946118" y="2463738"/>
              <a:ext cx="1509892" cy="2816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6A288582-F4F6-442C-B1CB-F2B1AC81CD06}"/>
                </a:ext>
              </a:extLst>
            </p:cNvPr>
            <p:cNvCxnSpPr>
              <a:stCxn id="9" idx="6"/>
              <a:endCxn id="3" idx="2"/>
            </p:cNvCxnSpPr>
            <p:nvPr/>
          </p:nvCxnSpPr>
          <p:spPr>
            <a:xfrm>
              <a:off x="4946118" y="2745379"/>
              <a:ext cx="1498090" cy="438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A9C97D3-4277-44A8-A861-4F8221EFCBE8}"/>
                </a:ext>
              </a:extLst>
            </p:cNvPr>
            <p:cNvCxnSpPr>
              <a:stCxn id="9" idx="6"/>
              <a:endCxn id="4" idx="2"/>
            </p:cNvCxnSpPr>
            <p:nvPr/>
          </p:nvCxnSpPr>
          <p:spPr>
            <a:xfrm>
              <a:off x="4946118" y="2745379"/>
              <a:ext cx="1511030" cy="1306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F8D2179C-3B0F-4C07-92CA-0180EB393608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4946118" y="2745379"/>
              <a:ext cx="1511030" cy="1922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FCFFDEFE-278E-459A-A971-4ED220199D56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 flipV="1">
              <a:off x="4946118" y="2463738"/>
              <a:ext cx="1509892" cy="938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CF527D5D-0401-4A8A-99DE-DEA4B62ACB77}"/>
                </a:ext>
              </a:extLst>
            </p:cNvPr>
            <p:cNvCxnSpPr>
              <a:stCxn id="8" idx="6"/>
              <a:endCxn id="3" idx="2"/>
            </p:cNvCxnSpPr>
            <p:nvPr/>
          </p:nvCxnSpPr>
          <p:spPr>
            <a:xfrm flipV="1">
              <a:off x="4946118" y="3183818"/>
              <a:ext cx="1498090" cy="218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89D0DA5A-6F6C-48B9-8980-45E4946C9A77}"/>
                </a:ext>
              </a:extLst>
            </p:cNvPr>
            <p:cNvCxnSpPr>
              <a:stCxn id="8" idx="6"/>
              <a:endCxn id="4" idx="2"/>
            </p:cNvCxnSpPr>
            <p:nvPr/>
          </p:nvCxnSpPr>
          <p:spPr>
            <a:xfrm>
              <a:off x="4946118" y="3401835"/>
              <a:ext cx="1511030" cy="650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E26DBB61-5BAA-4D4D-8152-1954753ECD57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946118" y="3401835"/>
              <a:ext cx="1511030" cy="1265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D2E1FD74-A601-4684-9C72-335D62CA9EDB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 flipV="1">
              <a:off x="4944980" y="2463738"/>
              <a:ext cx="1511030" cy="1589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3C77DC50-EEBC-447E-A993-C4C6176BD645}"/>
                </a:ext>
              </a:extLst>
            </p:cNvPr>
            <p:cNvCxnSpPr>
              <a:stCxn id="5" idx="6"/>
              <a:endCxn id="3" idx="2"/>
            </p:cNvCxnSpPr>
            <p:nvPr/>
          </p:nvCxnSpPr>
          <p:spPr>
            <a:xfrm flipV="1">
              <a:off x="4944980" y="3183818"/>
              <a:ext cx="1499228" cy="869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E58DD7DD-67A4-40C1-8D90-1C5283FBD3F6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 flipV="1">
              <a:off x="4944980" y="4052123"/>
              <a:ext cx="1512168" cy="1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A7F4ED7-8D6C-4B61-8561-F6AE4781AC54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4944980" y="4053290"/>
              <a:ext cx="1512168" cy="614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8AB33A0-D433-41FA-82F7-4A277D8559DB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4944980" y="2463738"/>
              <a:ext cx="1511030" cy="22293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15BD352D-01AF-412F-B409-241412A96EDB}"/>
                </a:ext>
              </a:extLst>
            </p:cNvPr>
            <p:cNvCxnSpPr>
              <a:stCxn id="6" idx="6"/>
              <a:endCxn id="3" idx="2"/>
            </p:cNvCxnSpPr>
            <p:nvPr/>
          </p:nvCxnSpPr>
          <p:spPr>
            <a:xfrm flipV="1">
              <a:off x="4944980" y="3183818"/>
              <a:ext cx="1499228" cy="1509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CC73C4DD-FA30-4302-BAE0-EB2E9FDAAB86}"/>
                </a:ext>
              </a:extLst>
            </p:cNvPr>
            <p:cNvCxnSpPr>
              <a:stCxn id="6" idx="6"/>
              <a:endCxn id="4" idx="2"/>
            </p:cNvCxnSpPr>
            <p:nvPr/>
          </p:nvCxnSpPr>
          <p:spPr>
            <a:xfrm flipV="1">
              <a:off x="4944980" y="4052123"/>
              <a:ext cx="1512168" cy="640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24E8083E-24A2-4583-BAF5-DCAEC88043DB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 flipV="1">
              <a:off x="4944980" y="4667551"/>
              <a:ext cx="1512168" cy="25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tângulo 49">
            <a:extLst>
              <a:ext uri="{FF2B5EF4-FFF2-40B4-BE49-F238E27FC236}">
                <a16:creationId xmlns:a16="http://schemas.microsoft.com/office/drawing/2014/main" id="{8A4DB375-2DA9-4B0E-826B-4A096C3D5C9F}"/>
              </a:ext>
            </a:extLst>
          </p:cNvPr>
          <p:cNvSpPr/>
          <p:nvPr/>
        </p:nvSpPr>
        <p:spPr>
          <a:xfrm>
            <a:off x="62766" y="567099"/>
            <a:ext cx="3213091" cy="21452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148CBF2-F1B9-4516-A40F-10009AC087C7}"/>
              </a:ext>
            </a:extLst>
          </p:cNvPr>
          <p:cNvSpPr txBox="1"/>
          <p:nvPr/>
        </p:nvSpPr>
        <p:spPr>
          <a:xfrm>
            <a:off x="3419873" y="439632"/>
            <a:ext cx="5181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Calcula o erro para todos os registros e atualiza os pesos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9B9B782-EA92-4501-B020-9442C8FF60B4}"/>
              </a:ext>
            </a:extLst>
          </p:cNvPr>
          <p:cNvSpPr txBox="1"/>
          <p:nvPr/>
        </p:nvSpPr>
        <p:spPr>
          <a:xfrm>
            <a:off x="3419873" y="846096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Batch </a:t>
            </a:r>
            <a:r>
              <a:rPr lang="pt-BR" b="1" dirty="0" err="1"/>
              <a:t>gradient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endParaRPr lang="pt-BR" b="1" dirty="0"/>
          </a:p>
        </p:txBody>
      </p:sp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46BABDCF-D858-433C-8FF1-01647B24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54919"/>
              </p:ext>
            </p:extLst>
          </p:nvPr>
        </p:nvGraphicFramePr>
        <p:xfrm>
          <a:off x="35496" y="2986522"/>
          <a:ext cx="3242676" cy="239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História do crédito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Dívida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Garantias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Renda anual</a:t>
                      </a:r>
                      <a:endParaRPr lang="pt-BR" sz="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Risco</a:t>
                      </a:r>
                      <a:endParaRPr lang="pt-BR" sz="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0 1 0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0 0 1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4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1 0 0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4" name="Retângulo 53">
            <a:extLst>
              <a:ext uri="{FF2B5EF4-FFF2-40B4-BE49-F238E27FC236}">
                <a16:creationId xmlns:a16="http://schemas.microsoft.com/office/drawing/2014/main" id="{8FA3AB11-2E40-42B3-B2E6-46CBFCDF8360}"/>
              </a:ext>
            </a:extLst>
          </p:cNvPr>
          <p:cNvSpPr/>
          <p:nvPr/>
        </p:nvSpPr>
        <p:spPr>
          <a:xfrm>
            <a:off x="65082" y="3267209"/>
            <a:ext cx="3213091" cy="16834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92A3AB2-863D-4EF4-8A2A-C3750A980A5D}"/>
              </a:ext>
            </a:extLst>
          </p:cNvPr>
          <p:cNvSpPr/>
          <p:nvPr/>
        </p:nvSpPr>
        <p:spPr>
          <a:xfrm>
            <a:off x="63205" y="3426536"/>
            <a:ext cx="3213091" cy="16834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9BDC718D-BA2D-4AD2-A7EF-A1EECBDEA1FE}"/>
              </a:ext>
            </a:extLst>
          </p:cNvPr>
          <p:cNvSpPr/>
          <p:nvPr/>
        </p:nvSpPr>
        <p:spPr>
          <a:xfrm>
            <a:off x="63205" y="3572009"/>
            <a:ext cx="3213091" cy="16834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D16E726-C9AF-41D2-A09C-FED9FB5B7D4A}"/>
              </a:ext>
            </a:extLst>
          </p:cNvPr>
          <p:cNvSpPr txBox="1"/>
          <p:nvPr/>
        </p:nvSpPr>
        <p:spPr>
          <a:xfrm>
            <a:off x="3419872" y="1749778"/>
            <a:ext cx="4742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Calcula o erro para cada registro e atualiza os pesos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6FB50E2-02C7-4758-92D2-04DBC1BE09D8}"/>
              </a:ext>
            </a:extLst>
          </p:cNvPr>
          <p:cNvSpPr txBox="1"/>
          <p:nvPr/>
        </p:nvSpPr>
        <p:spPr>
          <a:xfrm>
            <a:off x="3419873" y="2156242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Stochastic</a:t>
            </a:r>
            <a:r>
              <a:rPr lang="pt-BR" b="1" dirty="0"/>
              <a:t> </a:t>
            </a:r>
            <a:r>
              <a:rPr lang="pt-BR" b="1" dirty="0" err="1"/>
              <a:t>gradient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9658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  <p:bldP spid="54" grpId="0" animBg="1"/>
      <p:bldP spid="55" grpId="0" animBg="1"/>
      <p:bldP spid="56" grpId="0" animBg="1"/>
      <p:bldP spid="57" grpId="0"/>
      <p:bldP spid="5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CB594-2C5E-456E-BBBF-D22AC2B5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descent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65084-C1A9-4018-94F6-BEBA749B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Stochastic</a:t>
            </a:r>
            <a:endParaRPr lang="pt-BR" dirty="0"/>
          </a:p>
          <a:p>
            <a:pPr lvl="1"/>
            <a:r>
              <a:rPr lang="pt-BR" dirty="0"/>
              <a:t>Ajuda a prevenir mínimos locais (superfícies não convexas)</a:t>
            </a:r>
          </a:p>
          <a:p>
            <a:pPr lvl="1"/>
            <a:r>
              <a:rPr lang="pt-BR" dirty="0"/>
              <a:t>Mais rápido (não precisa carregar todos os dados em memória)</a:t>
            </a:r>
          </a:p>
          <a:p>
            <a:r>
              <a:rPr lang="pt-BR" dirty="0"/>
              <a:t>Mini batch </a:t>
            </a:r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descent</a:t>
            </a:r>
            <a:endParaRPr lang="pt-BR" dirty="0"/>
          </a:p>
          <a:p>
            <a:pPr lvl="1"/>
            <a:r>
              <a:rPr lang="pt-BR" dirty="0"/>
              <a:t>Escolhe um número de registros para rodar e atualizar os pesos</a:t>
            </a:r>
          </a:p>
        </p:txBody>
      </p:sp>
    </p:spTree>
    <p:extLst>
      <p:ext uri="{BB962C8B-B14F-4D97-AF65-F5344CB8AC3E}">
        <p14:creationId xmlns:p14="http://schemas.microsoft.com/office/powerpoint/2010/main" val="27742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500E41-060C-45DC-B9DB-642B650D3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EB1DCD6-3CFF-463D-A459-DDC9D488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A78AF1E-78E4-48C4-B08C-257AB11C0F10}"/>
                  </a:ext>
                </a:extLst>
              </p14:cNvPr>
              <p14:cNvContentPartPr/>
              <p14:nvPr/>
            </p14:nvContentPartPr>
            <p14:xfrm>
              <a:off x="2238480" y="3914910"/>
              <a:ext cx="3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A78AF1E-78E4-48C4-B08C-257AB11C0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9120" y="390555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84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4E87E25-0A25-415D-BFCA-CCD0A73E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Sigmoid</a:t>
            </a:r>
            <a:r>
              <a:rPr lang="pt-BR" dirty="0"/>
              <a:t> (função sigmoide)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0FAE1E-EE09-44DA-8FC7-BCBFF22C6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1201317"/>
            <a:ext cx="4536403" cy="3572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CFB2F9A-2887-4000-B731-2E310305484F}"/>
                  </a:ext>
                </a:extLst>
              </p:cNvPr>
              <p:cNvSpPr txBox="1"/>
              <p:nvPr/>
            </p:nvSpPr>
            <p:spPr>
              <a:xfrm>
                <a:off x="467544" y="1489349"/>
                <a:ext cx="1584176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CFB2F9A-2887-4000-B731-2E310305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9349"/>
                <a:ext cx="1584176" cy="700063"/>
              </a:xfrm>
              <a:prstGeom prst="rect">
                <a:avLst/>
              </a:prstGeom>
              <a:blipFill>
                <a:blip r:embed="rId3"/>
                <a:stretch>
                  <a:fillRect l="-6349" r="-1587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C8E7C7C9-5532-44B7-AACC-732EE57D1E89}"/>
              </a:ext>
            </a:extLst>
          </p:cNvPr>
          <p:cNvSpPr txBox="1"/>
          <p:nvPr/>
        </p:nvSpPr>
        <p:spPr>
          <a:xfrm>
            <a:off x="4644009" y="4259700"/>
            <a:ext cx="4549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Valores entre 0 e 1</a:t>
            </a:r>
          </a:p>
          <a:p>
            <a:endParaRPr lang="pt-BR" sz="1400" dirty="0"/>
          </a:p>
          <a:p>
            <a:r>
              <a:rPr lang="pt-BR" sz="1400" dirty="0"/>
              <a:t>Se X for alto o valor será aproximadamente 1</a:t>
            </a:r>
          </a:p>
          <a:p>
            <a:r>
              <a:rPr lang="pt-BR" sz="1400" dirty="0"/>
              <a:t>Se X for pequeno o valor será aproximadamente 0</a:t>
            </a:r>
          </a:p>
          <a:p>
            <a:r>
              <a:rPr lang="pt-BR" sz="1400" dirty="0"/>
              <a:t>Não retorna valores negativos</a:t>
            </a:r>
          </a:p>
        </p:txBody>
      </p:sp>
    </p:spTree>
    <p:extLst>
      <p:ext uri="{BB962C8B-B14F-4D97-AF65-F5344CB8AC3E}">
        <p14:creationId xmlns:p14="http://schemas.microsoft.com/office/powerpoint/2010/main" val="12808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05F14E1-93F1-419F-89CE-F26FD811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err="1"/>
              <a:t>Hyperbolic</a:t>
            </a:r>
            <a:r>
              <a:rPr lang="pt-BR" sz="2400" dirty="0"/>
              <a:t> </a:t>
            </a:r>
            <a:r>
              <a:rPr lang="pt-BR" sz="2400" dirty="0" err="1"/>
              <a:t>tanget</a:t>
            </a:r>
            <a:r>
              <a:rPr lang="pt-BR" sz="2400" dirty="0"/>
              <a:t> (função tangente hiperbólica)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75C828-3DCE-42F2-9441-CDA94802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1561356"/>
            <a:ext cx="4602293" cy="3096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F7023D9-AC46-43D3-BEFA-14E75A62FFDB}"/>
                  </a:ext>
                </a:extLst>
              </p:cNvPr>
              <p:cNvSpPr txBox="1"/>
              <p:nvPr/>
            </p:nvSpPr>
            <p:spPr>
              <a:xfrm>
                <a:off x="457200" y="1417340"/>
                <a:ext cx="1529714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F7023D9-AC46-43D3-BEFA-14E75A62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7340"/>
                <a:ext cx="1529714" cy="559256"/>
              </a:xfrm>
              <a:prstGeom prst="rect">
                <a:avLst/>
              </a:prstGeom>
              <a:blipFill>
                <a:blip r:embed="rId3"/>
                <a:stretch>
                  <a:fillRect l="-12500" t="-4444" r="-166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53C914C-80B4-4788-9B4C-57F09E221DC1}"/>
              </a:ext>
            </a:extLst>
          </p:cNvPr>
          <p:cNvSpPr txBox="1"/>
          <p:nvPr/>
        </p:nvSpPr>
        <p:spPr>
          <a:xfrm>
            <a:off x="6726022" y="4608467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Valores entre -1 e 1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690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A5BD680-93A4-45D5-8C08-51C40D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3AD9B8-76C6-4724-ABD5-D346330D2F45}"/>
              </a:ext>
            </a:extLst>
          </p:cNvPr>
          <p:cNvGrpSpPr/>
          <p:nvPr/>
        </p:nvGrpSpPr>
        <p:grpSpPr>
          <a:xfrm>
            <a:off x="251520" y="1292884"/>
            <a:ext cx="2917304" cy="2284696"/>
            <a:chOff x="454662" y="1943238"/>
            <a:chExt cx="2917304" cy="228469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461016" y="194323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454662" y="279674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B1B1BE-F498-41EA-AD51-7B0991BCEAEE}"/>
                </a:ext>
              </a:extLst>
            </p:cNvPr>
            <p:cNvSpPr/>
            <p:nvPr/>
          </p:nvSpPr>
          <p:spPr>
            <a:xfrm>
              <a:off x="454662" y="372387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2796740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965072" y="2195266"/>
              <a:ext cx="1110750" cy="85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958718" y="3048768"/>
              <a:ext cx="1117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59623A3-6C96-4D5C-BFF5-EB811F0D1D25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 flipV="1">
              <a:off x="958718" y="3048768"/>
              <a:ext cx="1117104" cy="92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6073" y="2290783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0.8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165628" y="2813770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C81B92C-4A76-4EFF-960E-1A5F07687A8C}"/>
                </a:ext>
              </a:extLst>
            </p:cNvPr>
            <p:cNvSpPr txBox="1"/>
            <p:nvPr/>
          </p:nvSpPr>
          <p:spPr>
            <a:xfrm>
              <a:off x="1165637" y="333652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1C72BDA-C5DF-4E19-ACFE-D335593352F6}"/>
              </a:ext>
            </a:extLst>
          </p:cNvPr>
          <p:cNvSpPr txBox="1"/>
          <p:nvPr/>
        </p:nvSpPr>
        <p:spPr>
          <a:xfrm>
            <a:off x="112800" y="367298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Cambria" panose="02040503050406030204" pitchFamily="18" charset="0"/>
              </a:rPr>
              <a:t>soma</a:t>
            </a:r>
            <a:r>
              <a:rPr lang="pt-BR" dirty="0">
                <a:latin typeface="Cambria" panose="02040503050406030204" pitchFamily="18" charset="0"/>
              </a:rPr>
              <a:t> = (1 * 0.8) + (7 * 0.1) + (5 * 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D4E1C3F-BA50-4A74-A6D1-E7487A2AD402}"/>
                  </a:ext>
                </a:extLst>
              </p14:cNvPr>
              <p14:cNvContentPartPr/>
              <p14:nvPr/>
            </p14:nvContentPartPr>
            <p14:xfrm>
              <a:off x="254538" y="4126323"/>
              <a:ext cx="2316240" cy="491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D4E1C3F-BA50-4A74-A6D1-E7487A2AD4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178" y="4116963"/>
                <a:ext cx="2334960" cy="51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05E6F4C-EE30-43C6-A3C0-2C0741AA984D}"/>
              </a:ext>
            </a:extLst>
          </p:cNvPr>
          <p:cNvGrpSpPr/>
          <p:nvPr/>
        </p:nvGrpSpPr>
        <p:grpSpPr>
          <a:xfrm>
            <a:off x="4823048" y="1292884"/>
            <a:ext cx="2917304" cy="2284696"/>
            <a:chOff x="454662" y="1943238"/>
            <a:chExt cx="2917304" cy="2284696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F6861EE-3E91-4875-AF79-870313EBAAC5}"/>
                </a:ext>
              </a:extLst>
            </p:cNvPr>
            <p:cNvSpPr/>
            <p:nvPr/>
          </p:nvSpPr>
          <p:spPr>
            <a:xfrm>
              <a:off x="461016" y="194323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C505954-6DCC-483C-8F3E-A5B0CD65F1EE}"/>
                </a:ext>
              </a:extLst>
            </p:cNvPr>
            <p:cNvSpPr/>
            <p:nvPr/>
          </p:nvSpPr>
          <p:spPr>
            <a:xfrm>
              <a:off x="454662" y="279674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E181C067-B706-447D-8853-1D95437EBE65}"/>
                </a:ext>
              </a:extLst>
            </p:cNvPr>
            <p:cNvSpPr/>
            <p:nvPr/>
          </p:nvSpPr>
          <p:spPr>
            <a:xfrm>
              <a:off x="454662" y="372387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5F98D43-572B-4F1E-BEEE-D58A3945B060}"/>
                </a:ext>
              </a:extLst>
            </p:cNvPr>
            <p:cNvGrpSpPr/>
            <p:nvPr/>
          </p:nvGrpSpPr>
          <p:grpSpPr>
            <a:xfrm>
              <a:off x="2075822" y="2796740"/>
              <a:ext cx="1296144" cy="504056"/>
              <a:chOff x="4139952" y="3219822"/>
              <a:chExt cx="1296144" cy="504056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FB109163-E49B-46E2-979A-D81C28DFD24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B80D7A1A-D3D5-499B-B971-E191564C3AF2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5DD79221-0D2A-4118-A048-FCFFA862689A}"/>
                </a:ext>
              </a:extLst>
            </p:cNvPr>
            <p:cNvCxnSpPr>
              <a:stCxn id="30" idx="6"/>
              <a:endCxn id="46" idx="1"/>
            </p:cNvCxnSpPr>
            <p:nvPr/>
          </p:nvCxnSpPr>
          <p:spPr>
            <a:xfrm>
              <a:off x="965072" y="2195266"/>
              <a:ext cx="1110750" cy="85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B499B2E-50DE-495D-BA42-9F4CDC3F51E8}"/>
                </a:ext>
              </a:extLst>
            </p:cNvPr>
            <p:cNvCxnSpPr>
              <a:stCxn id="33" idx="6"/>
              <a:endCxn id="46" idx="1"/>
            </p:cNvCxnSpPr>
            <p:nvPr/>
          </p:nvCxnSpPr>
          <p:spPr>
            <a:xfrm>
              <a:off x="958718" y="3048768"/>
              <a:ext cx="1117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7C6DBCF6-1D63-405B-93A7-5309B7F1263D}"/>
                </a:ext>
              </a:extLst>
            </p:cNvPr>
            <p:cNvCxnSpPr>
              <a:stCxn id="34" idx="6"/>
              <a:endCxn id="46" idx="1"/>
            </p:cNvCxnSpPr>
            <p:nvPr/>
          </p:nvCxnSpPr>
          <p:spPr>
            <a:xfrm flipV="1">
              <a:off x="958718" y="3048768"/>
              <a:ext cx="1117104" cy="92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7A895F8-C286-4B1D-BEDA-70DC0AFE64DC}"/>
                </a:ext>
              </a:extLst>
            </p:cNvPr>
            <p:cNvSpPr txBox="1"/>
            <p:nvPr/>
          </p:nvSpPr>
          <p:spPr>
            <a:xfrm>
              <a:off x="1336073" y="2290783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0.8</a:t>
              </a:r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7C0D9CC-891A-49FE-939B-C12AF742BE4C}"/>
                </a:ext>
              </a:extLst>
            </p:cNvPr>
            <p:cNvSpPr txBox="1"/>
            <p:nvPr/>
          </p:nvSpPr>
          <p:spPr>
            <a:xfrm>
              <a:off x="1165628" y="2813770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B880420-0FD0-4ED4-BB41-E427D96EE4F7}"/>
                </a:ext>
              </a:extLst>
            </p:cNvPr>
            <p:cNvSpPr txBox="1"/>
            <p:nvPr/>
          </p:nvSpPr>
          <p:spPr>
            <a:xfrm>
              <a:off x="1165637" y="333652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66C1A02-9FBE-4ED8-A432-999DC076FFD2}"/>
              </a:ext>
            </a:extLst>
          </p:cNvPr>
          <p:cNvSpPr txBox="1"/>
          <p:nvPr/>
        </p:nvSpPr>
        <p:spPr>
          <a:xfrm>
            <a:off x="4724744" y="3609375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Cambria" panose="02040503050406030204" pitchFamily="18" charset="0"/>
              </a:rPr>
              <a:t>soma</a:t>
            </a:r>
            <a:r>
              <a:rPr lang="pt-BR" dirty="0">
                <a:latin typeface="Cambria" panose="02040503050406030204" pitchFamily="18" charset="0"/>
              </a:rPr>
              <a:t> = (-1 * 0.8) + (7 * 0.1) + (5 * 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4C06D29D-BAF6-48FB-AB1E-D0966EE86AD0}"/>
                  </a:ext>
                </a:extLst>
              </p14:cNvPr>
              <p14:cNvContentPartPr/>
              <p14:nvPr/>
            </p14:nvContentPartPr>
            <p14:xfrm>
              <a:off x="4829402" y="3909709"/>
              <a:ext cx="2793240" cy="52092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4C06D29D-BAF6-48FB-AB1E-D0966EE86A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0042" y="3900349"/>
                <a:ext cx="2811960" cy="539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470191E9-1B41-4D2C-82EC-0FB540842EBD}"/>
              </a:ext>
            </a:extLst>
          </p:cNvPr>
          <p:cNvSpPr txBox="1"/>
          <p:nvPr/>
        </p:nvSpPr>
        <p:spPr>
          <a:xfrm>
            <a:off x="5488545" y="4782920"/>
            <a:ext cx="385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Neurônio sigmoide</a:t>
            </a:r>
          </a:p>
          <a:p>
            <a:r>
              <a:rPr lang="pt-BR" dirty="0" err="1"/>
              <a:t>Perceptrons</a:t>
            </a:r>
            <a:r>
              <a:rPr lang="pt-BR" dirty="0"/>
              <a:t> usam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0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9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9008</TotalTime>
  <Words>3388</Words>
  <Application>Microsoft Macintosh PowerPoint</Application>
  <PresentationFormat>Apresentação na tela (16:10)</PresentationFormat>
  <Paragraphs>1456</Paragraphs>
  <Slides>65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5" baseType="lpstr">
      <vt:lpstr>MS Mincho</vt:lpstr>
      <vt:lpstr>Calibri</vt:lpstr>
      <vt:lpstr>Cambria</vt:lpstr>
      <vt:lpstr>Cambria Math</vt:lpstr>
      <vt:lpstr>Lucida Sans Unicode</vt:lpstr>
      <vt:lpstr>Times New Roman</vt:lpstr>
      <vt:lpstr>Verdana</vt:lpstr>
      <vt:lpstr>Wingdings 2</vt:lpstr>
      <vt:lpstr>Wingdings 3</vt:lpstr>
      <vt:lpstr>Concurso</vt:lpstr>
      <vt:lpstr>Redes neurais multicamada</vt:lpstr>
      <vt:lpstr>Neurônio artificial</vt:lpstr>
      <vt:lpstr>Apresentação do PowerPoint</vt:lpstr>
      <vt:lpstr>Redes multicamada (multilayer perceptron)</vt:lpstr>
      <vt:lpstr>Redes neurais</vt:lpstr>
      <vt:lpstr>Step (função degrau)</vt:lpstr>
      <vt:lpstr>Sigmoid (função sigmoide)</vt:lpstr>
      <vt:lpstr>Hyperbolic tanget (função tangente hiperbólica)</vt:lpstr>
      <vt:lpstr>Perceptron</vt:lpstr>
      <vt:lpstr>Operador XOR</vt:lpstr>
      <vt:lpstr>Cálculos camada entrada para camada oculta</vt:lpstr>
      <vt:lpstr>Apresentação do PowerPoint</vt:lpstr>
      <vt:lpstr>Apresentação do PowerPoint</vt:lpstr>
      <vt:lpstr>Apresentação do PowerPoint</vt:lpstr>
      <vt:lpstr>Apresentação do PowerPoint</vt:lpstr>
      <vt:lpstr>Cálculos camada oculta para camada de saída</vt:lpstr>
      <vt:lpstr>Apresentação do PowerPoint</vt:lpstr>
      <vt:lpstr>Apresentação do PowerPoint</vt:lpstr>
      <vt:lpstr>Apresentação do PowerPoint</vt:lpstr>
      <vt:lpstr>Apresentação do PowerPoint</vt:lpstr>
      <vt:lpstr>Erro</vt:lpstr>
      <vt:lpstr>Algoritmo</vt:lpstr>
      <vt:lpstr>Algoritmo</vt:lpstr>
      <vt:lpstr>Gradiente</vt:lpstr>
      <vt:lpstr>Gradiente</vt:lpstr>
      <vt:lpstr>Gradiente (derivada)</vt:lpstr>
      <vt:lpstr>Cálculo do parâmetro Delta</vt:lpstr>
      <vt:lpstr>Delta camada saída</vt:lpstr>
      <vt:lpstr>Apresentação do PowerPoint</vt:lpstr>
      <vt:lpstr>Apresentação do PowerPoint</vt:lpstr>
      <vt:lpstr>Apresentação do PowerPoint</vt:lpstr>
      <vt:lpstr>Apresentação do PowerPoint</vt:lpstr>
      <vt:lpstr>Delta camada escondida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Parâmetros</vt:lpstr>
      <vt:lpstr>Ajuste dos pesos da camada oculta para a camada de saída</vt:lpstr>
      <vt:lpstr>Apresentação do PowerPoint</vt:lpstr>
      <vt:lpstr>Apresentação do PowerPoint</vt:lpstr>
      <vt:lpstr>Apresentação do PowerPoint</vt:lpstr>
      <vt:lpstr>Apresentação do PowerPoint</vt:lpstr>
      <vt:lpstr>Ajuste dos pesos da camada de entrada para a camada oculta</vt:lpstr>
      <vt:lpstr>Apresentação do PowerPoint</vt:lpstr>
      <vt:lpstr>Apresentação do PowerPoint</vt:lpstr>
      <vt:lpstr>Apresentação do PowerPoint</vt:lpstr>
      <vt:lpstr>Apresentação do PowerPoint</vt:lpstr>
      <vt:lpstr>Bias</vt:lpstr>
      <vt:lpstr>Erro</vt:lpstr>
      <vt:lpstr>Mean square error (MSE) e Root mean square error (RMSE)</vt:lpstr>
      <vt:lpstr>Mean square error (MSE) e Root mean square error (RMSE)</vt:lpstr>
      <vt:lpstr>Apresentação do PowerPoint</vt:lpstr>
      <vt:lpstr>Deep learning</vt:lpstr>
      <vt:lpstr>Deep learning</vt:lpstr>
      <vt:lpstr>Camadas ocultas</vt:lpstr>
      <vt:lpstr>Camadas ocultas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Gradient descent</vt:lpstr>
      <vt:lpstr>Conclusão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Jones Granatyr</cp:lastModifiedBy>
  <cp:revision>237</cp:revision>
  <dcterms:created xsi:type="dcterms:W3CDTF">2015-11-04T20:22:17Z</dcterms:created>
  <dcterms:modified xsi:type="dcterms:W3CDTF">2018-06-05T12:55:32Z</dcterms:modified>
</cp:coreProperties>
</file>