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e3786a6b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1e3786a6b2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gi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Giancarlo D. Salton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gian@uffs.edu.br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uma lista duplamente </a:t>
            </a:r>
            <a:r>
              <a:rPr lang="en-US" sz="1800">
                <a:solidFill>
                  <a:srgbClr val="595959"/>
                </a:solidFill>
              </a:rPr>
              <a:t>encadeada, cada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elemento possui um ponteiro para seu anterior e um ponteiro para o seu próximo.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Já que temos a estrutura encadeada pelo próximo e pelo anterior podemos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armazenar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first (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 o last (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elemento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913680" y="39798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36"/>
          <p:cNvCxnSpPr/>
          <p:nvPr/>
        </p:nvCxnSpPr>
        <p:spPr>
          <a:xfrm flipH="1" rot="-5400000">
            <a:off x="1254510" y="4277610"/>
            <a:ext cx="413700" cy="184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4" name="Google Shape;394;p36"/>
          <p:cNvGrpSpPr/>
          <p:nvPr/>
        </p:nvGrpSpPr>
        <p:grpSpPr>
          <a:xfrm>
            <a:off x="1468440" y="4485240"/>
            <a:ext cx="1697400" cy="358200"/>
            <a:chOff x="1468440" y="4485240"/>
            <a:chExt cx="1697400" cy="358200"/>
          </a:xfrm>
        </p:grpSpPr>
        <p:sp>
          <p:nvSpPr>
            <p:cNvPr id="395" name="Google Shape;395;p36"/>
            <p:cNvSpPr/>
            <p:nvPr/>
          </p:nvSpPr>
          <p:spPr>
            <a:xfrm>
              <a:off x="2709720" y="44852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926720" y="46335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950840" y="44852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2683440" y="46335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554120" y="44852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468440" y="46335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3554640" y="4494960"/>
            <a:ext cx="1697040" cy="357840"/>
            <a:chOff x="3554640" y="4494960"/>
            <a:chExt cx="1697040" cy="357840"/>
          </a:xfrm>
        </p:grpSpPr>
        <p:sp>
          <p:nvSpPr>
            <p:cNvPr id="402" name="Google Shape;402;p36"/>
            <p:cNvSpPr/>
            <p:nvPr/>
          </p:nvSpPr>
          <p:spPr>
            <a:xfrm>
              <a:off x="479592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4012920" y="46429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4037040" y="44949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476928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364032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55464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6"/>
          <p:cNvGrpSpPr/>
          <p:nvPr/>
        </p:nvGrpSpPr>
        <p:grpSpPr>
          <a:xfrm>
            <a:off x="5691960" y="4494960"/>
            <a:ext cx="1697400" cy="357840"/>
            <a:chOff x="5691960" y="4494960"/>
            <a:chExt cx="1697400" cy="357840"/>
          </a:xfrm>
        </p:grpSpPr>
        <p:sp>
          <p:nvSpPr>
            <p:cNvPr id="409" name="Google Shape;409;p36"/>
            <p:cNvSpPr/>
            <p:nvPr/>
          </p:nvSpPr>
          <p:spPr>
            <a:xfrm>
              <a:off x="693324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150240" y="46429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6174360" y="44949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690696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577764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69196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36"/>
          <p:cNvSpPr/>
          <p:nvPr/>
        </p:nvSpPr>
        <p:spPr>
          <a:xfrm>
            <a:off x="4998240" y="454788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6" name="Google Shape;416;p36"/>
          <p:cNvSpPr/>
          <p:nvPr/>
        </p:nvSpPr>
        <p:spPr>
          <a:xfrm>
            <a:off x="2987640" y="454788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7" name="Google Shape;417;p36"/>
          <p:cNvSpPr/>
          <p:nvPr/>
        </p:nvSpPr>
        <p:spPr>
          <a:xfrm flipH="1">
            <a:off x="3077280" y="462204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8" name="Google Shape;418;p36"/>
          <p:cNvSpPr/>
          <p:nvPr/>
        </p:nvSpPr>
        <p:spPr>
          <a:xfrm flipH="1">
            <a:off x="5182920" y="462204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9" name="Google Shape;419;p36"/>
          <p:cNvSpPr/>
          <p:nvPr/>
        </p:nvSpPr>
        <p:spPr>
          <a:xfrm>
            <a:off x="7275960" y="4574520"/>
            <a:ext cx="275040" cy="25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20" name="Google Shape;420;p36"/>
          <p:cNvSpPr/>
          <p:nvPr/>
        </p:nvSpPr>
        <p:spPr>
          <a:xfrm flipH="1">
            <a:off x="1243800" y="4611240"/>
            <a:ext cx="360720" cy="231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21" name="Google Shape;421;p36"/>
          <p:cNvSpPr/>
          <p:nvPr/>
        </p:nvSpPr>
        <p:spPr>
          <a:xfrm>
            <a:off x="7507080" y="4068000"/>
            <a:ext cx="75852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36"/>
          <p:cNvCxnSpPr/>
          <p:nvPr/>
        </p:nvCxnSpPr>
        <p:spPr>
          <a:xfrm flipH="1">
            <a:off x="7330080" y="4280400"/>
            <a:ext cx="465000" cy="305700"/>
          </a:xfrm>
          <a:prstGeom prst="bentConnector3">
            <a:avLst>
              <a:gd fmla="val 5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3" name="Google Shape;423;p36"/>
          <p:cNvSpPr/>
          <p:nvPr/>
        </p:nvSpPr>
        <p:spPr>
          <a:xfrm>
            <a:off x="2829240" y="2509200"/>
            <a:ext cx="3485520" cy="1532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3003480" y="3291480"/>
            <a:ext cx="2552760" cy="3564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5844240" y="2189160"/>
            <a:ext cx="2108520" cy="1226880"/>
          </a:xfrm>
          <a:prstGeom prst="wedgeRectCallout">
            <a:avLst>
              <a:gd fmla="val -68727" name="adj1"/>
              <a:gd fmla="val 42257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Sempre devemos ter cuidado para o elemento ou apontar para outro elemento ou NULL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431510" y="101734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um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6088680" y="36979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37"/>
          <p:cNvGrpSpPr/>
          <p:nvPr/>
        </p:nvGrpSpPr>
        <p:grpSpPr>
          <a:xfrm>
            <a:off x="6643440" y="4203720"/>
            <a:ext cx="1697400" cy="358200"/>
            <a:chOff x="6643440" y="4203720"/>
            <a:chExt cx="1697400" cy="358200"/>
          </a:xfrm>
        </p:grpSpPr>
        <p:sp>
          <p:nvSpPr>
            <p:cNvPr id="434" name="Google Shape;434;p37"/>
            <p:cNvSpPr/>
            <p:nvPr/>
          </p:nvSpPr>
          <p:spPr>
            <a:xfrm>
              <a:off x="7884720" y="42037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102080" y="43520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125840" y="42037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58440" y="43520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729120" y="42037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643440" y="43520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37"/>
          <p:cNvSpPr/>
          <p:nvPr/>
        </p:nvSpPr>
        <p:spPr>
          <a:xfrm>
            <a:off x="8228520" y="429876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41" name="Google Shape;441;p37"/>
          <p:cNvSpPr/>
          <p:nvPr/>
        </p:nvSpPr>
        <p:spPr>
          <a:xfrm flipH="1">
            <a:off x="6418800" y="4329720"/>
            <a:ext cx="360720" cy="231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42" name="Google Shape;442;p37"/>
          <p:cNvSpPr/>
          <p:nvPr/>
        </p:nvSpPr>
        <p:spPr>
          <a:xfrm>
            <a:off x="7783560" y="352296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5550120" y="112680"/>
            <a:ext cx="3530160" cy="1532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6764400" y="3917160"/>
            <a:ext cx="462960" cy="225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5" name="Google Shape;445;p37"/>
          <p:cNvSpPr/>
          <p:nvPr/>
        </p:nvSpPr>
        <p:spPr>
          <a:xfrm flipH="1">
            <a:off x="7686360" y="380124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6" name="Google Shape;446;p37"/>
          <p:cNvSpPr/>
          <p:nvPr/>
        </p:nvSpPr>
        <p:spPr>
          <a:xfrm>
            <a:off x="783000" y="2367360"/>
            <a:ext cx="3485520" cy="183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first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5493960" y="62640"/>
            <a:ext cx="3649680" cy="1639080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6088680" y="36979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38"/>
          <p:cNvGrpSpPr/>
          <p:nvPr/>
        </p:nvGrpSpPr>
        <p:grpSpPr>
          <a:xfrm>
            <a:off x="6643440" y="4203720"/>
            <a:ext cx="1697400" cy="358200"/>
            <a:chOff x="6643440" y="4203720"/>
            <a:chExt cx="1697400" cy="358200"/>
          </a:xfrm>
        </p:grpSpPr>
        <p:sp>
          <p:nvSpPr>
            <p:cNvPr id="456" name="Google Shape;456;p38"/>
            <p:cNvSpPr/>
            <p:nvPr/>
          </p:nvSpPr>
          <p:spPr>
            <a:xfrm>
              <a:off x="7884720" y="42037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102080" y="43520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125840" y="42037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858440" y="43520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29120" y="42037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643440" y="43520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38"/>
          <p:cNvSpPr/>
          <p:nvPr/>
        </p:nvSpPr>
        <p:spPr>
          <a:xfrm>
            <a:off x="8228520" y="429876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63" name="Google Shape;463;p38"/>
          <p:cNvSpPr/>
          <p:nvPr/>
        </p:nvSpPr>
        <p:spPr>
          <a:xfrm flipH="1">
            <a:off x="6418800" y="4329720"/>
            <a:ext cx="360720" cy="231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64" name="Google Shape;464;p38"/>
          <p:cNvSpPr/>
          <p:nvPr/>
        </p:nvSpPr>
        <p:spPr>
          <a:xfrm>
            <a:off x="7783560" y="352296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5550120" y="112680"/>
            <a:ext cx="3530160" cy="1532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6764400" y="3917160"/>
            <a:ext cx="462960" cy="225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7" name="Google Shape;467;p38"/>
          <p:cNvSpPr/>
          <p:nvPr/>
        </p:nvSpPr>
        <p:spPr>
          <a:xfrm flipH="1">
            <a:off x="7686360" y="380124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8" name="Google Shape;468;p38"/>
          <p:cNvSpPr/>
          <p:nvPr/>
        </p:nvSpPr>
        <p:spPr>
          <a:xfrm>
            <a:off x="783000" y="2727360"/>
            <a:ext cx="3485520" cy="183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ultimo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ultimo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first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5493960" y="62640"/>
            <a:ext cx="3649680" cy="1639080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814320" y="2716560"/>
            <a:ext cx="3485520" cy="2238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 (elemento antes do first) { 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880560" y="4012560"/>
            <a:ext cx="2548440" cy="1454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6933600" y="221688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39"/>
          <p:cNvGrpSpPr/>
          <p:nvPr/>
        </p:nvGrpSpPr>
        <p:grpSpPr>
          <a:xfrm>
            <a:off x="6933600" y="2914920"/>
            <a:ext cx="1697400" cy="357840"/>
            <a:chOff x="6933600" y="2914920"/>
            <a:chExt cx="1697400" cy="357840"/>
          </a:xfrm>
        </p:grpSpPr>
        <p:sp>
          <p:nvSpPr>
            <p:cNvPr id="480" name="Google Shape;480;p39"/>
            <p:cNvSpPr/>
            <p:nvPr/>
          </p:nvSpPr>
          <p:spPr>
            <a:xfrm>
              <a:off x="81748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7391880" y="30628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416000" y="29149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8148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70192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933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39"/>
          <p:cNvSpPr/>
          <p:nvPr/>
        </p:nvSpPr>
        <p:spPr>
          <a:xfrm>
            <a:off x="8518680" y="300960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87" name="Google Shape;487;p39"/>
          <p:cNvSpPr/>
          <p:nvPr/>
        </p:nvSpPr>
        <p:spPr>
          <a:xfrm flipH="1">
            <a:off x="6607440" y="298656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488" name="Google Shape;488;p39"/>
          <p:cNvSpPr/>
          <p:nvPr/>
        </p:nvSpPr>
        <p:spPr>
          <a:xfrm>
            <a:off x="8073720" y="22338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7543800" y="2514600"/>
            <a:ext cx="250920" cy="399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0" name="Google Shape;490;p39"/>
          <p:cNvSpPr/>
          <p:nvPr/>
        </p:nvSpPr>
        <p:spPr>
          <a:xfrm flipH="1">
            <a:off x="7976160" y="25120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91" name="Google Shape;491;p39"/>
          <p:cNvGrpSpPr/>
          <p:nvPr/>
        </p:nvGrpSpPr>
        <p:grpSpPr>
          <a:xfrm>
            <a:off x="4970880" y="3835800"/>
            <a:ext cx="1697400" cy="357840"/>
            <a:chOff x="4970880" y="3835800"/>
            <a:chExt cx="1697400" cy="357840"/>
          </a:xfrm>
        </p:grpSpPr>
        <p:sp>
          <p:nvSpPr>
            <p:cNvPr id="492" name="Google Shape;492;p39"/>
            <p:cNvSpPr/>
            <p:nvPr/>
          </p:nvSpPr>
          <p:spPr>
            <a:xfrm>
              <a:off x="6212160" y="38358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429160" y="39837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453280" y="38358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185880" y="39837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056560" y="38358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970880" y="39837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39"/>
          <p:cNvSpPr/>
          <p:nvPr/>
        </p:nvSpPr>
        <p:spPr>
          <a:xfrm>
            <a:off x="4970880" y="27626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5336280" y="2994120"/>
            <a:ext cx="496080" cy="841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0" name="Google Shape;500;p39"/>
          <p:cNvSpPr/>
          <p:nvPr/>
        </p:nvSpPr>
        <p:spPr>
          <a:xfrm flipH="1">
            <a:off x="4667760" y="390672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01" name="Google Shape;501;p39"/>
          <p:cNvSpPr/>
          <p:nvPr/>
        </p:nvSpPr>
        <p:spPr>
          <a:xfrm>
            <a:off x="6528960" y="3906720"/>
            <a:ext cx="332280" cy="398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02" name="Google Shape;502;p39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0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6933600" y="221688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40"/>
          <p:cNvGrpSpPr/>
          <p:nvPr/>
        </p:nvGrpSpPr>
        <p:grpSpPr>
          <a:xfrm>
            <a:off x="6933600" y="2914920"/>
            <a:ext cx="1697400" cy="357840"/>
            <a:chOff x="6933600" y="2914920"/>
            <a:chExt cx="1697400" cy="357840"/>
          </a:xfrm>
        </p:grpSpPr>
        <p:sp>
          <p:nvSpPr>
            <p:cNvPr id="512" name="Google Shape;512;p40"/>
            <p:cNvSpPr/>
            <p:nvPr/>
          </p:nvSpPr>
          <p:spPr>
            <a:xfrm>
              <a:off x="81748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391880" y="30628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7416000" y="29149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8148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70192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933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40"/>
          <p:cNvSpPr/>
          <p:nvPr/>
        </p:nvSpPr>
        <p:spPr>
          <a:xfrm>
            <a:off x="8518680" y="300960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19" name="Google Shape;519;p40"/>
          <p:cNvSpPr/>
          <p:nvPr/>
        </p:nvSpPr>
        <p:spPr>
          <a:xfrm flipH="1">
            <a:off x="6607440" y="298656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20" name="Google Shape;520;p40"/>
          <p:cNvSpPr/>
          <p:nvPr/>
        </p:nvSpPr>
        <p:spPr>
          <a:xfrm>
            <a:off x="8073720" y="22338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7543800" y="2514600"/>
            <a:ext cx="250920" cy="399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2" name="Google Shape;522;p40"/>
          <p:cNvSpPr/>
          <p:nvPr/>
        </p:nvSpPr>
        <p:spPr>
          <a:xfrm flipH="1">
            <a:off x="7976160" y="25120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23" name="Google Shape;523;p40"/>
          <p:cNvGrpSpPr/>
          <p:nvPr/>
        </p:nvGrpSpPr>
        <p:grpSpPr>
          <a:xfrm>
            <a:off x="4970880" y="3835800"/>
            <a:ext cx="1697400" cy="357840"/>
            <a:chOff x="4970880" y="3835800"/>
            <a:chExt cx="1697400" cy="357840"/>
          </a:xfrm>
        </p:grpSpPr>
        <p:sp>
          <p:nvSpPr>
            <p:cNvPr id="524" name="Google Shape;524;p40"/>
            <p:cNvSpPr/>
            <p:nvPr/>
          </p:nvSpPr>
          <p:spPr>
            <a:xfrm>
              <a:off x="6212160" y="38358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429160" y="39837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5453280" y="38358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6185880" y="39837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5056560" y="38358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970880" y="39837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40"/>
          <p:cNvSpPr/>
          <p:nvPr/>
        </p:nvSpPr>
        <p:spPr>
          <a:xfrm>
            <a:off x="4970880" y="27626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5336280" y="2994120"/>
            <a:ext cx="496080" cy="841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2" name="Google Shape;532;p40"/>
          <p:cNvSpPr/>
          <p:nvPr/>
        </p:nvSpPr>
        <p:spPr>
          <a:xfrm flipH="1">
            <a:off x="4667760" y="390672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33" name="Google Shape;533;p40"/>
          <p:cNvSpPr/>
          <p:nvPr/>
        </p:nvSpPr>
        <p:spPr>
          <a:xfrm flipH="1" rot="10800000">
            <a:off x="6615700" y="3310748"/>
            <a:ext cx="733050" cy="635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534" name="Google Shape;534;p40"/>
          <p:cNvSpPr/>
          <p:nvPr/>
        </p:nvSpPr>
        <p:spPr>
          <a:xfrm>
            <a:off x="814320" y="2716560"/>
            <a:ext cx="3485520" cy="2238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 (elemento antes do first) { 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1168560" y="4192560"/>
            <a:ext cx="2548440" cy="1454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/>
          <p:nvPr/>
        </p:nvSpPr>
        <p:spPr>
          <a:xfrm>
            <a:off x="400680" y="2562120"/>
            <a:ext cx="3485520" cy="2238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 (elemento antes do first) { 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1"/>
          <p:cNvSpPr txBox="1"/>
          <p:nvPr/>
        </p:nvSpPr>
        <p:spPr>
          <a:xfrm>
            <a:off x="448560" y="101772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6933600" y="221688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41"/>
          <p:cNvGrpSpPr/>
          <p:nvPr/>
        </p:nvGrpSpPr>
        <p:grpSpPr>
          <a:xfrm>
            <a:off x="6933600" y="2914920"/>
            <a:ext cx="1697400" cy="357840"/>
            <a:chOff x="6933600" y="2914920"/>
            <a:chExt cx="1697400" cy="357840"/>
          </a:xfrm>
        </p:grpSpPr>
        <p:sp>
          <p:nvSpPr>
            <p:cNvPr id="547" name="Google Shape;547;p41"/>
            <p:cNvSpPr/>
            <p:nvPr/>
          </p:nvSpPr>
          <p:spPr>
            <a:xfrm>
              <a:off x="81748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7391880" y="30628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7416000" y="29149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8148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70192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6933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41"/>
          <p:cNvSpPr/>
          <p:nvPr/>
        </p:nvSpPr>
        <p:spPr>
          <a:xfrm>
            <a:off x="8518680" y="300960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54" name="Google Shape;554;p41"/>
          <p:cNvSpPr/>
          <p:nvPr/>
        </p:nvSpPr>
        <p:spPr>
          <a:xfrm flipH="1">
            <a:off x="6107037" y="2986924"/>
            <a:ext cx="910818" cy="71490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5" name="Google Shape;555;p41"/>
          <p:cNvSpPr/>
          <p:nvPr/>
        </p:nvSpPr>
        <p:spPr>
          <a:xfrm>
            <a:off x="8073720" y="22338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7543800" y="2514600"/>
            <a:ext cx="250920" cy="399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7" name="Google Shape;557;p41"/>
          <p:cNvSpPr/>
          <p:nvPr/>
        </p:nvSpPr>
        <p:spPr>
          <a:xfrm flipH="1">
            <a:off x="7976160" y="25120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58" name="Google Shape;558;p41"/>
          <p:cNvGrpSpPr/>
          <p:nvPr/>
        </p:nvGrpSpPr>
        <p:grpSpPr>
          <a:xfrm>
            <a:off x="4970880" y="3835800"/>
            <a:ext cx="1697400" cy="357840"/>
            <a:chOff x="4970880" y="3835800"/>
            <a:chExt cx="1697400" cy="357840"/>
          </a:xfrm>
        </p:grpSpPr>
        <p:sp>
          <p:nvSpPr>
            <p:cNvPr id="559" name="Google Shape;559;p41"/>
            <p:cNvSpPr/>
            <p:nvPr/>
          </p:nvSpPr>
          <p:spPr>
            <a:xfrm>
              <a:off x="6212160" y="38358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5429160" y="39837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5453280" y="38358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6185880" y="39837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5056560" y="38358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4970880" y="39837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41"/>
          <p:cNvSpPr/>
          <p:nvPr/>
        </p:nvSpPr>
        <p:spPr>
          <a:xfrm>
            <a:off x="4970880" y="27626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5336280" y="2994120"/>
            <a:ext cx="496080" cy="841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67" name="Google Shape;567;p41"/>
          <p:cNvSpPr/>
          <p:nvPr/>
        </p:nvSpPr>
        <p:spPr>
          <a:xfrm>
            <a:off x="685800" y="4197960"/>
            <a:ext cx="2033280" cy="1454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1"/>
          <p:cNvSpPr/>
          <p:nvPr/>
        </p:nvSpPr>
        <p:spPr>
          <a:xfrm flipH="1">
            <a:off x="4667760" y="390672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69" name="Google Shape;569;p41"/>
          <p:cNvSpPr/>
          <p:nvPr/>
        </p:nvSpPr>
        <p:spPr>
          <a:xfrm flipH="1" rot="10800000">
            <a:off x="6609575" y="3377767"/>
            <a:ext cx="586440" cy="5436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570" name="Google Shape;570;p41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2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5621760" y="242856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42"/>
          <p:cNvGrpSpPr/>
          <p:nvPr/>
        </p:nvGrpSpPr>
        <p:grpSpPr>
          <a:xfrm>
            <a:off x="6933600" y="2914920"/>
            <a:ext cx="1697400" cy="357840"/>
            <a:chOff x="6933600" y="2914920"/>
            <a:chExt cx="1697400" cy="357840"/>
          </a:xfrm>
        </p:grpSpPr>
        <p:sp>
          <p:nvSpPr>
            <p:cNvPr id="580" name="Google Shape;580;p42"/>
            <p:cNvSpPr/>
            <p:nvPr/>
          </p:nvSpPr>
          <p:spPr>
            <a:xfrm>
              <a:off x="81748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391880" y="30628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7416000" y="29149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8148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7019280" y="29149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6933600" y="30628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42"/>
          <p:cNvSpPr/>
          <p:nvPr/>
        </p:nvSpPr>
        <p:spPr>
          <a:xfrm>
            <a:off x="8518680" y="300960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87" name="Google Shape;587;p42"/>
          <p:cNvSpPr/>
          <p:nvPr/>
        </p:nvSpPr>
        <p:spPr>
          <a:xfrm flipH="1">
            <a:off x="6607440" y="298656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88" name="Google Shape;588;p42"/>
          <p:cNvSpPr/>
          <p:nvPr/>
        </p:nvSpPr>
        <p:spPr>
          <a:xfrm>
            <a:off x="8073720" y="22338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2"/>
          <p:cNvSpPr/>
          <p:nvPr/>
        </p:nvSpPr>
        <p:spPr>
          <a:xfrm flipH="1">
            <a:off x="5980680" y="2803320"/>
            <a:ext cx="52920" cy="495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90" name="Google Shape;590;p42"/>
          <p:cNvSpPr/>
          <p:nvPr/>
        </p:nvSpPr>
        <p:spPr>
          <a:xfrm flipH="1">
            <a:off x="7976160" y="25120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91" name="Google Shape;591;p42"/>
          <p:cNvGrpSpPr/>
          <p:nvPr/>
        </p:nvGrpSpPr>
        <p:grpSpPr>
          <a:xfrm>
            <a:off x="5123160" y="3299400"/>
            <a:ext cx="1697400" cy="357840"/>
            <a:chOff x="5123160" y="3299400"/>
            <a:chExt cx="1697400" cy="357840"/>
          </a:xfrm>
        </p:grpSpPr>
        <p:sp>
          <p:nvSpPr>
            <p:cNvPr id="592" name="Google Shape;592;p42"/>
            <p:cNvSpPr/>
            <p:nvPr/>
          </p:nvSpPr>
          <p:spPr>
            <a:xfrm>
              <a:off x="6364440" y="3299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5581800" y="34473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5605560" y="32994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6338160" y="3447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5208840" y="3299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5123160" y="3447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42"/>
          <p:cNvSpPr/>
          <p:nvPr/>
        </p:nvSpPr>
        <p:spPr>
          <a:xfrm>
            <a:off x="4970880" y="27626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5336280" y="2994120"/>
            <a:ext cx="462960" cy="225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0" name="Google Shape;600;p42"/>
          <p:cNvSpPr/>
          <p:nvPr/>
        </p:nvSpPr>
        <p:spPr>
          <a:xfrm flipH="1" rot="10800000">
            <a:off x="6768400" y="3304808"/>
            <a:ext cx="629208" cy="1038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1" name="Google Shape;601;p42"/>
          <p:cNvSpPr/>
          <p:nvPr/>
        </p:nvSpPr>
        <p:spPr>
          <a:xfrm flipH="1">
            <a:off x="4805640" y="337032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602" name="Google Shape;602;p42"/>
          <p:cNvSpPr/>
          <p:nvPr/>
        </p:nvSpPr>
        <p:spPr>
          <a:xfrm>
            <a:off x="400680" y="2562120"/>
            <a:ext cx="3485520" cy="2238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 (elemento antes do first) { 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 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2"/>
          <p:cNvSpPr/>
          <p:nvPr/>
        </p:nvSpPr>
        <p:spPr>
          <a:xfrm>
            <a:off x="481320" y="4343400"/>
            <a:ext cx="2033280" cy="1454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3"/>
          <p:cNvSpPr/>
          <p:nvPr/>
        </p:nvSpPr>
        <p:spPr>
          <a:xfrm>
            <a:off x="5388120" y="24098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43"/>
          <p:cNvGrpSpPr/>
          <p:nvPr/>
        </p:nvGrpSpPr>
        <p:grpSpPr>
          <a:xfrm>
            <a:off x="6700320" y="2896200"/>
            <a:ext cx="1697040" cy="357840"/>
            <a:chOff x="6700320" y="2896200"/>
            <a:chExt cx="1697040" cy="357840"/>
          </a:xfrm>
        </p:grpSpPr>
        <p:sp>
          <p:nvSpPr>
            <p:cNvPr id="614" name="Google Shape;614;p43"/>
            <p:cNvSpPr/>
            <p:nvPr/>
          </p:nvSpPr>
          <p:spPr>
            <a:xfrm>
              <a:off x="7941240" y="28962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7158600" y="30441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7182720" y="28962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7914960" y="30441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6785640" y="28962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6700320" y="30441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43"/>
          <p:cNvSpPr/>
          <p:nvPr/>
        </p:nvSpPr>
        <p:spPr>
          <a:xfrm>
            <a:off x="8285400" y="2990880"/>
            <a:ext cx="236880" cy="81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621" name="Google Shape;621;p43"/>
          <p:cNvSpPr/>
          <p:nvPr/>
        </p:nvSpPr>
        <p:spPr>
          <a:xfrm flipH="1">
            <a:off x="6374160" y="2967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2" name="Google Shape;622;p43"/>
          <p:cNvSpPr/>
          <p:nvPr/>
        </p:nvSpPr>
        <p:spPr>
          <a:xfrm>
            <a:off x="8008920" y="221652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3"/>
          <p:cNvSpPr/>
          <p:nvPr/>
        </p:nvSpPr>
        <p:spPr>
          <a:xfrm>
            <a:off x="5711040" y="2778120"/>
            <a:ext cx="40320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4" name="Google Shape;624;p43"/>
          <p:cNvSpPr/>
          <p:nvPr/>
        </p:nvSpPr>
        <p:spPr>
          <a:xfrm flipH="1">
            <a:off x="7911720" y="249480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5" name="Google Shape;625;p43"/>
          <p:cNvSpPr/>
          <p:nvPr/>
        </p:nvSpPr>
        <p:spPr>
          <a:xfrm>
            <a:off x="814320" y="2428560"/>
            <a:ext cx="3485520" cy="2238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43"/>
          <p:cNvGrpSpPr/>
          <p:nvPr/>
        </p:nvGrpSpPr>
        <p:grpSpPr>
          <a:xfrm>
            <a:off x="4889880" y="3280680"/>
            <a:ext cx="1697040" cy="357840"/>
            <a:chOff x="4889880" y="3280680"/>
            <a:chExt cx="1697040" cy="357840"/>
          </a:xfrm>
        </p:grpSpPr>
        <p:sp>
          <p:nvSpPr>
            <p:cNvPr id="627" name="Google Shape;627;p43"/>
            <p:cNvSpPr/>
            <p:nvPr/>
          </p:nvSpPr>
          <p:spPr>
            <a:xfrm>
              <a:off x="6130800" y="3280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348160" y="34286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72280" y="3280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6104520" y="34286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4975200" y="3280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4889880" y="34286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43"/>
          <p:cNvSpPr/>
          <p:nvPr/>
        </p:nvSpPr>
        <p:spPr>
          <a:xfrm>
            <a:off x="6788880" y="463356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3"/>
          <p:cNvSpPr/>
          <p:nvPr/>
        </p:nvSpPr>
        <p:spPr>
          <a:xfrm flipH="1" rot="10800000">
            <a:off x="7151060" y="4370423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5" name="Google Shape;635;p43"/>
          <p:cNvSpPr/>
          <p:nvPr/>
        </p:nvSpPr>
        <p:spPr>
          <a:xfrm>
            <a:off x="1069920" y="3904560"/>
            <a:ext cx="2033280" cy="4658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3"/>
          <p:cNvSpPr/>
          <p:nvPr/>
        </p:nvSpPr>
        <p:spPr>
          <a:xfrm flipH="1" rot="10800000">
            <a:off x="6507715" y="3184532"/>
            <a:ext cx="281178" cy="2379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7" name="Google Shape;637;p43"/>
          <p:cNvSpPr/>
          <p:nvPr/>
        </p:nvSpPr>
        <p:spPr>
          <a:xfrm flipH="1">
            <a:off x="4572000" y="335160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638" name="Google Shape;638;p43"/>
          <p:cNvGrpSpPr/>
          <p:nvPr/>
        </p:nvGrpSpPr>
        <p:grpSpPr>
          <a:xfrm>
            <a:off x="7151040" y="3921120"/>
            <a:ext cx="1697400" cy="358200"/>
            <a:chOff x="7151040" y="3921120"/>
            <a:chExt cx="1697400" cy="358200"/>
          </a:xfrm>
        </p:grpSpPr>
        <p:sp>
          <p:nvSpPr>
            <p:cNvPr id="639" name="Google Shape;639;p43"/>
            <p:cNvSpPr/>
            <p:nvPr/>
          </p:nvSpPr>
          <p:spPr>
            <a:xfrm>
              <a:off x="8392320" y="39211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7609680" y="40694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7633800" y="39211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8366040" y="40694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7236720" y="39211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7151040" y="40694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43"/>
          <p:cNvSpPr/>
          <p:nvPr/>
        </p:nvSpPr>
        <p:spPr>
          <a:xfrm>
            <a:off x="8736120" y="401616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646" name="Google Shape;646;p43"/>
          <p:cNvSpPr/>
          <p:nvPr/>
        </p:nvSpPr>
        <p:spPr>
          <a:xfrm flipH="1">
            <a:off x="6889320" y="39920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647" name="Google Shape;647;p43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5388120" y="24098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44"/>
          <p:cNvGrpSpPr/>
          <p:nvPr/>
        </p:nvGrpSpPr>
        <p:grpSpPr>
          <a:xfrm>
            <a:off x="6700320" y="2896200"/>
            <a:ext cx="1697040" cy="357840"/>
            <a:chOff x="6700320" y="2896200"/>
            <a:chExt cx="1697040" cy="357840"/>
          </a:xfrm>
        </p:grpSpPr>
        <p:sp>
          <p:nvSpPr>
            <p:cNvPr id="657" name="Google Shape;657;p44"/>
            <p:cNvSpPr/>
            <p:nvPr/>
          </p:nvSpPr>
          <p:spPr>
            <a:xfrm>
              <a:off x="7941240" y="28962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7158600" y="30441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7182720" y="28962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7914960" y="30441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6785640" y="28962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6700320" y="30441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44"/>
          <p:cNvSpPr/>
          <p:nvPr/>
        </p:nvSpPr>
        <p:spPr>
          <a:xfrm flipH="1">
            <a:off x="8124102" y="2990827"/>
            <a:ext cx="161298" cy="8380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664" name="Google Shape;664;p44"/>
          <p:cNvSpPr/>
          <p:nvPr/>
        </p:nvSpPr>
        <p:spPr>
          <a:xfrm flipH="1">
            <a:off x="6374160" y="2967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65" name="Google Shape;665;p44"/>
          <p:cNvSpPr/>
          <p:nvPr/>
        </p:nvSpPr>
        <p:spPr>
          <a:xfrm>
            <a:off x="8008920" y="221652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5711040" y="2778120"/>
            <a:ext cx="40320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67" name="Google Shape;667;p44"/>
          <p:cNvSpPr/>
          <p:nvPr/>
        </p:nvSpPr>
        <p:spPr>
          <a:xfrm flipH="1">
            <a:off x="7911720" y="249480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68" name="Google Shape;668;p44"/>
          <p:cNvSpPr/>
          <p:nvPr/>
        </p:nvSpPr>
        <p:spPr>
          <a:xfrm>
            <a:off x="814320" y="2428560"/>
            <a:ext cx="3485520" cy="2238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44"/>
          <p:cNvGrpSpPr/>
          <p:nvPr/>
        </p:nvGrpSpPr>
        <p:grpSpPr>
          <a:xfrm>
            <a:off x="4889880" y="3280680"/>
            <a:ext cx="1697040" cy="357840"/>
            <a:chOff x="4889880" y="3280680"/>
            <a:chExt cx="1697040" cy="357840"/>
          </a:xfrm>
        </p:grpSpPr>
        <p:sp>
          <p:nvSpPr>
            <p:cNvPr id="670" name="Google Shape;670;p44"/>
            <p:cNvSpPr/>
            <p:nvPr/>
          </p:nvSpPr>
          <p:spPr>
            <a:xfrm>
              <a:off x="6130800" y="3280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5348160" y="34286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5372280" y="3280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6104520" y="34286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4975200" y="3280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4889880" y="34286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4"/>
          <p:cNvSpPr/>
          <p:nvPr/>
        </p:nvSpPr>
        <p:spPr>
          <a:xfrm>
            <a:off x="6788880" y="463356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4"/>
          <p:cNvSpPr/>
          <p:nvPr/>
        </p:nvSpPr>
        <p:spPr>
          <a:xfrm flipH="1" rot="10800000">
            <a:off x="7147150" y="4337133"/>
            <a:ext cx="629154" cy="488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78" name="Google Shape;678;p44"/>
          <p:cNvSpPr/>
          <p:nvPr/>
        </p:nvSpPr>
        <p:spPr>
          <a:xfrm>
            <a:off x="1069920" y="3904560"/>
            <a:ext cx="2033280" cy="4658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4"/>
          <p:cNvSpPr/>
          <p:nvPr/>
        </p:nvSpPr>
        <p:spPr>
          <a:xfrm flipH="1" rot="10800000">
            <a:off x="6491040" y="3158982"/>
            <a:ext cx="281178" cy="2379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80" name="Google Shape;680;p44"/>
          <p:cNvSpPr/>
          <p:nvPr/>
        </p:nvSpPr>
        <p:spPr>
          <a:xfrm flipH="1">
            <a:off x="4572000" y="335160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681" name="Google Shape;681;p44"/>
          <p:cNvGrpSpPr/>
          <p:nvPr/>
        </p:nvGrpSpPr>
        <p:grpSpPr>
          <a:xfrm>
            <a:off x="7151040" y="3921120"/>
            <a:ext cx="1697400" cy="358200"/>
            <a:chOff x="7151040" y="3921120"/>
            <a:chExt cx="1697400" cy="358200"/>
          </a:xfrm>
        </p:grpSpPr>
        <p:sp>
          <p:nvSpPr>
            <p:cNvPr id="682" name="Google Shape;682;p44"/>
            <p:cNvSpPr/>
            <p:nvPr/>
          </p:nvSpPr>
          <p:spPr>
            <a:xfrm>
              <a:off x="8392320" y="39211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7609680" y="40694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7633800" y="39211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8366040" y="40694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7236720" y="39211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7151040" y="40694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44"/>
          <p:cNvSpPr/>
          <p:nvPr/>
        </p:nvSpPr>
        <p:spPr>
          <a:xfrm>
            <a:off x="8736120" y="4016160"/>
            <a:ext cx="28116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689" name="Google Shape;689;p44"/>
          <p:cNvSpPr/>
          <p:nvPr/>
        </p:nvSpPr>
        <p:spPr>
          <a:xfrm rot="10800000">
            <a:off x="7324307" y="3326727"/>
            <a:ext cx="103842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90" name="Google Shape;690;p44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4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5"/>
          <p:cNvSpPr txBox="1"/>
          <p:nvPr/>
        </p:nvSpPr>
        <p:spPr>
          <a:xfrm>
            <a:off x="448560" y="101772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5"/>
          <p:cNvSpPr/>
          <p:nvPr/>
        </p:nvSpPr>
        <p:spPr>
          <a:xfrm>
            <a:off x="5388120" y="240984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45"/>
          <p:cNvGrpSpPr/>
          <p:nvPr/>
        </p:nvGrpSpPr>
        <p:grpSpPr>
          <a:xfrm>
            <a:off x="6700320" y="2896200"/>
            <a:ext cx="1697040" cy="357960"/>
            <a:chOff x="6700320" y="2896200"/>
            <a:chExt cx="1697040" cy="357960"/>
          </a:xfrm>
        </p:grpSpPr>
        <p:sp>
          <p:nvSpPr>
            <p:cNvPr id="700" name="Google Shape;700;p45"/>
            <p:cNvSpPr/>
            <p:nvPr/>
          </p:nvSpPr>
          <p:spPr>
            <a:xfrm>
              <a:off x="79412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7158600" y="304416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7182720" y="289620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791496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67856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70032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45"/>
          <p:cNvSpPr/>
          <p:nvPr/>
        </p:nvSpPr>
        <p:spPr>
          <a:xfrm flipH="1">
            <a:off x="8124102" y="2990827"/>
            <a:ext cx="161298" cy="8380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707" name="Google Shape;707;p45"/>
          <p:cNvSpPr/>
          <p:nvPr/>
        </p:nvSpPr>
        <p:spPr>
          <a:xfrm flipH="1">
            <a:off x="6374160" y="296784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08" name="Google Shape;708;p45"/>
          <p:cNvSpPr/>
          <p:nvPr/>
        </p:nvSpPr>
        <p:spPr>
          <a:xfrm>
            <a:off x="8321820" y="3157270"/>
            <a:ext cx="758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5"/>
          <p:cNvSpPr/>
          <p:nvPr/>
        </p:nvSpPr>
        <p:spPr>
          <a:xfrm>
            <a:off x="5711040" y="2778120"/>
            <a:ext cx="40338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10" name="Google Shape;710;p45"/>
          <p:cNvSpPr/>
          <p:nvPr/>
        </p:nvSpPr>
        <p:spPr>
          <a:xfrm flipH="1">
            <a:off x="8397368" y="3420850"/>
            <a:ext cx="197532" cy="433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11" name="Google Shape;711;p45"/>
          <p:cNvSpPr/>
          <p:nvPr/>
        </p:nvSpPr>
        <p:spPr>
          <a:xfrm>
            <a:off x="814320" y="2428560"/>
            <a:ext cx="3485400" cy="223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45"/>
          <p:cNvGrpSpPr/>
          <p:nvPr/>
        </p:nvGrpSpPr>
        <p:grpSpPr>
          <a:xfrm>
            <a:off x="4889880" y="3280680"/>
            <a:ext cx="1697040" cy="357960"/>
            <a:chOff x="4889880" y="3280680"/>
            <a:chExt cx="1697040" cy="357960"/>
          </a:xfrm>
        </p:grpSpPr>
        <p:sp>
          <p:nvSpPr>
            <p:cNvPr id="713" name="Google Shape;713;p45"/>
            <p:cNvSpPr/>
            <p:nvPr/>
          </p:nvSpPr>
          <p:spPr>
            <a:xfrm>
              <a:off x="61308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5348160" y="34286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5372280" y="328068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610452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49752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488988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45"/>
          <p:cNvSpPr/>
          <p:nvPr/>
        </p:nvSpPr>
        <p:spPr>
          <a:xfrm>
            <a:off x="6788880" y="463356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5"/>
          <p:cNvSpPr/>
          <p:nvPr/>
        </p:nvSpPr>
        <p:spPr>
          <a:xfrm flipH="1" rot="10800000">
            <a:off x="7147150" y="4337133"/>
            <a:ext cx="629154" cy="488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1" name="Google Shape;721;p45"/>
          <p:cNvSpPr/>
          <p:nvPr/>
        </p:nvSpPr>
        <p:spPr>
          <a:xfrm>
            <a:off x="1069920" y="3904560"/>
            <a:ext cx="2033400" cy="465900"/>
          </a:xfrm>
          <a:prstGeom prst="rect">
            <a:avLst/>
          </a:prstGeom>
          <a:solidFill>
            <a:srgbClr val="FC4B4B">
              <a:alpha val="1882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 flipH="1" rot="10800000">
            <a:off x="6414840" y="3387582"/>
            <a:ext cx="281178" cy="2379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3" name="Google Shape;723;p45"/>
          <p:cNvSpPr/>
          <p:nvPr/>
        </p:nvSpPr>
        <p:spPr>
          <a:xfrm flipH="1">
            <a:off x="4572000" y="335160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724" name="Google Shape;724;p45"/>
          <p:cNvGrpSpPr/>
          <p:nvPr/>
        </p:nvGrpSpPr>
        <p:grpSpPr>
          <a:xfrm>
            <a:off x="7151040" y="3921120"/>
            <a:ext cx="1697400" cy="358320"/>
            <a:chOff x="7151040" y="3921120"/>
            <a:chExt cx="1697400" cy="358320"/>
          </a:xfrm>
        </p:grpSpPr>
        <p:sp>
          <p:nvSpPr>
            <p:cNvPr id="725" name="Google Shape;725;p45"/>
            <p:cNvSpPr/>
            <p:nvPr/>
          </p:nvSpPr>
          <p:spPr>
            <a:xfrm>
              <a:off x="83923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7609680" y="40694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7633800" y="392112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8366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72367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7151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45"/>
          <p:cNvSpPr/>
          <p:nvPr/>
        </p:nvSpPr>
        <p:spPr>
          <a:xfrm>
            <a:off x="8736120" y="4016160"/>
            <a:ext cx="281178" cy="337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732" name="Google Shape;732;p45"/>
          <p:cNvSpPr/>
          <p:nvPr/>
        </p:nvSpPr>
        <p:spPr>
          <a:xfrm rot="10800000">
            <a:off x="7324307" y="3326727"/>
            <a:ext cx="103842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33" name="Google Shape;733;p45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5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representa uma sequência de objetos, </a:t>
            </a:r>
            <a:r>
              <a:rPr lang="en-US" sz="1800">
                <a:solidFill>
                  <a:srgbClr val="595959"/>
                </a:solidFill>
              </a:rPr>
              <a:t>do mesmo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junto a cada um dos elementos da lista, explicitamente armazenamos o endereço para o próximo elemento da lista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646920" y="2912760"/>
            <a:ext cx="792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8"/>
          <p:cNvGrpSpPr/>
          <p:nvPr/>
        </p:nvGrpSpPr>
        <p:grpSpPr>
          <a:xfrm>
            <a:off x="1896120" y="3028680"/>
            <a:ext cx="1587600" cy="572400"/>
            <a:chOff x="1896120" y="3028680"/>
            <a:chExt cx="1587600" cy="572400"/>
          </a:xfrm>
        </p:grpSpPr>
        <p:sp>
          <p:nvSpPr>
            <p:cNvPr id="123" name="Google Shape;123;p28"/>
            <p:cNvSpPr/>
            <p:nvPr/>
          </p:nvSpPr>
          <p:spPr>
            <a:xfrm>
              <a:off x="2962080" y="30286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008440" y="32655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1896120" y="302868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2932200" y="32655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8"/>
          <p:cNvGrpSpPr/>
          <p:nvPr/>
        </p:nvGrpSpPr>
        <p:grpSpPr>
          <a:xfrm>
            <a:off x="4125960" y="3028680"/>
            <a:ext cx="1587240" cy="572400"/>
            <a:chOff x="4125960" y="3028680"/>
            <a:chExt cx="1587240" cy="572400"/>
          </a:xfrm>
        </p:grpSpPr>
        <p:sp>
          <p:nvSpPr>
            <p:cNvPr id="128" name="Google Shape;128;p28"/>
            <p:cNvSpPr/>
            <p:nvPr/>
          </p:nvSpPr>
          <p:spPr>
            <a:xfrm>
              <a:off x="5191920" y="30286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4238280" y="32655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4125960" y="302868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5161680" y="32655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8"/>
          <p:cNvGrpSpPr/>
          <p:nvPr/>
        </p:nvGrpSpPr>
        <p:grpSpPr>
          <a:xfrm>
            <a:off x="6149160" y="3506760"/>
            <a:ext cx="1587600" cy="572040"/>
            <a:chOff x="6149160" y="3506760"/>
            <a:chExt cx="1587600" cy="572040"/>
          </a:xfrm>
        </p:grpSpPr>
        <p:sp>
          <p:nvSpPr>
            <p:cNvPr id="133" name="Google Shape;133;p28"/>
            <p:cNvSpPr/>
            <p:nvPr/>
          </p:nvSpPr>
          <p:spPr>
            <a:xfrm>
              <a:off x="7215120" y="350676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6261840" y="374328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6149160" y="350676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185240" y="374328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8"/>
          <p:cNvSpPr/>
          <p:nvPr/>
        </p:nvSpPr>
        <p:spPr>
          <a:xfrm>
            <a:off x="3416400" y="3175200"/>
            <a:ext cx="7092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8" name="Google Shape;138;p28"/>
          <p:cNvSpPr/>
          <p:nvPr/>
        </p:nvSpPr>
        <p:spPr>
          <a:xfrm>
            <a:off x="5625360" y="3241080"/>
            <a:ext cx="523440" cy="41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9" name="Google Shape;139;p28"/>
          <p:cNvSpPr/>
          <p:nvPr/>
        </p:nvSpPr>
        <p:spPr>
          <a:xfrm>
            <a:off x="1439280" y="3080880"/>
            <a:ext cx="456480" cy="9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0" name="Google Shape;140;p28"/>
          <p:cNvSpPr/>
          <p:nvPr/>
        </p:nvSpPr>
        <p:spPr>
          <a:xfrm>
            <a:off x="7669440" y="3652920"/>
            <a:ext cx="614880" cy="195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448550" y="1017722"/>
            <a:ext cx="8520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6"/>
          <p:cNvSpPr/>
          <p:nvPr/>
        </p:nvSpPr>
        <p:spPr>
          <a:xfrm>
            <a:off x="132120" y="219528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6"/>
          <p:cNvSpPr/>
          <p:nvPr/>
        </p:nvSpPr>
        <p:spPr>
          <a:xfrm>
            <a:off x="5388120" y="240984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46"/>
          <p:cNvGrpSpPr/>
          <p:nvPr/>
        </p:nvGrpSpPr>
        <p:grpSpPr>
          <a:xfrm>
            <a:off x="6700320" y="2896200"/>
            <a:ext cx="1697040" cy="357960"/>
            <a:chOff x="6700320" y="2896200"/>
            <a:chExt cx="1697040" cy="357960"/>
          </a:xfrm>
        </p:grpSpPr>
        <p:sp>
          <p:nvSpPr>
            <p:cNvPr id="744" name="Google Shape;744;p46"/>
            <p:cNvSpPr/>
            <p:nvPr/>
          </p:nvSpPr>
          <p:spPr>
            <a:xfrm>
              <a:off x="79412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7158600" y="304416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7182720" y="289620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91496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7856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0032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46"/>
          <p:cNvSpPr/>
          <p:nvPr/>
        </p:nvSpPr>
        <p:spPr>
          <a:xfrm flipH="1">
            <a:off x="8124102" y="2990827"/>
            <a:ext cx="161298" cy="8380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751" name="Google Shape;751;p46"/>
          <p:cNvSpPr/>
          <p:nvPr/>
        </p:nvSpPr>
        <p:spPr>
          <a:xfrm flipH="1">
            <a:off x="6374160" y="296784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2" name="Google Shape;752;p46"/>
          <p:cNvSpPr/>
          <p:nvPr/>
        </p:nvSpPr>
        <p:spPr>
          <a:xfrm>
            <a:off x="8321820" y="3157270"/>
            <a:ext cx="758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6"/>
          <p:cNvSpPr/>
          <p:nvPr/>
        </p:nvSpPr>
        <p:spPr>
          <a:xfrm>
            <a:off x="5711040" y="2778120"/>
            <a:ext cx="40338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4" name="Google Shape;754;p46"/>
          <p:cNvSpPr/>
          <p:nvPr/>
        </p:nvSpPr>
        <p:spPr>
          <a:xfrm flipH="1">
            <a:off x="8397368" y="3420850"/>
            <a:ext cx="197532" cy="433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755" name="Google Shape;755;p46"/>
          <p:cNvGrpSpPr/>
          <p:nvPr/>
        </p:nvGrpSpPr>
        <p:grpSpPr>
          <a:xfrm>
            <a:off x="4889880" y="3280680"/>
            <a:ext cx="1697040" cy="357960"/>
            <a:chOff x="4889880" y="3280680"/>
            <a:chExt cx="1697040" cy="357960"/>
          </a:xfrm>
        </p:grpSpPr>
        <p:sp>
          <p:nvSpPr>
            <p:cNvPr id="756" name="Google Shape;756;p46"/>
            <p:cNvSpPr/>
            <p:nvPr/>
          </p:nvSpPr>
          <p:spPr>
            <a:xfrm>
              <a:off x="61308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5348160" y="34286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5372280" y="328068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610452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49752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488988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46"/>
          <p:cNvSpPr/>
          <p:nvPr/>
        </p:nvSpPr>
        <p:spPr>
          <a:xfrm>
            <a:off x="6788880" y="463356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6"/>
          <p:cNvSpPr/>
          <p:nvPr/>
        </p:nvSpPr>
        <p:spPr>
          <a:xfrm flipH="1" rot="10800000">
            <a:off x="7147150" y="4337133"/>
            <a:ext cx="629154" cy="488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64" name="Google Shape;764;p46"/>
          <p:cNvSpPr/>
          <p:nvPr/>
        </p:nvSpPr>
        <p:spPr>
          <a:xfrm flipH="1">
            <a:off x="4572000" y="335160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765" name="Google Shape;765;p46"/>
          <p:cNvGrpSpPr/>
          <p:nvPr/>
        </p:nvGrpSpPr>
        <p:grpSpPr>
          <a:xfrm>
            <a:off x="7151040" y="3921120"/>
            <a:ext cx="1697400" cy="358320"/>
            <a:chOff x="7151040" y="3921120"/>
            <a:chExt cx="1697400" cy="358320"/>
          </a:xfrm>
        </p:grpSpPr>
        <p:sp>
          <p:nvSpPr>
            <p:cNvPr id="766" name="Google Shape;766;p46"/>
            <p:cNvSpPr/>
            <p:nvPr/>
          </p:nvSpPr>
          <p:spPr>
            <a:xfrm>
              <a:off x="83923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7609680" y="40694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7633800" y="392112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8366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72367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7151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46"/>
          <p:cNvSpPr/>
          <p:nvPr/>
        </p:nvSpPr>
        <p:spPr>
          <a:xfrm>
            <a:off x="8736120" y="4016160"/>
            <a:ext cx="281178" cy="337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773" name="Google Shape;773;p46"/>
          <p:cNvSpPr/>
          <p:nvPr/>
        </p:nvSpPr>
        <p:spPr>
          <a:xfrm rot="10800000">
            <a:off x="7324307" y="3326727"/>
            <a:ext cx="103842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74" name="Google Shape;774;p46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6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6"/>
          <p:cNvSpPr/>
          <p:nvPr/>
        </p:nvSpPr>
        <p:spPr>
          <a:xfrm>
            <a:off x="7152480" y="2393040"/>
            <a:ext cx="7902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Google Shape;777;p46"/>
          <p:cNvCxnSpPr>
            <a:stCxn id="776" idx="2"/>
            <a:endCxn id="746" idx="0"/>
          </p:cNvCxnSpPr>
          <p:nvPr/>
        </p:nvCxnSpPr>
        <p:spPr>
          <a:xfrm>
            <a:off x="7547580" y="2603040"/>
            <a:ext cx="144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7"/>
          <p:cNvSpPr txBox="1"/>
          <p:nvPr/>
        </p:nvSpPr>
        <p:spPr>
          <a:xfrm>
            <a:off x="448550" y="1017722"/>
            <a:ext cx="8520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7"/>
          <p:cNvSpPr/>
          <p:nvPr/>
        </p:nvSpPr>
        <p:spPr>
          <a:xfrm>
            <a:off x="132120" y="219528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7"/>
          <p:cNvSpPr/>
          <p:nvPr/>
        </p:nvSpPr>
        <p:spPr>
          <a:xfrm>
            <a:off x="392040" y="2639160"/>
            <a:ext cx="3712320" cy="45648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7"/>
          <p:cNvSpPr/>
          <p:nvPr/>
        </p:nvSpPr>
        <p:spPr>
          <a:xfrm>
            <a:off x="5388120" y="240984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47"/>
          <p:cNvGrpSpPr/>
          <p:nvPr/>
        </p:nvGrpSpPr>
        <p:grpSpPr>
          <a:xfrm>
            <a:off x="6700320" y="2896200"/>
            <a:ext cx="1697040" cy="357960"/>
            <a:chOff x="6700320" y="2896200"/>
            <a:chExt cx="1697040" cy="357960"/>
          </a:xfrm>
        </p:grpSpPr>
        <p:sp>
          <p:nvSpPr>
            <p:cNvPr id="788" name="Google Shape;788;p47"/>
            <p:cNvSpPr/>
            <p:nvPr/>
          </p:nvSpPr>
          <p:spPr>
            <a:xfrm>
              <a:off x="79412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7158600" y="304416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182720" y="289620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791496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7856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670032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47"/>
          <p:cNvSpPr/>
          <p:nvPr/>
        </p:nvSpPr>
        <p:spPr>
          <a:xfrm flipH="1">
            <a:off x="8124102" y="2990827"/>
            <a:ext cx="161298" cy="8380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795" name="Google Shape;795;p47"/>
          <p:cNvSpPr/>
          <p:nvPr/>
        </p:nvSpPr>
        <p:spPr>
          <a:xfrm flipH="1">
            <a:off x="6374160" y="296784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96" name="Google Shape;796;p47"/>
          <p:cNvSpPr/>
          <p:nvPr/>
        </p:nvSpPr>
        <p:spPr>
          <a:xfrm>
            <a:off x="8321820" y="3157270"/>
            <a:ext cx="758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7"/>
          <p:cNvSpPr/>
          <p:nvPr/>
        </p:nvSpPr>
        <p:spPr>
          <a:xfrm>
            <a:off x="5711040" y="2778120"/>
            <a:ext cx="40338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98" name="Google Shape;798;p47"/>
          <p:cNvSpPr/>
          <p:nvPr/>
        </p:nvSpPr>
        <p:spPr>
          <a:xfrm flipH="1">
            <a:off x="8397368" y="3420850"/>
            <a:ext cx="197532" cy="433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799" name="Google Shape;799;p47"/>
          <p:cNvGrpSpPr/>
          <p:nvPr/>
        </p:nvGrpSpPr>
        <p:grpSpPr>
          <a:xfrm>
            <a:off x="4889880" y="3280680"/>
            <a:ext cx="1697040" cy="357960"/>
            <a:chOff x="4889880" y="3280680"/>
            <a:chExt cx="1697040" cy="357960"/>
          </a:xfrm>
        </p:grpSpPr>
        <p:sp>
          <p:nvSpPr>
            <p:cNvPr id="800" name="Google Shape;800;p47"/>
            <p:cNvSpPr/>
            <p:nvPr/>
          </p:nvSpPr>
          <p:spPr>
            <a:xfrm>
              <a:off x="61308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348160" y="34286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5372280" y="328068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610452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9752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488988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47"/>
          <p:cNvSpPr/>
          <p:nvPr/>
        </p:nvSpPr>
        <p:spPr>
          <a:xfrm>
            <a:off x="6788880" y="463356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7"/>
          <p:cNvSpPr/>
          <p:nvPr/>
        </p:nvSpPr>
        <p:spPr>
          <a:xfrm flipH="1" rot="10800000">
            <a:off x="7147150" y="4337133"/>
            <a:ext cx="629154" cy="488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08" name="Google Shape;808;p47"/>
          <p:cNvSpPr/>
          <p:nvPr/>
        </p:nvSpPr>
        <p:spPr>
          <a:xfrm flipH="1">
            <a:off x="4572000" y="335160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809" name="Google Shape;809;p47"/>
          <p:cNvGrpSpPr/>
          <p:nvPr/>
        </p:nvGrpSpPr>
        <p:grpSpPr>
          <a:xfrm>
            <a:off x="7151040" y="3921120"/>
            <a:ext cx="1697400" cy="358320"/>
            <a:chOff x="7151040" y="3921120"/>
            <a:chExt cx="1697400" cy="358320"/>
          </a:xfrm>
        </p:grpSpPr>
        <p:sp>
          <p:nvSpPr>
            <p:cNvPr id="810" name="Google Shape;810;p47"/>
            <p:cNvSpPr/>
            <p:nvPr/>
          </p:nvSpPr>
          <p:spPr>
            <a:xfrm>
              <a:off x="83923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7609680" y="40694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7633800" y="392112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8366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2367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7151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47"/>
          <p:cNvSpPr/>
          <p:nvPr/>
        </p:nvSpPr>
        <p:spPr>
          <a:xfrm>
            <a:off x="8736120" y="4016160"/>
            <a:ext cx="281178" cy="337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817" name="Google Shape;817;p47"/>
          <p:cNvSpPr/>
          <p:nvPr/>
        </p:nvSpPr>
        <p:spPr>
          <a:xfrm rot="10800000">
            <a:off x="7324307" y="3326727"/>
            <a:ext cx="103842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18" name="Google Shape;818;p47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7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7"/>
          <p:cNvSpPr/>
          <p:nvPr/>
        </p:nvSpPr>
        <p:spPr>
          <a:xfrm>
            <a:off x="7152480" y="2393040"/>
            <a:ext cx="7902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47"/>
          <p:cNvCxnSpPr>
            <a:stCxn id="820" idx="2"/>
          </p:cNvCxnSpPr>
          <p:nvPr/>
        </p:nvCxnSpPr>
        <p:spPr>
          <a:xfrm>
            <a:off x="7547580" y="2603040"/>
            <a:ext cx="144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8"/>
          <p:cNvSpPr txBox="1"/>
          <p:nvPr/>
        </p:nvSpPr>
        <p:spPr>
          <a:xfrm>
            <a:off x="448550" y="1017722"/>
            <a:ext cx="85200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adicionar mais um, onde adiciono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Fim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8"/>
          <p:cNvSpPr/>
          <p:nvPr/>
        </p:nvSpPr>
        <p:spPr>
          <a:xfrm>
            <a:off x="132120" y="219528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8"/>
          <p:cNvSpPr/>
          <p:nvPr/>
        </p:nvSpPr>
        <p:spPr>
          <a:xfrm>
            <a:off x="392040" y="2639160"/>
            <a:ext cx="3712320" cy="45648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1714680" y="1501920"/>
            <a:ext cx="2302200" cy="117612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magia() não é uma função real, estamos usando para ilustrar que sabemos qual a posição correta.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8"/>
          <p:cNvSpPr/>
          <p:nvPr/>
        </p:nvSpPr>
        <p:spPr>
          <a:xfrm>
            <a:off x="5388120" y="240984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48"/>
          <p:cNvGrpSpPr/>
          <p:nvPr/>
        </p:nvGrpSpPr>
        <p:grpSpPr>
          <a:xfrm>
            <a:off x="6700320" y="2896200"/>
            <a:ext cx="1697040" cy="357960"/>
            <a:chOff x="6700320" y="2896200"/>
            <a:chExt cx="1697040" cy="357960"/>
          </a:xfrm>
        </p:grpSpPr>
        <p:sp>
          <p:nvSpPr>
            <p:cNvPr id="833" name="Google Shape;833;p48"/>
            <p:cNvSpPr/>
            <p:nvPr/>
          </p:nvSpPr>
          <p:spPr>
            <a:xfrm>
              <a:off x="79412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7158600" y="304416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182720" y="289620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791496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785640" y="289620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700320" y="304416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9" name="Google Shape;839;p48"/>
          <p:cNvSpPr/>
          <p:nvPr/>
        </p:nvSpPr>
        <p:spPr>
          <a:xfrm flipH="1">
            <a:off x="8124102" y="2990827"/>
            <a:ext cx="161298" cy="8380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40" name="Google Shape;840;p48"/>
          <p:cNvSpPr/>
          <p:nvPr/>
        </p:nvSpPr>
        <p:spPr>
          <a:xfrm flipH="1">
            <a:off x="6374160" y="296784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41" name="Google Shape;841;p48"/>
          <p:cNvSpPr/>
          <p:nvPr/>
        </p:nvSpPr>
        <p:spPr>
          <a:xfrm>
            <a:off x="8321820" y="3157270"/>
            <a:ext cx="758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8"/>
          <p:cNvSpPr/>
          <p:nvPr/>
        </p:nvSpPr>
        <p:spPr>
          <a:xfrm>
            <a:off x="5711040" y="2778120"/>
            <a:ext cx="40338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43" name="Google Shape;843;p48"/>
          <p:cNvSpPr/>
          <p:nvPr/>
        </p:nvSpPr>
        <p:spPr>
          <a:xfrm flipH="1">
            <a:off x="8397368" y="3420850"/>
            <a:ext cx="197532" cy="433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844" name="Google Shape;844;p48"/>
          <p:cNvGrpSpPr/>
          <p:nvPr/>
        </p:nvGrpSpPr>
        <p:grpSpPr>
          <a:xfrm>
            <a:off x="4889880" y="3280680"/>
            <a:ext cx="1697040" cy="357960"/>
            <a:chOff x="4889880" y="3280680"/>
            <a:chExt cx="1697040" cy="357960"/>
          </a:xfrm>
        </p:grpSpPr>
        <p:sp>
          <p:nvSpPr>
            <p:cNvPr id="845" name="Google Shape;845;p48"/>
            <p:cNvSpPr/>
            <p:nvPr/>
          </p:nvSpPr>
          <p:spPr>
            <a:xfrm>
              <a:off x="61308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5348160" y="34286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5372280" y="328068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610452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975200" y="328068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889880" y="34286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48"/>
          <p:cNvSpPr/>
          <p:nvPr/>
        </p:nvSpPr>
        <p:spPr>
          <a:xfrm>
            <a:off x="6788880" y="463356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8"/>
          <p:cNvSpPr/>
          <p:nvPr/>
        </p:nvSpPr>
        <p:spPr>
          <a:xfrm flipH="1" rot="10800000">
            <a:off x="7147150" y="4337133"/>
            <a:ext cx="629154" cy="488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53" name="Google Shape;853;p48"/>
          <p:cNvSpPr/>
          <p:nvPr/>
        </p:nvSpPr>
        <p:spPr>
          <a:xfrm flipH="1">
            <a:off x="4572000" y="3351600"/>
            <a:ext cx="414720" cy="216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854" name="Google Shape;854;p48"/>
          <p:cNvGrpSpPr/>
          <p:nvPr/>
        </p:nvGrpSpPr>
        <p:grpSpPr>
          <a:xfrm>
            <a:off x="7151040" y="3921120"/>
            <a:ext cx="1697400" cy="358320"/>
            <a:chOff x="7151040" y="3921120"/>
            <a:chExt cx="1697400" cy="358320"/>
          </a:xfrm>
        </p:grpSpPr>
        <p:sp>
          <p:nvSpPr>
            <p:cNvPr id="855" name="Google Shape;855;p48"/>
            <p:cNvSpPr/>
            <p:nvPr/>
          </p:nvSpPr>
          <p:spPr>
            <a:xfrm>
              <a:off x="83923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7609680" y="4069440"/>
              <a:ext cx="7902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7633800" y="3921120"/>
              <a:ext cx="758400" cy="183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8366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7236720" y="3921120"/>
              <a:ext cx="396600" cy="183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151040" y="4069440"/>
              <a:ext cx="482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8736120" y="4016160"/>
            <a:ext cx="281178" cy="337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862" name="Google Shape;862;p48"/>
          <p:cNvSpPr/>
          <p:nvPr/>
        </p:nvSpPr>
        <p:spPr>
          <a:xfrm rot="10800000">
            <a:off x="7324307" y="3326727"/>
            <a:ext cx="103842" cy="50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63" name="Google Shape;863;p48"/>
          <p:cNvSpPr/>
          <p:nvPr/>
        </p:nvSpPr>
        <p:spPr>
          <a:xfrm>
            <a:off x="5550120" y="112680"/>
            <a:ext cx="3530100" cy="153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8"/>
          <p:cNvSpPr/>
          <p:nvPr/>
        </p:nvSpPr>
        <p:spPr>
          <a:xfrm>
            <a:off x="5493960" y="62640"/>
            <a:ext cx="3649800" cy="1639200"/>
          </a:xfrm>
          <a:prstGeom prst="rect">
            <a:avLst/>
          </a:prstGeom>
          <a:solidFill>
            <a:srgbClr val="FFFFFF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7152480" y="2393040"/>
            <a:ext cx="7902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48"/>
          <p:cNvCxnSpPr>
            <a:stCxn id="865" idx="2"/>
          </p:cNvCxnSpPr>
          <p:nvPr/>
        </p:nvCxnSpPr>
        <p:spPr>
          <a:xfrm>
            <a:off x="7547580" y="2603040"/>
            <a:ext cx="144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9"/>
          <p:cNvSpPr/>
          <p:nvPr/>
        </p:nvSpPr>
        <p:spPr>
          <a:xfrm>
            <a:off x="2406960" y="2276280"/>
            <a:ext cx="1936440" cy="101448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9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49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875" name="Google Shape;875;p49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49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82" name="Google Shape;882;p49"/>
          <p:cNvSpPr/>
          <p:nvPr/>
        </p:nvSpPr>
        <p:spPr>
          <a:xfrm rot="10800000">
            <a:off x="2176200" y="2676960"/>
            <a:ext cx="504360" cy="24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83" name="Google Shape;883;p49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9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85" name="Google Shape;885;p49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86" name="Google Shape;886;p49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49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888" name="Google Shape;888;p49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49"/>
          <p:cNvSpPr/>
          <p:nvPr/>
        </p:nvSpPr>
        <p:spPr>
          <a:xfrm>
            <a:off x="1564200" y="47149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9"/>
          <p:cNvSpPr/>
          <p:nvPr/>
        </p:nvSpPr>
        <p:spPr>
          <a:xfrm flipH="1" rot="10800000">
            <a:off x="1791480" y="4390658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96" name="Google Shape;896;p49"/>
          <p:cNvSpPr/>
          <p:nvPr/>
        </p:nvSpPr>
        <p:spPr>
          <a:xfrm>
            <a:off x="2039760" y="2495880"/>
            <a:ext cx="619200" cy="269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97" name="Google Shape;897;p49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898" name="Google Shape;898;p49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899" name="Google Shape;899;p49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900" name="Google Shape;900;p49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9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9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9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9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9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6" name="Google Shape;906;p49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907" name="Google Shape;907;p49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908" name="Google Shape;908;p49"/>
          <p:cNvGrpSpPr/>
          <p:nvPr/>
        </p:nvGrpSpPr>
        <p:grpSpPr>
          <a:xfrm>
            <a:off x="1301400" y="3992040"/>
            <a:ext cx="2133360" cy="357840"/>
            <a:chOff x="1301400" y="3992040"/>
            <a:chExt cx="2133360" cy="357840"/>
          </a:xfrm>
        </p:grpSpPr>
        <p:grpSp>
          <p:nvGrpSpPr>
            <p:cNvPr id="909" name="Google Shape;909;p49"/>
            <p:cNvGrpSpPr/>
            <p:nvPr/>
          </p:nvGrpSpPr>
          <p:grpSpPr>
            <a:xfrm>
              <a:off x="1609200" y="3992040"/>
              <a:ext cx="1697400" cy="357840"/>
              <a:chOff x="1609200" y="3992040"/>
              <a:chExt cx="1697400" cy="357840"/>
            </a:xfrm>
          </p:grpSpPr>
          <p:sp>
            <p:nvSpPr>
              <p:cNvPr id="910" name="Google Shape;910;p49"/>
              <p:cNvSpPr/>
              <p:nvPr/>
            </p:nvSpPr>
            <p:spPr>
              <a:xfrm>
                <a:off x="2850480" y="39920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9"/>
              <p:cNvSpPr/>
              <p:nvPr/>
            </p:nvSpPr>
            <p:spPr>
              <a:xfrm>
                <a:off x="2067840" y="414000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9"/>
              <p:cNvSpPr/>
              <p:nvPr/>
            </p:nvSpPr>
            <p:spPr>
              <a:xfrm>
                <a:off x="2091960" y="399204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9"/>
              <p:cNvSpPr/>
              <p:nvPr/>
            </p:nvSpPr>
            <p:spPr>
              <a:xfrm>
                <a:off x="2824200" y="414000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9"/>
              <p:cNvSpPr/>
              <p:nvPr/>
            </p:nvSpPr>
            <p:spPr>
              <a:xfrm>
                <a:off x="1694880" y="39920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9"/>
              <p:cNvSpPr/>
              <p:nvPr/>
            </p:nvSpPr>
            <p:spPr>
              <a:xfrm>
                <a:off x="1609200" y="414000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6" name="Google Shape;916;p49"/>
            <p:cNvSpPr/>
            <p:nvPr/>
          </p:nvSpPr>
          <p:spPr>
            <a:xfrm>
              <a:off x="3138120" y="4092840"/>
              <a:ext cx="296640" cy="186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917" name="Google Shape;917;p49"/>
            <p:cNvSpPr/>
            <p:nvPr/>
          </p:nvSpPr>
          <p:spPr>
            <a:xfrm flipH="1">
              <a:off x="1301400" y="4056480"/>
              <a:ext cx="414720" cy="123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diamond"/>
            </a:ln>
          </p:spPr>
        </p:sp>
      </p:grpSp>
      <p:sp>
        <p:nvSpPr>
          <p:cNvPr id="918" name="Google Shape;918;p49"/>
          <p:cNvSpPr/>
          <p:nvPr/>
        </p:nvSpPr>
        <p:spPr>
          <a:xfrm>
            <a:off x="2751840" y="2275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9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20" name="Google Shape;920;p49"/>
          <p:cNvSpPr/>
          <p:nvPr/>
        </p:nvSpPr>
        <p:spPr>
          <a:xfrm>
            <a:off x="5281200" y="470160"/>
            <a:ext cx="3685320" cy="43668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0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7" name="Google Shape;927;p50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928" name="Google Shape;928;p50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50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35" name="Google Shape;935;p50"/>
          <p:cNvSpPr/>
          <p:nvPr/>
        </p:nvSpPr>
        <p:spPr>
          <a:xfrm rot="10800000">
            <a:off x="2176200" y="2676960"/>
            <a:ext cx="504360" cy="24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36" name="Google Shape;936;p50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0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38" name="Google Shape;938;p50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39" name="Google Shape;939;p50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50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941" name="Google Shape;941;p50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50"/>
          <p:cNvSpPr/>
          <p:nvPr/>
        </p:nvSpPr>
        <p:spPr>
          <a:xfrm>
            <a:off x="1564200" y="471492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50"/>
          <p:cNvSpPr/>
          <p:nvPr/>
        </p:nvSpPr>
        <p:spPr>
          <a:xfrm flipH="1" rot="10800000">
            <a:off x="1955880" y="4439533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49" name="Google Shape;949;p50"/>
          <p:cNvSpPr/>
          <p:nvPr/>
        </p:nvSpPr>
        <p:spPr>
          <a:xfrm>
            <a:off x="2039760" y="2495880"/>
            <a:ext cx="619200" cy="269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50" name="Google Shape;950;p50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951" name="Google Shape;951;p50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952" name="Google Shape;952;p50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953" name="Google Shape;953;p50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0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0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0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50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0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9" name="Google Shape;959;p50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960" name="Google Shape;960;p50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961" name="Google Shape;961;p50"/>
          <p:cNvGrpSpPr/>
          <p:nvPr/>
        </p:nvGrpSpPr>
        <p:grpSpPr>
          <a:xfrm>
            <a:off x="1609200" y="3992040"/>
            <a:ext cx="1697400" cy="357840"/>
            <a:chOff x="1609200" y="3992040"/>
            <a:chExt cx="1697400" cy="357840"/>
          </a:xfrm>
        </p:grpSpPr>
        <p:sp>
          <p:nvSpPr>
            <p:cNvPr id="962" name="Google Shape;962;p50"/>
            <p:cNvSpPr/>
            <p:nvPr/>
          </p:nvSpPr>
          <p:spPr>
            <a:xfrm>
              <a:off x="28504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2067840" y="4140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2091960" y="3992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2824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16948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609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8" name="Google Shape;968;p50"/>
          <p:cNvSpPr/>
          <p:nvPr/>
        </p:nvSpPr>
        <p:spPr>
          <a:xfrm flipH="1" rot="10800000">
            <a:off x="3198965" y="3237465"/>
            <a:ext cx="252720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69" name="Google Shape;969;p50"/>
          <p:cNvSpPr/>
          <p:nvPr/>
        </p:nvSpPr>
        <p:spPr>
          <a:xfrm flipH="1">
            <a:off x="1301400" y="4056480"/>
            <a:ext cx="414720" cy="123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970" name="Google Shape;970;p50"/>
          <p:cNvSpPr/>
          <p:nvPr/>
        </p:nvSpPr>
        <p:spPr>
          <a:xfrm>
            <a:off x="2715840" y="2275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0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72" name="Google Shape;972;p50"/>
          <p:cNvSpPr/>
          <p:nvPr/>
        </p:nvSpPr>
        <p:spPr>
          <a:xfrm>
            <a:off x="5306400" y="2034000"/>
            <a:ext cx="2070720" cy="136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1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9" name="Google Shape;979;p51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980" name="Google Shape;980;p51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51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87" name="Google Shape;987;p51"/>
          <p:cNvSpPr/>
          <p:nvPr/>
        </p:nvSpPr>
        <p:spPr>
          <a:xfrm rot="10800000">
            <a:off x="2176200" y="2676960"/>
            <a:ext cx="504360" cy="24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88" name="Google Shape;988;p51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1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90" name="Google Shape;990;p51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91" name="Google Shape;991;p51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51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993" name="Google Shape;993;p51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51"/>
          <p:cNvSpPr/>
          <p:nvPr/>
        </p:nvSpPr>
        <p:spPr>
          <a:xfrm>
            <a:off x="1564200" y="47149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1"/>
          <p:cNvSpPr/>
          <p:nvPr/>
        </p:nvSpPr>
        <p:spPr>
          <a:xfrm flipH="1" rot="10800000">
            <a:off x="1907555" y="4396758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01" name="Google Shape;1001;p51"/>
          <p:cNvSpPr/>
          <p:nvPr/>
        </p:nvSpPr>
        <p:spPr>
          <a:xfrm>
            <a:off x="2039760" y="2495880"/>
            <a:ext cx="619200" cy="269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02" name="Google Shape;1002;p51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1003" name="Google Shape;1003;p51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1004" name="Google Shape;1004;p51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1005" name="Google Shape;1005;p51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1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1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51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51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1" name="Google Shape;1011;p51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1012" name="Google Shape;1012;p51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1013" name="Google Shape;1013;p51"/>
          <p:cNvGrpSpPr/>
          <p:nvPr/>
        </p:nvGrpSpPr>
        <p:grpSpPr>
          <a:xfrm>
            <a:off x="1609200" y="3992040"/>
            <a:ext cx="1697400" cy="357840"/>
            <a:chOff x="1609200" y="3992040"/>
            <a:chExt cx="1697400" cy="357840"/>
          </a:xfrm>
        </p:grpSpPr>
        <p:sp>
          <p:nvSpPr>
            <p:cNvPr id="1014" name="Google Shape;1014;p51"/>
            <p:cNvSpPr/>
            <p:nvPr/>
          </p:nvSpPr>
          <p:spPr>
            <a:xfrm>
              <a:off x="28504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2067840" y="4140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2091960" y="3992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2824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16948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1609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0" name="Google Shape;1020;p51"/>
          <p:cNvSpPr/>
          <p:nvPr/>
        </p:nvSpPr>
        <p:spPr>
          <a:xfrm flipH="1" rot="10800000">
            <a:off x="2998340" y="3157915"/>
            <a:ext cx="252720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21" name="Google Shape;1021;p51"/>
          <p:cNvSpPr/>
          <p:nvPr/>
        </p:nvSpPr>
        <p:spPr>
          <a:xfrm flipH="1">
            <a:off x="1301400" y="4056480"/>
            <a:ext cx="414720" cy="123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022" name="Google Shape;1022;p51"/>
          <p:cNvSpPr/>
          <p:nvPr/>
        </p:nvSpPr>
        <p:spPr>
          <a:xfrm>
            <a:off x="2751840" y="2239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1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24" name="Google Shape;1024;p51"/>
          <p:cNvSpPr/>
          <p:nvPr/>
        </p:nvSpPr>
        <p:spPr>
          <a:xfrm>
            <a:off x="5306400" y="2186280"/>
            <a:ext cx="2738880" cy="136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2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Google Shape;1031;p52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1032" name="Google Shape;1032;p52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52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39" name="Google Shape;1039;p52"/>
          <p:cNvSpPr/>
          <p:nvPr/>
        </p:nvSpPr>
        <p:spPr>
          <a:xfrm rot="10800000">
            <a:off x="2176200" y="2676960"/>
            <a:ext cx="504360" cy="24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40" name="Google Shape;1040;p52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52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42" name="Google Shape;1042;p52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43" name="Google Shape;1043;p52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4" name="Google Shape;1044;p52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1045" name="Google Shape;1045;p52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52"/>
          <p:cNvSpPr/>
          <p:nvPr/>
        </p:nvSpPr>
        <p:spPr>
          <a:xfrm>
            <a:off x="1564200" y="471492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2"/>
          <p:cNvSpPr/>
          <p:nvPr/>
        </p:nvSpPr>
        <p:spPr>
          <a:xfrm flipH="1" rot="10800000">
            <a:off x="1834255" y="4390658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53" name="Google Shape;1053;p52"/>
          <p:cNvSpPr/>
          <p:nvPr/>
        </p:nvSpPr>
        <p:spPr>
          <a:xfrm>
            <a:off x="2039760" y="2495880"/>
            <a:ext cx="619200" cy="269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54" name="Google Shape;1054;p52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1055" name="Google Shape;1055;p52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1056" name="Google Shape;1056;p52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1057" name="Google Shape;1057;p52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52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2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52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52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52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3" name="Google Shape;1063;p52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1064" name="Google Shape;1064;p52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1065" name="Google Shape;1065;p52"/>
          <p:cNvGrpSpPr/>
          <p:nvPr/>
        </p:nvGrpSpPr>
        <p:grpSpPr>
          <a:xfrm>
            <a:off x="1609200" y="3992040"/>
            <a:ext cx="1697400" cy="357840"/>
            <a:chOff x="1609200" y="3992040"/>
            <a:chExt cx="1697400" cy="357840"/>
          </a:xfrm>
        </p:grpSpPr>
        <p:sp>
          <p:nvSpPr>
            <p:cNvPr id="1066" name="Google Shape;1066;p52"/>
            <p:cNvSpPr/>
            <p:nvPr/>
          </p:nvSpPr>
          <p:spPr>
            <a:xfrm>
              <a:off x="28504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2067840" y="4140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2091960" y="3992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2824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6948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09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2" name="Google Shape;1072;p52"/>
          <p:cNvSpPr/>
          <p:nvPr/>
        </p:nvSpPr>
        <p:spPr>
          <a:xfrm flipH="1" rot="10800000">
            <a:off x="3053890" y="3180777"/>
            <a:ext cx="252720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73" name="Google Shape;1073;p52"/>
          <p:cNvSpPr/>
          <p:nvPr/>
        </p:nvSpPr>
        <p:spPr>
          <a:xfrm flipH="1">
            <a:off x="1301400" y="4056480"/>
            <a:ext cx="414720" cy="123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074" name="Google Shape;1074;p52"/>
          <p:cNvSpPr/>
          <p:nvPr/>
        </p:nvSpPr>
        <p:spPr>
          <a:xfrm>
            <a:off x="2751840" y="2239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76" name="Google Shape;1076;p52"/>
          <p:cNvSpPr/>
          <p:nvPr/>
        </p:nvSpPr>
        <p:spPr>
          <a:xfrm>
            <a:off x="5306400" y="2186280"/>
            <a:ext cx="2738880" cy="136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53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3" name="Google Shape;1083;p53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1084" name="Google Shape;1084;p53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3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3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3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3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3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53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91" name="Google Shape;1091;p53"/>
          <p:cNvSpPr/>
          <p:nvPr/>
        </p:nvSpPr>
        <p:spPr>
          <a:xfrm rot="10800000">
            <a:off x="2176200" y="2676960"/>
            <a:ext cx="504360" cy="24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92" name="Google Shape;1092;p53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3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94" name="Google Shape;1094;p53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95" name="Google Shape;1095;p53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p53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1097" name="Google Shape;1097;p53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3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3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3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53"/>
          <p:cNvSpPr/>
          <p:nvPr/>
        </p:nvSpPr>
        <p:spPr>
          <a:xfrm>
            <a:off x="1564200" y="47149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3"/>
          <p:cNvSpPr/>
          <p:nvPr/>
        </p:nvSpPr>
        <p:spPr>
          <a:xfrm flipH="1" rot="10800000">
            <a:off x="1870905" y="4349883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05" name="Google Shape;1105;p53"/>
          <p:cNvSpPr/>
          <p:nvPr/>
        </p:nvSpPr>
        <p:spPr>
          <a:xfrm flipH="1">
            <a:off x="1973116" y="2495847"/>
            <a:ext cx="66690" cy="13709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06" name="Google Shape;1106;p53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1107" name="Google Shape;1107;p53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1108" name="Google Shape;1108;p53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1109" name="Google Shape;1109;p53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3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5" name="Google Shape;1115;p53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1116" name="Google Shape;1116;p53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1117" name="Google Shape;1117;p53"/>
          <p:cNvGrpSpPr/>
          <p:nvPr/>
        </p:nvGrpSpPr>
        <p:grpSpPr>
          <a:xfrm>
            <a:off x="1609200" y="3992040"/>
            <a:ext cx="1697400" cy="357840"/>
            <a:chOff x="1609200" y="3992040"/>
            <a:chExt cx="1697400" cy="357840"/>
          </a:xfrm>
        </p:grpSpPr>
        <p:sp>
          <p:nvSpPr>
            <p:cNvPr id="1118" name="Google Shape;1118;p53"/>
            <p:cNvSpPr/>
            <p:nvPr/>
          </p:nvSpPr>
          <p:spPr>
            <a:xfrm>
              <a:off x="28504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2067840" y="4140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2091960" y="3992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2824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16948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1609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4" name="Google Shape;1124;p53"/>
          <p:cNvSpPr/>
          <p:nvPr/>
        </p:nvSpPr>
        <p:spPr>
          <a:xfrm flipH="1" rot="10800000">
            <a:off x="2986115" y="3180777"/>
            <a:ext cx="252720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25" name="Google Shape;1125;p53"/>
          <p:cNvSpPr/>
          <p:nvPr/>
        </p:nvSpPr>
        <p:spPr>
          <a:xfrm flipH="1">
            <a:off x="1548626" y="4056529"/>
            <a:ext cx="173124" cy="1340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126" name="Google Shape;1126;p53"/>
          <p:cNvSpPr/>
          <p:nvPr/>
        </p:nvSpPr>
        <p:spPr>
          <a:xfrm>
            <a:off x="2751840" y="2239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3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28" name="Google Shape;1128;p53"/>
          <p:cNvSpPr/>
          <p:nvPr/>
        </p:nvSpPr>
        <p:spPr>
          <a:xfrm>
            <a:off x="5306400" y="2186280"/>
            <a:ext cx="2738880" cy="136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4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54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1136" name="Google Shape;1136;p54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p54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43" name="Google Shape;1143;p54"/>
          <p:cNvSpPr/>
          <p:nvPr/>
        </p:nvSpPr>
        <p:spPr>
          <a:xfrm rot="10800000">
            <a:off x="2176200" y="2676960"/>
            <a:ext cx="504360" cy="24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44" name="Google Shape;1144;p54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4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46" name="Google Shape;1146;p54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47" name="Google Shape;1147;p54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8" name="Google Shape;1148;p54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1149" name="Google Shape;1149;p54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p54"/>
          <p:cNvSpPr/>
          <p:nvPr/>
        </p:nvSpPr>
        <p:spPr>
          <a:xfrm>
            <a:off x="1564200" y="47149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54"/>
          <p:cNvSpPr/>
          <p:nvPr/>
        </p:nvSpPr>
        <p:spPr>
          <a:xfrm flipH="1" rot="10800000">
            <a:off x="1889230" y="4402883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57" name="Google Shape;1157;p54"/>
          <p:cNvSpPr/>
          <p:nvPr/>
        </p:nvSpPr>
        <p:spPr>
          <a:xfrm flipH="1">
            <a:off x="1927440" y="2495880"/>
            <a:ext cx="112320" cy="1370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58" name="Google Shape;1158;p54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1159" name="Google Shape;1159;p54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1160" name="Google Shape;1160;p54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1161" name="Google Shape;1161;p54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4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54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4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54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4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7" name="Google Shape;1167;p54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1168" name="Google Shape;1168;p54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1169" name="Google Shape;1169;p54"/>
          <p:cNvGrpSpPr/>
          <p:nvPr/>
        </p:nvGrpSpPr>
        <p:grpSpPr>
          <a:xfrm>
            <a:off x="1609200" y="3995640"/>
            <a:ext cx="1697400" cy="357840"/>
            <a:chOff x="1609200" y="3992040"/>
            <a:chExt cx="1697400" cy="357840"/>
          </a:xfrm>
        </p:grpSpPr>
        <p:sp>
          <p:nvSpPr>
            <p:cNvPr id="1170" name="Google Shape;1170;p54"/>
            <p:cNvSpPr/>
            <p:nvPr/>
          </p:nvSpPr>
          <p:spPr>
            <a:xfrm>
              <a:off x="28504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2067840" y="4140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2091960" y="3992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2824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16948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1609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54"/>
          <p:cNvSpPr/>
          <p:nvPr/>
        </p:nvSpPr>
        <p:spPr>
          <a:xfrm flipH="1" rot="10800000">
            <a:off x="3053890" y="3237465"/>
            <a:ext cx="252720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77" name="Google Shape;1177;p54"/>
          <p:cNvSpPr/>
          <p:nvPr/>
        </p:nvSpPr>
        <p:spPr>
          <a:xfrm rot="10800000">
            <a:off x="1645920" y="2863800"/>
            <a:ext cx="70920" cy="119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78" name="Google Shape;1178;p54"/>
          <p:cNvSpPr/>
          <p:nvPr/>
        </p:nvSpPr>
        <p:spPr>
          <a:xfrm>
            <a:off x="2715840" y="2239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4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80" name="Google Shape;1180;p54"/>
          <p:cNvSpPr/>
          <p:nvPr/>
        </p:nvSpPr>
        <p:spPr>
          <a:xfrm>
            <a:off x="5306400" y="2338920"/>
            <a:ext cx="2738880" cy="136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5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7" name="Google Shape;1187;p55"/>
          <p:cNvGrpSpPr/>
          <p:nvPr/>
        </p:nvGrpSpPr>
        <p:grpSpPr>
          <a:xfrm>
            <a:off x="2502720" y="2812680"/>
            <a:ext cx="1697400" cy="358200"/>
            <a:chOff x="2502720" y="2812680"/>
            <a:chExt cx="1697400" cy="358200"/>
          </a:xfrm>
        </p:grpSpPr>
        <p:sp>
          <p:nvSpPr>
            <p:cNvPr id="1188" name="Google Shape;1188;p55"/>
            <p:cNvSpPr/>
            <p:nvPr/>
          </p:nvSpPr>
          <p:spPr>
            <a:xfrm>
              <a:off x="37440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2961000" y="2961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2985120" y="28126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3717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2588400" y="28126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2502720" y="2961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4" name="Google Shape;1194;p55"/>
          <p:cNvSpPr/>
          <p:nvPr/>
        </p:nvSpPr>
        <p:spPr>
          <a:xfrm>
            <a:off x="4086720" y="2966760"/>
            <a:ext cx="950400" cy="47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5" name="Google Shape;1195;p55"/>
          <p:cNvSpPr/>
          <p:nvPr/>
        </p:nvSpPr>
        <p:spPr>
          <a:xfrm>
            <a:off x="2680560" y="2922120"/>
            <a:ext cx="72720" cy="894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6" name="Google Shape;1196;p55"/>
          <p:cNvSpPr/>
          <p:nvPr/>
        </p:nvSpPr>
        <p:spPr>
          <a:xfrm>
            <a:off x="6489000" y="295920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5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8" name="Google Shape;1198;p55"/>
          <p:cNvSpPr/>
          <p:nvPr/>
        </p:nvSpPr>
        <p:spPr>
          <a:xfrm flipH="1">
            <a:off x="6391800" y="323748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9" name="Google Shape;1199;p55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55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1201" name="Google Shape;1201;p55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5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5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5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7" name="Google Shape;1207;p55"/>
          <p:cNvSpPr/>
          <p:nvPr/>
        </p:nvSpPr>
        <p:spPr>
          <a:xfrm>
            <a:off x="1564200" y="4714920"/>
            <a:ext cx="910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55"/>
          <p:cNvSpPr/>
          <p:nvPr/>
        </p:nvSpPr>
        <p:spPr>
          <a:xfrm flipH="1" rot="10800000">
            <a:off x="1822030" y="4445633"/>
            <a:ext cx="519102" cy="393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09" name="Google Shape;1209;p55"/>
          <p:cNvSpPr/>
          <p:nvPr/>
        </p:nvSpPr>
        <p:spPr>
          <a:xfrm flipH="1">
            <a:off x="1927440" y="2495880"/>
            <a:ext cx="112320" cy="1370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10" name="Google Shape;1210;p55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1211" name="Google Shape;1211;p55"/>
          <p:cNvGrpSpPr/>
          <p:nvPr/>
        </p:nvGrpSpPr>
        <p:grpSpPr>
          <a:xfrm>
            <a:off x="3938400" y="3003840"/>
            <a:ext cx="2738880" cy="955440"/>
            <a:chOff x="3938400" y="3003840"/>
            <a:chExt cx="2738880" cy="955440"/>
          </a:xfrm>
        </p:grpSpPr>
        <p:grpSp>
          <p:nvGrpSpPr>
            <p:cNvPr id="1212" name="Google Shape;1212;p55"/>
            <p:cNvGrpSpPr/>
            <p:nvPr/>
          </p:nvGrpSpPr>
          <p:grpSpPr>
            <a:xfrm>
              <a:off x="4867200" y="3521160"/>
              <a:ext cx="1697400" cy="357840"/>
              <a:chOff x="4867200" y="3521160"/>
              <a:chExt cx="1697400" cy="357840"/>
            </a:xfrm>
          </p:grpSpPr>
          <p:sp>
            <p:nvSpPr>
              <p:cNvPr id="1213" name="Google Shape;1213;p55"/>
              <p:cNvSpPr/>
              <p:nvPr/>
            </p:nvSpPr>
            <p:spPr>
              <a:xfrm>
                <a:off x="61084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325840" y="366912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349600" y="35211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6082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4952880" y="35211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4867200" y="366912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9" name="Google Shape;1219;p55"/>
            <p:cNvSpPr/>
            <p:nvPr/>
          </p:nvSpPr>
          <p:spPr>
            <a:xfrm>
              <a:off x="6396120" y="3621960"/>
              <a:ext cx="281160" cy="33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diamond"/>
            </a:ln>
          </p:spPr>
        </p:sp>
        <p:sp>
          <p:nvSpPr>
            <p:cNvPr id="1220" name="Google Shape;1220;p55"/>
            <p:cNvSpPr/>
            <p:nvPr/>
          </p:nvSpPr>
          <p:spPr>
            <a:xfrm rot="10800000">
              <a:off x="3938400" y="3003840"/>
              <a:ext cx="1036080" cy="581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grpSp>
        <p:nvGrpSpPr>
          <p:cNvPr id="1221" name="Google Shape;1221;p55"/>
          <p:cNvGrpSpPr/>
          <p:nvPr/>
        </p:nvGrpSpPr>
        <p:grpSpPr>
          <a:xfrm>
            <a:off x="1609200" y="3992040"/>
            <a:ext cx="1697400" cy="357840"/>
            <a:chOff x="1609200" y="3992040"/>
            <a:chExt cx="1697400" cy="357840"/>
          </a:xfrm>
        </p:grpSpPr>
        <p:sp>
          <p:nvSpPr>
            <p:cNvPr id="1222" name="Google Shape;1222;p55"/>
            <p:cNvSpPr/>
            <p:nvPr/>
          </p:nvSpPr>
          <p:spPr>
            <a:xfrm>
              <a:off x="28504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5"/>
            <p:cNvSpPr/>
            <p:nvPr/>
          </p:nvSpPr>
          <p:spPr>
            <a:xfrm>
              <a:off x="2067840" y="414000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5"/>
            <p:cNvSpPr/>
            <p:nvPr/>
          </p:nvSpPr>
          <p:spPr>
            <a:xfrm>
              <a:off x="2091960" y="3992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5"/>
            <p:cNvSpPr/>
            <p:nvPr/>
          </p:nvSpPr>
          <p:spPr>
            <a:xfrm>
              <a:off x="2824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5"/>
            <p:cNvSpPr/>
            <p:nvPr/>
          </p:nvSpPr>
          <p:spPr>
            <a:xfrm>
              <a:off x="1694880" y="3992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5"/>
            <p:cNvSpPr/>
            <p:nvPr/>
          </p:nvSpPr>
          <p:spPr>
            <a:xfrm>
              <a:off x="1609200" y="414000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8" name="Google Shape;1228;p55"/>
          <p:cNvSpPr/>
          <p:nvPr/>
        </p:nvSpPr>
        <p:spPr>
          <a:xfrm flipH="1" rot="10800000">
            <a:off x="3022765" y="3170865"/>
            <a:ext cx="252720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29" name="Google Shape;1229;p55"/>
          <p:cNvSpPr/>
          <p:nvPr/>
        </p:nvSpPr>
        <p:spPr>
          <a:xfrm rot="10800000">
            <a:off x="1645920" y="2860200"/>
            <a:ext cx="70920" cy="119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30" name="Google Shape;1230;p55"/>
          <p:cNvSpPr/>
          <p:nvPr/>
        </p:nvSpPr>
        <p:spPr>
          <a:xfrm>
            <a:off x="2751840" y="2239920"/>
            <a:ext cx="121896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5"/>
          <p:cNvSpPr/>
          <p:nvPr/>
        </p:nvSpPr>
        <p:spPr>
          <a:xfrm>
            <a:off x="3191040" y="2546640"/>
            <a:ext cx="173160" cy="26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32" name="Google Shape;1232;p55"/>
          <p:cNvSpPr/>
          <p:nvPr/>
        </p:nvSpPr>
        <p:spPr>
          <a:xfrm>
            <a:off x="5306400" y="2491200"/>
            <a:ext cx="2738880" cy="2167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representa uma sequência de objetos, de mesmo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junto a cada um dos elementos da lista, explicitamente armazenamos o endereço para o próximo elemento da lista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1113480" y="29289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9"/>
          <p:cNvGrpSpPr/>
          <p:nvPr/>
        </p:nvGrpSpPr>
        <p:grpSpPr>
          <a:xfrm>
            <a:off x="4698360" y="2539440"/>
            <a:ext cx="2812680" cy="372600"/>
            <a:chOff x="4698360" y="2539440"/>
            <a:chExt cx="2812680" cy="372600"/>
          </a:xfrm>
        </p:grpSpPr>
        <p:sp>
          <p:nvSpPr>
            <p:cNvPr id="149" name="Google Shape;149;p29"/>
            <p:cNvSpPr/>
            <p:nvPr/>
          </p:nvSpPr>
          <p:spPr>
            <a:xfrm>
              <a:off x="5249520" y="2539440"/>
              <a:ext cx="7718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4884840" y="2693520"/>
              <a:ext cx="3301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29"/>
            <p:cNvGrpSpPr/>
            <p:nvPr/>
          </p:nvGrpSpPr>
          <p:grpSpPr>
            <a:xfrm>
              <a:off x="4698360" y="2539440"/>
              <a:ext cx="2094840" cy="372600"/>
              <a:chOff x="4698360" y="2539440"/>
              <a:chExt cx="2094840" cy="372600"/>
            </a:xfrm>
          </p:grpSpPr>
          <p:sp>
            <p:nvSpPr>
              <p:cNvPr id="152" name="Google Shape;152;p29"/>
              <p:cNvSpPr/>
              <p:nvPr/>
            </p:nvSpPr>
            <p:spPr>
              <a:xfrm>
                <a:off x="4698360" y="2539440"/>
                <a:ext cx="5432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6021360" y="2539440"/>
                <a:ext cx="7718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5477040" y="2693520"/>
                <a:ext cx="501480" cy="218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nome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29"/>
            <p:cNvSpPr/>
            <p:nvPr/>
          </p:nvSpPr>
          <p:spPr>
            <a:xfrm>
              <a:off x="6097680" y="2693520"/>
              <a:ext cx="6955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salario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6793560" y="2539440"/>
              <a:ext cx="5432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6739200" y="2693520"/>
              <a:ext cx="77184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*next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9"/>
          <p:cNvGrpSpPr/>
          <p:nvPr/>
        </p:nvGrpSpPr>
        <p:grpSpPr>
          <a:xfrm>
            <a:off x="6239880" y="3493800"/>
            <a:ext cx="2812680" cy="372960"/>
            <a:chOff x="6239880" y="3493800"/>
            <a:chExt cx="2812680" cy="372960"/>
          </a:xfrm>
        </p:grpSpPr>
        <p:sp>
          <p:nvSpPr>
            <p:cNvPr id="159" name="Google Shape;159;p29"/>
            <p:cNvSpPr/>
            <p:nvPr/>
          </p:nvSpPr>
          <p:spPr>
            <a:xfrm>
              <a:off x="6791040" y="3493800"/>
              <a:ext cx="7718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6426360" y="3648240"/>
              <a:ext cx="3301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29"/>
            <p:cNvGrpSpPr/>
            <p:nvPr/>
          </p:nvGrpSpPr>
          <p:grpSpPr>
            <a:xfrm>
              <a:off x="6239880" y="3493800"/>
              <a:ext cx="2094840" cy="372960"/>
              <a:chOff x="6239880" y="3493800"/>
              <a:chExt cx="2094840" cy="372960"/>
            </a:xfrm>
          </p:grpSpPr>
          <p:sp>
            <p:nvSpPr>
              <p:cNvPr id="162" name="Google Shape;162;p29"/>
              <p:cNvSpPr/>
              <p:nvPr/>
            </p:nvSpPr>
            <p:spPr>
              <a:xfrm>
                <a:off x="6239880" y="3493800"/>
                <a:ext cx="5432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>
                <a:off x="7562880" y="3493800"/>
                <a:ext cx="7718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7018560" y="3648240"/>
                <a:ext cx="501480" cy="218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nome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29"/>
            <p:cNvSpPr/>
            <p:nvPr/>
          </p:nvSpPr>
          <p:spPr>
            <a:xfrm>
              <a:off x="7639200" y="3648240"/>
              <a:ext cx="6955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salario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8335080" y="3493800"/>
              <a:ext cx="5432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280720" y="3648240"/>
              <a:ext cx="77184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*next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9"/>
          <p:cNvSpPr/>
          <p:nvPr/>
        </p:nvSpPr>
        <p:spPr>
          <a:xfrm flipH="1">
            <a:off x="6507360" y="2912400"/>
            <a:ext cx="61308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9" name="Google Shape;169;p29"/>
          <p:cNvGrpSpPr/>
          <p:nvPr/>
        </p:nvGrpSpPr>
        <p:grpSpPr>
          <a:xfrm>
            <a:off x="6301080" y="4448520"/>
            <a:ext cx="986400" cy="251640"/>
            <a:chOff x="6301080" y="4448520"/>
            <a:chExt cx="986400" cy="251640"/>
          </a:xfrm>
        </p:grpSpPr>
        <p:sp>
          <p:nvSpPr>
            <p:cNvPr id="170" name="Google Shape;170;p29"/>
            <p:cNvSpPr/>
            <p:nvPr/>
          </p:nvSpPr>
          <p:spPr>
            <a:xfrm>
              <a:off x="6963480" y="444852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6370920" y="4552560"/>
              <a:ext cx="4921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500" u="none" cap="none" strike="noStrike"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6301080" y="444852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944760" y="45525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9"/>
          <p:cNvGrpSpPr/>
          <p:nvPr/>
        </p:nvGrpSpPr>
        <p:grpSpPr>
          <a:xfrm>
            <a:off x="7558560" y="4658760"/>
            <a:ext cx="986400" cy="252000"/>
            <a:chOff x="7558560" y="4658760"/>
            <a:chExt cx="986400" cy="252000"/>
          </a:xfrm>
        </p:grpSpPr>
        <p:sp>
          <p:nvSpPr>
            <p:cNvPr id="175" name="Google Shape;175;p29"/>
            <p:cNvSpPr/>
            <p:nvPr/>
          </p:nvSpPr>
          <p:spPr>
            <a:xfrm>
              <a:off x="8220960" y="465876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628400" y="4763160"/>
              <a:ext cx="4921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500" u="none" cap="none" strike="noStrike"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7558560" y="465876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8202240" y="47631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9"/>
          <p:cNvSpPr/>
          <p:nvPr/>
        </p:nvSpPr>
        <p:spPr>
          <a:xfrm>
            <a:off x="7232760" y="4541760"/>
            <a:ext cx="325080" cy="18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0" name="Google Shape;180;p29"/>
          <p:cNvSpPr/>
          <p:nvPr/>
        </p:nvSpPr>
        <p:spPr>
          <a:xfrm>
            <a:off x="8503200" y="4723200"/>
            <a:ext cx="381960" cy="8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81" name="Google Shape;181;p29"/>
          <p:cNvSpPr/>
          <p:nvPr/>
        </p:nvSpPr>
        <p:spPr>
          <a:xfrm flipH="1">
            <a:off x="6632280" y="3867120"/>
            <a:ext cx="203400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6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9" name="Google Shape;1239;p56"/>
          <p:cNvGrpSpPr/>
          <p:nvPr/>
        </p:nvGrpSpPr>
        <p:grpSpPr>
          <a:xfrm>
            <a:off x="3972240" y="3479040"/>
            <a:ext cx="1697400" cy="358200"/>
            <a:chOff x="3972240" y="3479040"/>
            <a:chExt cx="1697400" cy="358200"/>
          </a:xfrm>
        </p:grpSpPr>
        <p:sp>
          <p:nvSpPr>
            <p:cNvPr id="1240" name="Google Shape;1240;p56"/>
            <p:cNvSpPr/>
            <p:nvPr/>
          </p:nvSpPr>
          <p:spPr>
            <a:xfrm>
              <a:off x="5213520" y="3479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4430520" y="36273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4454640" y="3479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5187240" y="3627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4057920" y="3479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3972240" y="3627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6" name="Google Shape;1246;p56"/>
          <p:cNvSpPr/>
          <p:nvPr/>
        </p:nvSpPr>
        <p:spPr>
          <a:xfrm>
            <a:off x="5428440" y="362736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47" name="Google Shape;1247;p56"/>
          <p:cNvSpPr/>
          <p:nvPr/>
        </p:nvSpPr>
        <p:spPr>
          <a:xfrm rot="10800000">
            <a:off x="3942000" y="275724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48" name="Google Shape;1248;p56"/>
          <p:cNvSpPr/>
          <p:nvPr/>
        </p:nvSpPr>
        <p:spPr>
          <a:xfrm>
            <a:off x="7076520" y="326628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6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50" name="Google Shape;1250;p56"/>
          <p:cNvSpPr/>
          <p:nvPr/>
        </p:nvSpPr>
        <p:spPr>
          <a:xfrm flipH="1">
            <a:off x="6978960" y="354420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51" name="Google Shape;1251;p56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proximo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proximo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2" name="Google Shape;1252;p56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1253" name="Google Shape;1253;p56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9" name="Google Shape;1259;p56"/>
          <p:cNvSpPr/>
          <p:nvPr/>
        </p:nvSpPr>
        <p:spPr>
          <a:xfrm>
            <a:off x="3141000" y="203868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6"/>
          <p:cNvSpPr/>
          <p:nvPr/>
        </p:nvSpPr>
        <p:spPr>
          <a:xfrm flipH="1">
            <a:off x="3342960" y="2333880"/>
            <a:ext cx="31320" cy="27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61" name="Google Shape;1261;p56"/>
          <p:cNvSpPr/>
          <p:nvPr/>
        </p:nvSpPr>
        <p:spPr>
          <a:xfrm>
            <a:off x="2040120" y="249588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62" name="Google Shape;1262;p56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263" name="Google Shape;1263;p56"/>
          <p:cNvSpPr/>
          <p:nvPr/>
        </p:nvSpPr>
        <p:spPr>
          <a:xfrm>
            <a:off x="7353360" y="396576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6"/>
          <p:cNvSpPr/>
          <p:nvPr/>
        </p:nvSpPr>
        <p:spPr>
          <a:xfrm>
            <a:off x="6692400" y="4084200"/>
            <a:ext cx="9036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6"/>
          <p:cNvSpPr/>
          <p:nvPr/>
        </p:nvSpPr>
        <p:spPr>
          <a:xfrm>
            <a:off x="6712560" y="396576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6"/>
          <p:cNvSpPr/>
          <p:nvPr/>
        </p:nvSpPr>
        <p:spPr>
          <a:xfrm>
            <a:off x="7331040" y="4084200"/>
            <a:ext cx="502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6"/>
          <p:cNvSpPr/>
          <p:nvPr/>
        </p:nvSpPr>
        <p:spPr>
          <a:xfrm>
            <a:off x="6377400" y="396576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6"/>
          <p:cNvSpPr/>
          <p:nvPr/>
        </p:nvSpPr>
        <p:spPr>
          <a:xfrm>
            <a:off x="6305400" y="4084200"/>
            <a:ext cx="781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56"/>
          <p:cNvSpPr/>
          <p:nvPr/>
        </p:nvSpPr>
        <p:spPr>
          <a:xfrm>
            <a:off x="7596000" y="404640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270" name="Google Shape;1270;p56"/>
          <p:cNvSpPr/>
          <p:nvPr/>
        </p:nvSpPr>
        <p:spPr>
          <a:xfrm rot="10800000">
            <a:off x="5520960" y="355248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271" name="Google Shape;1271;p56"/>
          <p:cNvGrpSpPr/>
          <p:nvPr/>
        </p:nvGrpSpPr>
        <p:grpSpPr>
          <a:xfrm>
            <a:off x="2246400" y="2515680"/>
            <a:ext cx="2052000" cy="831600"/>
            <a:chOff x="2246400" y="2515680"/>
            <a:chExt cx="2052000" cy="831600"/>
          </a:xfrm>
        </p:grpSpPr>
        <p:grpSp>
          <p:nvGrpSpPr>
            <p:cNvPr id="1272" name="Google Shape;1272;p56"/>
            <p:cNvGrpSpPr/>
            <p:nvPr/>
          </p:nvGrpSpPr>
          <p:grpSpPr>
            <a:xfrm>
              <a:off x="2485440" y="2608560"/>
              <a:ext cx="1697400" cy="358200"/>
              <a:chOff x="2485440" y="2608560"/>
              <a:chExt cx="1697400" cy="358200"/>
            </a:xfrm>
          </p:grpSpPr>
          <p:sp>
            <p:nvSpPr>
              <p:cNvPr id="1273" name="Google Shape;1273;p56"/>
              <p:cNvSpPr/>
              <p:nvPr/>
            </p:nvSpPr>
            <p:spPr>
              <a:xfrm>
                <a:off x="3726720" y="26085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6"/>
              <p:cNvSpPr/>
              <p:nvPr/>
            </p:nvSpPr>
            <p:spPr>
              <a:xfrm>
                <a:off x="2943720" y="275688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56"/>
              <p:cNvSpPr/>
              <p:nvPr/>
            </p:nvSpPr>
            <p:spPr>
              <a:xfrm>
                <a:off x="2967840" y="26085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6"/>
              <p:cNvSpPr/>
              <p:nvPr/>
            </p:nvSpPr>
            <p:spPr>
              <a:xfrm>
                <a:off x="3700440" y="275688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56"/>
              <p:cNvSpPr/>
              <p:nvPr/>
            </p:nvSpPr>
            <p:spPr>
              <a:xfrm>
                <a:off x="2571120" y="26085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6"/>
              <p:cNvSpPr/>
              <p:nvPr/>
            </p:nvSpPr>
            <p:spPr>
              <a:xfrm>
                <a:off x="2485440" y="275688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9" name="Google Shape;1279;p56"/>
            <p:cNvSpPr/>
            <p:nvPr/>
          </p:nvSpPr>
          <p:spPr>
            <a:xfrm>
              <a:off x="4014360" y="270936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280" name="Google Shape;1280;p56"/>
            <p:cNvSpPr/>
            <p:nvPr/>
          </p:nvSpPr>
          <p:spPr>
            <a:xfrm rot="10800000">
              <a:off x="2246400" y="251568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sp>
        <p:nvSpPr>
          <p:cNvPr id="1281" name="Google Shape;1281;p56"/>
          <p:cNvSpPr/>
          <p:nvPr/>
        </p:nvSpPr>
        <p:spPr>
          <a:xfrm>
            <a:off x="4650480" y="3029760"/>
            <a:ext cx="118512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6"/>
          <p:cNvSpPr/>
          <p:nvPr/>
        </p:nvSpPr>
        <p:spPr>
          <a:xfrm flipH="1">
            <a:off x="4834080" y="3297600"/>
            <a:ext cx="227520" cy="18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83" name="Google Shape;1283;p56"/>
          <p:cNvSpPr/>
          <p:nvPr/>
        </p:nvSpPr>
        <p:spPr>
          <a:xfrm>
            <a:off x="5306400" y="2491200"/>
            <a:ext cx="2738880" cy="2167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57"/>
          <p:cNvSpPr/>
          <p:nvPr/>
        </p:nvSpPr>
        <p:spPr>
          <a:xfrm>
            <a:off x="344880" y="185544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57"/>
          <p:cNvGrpSpPr/>
          <p:nvPr/>
        </p:nvGrpSpPr>
        <p:grpSpPr>
          <a:xfrm>
            <a:off x="3972240" y="3479040"/>
            <a:ext cx="1697400" cy="358200"/>
            <a:chOff x="3972240" y="3479040"/>
            <a:chExt cx="1697400" cy="358200"/>
          </a:xfrm>
        </p:grpSpPr>
        <p:sp>
          <p:nvSpPr>
            <p:cNvPr id="1291" name="Google Shape;1291;p57"/>
            <p:cNvSpPr/>
            <p:nvPr/>
          </p:nvSpPr>
          <p:spPr>
            <a:xfrm>
              <a:off x="5213520" y="3479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4430520" y="36273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4454640" y="34790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5187240" y="3627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4057920" y="34790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972240" y="3627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7" name="Google Shape;1297;p57"/>
          <p:cNvSpPr/>
          <p:nvPr/>
        </p:nvSpPr>
        <p:spPr>
          <a:xfrm>
            <a:off x="5428440" y="362736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98" name="Google Shape;1298;p57"/>
          <p:cNvSpPr/>
          <p:nvPr/>
        </p:nvSpPr>
        <p:spPr>
          <a:xfrm rot="10800000">
            <a:off x="3942000" y="275724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99" name="Google Shape;1299;p57"/>
          <p:cNvSpPr/>
          <p:nvPr/>
        </p:nvSpPr>
        <p:spPr>
          <a:xfrm>
            <a:off x="7076520" y="326628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57"/>
          <p:cNvSpPr/>
          <p:nvPr/>
        </p:nvSpPr>
        <p:spPr>
          <a:xfrm>
            <a:off x="788400" y="217116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01" name="Google Shape;1301;p57"/>
          <p:cNvSpPr/>
          <p:nvPr/>
        </p:nvSpPr>
        <p:spPr>
          <a:xfrm flipH="1">
            <a:off x="6978960" y="354420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02" name="Google Shape;1302;p57"/>
          <p:cNvSpPr/>
          <p:nvPr/>
        </p:nvSpPr>
        <p:spPr>
          <a:xfrm>
            <a:off x="4994640" y="48960"/>
            <a:ext cx="4105800" cy="28479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//mágica que encontra a posição do elemento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magia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234.0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3" name="Google Shape;1303;p57"/>
          <p:cNvGrpSpPr/>
          <p:nvPr/>
        </p:nvGrpSpPr>
        <p:grpSpPr>
          <a:xfrm>
            <a:off x="478440" y="2423520"/>
            <a:ext cx="1697040" cy="357840"/>
            <a:chOff x="478440" y="2423520"/>
            <a:chExt cx="1697040" cy="357840"/>
          </a:xfrm>
        </p:grpSpPr>
        <p:sp>
          <p:nvSpPr>
            <p:cNvPr id="1304" name="Google Shape;1304;p57"/>
            <p:cNvSpPr/>
            <p:nvPr/>
          </p:nvSpPr>
          <p:spPr>
            <a:xfrm>
              <a:off x="17193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936720" y="257148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960840" y="242352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169308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prox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563760" y="242352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78440" y="257148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0" name="Google Shape;1310;p57"/>
          <p:cNvSpPr/>
          <p:nvPr/>
        </p:nvSpPr>
        <p:spPr>
          <a:xfrm>
            <a:off x="3141000" y="203868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57"/>
          <p:cNvSpPr/>
          <p:nvPr/>
        </p:nvSpPr>
        <p:spPr>
          <a:xfrm flipH="1">
            <a:off x="3342960" y="2333880"/>
            <a:ext cx="31320" cy="27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12" name="Google Shape;1312;p57"/>
          <p:cNvSpPr/>
          <p:nvPr/>
        </p:nvSpPr>
        <p:spPr>
          <a:xfrm>
            <a:off x="2040120" y="249588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13" name="Google Shape;1313;p57"/>
          <p:cNvSpPr/>
          <p:nvPr/>
        </p:nvSpPr>
        <p:spPr>
          <a:xfrm flipH="1">
            <a:off x="160560" y="249408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314" name="Google Shape;1314;p57"/>
          <p:cNvSpPr/>
          <p:nvPr/>
        </p:nvSpPr>
        <p:spPr>
          <a:xfrm>
            <a:off x="7353360" y="396576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7"/>
          <p:cNvSpPr/>
          <p:nvPr/>
        </p:nvSpPr>
        <p:spPr>
          <a:xfrm>
            <a:off x="6692400" y="4084200"/>
            <a:ext cx="8514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57"/>
          <p:cNvSpPr/>
          <p:nvPr/>
        </p:nvSpPr>
        <p:spPr>
          <a:xfrm>
            <a:off x="6712560" y="396576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57"/>
          <p:cNvSpPr/>
          <p:nvPr/>
        </p:nvSpPr>
        <p:spPr>
          <a:xfrm>
            <a:off x="7331040" y="4084200"/>
            <a:ext cx="66996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57"/>
          <p:cNvSpPr/>
          <p:nvPr/>
        </p:nvSpPr>
        <p:spPr>
          <a:xfrm>
            <a:off x="6377400" y="396576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7"/>
          <p:cNvSpPr/>
          <p:nvPr/>
        </p:nvSpPr>
        <p:spPr>
          <a:xfrm>
            <a:off x="6305400" y="4084200"/>
            <a:ext cx="5526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57"/>
          <p:cNvSpPr/>
          <p:nvPr/>
        </p:nvSpPr>
        <p:spPr>
          <a:xfrm>
            <a:off x="7596000" y="404640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321" name="Google Shape;1321;p57"/>
          <p:cNvSpPr/>
          <p:nvPr/>
        </p:nvSpPr>
        <p:spPr>
          <a:xfrm rot="10800000">
            <a:off x="5520960" y="355248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22" name="Google Shape;1322;p57"/>
          <p:cNvGrpSpPr/>
          <p:nvPr/>
        </p:nvGrpSpPr>
        <p:grpSpPr>
          <a:xfrm>
            <a:off x="2246400" y="2515680"/>
            <a:ext cx="2052000" cy="831600"/>
            <a:chOff x="2246400" y="2515680"/>
            <a:chExt cx="2052000" cy="831600"/>
          </a:xfrm>
        </p:grpSpPr>
        <p:grpSp>
          <p:nvGrpSpPr>
            <p:cNvPr id="1323" name="Google Shape;1323;p57"/>
            <p:cNvGrpSpPr/>
            <p:nvPr/>
          </p:nvGrpSpPr>
          <p:grpSpPr>
            <a:xfrm>
              <a:off x="2485440" y="2608560"/>
              <a:ext cx="1697400" cy="358200"/>
              <a:chOff x="2485440" y="2608560"/>
              <a:chExt cx="1697400" cy="358200"/>
            </a:xfrm>
          </p:grpSpPr>
          <p:sp>
            <p:nvSpPr>
              <p:cNvPr id="1324" name="Google Shape;1324;p57"/>
              <p:cNvSpPr/>
              <p:nvPr/>
            </p:nvSpPr>
            <p:spPr>
              <a:xfrm>
                <a:off x="3726720" y="26085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7"/>
              <p:cNvSpPr/>
              <p:nvPr/>
            </p:nvSpPr>
            <p:spPr>
              <a:xfrm>
                <a:off x="2943720" y="275688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elemento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57"/>
              <p:cNvSpPr/>
              <p:nvPr/>
            </p:nvSpPr>
            <p:spPr>
              <a:xfrm>
                <a:off x="2967840" y="260856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7"/>
              <p:cNvSpPr/>
              <p:nvPr/>
            </p:nvSpPr>
            <p:spPr>
              <a:xfrm>
                <a:off x="3700440" y="275688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prox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57"/>
              <p:cNvSpPr/>
              <p:nvPr/>
            </p:nvSpPr>
            <p:spPr>
              <a:xfrm>
                <a:off x="2571120" y="260856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7"/>
              <p:cNvSpPr/>
              <p:nvPr/>
            </p:nvSpPr>
            <p:spPr>
              <a:xfrm>
                <a:off x="2485440" y="275688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0" name="Google Shape;1330;p57"/>
            <p:cNvSpPr/>
            <p:nvPr/>
          </p:nvSpPr>
          <p:spPr>
            <a:xfrm>
              <a:off x="4014360" y="270936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331" name="Google Shape;1331;p57"/>
            <p:cNvSpPr/>
            <p:nvPr/>
          </p:nvSpPr>
          <p:spPr>
            <a:xfrm rot="10800000">
              <a:off x="2246400" y="251568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sp>
        <p:nvSpPr>
          <p:cNvPr id="1332" name="Google Shape;1332;p57"/>
          <p:cNvSpPr/>
          <p:nvPr/>
        </p:nvSpPr>
        <p:spPr>
          <a:xfrm>
            <a:off x="4650480" y="3029760"/>
            <a:ext cx="118512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7"/>
          <p:cNvSpPr/>
          <p:nvPr/>
        </p:nvSpPr>
        <p:spPr>
          <a:xfrm flipH="1">
            <a:off x="4834080" y="3297600"/>
            <a:ext cx="227520" cy="18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34" name="Google Shape;1334;p57"/>
          <p:cNvSpPr/>
          <p:nvPr/>
        </p:nvSpPr>
        <p:spPr>
          <a:xfrm>
            <a:off x="5306400" y="2038680"/>
            <a:ext cx="2738880" cy="66888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5" name="Google Shape;133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60" y="1642680"/>
            <a:ext cx="3904920" cy="340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8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Deletar um item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8"/>
          <p:cNvSpPr/>
          <p:nvPr/>
        </p:nvSpPr>
        <p:spPr>
          <a:xfrm>
            <a:off x="919080" y="19242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58"/>
          <p:cNvGrpSpPr/>
          <p:nvPr/>
        </p:nvGrpSpPr>
        <p:grpSpPr>
          <a:xfrm>
            <a:off x="4546440" y="3548160"/>
            <a:ext cx="1697400" cy="357840"/>
            <a:chOff x="4546440" y="3548160"/>
            <a:chExt cx="1697400" cy="357840"/>
          </a:xfrm>
        </p:grpSpPr>
        <p:sp>
          <p:nvSpPr>
            <p:cNvPr id="1344" name="Google Shape;1344;p58"/>
            <p:cNvSpPr/>
            <p:nvPr/>
          </p:nvSpPr>
          <p:spPr>
            <a:xfrm>
              <a:off x="57877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5004720" y="36961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5028840" y="35481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5761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6321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4546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0" name="Google Shape;1350;p58"/>
          <p:cNvSpPr/>
          <p:nvPr/>
        </p:nvSpPr>
        <p:spPr>
          <a:xfrm>
            <a:off x="6002640" y="369612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51" name="Google Shape;1351;p58"/>
          <p:cNvSpPr/>
          <p:nvPr/>
        </p:nvSpPr>
        <p:spPr>
          <a:xfrm rot="10800000">
            <a:off x="4515840" y="282600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52" name="Google Shape;1352;p58"/>
          <p:cNvSpPr/>
          <p:nvPr/>
        </p:nvSpPr>
        <p:spPr>
          <a:xfrm>
            <a:off x="7650360" y="333504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8"/>
          <p:cNvSpPr/>
          <p:nvPr/>
        </p:nvSpPr>
        <p:spPr>
          <a:xfrm>
            <a:off x="1362600" y="224028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54" name="Google Shape;1354;p58"/>
          <p:cNvSpPr/>
          <p:nvPr/>
        </p:nvSpPr>
        <p:spPr>
          <a:xfrm flipH="1">
            <a:off x="7553160" y="361332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55" name="Google Shape;1355;p58"/>
          <p:cNvGrpSpPr/>
          <p:nvPr/>
        </p:nvGrpSpPr>
        <p:grpSpPr>
          <a:xfrm>
            <a:off x="1052640" y="2492280"/>
            <a:ext cx="1697040" cy="357840"/>
            <a:chOff x="1052640" y="2492280"/>
            <a:chExt cx="1697040" cy="357840"/>
          </a:xfrm>
        </p:grpSpPr>
        <p:sp>
          <p:nvSpPr>
            <p:cNvPr id="1356" name="Google Shape;1356;p58"/>
            <p:cNvSpPr/>
            <p:nvPr/>
          </p:nvSpPr>
          <p:spPr>
            <a:xfrm>
              <a:off x="22935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1510920" y="264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1535040" y="249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226728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>
              <a:off x="11379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>
              <a:off x="105264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2" name="Google Shape;1362;p58"/>
          <p:cNvSpPr/>
          <p:nvPr/>
        </p:nvSpPr>
        <p:spPr>
          <a:xfrm>
            <a:off x="2613960" y="256464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63" name="Google Shape;1363;p58"/>
          <p:cNvSpPr/>
          <p:nvPr/>
        </p:nvSpPr>
        <p:spPr>
          <a:xfrm flipH="1">
            <a:off x="734760" y="2562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364" name="Google Shape;1364;p58"/>
          <p:cNvSpPr/>
          <p:nvPr/>
        </p:nvSpPr>
        <p:spPr>
          <a:xfrm>
            <a:off x="792756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58"/>
          <p:cNvSpPr/>
          <p:nvPr/>
        </p:nvSpPr>
        <p:spPr>
          <a:xfrm>
            <a:off x="7266600" y="4152960"/>
            <a:ext cx="7344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8"/>
          <p:cNvSpPr/>
          <p:nvPr/>
        </p:nvSpPr>
        <p:spPr>
          <a:xfrm>
            <a:off x="7286760" y="403452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58"/>
          <p:cNvSpPr/>
          <p:nvPr/>
        </p:nvSpPr>
        <p:spPr>
          <a:xfrm>
            <a:off x="7905240" y="4152960"/>
            <a:ext cx="55296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8"/>
          <p:cNvSpPr/>
          <p:nvPr/>
        </p:nvSpPr>
        <p:spPr>
          <a:xfrm>
            <a:off x="695160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58"/>
          <p:cNvSpPr/>
          <p:nvPr/>
        </p:nvSpPr>
        <p:spPr>
          <a:xfrm>
            <a:off x="6879600" y="4152960"/>
            <a:ext cx="664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58"/>
          <p:cNvSpPr/>
          <p:nvPr/>
        </p:nvSpPr>
        <p:spPr>
          <a:xfrm>
            <a:off x="8170200" y="411516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371" name="Google Shape;1371;p58"/>
          <p:cNvSpPr/>
          <p:nvPr/>
        </p:nvSpPr>
        <p:spPr>
          <a:xfrm rot="10800000">
            <a:off x="6095160" y="362124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72" name="Google Shape;1372;p58"/>
          <p:cNvGrpSpPr/>
          <p:nvPr/>
        </p:nvGrpSpPr>
        <p:grpSpPr>
          <a:xfrm>
            <a:off x="2820600" y="2584440"/>
            <a:ext cx="2052000" cy="831960"/>
            <a:chOff x="2820600" y="2584440"/>
            <a:chExt cx="2052000" cy="831960"/>
          </a:xfrm>
        </p:grpSpPr>
        <p:grpSp>
          <p:nvGrpSpPr>
            <p:cNvPr id="1373" name="Google Shape;1373;p58"/>
            <p:cNvGrpSpPr/>
            <p:nvPr/>
          </p:nvGrpSpPr>
          <p:grpSpPr>
            <a:xfrm>
              <a:off x="3059640" y="2677680"/>
              <a:ext cx="1697400" cy="357840"/>
              <a:chOff x="3059640" y="2677680"/>
              <a:chExt cx="1697400" cy="357840"/>
            </a:xfrm>
          </p:grpSpPr>
          <p:sp>
            <p:nvSpPr>
              <p:cNvPr id="1374" name="Google Shape;1374;p58"/>
              <p:cNvSpPr/>
              <p:nvPr/>
            </p:nvSpPr>
            <p:spPr>
              <a:xfrm>
                <a:off x="43009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8"/>
              <p:cNvSpPr/>
              <p:nvPr/>
            </p:nvSpPr>
            <p:spPr>
              <a:xfrm>
                <a:off x="3517920" y="282564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58"/>
              <p:cNvSpPr/>
              <p:nvPr/>
            </p:nvSpPr>
            <p:spPr>
              <a:xfrm>
                <a:off x="3542040" y="267768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8"/>
              <p:cNvSpPr/>
              <p:nvPr/>
            </p:nvSpPr>
            <p:spPr>
              <a:xfrm>
                <a:off x="4274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58"/>
              <p:cNvSpPr/>
              <p:nvPr/>
            </p:nvSpPr>
            <p:spPr>
              <a:xfrm>
                <a:off x="31453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8"/>
              <p:cNvSpPr/>
              <p:nvPr/>
            </p:nvSpPr>
            <p:spPr>
              <a:xfrm>
                <a:off x="3059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0" name="Google Shape;1380;p58"/>
            <p:cNvSpPr/>
            <p:nvPr/>
          </p:nvSpPr>
          <p:spPr>
            <a:xfrm>
              <a:off x="4588560" y="277848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381" name="Google Shape;1381;p58"/>
            <p:cNvSpPr/>
            <p:nvPr/>
          </p:nvSpPr>
          <p:spPr>
            <a:xfrm rot="10800000">
              <a:off x="2820600" y="258444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9"/>
          <p:cNvSpPr/>
          <p:nvPr/>
        </p:nvSpPr>
        <p:spPr>
          <a:xfrm>
            <a:off x="494280" y="1877040"/>
            <a:ext cx="2526120" cy="11887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59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59"/>
          <p:cNvSpPr/>
          <p:nvPr/>
        </p:nvSpPr>
        <p:spPr>
          <a:xfrm>
            <a:off x="919080" y="19242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0" name="Google Shape;1390;p59"/>
          <p:cNvGrpSpPr/>
          <p:nvPr/>
        </p:nvGrpSpPr>
        <p:grpSpPr>
          <a:xfrm>
            <a:off x="4546440" y="3548160"/>
            <a:ext cx="1697400" cy="357840"/>
            <a:chOff x="4546440" y="3548160"/>
            <a:chExt cx="1697400" cy="357840"/>
          </a:xfrm>
        </p:grpSpPr>
        <p:sp>
          <p:nvSpPr>
            <p:cNvPr id="1391" name="Google Shape;1391;p59"/>
            <p:cNvSpPr/>
            <p:nvPr/>
          </p:nvSpPr>
          <p:spPr>
            <a:xfrm>
              <a:off x="57877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9"/>
            <p:cNvSpPr/>
            <p:nvPr/>
          </p:nvSpPr>
          <p:spPr>
            <a:xfrm>
              <a:off x="5004720" y="36961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5028840" y="35481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5761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46321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4546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7" name="Google Shape;1397;p59"/>
          <p:cNvSpPr/>
          <p:nvPr/>
        </p:nvSpPr>
        <p:spPr>
          <a:xfrm>
            <a:off x="6002640" y="369612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98" name="Google Shape;1398;p59"/>
          <p:cNvSpPr/>
          <p:nvPr/>
        </p:nvSpPr>
        <p:spPr>
          <a:xfrm rot="10800000">
            <a:off x="4515840" y="282600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99" name="Google Shape;1399;p59"/>
          <p:cNvSpPr/>
          <p:nvPr/>
        </p:nvSpPr>
        <p:spPr>
          <a:xfrm>
            <a:off x="7650360" y="333504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59"/>
          <p:cNvSpPr/>
          <p:nvPr/>
        </p:nvSpPr>
        <p:spPr>
          <a:xfrm>
            <a:off x="1362600" y="224028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01" name="Google Shape;1401;p59"/>
          <p:cNvSpPr/>
          <p:nvPr/>
        </p:nvSpPr>
        <p:spPr>
          <a:xfrm flipH="1">
            <a:off x="7553160" y="361332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02" name="Google Shape;1402;p59"/>
          <p:cNvGrpSpPr/>
          <p:nvPr/>
        </p:nvGrpSpPr>
        <p:grpSpPr>
          <a:xfrm>
            <a:off x="1052640" y="2492280"/>
            <a:ext cx="1697040" cy="357840"/>
            <a:chOff x="1052640" y="2492280"/>
            <a:chExt cx="1697040" cy="357840"/>
          </a:xfrm>
        </p:grpSpPr>
        <p:sp>
          <p:nvSpPr>
            <p:cNvPr id="1403" name="Google Shape;1403;p59"/>
            <p:cNvSpPr/>
            <p:nvPr/>
          </p:nvSpPr>
          <p:spPr>
            <a:xfrm>
              <a:off x="22935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1510920" y="264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1535040" y="249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26728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11379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105264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9" name="Google Shape;1409;p59"/>
          <p:cNvSpPr/>
          <p:nvPr/>
        </p:nvSpPr>
        <p:spPr>
          <a:xfrm>
            <a:off x="2613960" y="256464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10" name="Google Shape;1410;p59"/>
          <p:cNvSpPr/>
          <p:nvPr/>
        </p:nvSpPr>
        <p:spPr>
          <a:xfrm flipH="1">
            <a:off x="734760" y="2562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411" name="Google Shape;1411;p59"/>
          <p:cNvSpPr/>
          <p:nvPr/>
        </p:nvSpPr>
        <p:spPr>
          <a:xfrm>
            <a:off x="792756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9"/>
          <p:cNvSpPr/>
          <p:nvPr/>
        </p:nvSpPr>
        <p:spPr>
          <a:xfrm>
            <a:off x="7266600" y="4152960"/>
            <a:ext cx="9630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9"/>
          <p:cNvSpPr/>
          <p:nvPr/>
        </p:nvSpPr>
        <p:spPr>
          <a:xfrm>
            <a:off x="7286760" y="403452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9"/>
          <p:cNvSpPr/>
          <p:nvPr/>
        </p:nvSpPr>
        <p:spPr>
          <a:xfrm>
            <a:off x="7905240" y="4152960"/>
            <a:ext cx="55296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59"/>
          <p:cNvSpPr/>
          <p:nvPr/>
        </p:nvSpPr>
        <p:spPr>
          <a:xfrm>
            <a:off x="695160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9"/>
          <p:cNvSpPr/>
          <p:nvPr/>
        </p:nvSpPr>
        <p:spPr>
          <a:xfrm>
            <a:off x="6879600" y="4152960"/>
            <a:ext cx="664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59"/>
          <p:cNvSpPr/>
          <p:nvPr/>
        </p:nvSpPr>
        <p:spPr>
          <a:xfrm>
            <a:off x="8170200" y="411516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418" name="Google Shape;1418;p59"/>
          <p:cNvSpPr/>
          <p:nvPr/>
        </p:nvSpPr>
        <p:spPr>
          <a:xfrm rot="10800000">
            <a:off x="6095160" y="362124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19" name="Google Shape;1419;p59"/>
          <p:cNvGrpSpPr/>
          <p:nvPr/>
        </p:nvGrpSpPr>
        <p:grpSpPr>
          <a:xfrm>
            <a:off x="2820600" y="2584440"/>
            <a:ext cx="2052000" cy="831960"/>
            <a:chOff x="2820600" y="2584440"/>
            <a:chExt cx="2052000" cy="831960"/>
          </a:xfrm>
        </p:grpSpPr>
        <p:grpSp>
          <p:nvGrpSpPr>
            <p:cNvPr id="1420" name="Google Shape;1420;p59"/>
            <p:cNvGrpSpPr/>
            <p:nvPr/>
          </p:nvGrpSpPr>
          <p:grpSpPr>
            <a:xfrm>
              <a:off x="3059640" y="2677680"/>
              <a:ext cx="1697400" cy="357840"/>
              <a:chOff x="3059640" y="2677680"/>
              <a:chExt cx="1697400" cy="357840"/>
            </a:xfrm>
          </p:grpSpPr>
          <p:sp>
            <p:nvSpPr>
              <p:cNvPr id="1421" name="Google Shape;1421;p59"/>
              <p:cNvSpPr/>
              <p:nvPr/>
            </p:nvSpPr>
            <p:spPr>
              <a:xfrm>
                <a:off x="43009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59"/>
              <p:cNvSpPr/>
              <p:nvPr/>
            </p:nvSpPr>
            <p:spPr>
              <a:xfrm>
                <a:off x="3517920" y="282564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59"/>
              <p:cNvSpPr/>
              <p:nvPr/>
            </p:nvSpPr>
            <p:spPr>
              <a:xfrm>
                <a:off x="3542040" y="267768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59"/>
              <p:cNvSpPr/>
              <p:nvPr/>
            </p:nvSpPr>
            <p:spPr>
              <a:xfrm>
                <a:off x="4274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59"/>
              <p:cNvSpPr/>
              <p:nvPr/>
            </p:nvSpPr>
            <p:spPr>
              <a:xfrm>
                <a:off x="31453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9"/>
              <p:cNvSpPr/>
              <p:nvPr/>
            </p:nvSpPr>
            <p:spPr>
              <a:xfrm>
                <a:off x="3059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7" name="Google Shape;1427;p59"/>
            <p:cNvSpPr/>
            <p:nvPr/>
          </p:nvSpPr>
          <p:spPr>
            <a:xfrm>
              <a:off x="4588560" y="277848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428" name="Google Shape;1428;p59"/>
            <p:cNvSpPr/>
            <p:nvPr/>
          </p:nvSpPr>
          <p:spPr>
            <a:xfrm rot="10800000">
              <a:off x="2820600" y="258444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0"/>
          <p:cNvSpPr/>
          <p:nvPr/>
        </p:nvSpPr>
        <p:spPr>
          <a:xfrm>
            <a:off x="494280" y="1877040"/>
            <a:ext cx="2526120" cy="11887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60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60"/>
          <p:cNvSpPr/>
          <p:nvPr/>
        </p:nvSpPr>
        <p:spPr>
          <a:xfrm>
            <a:off x="919080" y="19242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7" name="Google Shape;1437;p60"/>
          <p:cNvGrpSpPr/>
          <p:nvPr/>
        </p:nvGrpSpPr>
        <p:grpSpPr>
          <a:xfrm>
            <a:off x="4546440" y="3548160"/>
            <a:ext cx="1697400" cy="357840"/>
            <a:chOff x="4546440" y="3548160"/>
            <a:chExt cx="1697400" cy="357840"/>
          </a:xfrm>
        </p:grpSpPr>
        <p:sp>
          <p:nvSpPr>
            <p:cNvPr id="1438" name="Google Shape;1438;p60"/>
            <p:cNvSpPr/>
            <p:nvPr/>
          </p:nvSpPr>
          <p:spPr>
            <a:xfrm>
              <a:off x="57877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5004720" y="36961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5028840" y="35481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5761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46321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4546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4" name="Google Shape;1444;p60"/>
          <p:cNvSpPr/>
          <p:nvPr/>
        </p:nvSpPr>
        <p:spPr>
          <a:xfrm>
            <a:off x="6002640" y="369612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45" name="Google Shape;1445;p60"/>
          <p:cNvSpPr/>
          <p:nvPr/>
        </p:nvSpPr>
        <p:spPr>
          <a:xfrm rot="10800000">
            <a:off x="4515840" y="282600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46" name="Google Shape;1446;p60"/>
          <p:cNvSpPr/>
          <p:nvPr/>
        </p:nvSpPr>
        <p:spPr>
          <a:xfrm>
            <a:off x="7650360" y="333504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60"/>
          <p:cNvSpPr/>
          <p:nvPr/>
        </p:nvSpPr>
        <p:spPr>
          <a:xfrm>
            <a:off x="1362600" y="224028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48" name="Google Shape;1448;p60"/>
          <p:cNvSpPr/>
          <p:nvPr/>
        </p:nvSpPr>
        <p:spPr>
          <a:xfrm flipH="1">
            <a:off x="7553160" y="361332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49" name="Google Shape;1449;p60"/>
          <p:cNvGrpSpPr/>
          <p:nvPr/>
        </p:nvGrpSpPr>
        <p:grpSpPr>
          <a:xfrm>
            <a:off x="1052640" y="2492280"/>
            <a:ext cx="1697040" cy="357840"/>
            <a:chOff x="1052640" y="2492280"/>
            <a:chExt cx="1697040" cy="357840"/>
          </a:xfrm>
        </p:grpSpPr>
        <p:sp>
          <p:nvSpPr>
            <p:cNvPr id="1450" name="Google Shape;1450;p60"/>
            <p:cNvSpPr/>
            <p:nvPr/>
          </p:nvSpPr>
          <p:spPr>
            <a:xfrm>
              <a:off x="22935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1510920" y="264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1535040" y="249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26728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11379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105264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6" name="Google Shape;1456;p60"/>
          <p:cNvSpPr/>
          <p:nvPr/>
        </p:nvSpPr>
        <p:spPr>
          <a:xfrm>
            <a:off x="2613960" y="256464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57" name="Google Shape;1457;p60"/>
          <p:cNvSpPr/>
          <p:nvPr/>
        </p:nvSpPr>
        <p:spPr>
          <a:xfrm flipH="1">
            <a:off x="734760" y="2562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458" name="Google Shape;1458;p60"/>
          <p:cNvSpPr/>
          <p:nvPr/>
        </p:nvSpPr>
        <p:spPr>
          <a:xfrm>
            <a:off x="792756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60"/>
          <p:cNvSpPr/>
          <p:nvPr/>
        </p:nvSpPr>
        <p:spPr>
          <a:xfrm>
            <a:off x="7266600" y="4152960"/>
            <a:ext cx="7344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0"/>
          <p:cNvSpPr/>
          <p:nvPr/>
        </p:nvSpPr>
        <p:spPr>
          <a:xfrm>
            <a:off x="7286760" y="403452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60"/>
          <p:cNvSpPr/>
          <p:nvPr/>
        </p:nvSpPr>
        <p:spPr>
          <a:xfrm>
            <a:off x="7905240" y="4152960"/>
            <a:ext cx="55296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60"/>
          <p:cNvSpPr/>
          <p:nvPr/>
        </p:nvSpPr>
        <p:spPr>
          <a:xfrm>
            <a:off x="695160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60"/>
          <p:cNvSpPr/>
          <p:nvPr/>
        </p:nvSpPr>
        <p:spPr>
          <a:xfrm>
            <a:off x="6879600" y="4152960"/>
            <a:ext cx="664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60"/>
          <p:cNvSpPr/>
          <p:nvPr/>
        </p:nvSpPr>
        <p:spPr>
          <a:xfrm>
            <a:off x="8170200" y="411516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465" name="Google Shape;1465;p60"/>
          <p:cNvSpPr/>
          <p:nvPr/>
        </p:nvSpPr>
        <p:spPr>
          <a:xfrm rot="10800000">
            <a:off x="6095160" y="362124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66" name="Google Shape;1466;p60"/>
          <p:cNvGrpSpPr/>
          <p:nvPr/>
        </p:nvGrpSpPr>
        <p:grpSpPr>
          <a:xfrm>
            <a:off x="2820600" y="2584440"/>
            <a:ext cx="2052000" cy="831960"/>
            <a:chOff x="2820600" y="2584440"/>
            <a:chExt cx="2052000" cy="831960"/>
          </a:xfrm>
        </p:grpSpPr>
        <p:grpSp>
          <p:nvGrpSpPr>
            <p:cNvPr id="1467" name="Google Shape;1467;p60"/>
            <p:cNvGrpSpPr/>
            <p:nvPr/>
          </p:nvGrpSpPr>
          <p:grpSpPr>
            <a:xfrm>
              <a:off x="3059640" y="2677680"/>
              <a:ext cx="1697400" cy="357840"/>
              <a:chOff x="3059640" y="2677680"/>
              <a:chExt cx="1697400" cy="357840"/>
            </a:xfrm>
          </p:grpSpPr>
          <p:sp>
            <p:nvSpPr>
              <p:cNvPr id="1468" name="Google Shape;1468;p60"/>
              <p:cNvSpPr/>
              <p:nvPr/>
            </p:nvSpPr>
            <p:spPr>
              <a:xfrm>
                <a:off x="43009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60"/>
              <p:cNvSpPr/>
              <p:nvPr/>
            </p:nvSpPr>
            <p:spPr>
              <a:xfrm>
                <a:off x="3517920" y="282564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60"/>
              <p:cNvSpPr/>
              <p:nvPr/>
            </p:nvSpPr>
            <p:spPr>
              <a:xfrm>
                <a:off x="3542040" y="267768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60"/>
              <p:cNvSpPr/>
              <p:nvPr/>
            </p:nvSpPr>
            <p:spPr>
              <a:xfrm>
                <a:off x="4274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60"/>
              <p:cNvSpPr/>
              <p:nvPr/>
            </p:nvSpPr>
            <p:spPr>
              <a:xfrm>
                <a:off x="31453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60"/>
              <p:cNvSpPr/>
              <p:nvPr/>
            </p:nvSpPr>
            <p:spPr>
              <a:xfrm>
                <a:off x="3059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4" name="Google Shape;1474;p60"/>
            <p:cNvSpPr/>
            <p:nvPr/>
          </p:nvSpPr>
          <p:spPr>
            <a:xfrm>
              <a:off x="4588560" y="277848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475" name="Google Shape;1475;p60"/>
            <p:cNvSpPr/>
            <p:nvPr/>
          </p:nvSpPr>
          <p:spPr>
            <a:xfrm rot="10800000">
              <a:off x="2820600" y="258444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sp>
        <p:nvSpPr>
          <p:cNvPr id="1476" name="Google Shape;1476;p60"/>
          <p:cNvSpPr/>
          <p:nvPr/>
        </p:nvSpPr>
        <p:spPr>
          <a:xfrm>
            <a:off x="4680360" y="48960"/>
            <a:ext cx="4420080" cy="26600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idDelete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//id do funcionario a ser apagado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idDelete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é o first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é o last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//apaga o aux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0"/>
          <p:cNvSpPr/>
          <p:nvPr/>
        </p:nvSpPr>
        <p:spPr>
          <a:xfrm>
            <a:off x="5439960" y="659160"/>
            <a:ext cx="3251520" cy="397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61"/>
          <p:cNvSpPr/>
          <p:nvPr/>
        </p:nvSpPr>
        <p:spPr>
          <a:xfrm>
            <a:off x="6442560" y="3696480"/>
            <a:ext cx="2526120" cy="11887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61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61"/>
          <p:cNvSpPr/>
          <p:nvPr/>
        </p:nvSpPr>
        <p:spPr>
          <a:xfrm>
            <a:off x="919080" y="19242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6" name="Google Shape;1486;p61"/>
          <p:cNvGrpSpPr/>
          <p:nvPr/>
        </p:nvGrpSpPr>
        <p:grpSpPr>
          <a:xfrm>
            <a:off x="4546440" y="3548160"/>
            <a:ext cx="1697400" cy="357840"/>
            <a:chOff x="4546440" y="3548160"/>
            <a:chExt cx="1697400" cy="357840"/>
          </a:xfrm>
        </p:grpSpPr>
        <p:sp>
          <p:nvSpPr>
            <p:cNvPr id="1487" name="Google Shape;1487;p61"/>
            <p:cNvSpPr/>
            <p:nvPr/>
          </p:nvSpPr>
          <p:spPr>
            <a:xfrm>
              <a:off x="57877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5004720" y="36961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5028840" y="35481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5761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46321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4546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3" name="Google Shape;1493;p61"/>
          <p:cNvSpPr/>
          <p:nvPr/>
        </p:nvSpPr>
        <p:spPr>
          <a:xfrm>
            <a:off x="6002640" y="369612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94" name="Google Shape;1494;p61"/>
          <p:cNvSpPr/>
          <p:nvPr/>
        </p:nvSpPr>
        <p:spPr>
          <a:xfrm rot="10800000">
            <a:off x="4515840" y="282600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95" name="Google Shape;1495;p61"/>
          <p:cNvSpPr/>
          <p:nvPr/>
        </p:nvSpPr>
        <p:spPr>
          <a:xfrm>
            <a:off x="7650360" y="333504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61"/>
          <p:cNvSpPr/>
          <p:nvPr/>
        </p:nvSpPr>
        <p:spPr>
          <a:xfrm>
            <a:off x="1362600" y="224028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97" name="Google Shape;1497;p61"/>
          <p:cNvSpPr/>
          <p:nvPr/>
        </p:nvSpPr>
        <p:spPr>
          <a:xfrm flipH="1">
            <a:off x="7553160" y="361332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98" name="Google Shape;1498;p61"/>
          <p:cNvGrpSpPr/>
          <p:nvPr/>
        </p:nvGrpSpPr>
        <p:grpSpPr>
          <a:xfrm>
            <a:off x="1052640" y="2492280"/>
            <a:ext cx="1697040" cy="357840"/>
            <a:chOff x="1052640" y="2492280"/>
            <a:chExt cx="1697040" cy="357840"/>
          </a:xfrm>
        </p:grpSpPr>
        <p:sp>
          <p:nvSpPr>
            <p:cNvPr id="1499" name="Google Shape;1499;p61"/>
            <p:cNvSpPr/>
            <p:nvPr/>
          </p:nvSpPr>
          <p:spPr>
            <a:xfrm>
              <a:off x="22935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1510920" y="264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1535040" y="249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26728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11379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105264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5" name="Google Shape;1505;p61"/>
          <p:cNvSpPr/>
          <p:nvPr/>
        </p:nvSpPr>
        <p:spPr>
          <a:xfrm>
            <a:off x="2613960" y="256464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06" name="Google Shape;1506;p61"/>
          <p:cNvSpPr/>
          <p:nvPr/>
        </p:nvSpPr>
        <p:spPr>
          <a:xfrm flipH="1">
            <a:off x="734760" y="2562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507" name="Google Shape;1507;p61"/>
          <p:cNvSpPr/>
          <p:nvPr/>
        </p:nvSpPr>
        <p:spPr>
          <a:xfrm>
            <a:off x="792756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61"/>
          <p:cNvSpPr/>
          <p:nvPr/>
        </p:nvSpPr>
        <p:spPr>
          <a:xfrm>
            <a:off x="7266600" y="4152960"/>
            <a:ext cx="7344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1"/>
          <p:cNvSpPr/>
          <p:nvPr/>
        </p:nvSpPr>
        <p:spPr>
          <a:xfrm>
            <a:off x="7286760" y="403452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1"/>
          <p:cNvSpPr/>
          <p:nvPr/>
        </p:nvSpPr>
        <p:spPr>
          <a:xfrm>
            <a:off x="7905240" y="4152960"/>
            <a:ext cx="55296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1"/>
          <p:cNvSpPr/>
          <p:nvPr/>
        </p:nvSpPr>
        <p:spPr>
          <a:xfrm>
            <a:off x="695160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61"/>
          <p:cNvSpPr/>
          <p:nvPr/>
        </p:nvSpPr>
        <p:spPr>
          <a:xfrm>
            <a:off x="6879600" y="4152960"/>
            <a:ext cx="664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1"/>
          <p:cNvSpPr/>
          <p:nvPr/>
        </p:nvSpPr>
        <p:spPr>
          <a:xfrm>
            <a:off x="8170200" y="411516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514" name="Google Shape;1514;p61"/>
          <p:cNvSpPr/>
          <p:nvPr/>
        </p:nvSpPr>
        <p:spPr>
          <a:xfrm rot="10800000">
            <a:off x="6095160" y="362124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15" name="Google Shape;1515;p61"/>
          <p:cNvGrpSpPr/>
          <p:nvPr/>
        </p:nvGrpSpPr>
        <p:grpSpPr>
          <a:xfrm>
            <a:off x="2820600" y="2584440"/>
            <a:ext cx="2052000" cy="831960"/>
            <a:chOff x="2820600" y="2584440"/>
            <a:chExt cx="2052000" cy="831960"/>
          </a:xfrm>
        </p:grpSpPr>
        <p:grpSp>
          <p:nvGrpSpPr>
            <p:cNvPr id="1516" name="Google Shape;1516;p61"/>
            <p:cNvGrpSpPr/>
            <p:nvPr/>
          </p:nvGrpSpPr>
          <p:grpSpPr>
            <a:xfrm>
              <a:off x="3059640" y="2677680"/>
              <a:ext cx="1697400" cy="357840"/>
              <a:chOff x="3059640" y="2677680"/>
              <a:chExt cx="1697400" cy="357840"/>
            </a:xfrm>
          </p:grpSpPr>
          <p:sp>
            <p:nvSpPr>
              <p:cNvPr id="1517" name="Google Shape;1517;p61"/>
              <p:cNvSpPr/>
              <p:nvPr/>
            </p:nvSpPr>
            <p:spPr>
              <a:xfrm>
                <a:off x="43009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3517920" y="282564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3542040" y="267768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274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31453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3059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3" name="Google Shape;1523;p61"/>
            <p:cNvSpPr/>
            <p:nvPr/>
          </p:nvSpPr>
          <p:spPr>
            <a:xfrm>
              <a:off x="4588560" y="277848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524" name="Google Shape;1524;p61"/>
            <p:cNvSpPr/>
            <p:nvPr/>
          </p:nvSpPr>
          <p:spPr>
            <a:xfrm rot="10800000">
              <a:off x="2820600" y="258444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62"/>
          <p:cNvSpPr/>
          <p:nvPr/>
        </p:nvSpPr>
        <p:spPr>
          <a:xfrm>
            <a:off x="6442560" y="3624480"/>
            <a:ext cx="2526120" cy="11887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62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62"/>
          <p:cNvSpPr/>
          <p:nvPr/>
        </p:nvSpPr>
        <p:spPr>
          <a:xfrm>
            <a:off x="919080" y="19242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3" name="Google Shape;1533;p62"/>
          <p:cNvGrpSpPr/>
          <p:nvPr/>
        </p:nvGrpSpPr>
        <p:grpSpPr>
          <a:xfrm>
            <a:off x="4546440" y="3548160"/>
            <a:ext cx="1697400" cy="357840"/>
            <a:chOff x="4546440" y="3548160"/>
            <a:chExt cx="1697400" cy="357840"/>
          </a:xfrm>
        </p:grpSpPr>
        <p:sp>
          <p:nvSpPr>
            <p:cNvPr id="1534" name="Google Shape;1534;p62"/>
            <p:cNvSpPr/>
            <p:nvPr/>
          </p:nvSpPr>
          <p:spPr>
            <a:xfrm>
              <a:off x="57877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5004720" y="36961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5028840" y="35481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5761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4632120" y="35481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4546440" y="36961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0" name="Google Shape;1540;p62"/>
          <p:cNvSpPr/>
          <p:nvPr/>
        </p:nvSpPr>
        <p:spPr>
          <a:xfrm>
            <a:off x="6002640" y="369612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41" name="Google Shape;1541;p62"/>
          <p:cNvSpPr/>
          <p:nvPr/>
        </p:nvSpPr>
        <p:spPr>
          <a:xfrm rot="10800000">
            <a:off x="4515840" y="282600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42" name="Google Shape;1542;p62"/>
          <p:cNvSpPr/>
          <p:nvPr/>
        </p:nvSpPr>
        <p:spPr>
          <a:xfrm>
            <a:off x="7650360" y="333504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62"/>
          <p:cNvSpPr/>
          <p:nvPr/>
        </p:nvSpPr>
        <p:spPr>
          <a:xfrm>
            <a:off x="1362600" y="224028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44" name="Google Shape;1544;p62"/>
          <p:cNvSpPr/>
          <p:nvPr/>
        </p:nvSpPr>
        <p:spPr>
          <a:xfrm flipH="1">
            <a:off x="7553160" y="361332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45" name="Google Shape;1545;p62"/>
          <p:cNvGrpSpPr/>
          <p:nvPr/>
        </p:nvGrpSpPr>
        <p:grpSpPr>
          <a:xfrm>
            <a:off x="1052640" y="2492280"/>
            <a:ext cx="1697040" cy="357840"/>
            <a:chOff x="1052640" y="2492280"/>
            <a:chExt cx="1697040" cy="357840"/>
          </a:xfrm>
        </p:grpSpPr>
        <p:sp>
          <p:nvSpPr>
            <p:cNvPr id="1546" name="Google Shape;1546;p62"/>
            <p:cNvSpPr/>
            <p:nvPr/>
          </p:nvSpPr>
          <p:spPr>
            <a:xfrm>
              <a:off x="22935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2"/>
            <p:cNvSpPr/>
            <p:nvPr/>
          </p:nvSpPr>
          <p:spPr>
            <a:xfrm>
              <a:off x="1510920" y="264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2"/>
            <p:cNvSpPr/>
            <p:nvPr/>
          </p:nvSpPr>
          <p:spPr>
            <a:xfrm>
              <a:off x="1535040" y="249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226728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2"/>
            <p:cNvSpPr/>
            <p:nvPr/>
          </p:nvSpPr>
          <p:spPr>
            <a:xfrm>
              <a:off x="1137960" y="249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2"/>
            <p:cNvSpPr/>
            <p:nvPr/>
          </p:nvSpPr>
          <p:spPr>
            <a:xfrm>
              <a:off x="1052640" y="264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2" name="Google Shape;1552;p62"/>
          <p:cNvSpPr/>
          <p:nvPr/>
        </p:nvSpPr>
        <p:spPr>
          <a:xfrm>
            <a:off x="2613960" y="256464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53" name="Google Shape;1553;p62"/>
          <p:cNvSpPr/>
          <p:nvPr/>
        </p:nvSpPr>
        <p:spPr>
          <a:xfrm flipH="1">
            <a:off x="734760" y="256284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554" name="Google Shape;1554;p62"/>
          <p:cNvSpPr/>
          <p:nvPr/>
        </p:nvSpPr>
        <p:spPr>
          <a:xfrm>
            <a:off x="792756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62"/>
          <p:cNvSpPr/>
          <p:nvPr/>
        </p:nvSpPr>
        <p:spPr>
          <a:xfrm>
            <a:off x="7266600" y="4152960"/>
            <a:ext cx="9036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62"/>
          <p:cNvSpPr/>
          <p:nvPr/>
        </p:nvSpPr>
        <p:spPr>
          <a:xfrm>
            <a:off x="7286760" y="403452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62"/>
          <p:cNvSpPr/>
          <p:nvPr/>
        </p:nvSpPr>
        <p:spPr>
          <a:xfrm>
            <a:off x="7905240" y="4152960"/>
            <a:ext cx="78156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62"/>
          <p:cNvSpPr/>
          <p:nvPr/>
        </p:nvSpPr>
        <p:spPr>
          <a:xfrm>
            <a:off x="6951600" y="403452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62"/>
          <p:cNvSpPr/>
          <p:nvPr/>
        </p:nvSpPr>
        <p:spPr>
          <a:xfrm>
            <a:off x="6879600" y="4152960"/>
            <a:ext cx="664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62"/>
          <p:cNvSpPr/>
          <p:nvPr/>
        </p:nvSpPr>
        <p:spPr>
          <a:xfrm>
            <a:off x="8170200" y="411516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561" name="Google Shape;1561;p62"/>
          <p:cNvSpPr/>
          <p:nvPr/>
        </p:nvSpPr>
        <p:spPr>
          <a:xfrm rot="10800000">
            <a:off x="6095160" y="362124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62" name="Google Shape;1562;p62"/>
          <p:cNvGrpSpPr/>
          <p:nvPr/>
        </p:nvGrpSpPr>
        <p:grpSpPr>
          <a:xfrm>
            <a:off x="2820600" y="2584440"/>
            <a:ext cx="2052000" cy="831960"/>
            <a:chOff x="2820600" y="2584440"/>
            <a:chExt cx="2052000" cy="831960"/>
          </a:xfrm>
        </p:grpSpPr>
        <p:grpSp>
          <p:nvGrpSpPr>
            <p:cNvPr id="1563" name="Google Shape;1563;p62"/>
            <p:cNvGrpSpPr/>
            <p:nvPr/>
          </p:nvGrpSpPr>
          <p:grpSpPr>
            <a:xfrm>
              <a:off x="3059640" y="2677680"/>
              <a:ext cx="1697400" cy="357840"/>
              <a:chOff x="3059640" y="2677680"/>
              <a:chExt cx="1697400" cy="357840"/>
            </a:xfrm>
          </p:grpSpPr>
          <p:sp>
            <p:nvSpPr>
              <p:cNvPr id="1564" name="Google Shape;1564;p62"/>
              <p:cNvSpPr/>
              <p:nvPr/>
            </p:nvSpPr>
            <p:spPr>
              <a:xfrm>
                <a:off x="43009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62"/>
              <p:cNvSpPr/>
              <p:nvPr/>
            </p:nvSpPr>
            <p:spPr>
              <a:xfrm>
                <a:off x="3517920" y="282564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62"/>
              <p:cNvSpPr/>
              <p:nvPr/>
            </p:nvSpPr>
            <p:spPr>
              <a:xfrm>
                <a:off x="3542040" y="267768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62"/>
              <p:cNvSpPr/>
              <p:nvPr/>
            </p:nvSpPr>
            <p:spPr>
              <a:xfrm>
                <a:off x="4274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62"/>
              <p:cNvSpPr/>
              <p:nvPr/>
            </p:nvSpPr>
            <p:spPr>
              <a:xfrm>
                <a:off x="3145320" y="267768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62"/>
              <p:cNvSpPr/>
              <p:nvPr/>
            </p:nvSpPr>
            <p:spPr>
              <a:xfrm>
                <a:off x="3059640" y="282564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0" name="Google Shape;1570;p62"/>
            <p:cNvSpPr/>
            <p:nvPr/>
          </p:nvSpPr>
          <p:spPr>
            <a:xfrm>
              <a:off x="4588560" y="277848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571" name="Google Shape;1571;p62"/>
            <p:cNvSpPr/>
            <p:nvPr/>
          </p:nvSpPr>
          <p:spPr>
            <a:xfrm rot="10800000">
              <a:off x="2820600" y="258444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sp>
        <p:nvSpPr>
          <p:cNvPr id="1572" name="Google Shape;1572;p62"/>
          <p:cNvSpPr/>
          <p:nvPr/>
        </p:nvSpPr>
        <p:spPr>
          <a:xfrm>
            <a:off x="4680360" y="48960"/>
            <a:ext cx="4420080" cy="26600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idDelete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//id do funcionario a ser apagado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idDelete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é o first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é o last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//apaga o aux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62"/>
          <p:cNvSpPr/>
          <p:nvPr/>
        </p:nvSpPr>
        <p:spPr>
          <a:xfrm>
            <a:off x="5439960" y="1040400"/>
            <a:ext cx="3251520" cy="3978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63"/>
          <p:cNvSpPr/>
          <p:nvPr/>
        </p:nvSpPr>
        <p:spPr>
          <a:xfrm>
            <a:off x="2907360" y="2826720"/>
            <a:ext cx="3493440" cy="14468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6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3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63"/>
          <p:cNvSpPr/>
          <p:nvPr/>
        </p:nvSpPr>
        <p:spPr>
          <a:xfrm>
            <a:off x="962640" y="22183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63"/>
          <p:cNvGrpSpPr/>
          <p:nvPr/>
        </p:nvGrpSpPr>
        <p:grpSpPr>
          <a:xfrm>
            <a:off x="4590000" y="3842280"/>
            <a:ext cx="1697400" cy="357840"/>
            <a:chOff x="4590000" y="3842280"/>
            <a:chExt cx="1697400" cy="357840"/>
          </a:xfrm>
        </p:grpSpPr>
        <p:sp>
          <p:nvSpPr>
            <p:cNvPr id="1583" name="Google Shape;1583;p63"/>
            <p:cNvSpPr/>
            <p:nvPr/>
          </p:nvSpPr>
          <p:spPr>
            <a:xfrm>
              <a:off x="5831280" y="384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5048640" y="399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5072760" y="384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5805000" y="399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prox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4675680" y="384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3"/>
            <p:cNvSpPr/>
            <p:nvPr/>
          </p:nvSpPr>
          <p:spPr>
            <a:xfrm>
              <a:off x="4590000" y="399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9" name="Google Shape;1589;p63"/>
          <p:cNvSpPr/>
          <p:nvPr/>
        </p:nvSpPr>
        <p:spPr>
          <a:xfrm>
            <a:off x="6046560" y="399024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90" name="Google Shape;1590;p63"/>
          <p:cNvSpPr/>
          <p:nvPr/>
        </p:nvSpPr>
        <p:spPr>
          <a:xfrm rot="10800000">
            <a:off x="4559760" y="312012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91" name="Google Shape;1591;p63"/>
          <p:cNvSpPr/>
          <p:nvPr/>
        </p:nvSpPr>
        <p:spPr>
          <a:xfrm>
            <a:off x="7694280" y="362916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63"/>
          <p:cNvSpPr/>
          <p:nvPr/>
        </p:nvSpPr>
        <p:spPr>
          <a:xfrm>
            <a:off x="1406520" y="253404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93" name="Google Shape;1593;p63"/>
          <p:cNvSpPr/>
          <p:nvPr/>
        </p:nvSpPr>
        <p:spPr>
          <a:xfrm flipH="1">
            <a:off x="7597080" y="390744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94" name="Google Shape;1594;p63"/>
          <p:cNvGrpSpPr/>
          <p:nvPr/>
        </p:nvGrpSpPr>
        <p:grpSpPr>
          <a:xfrm>
            <a:off x="1096200" y="2786400"/>
            <a:ext cx="1697400" cy="357840"/>
            <a:chOff x="1096200" y="2786400"/>
            <a:chExt cx="1697400" cy="357840"/>
          </a:xfrm>
        </p:grpSpPr>
        <p:sp>
          <p:nvSpPr>
            <p:cNvPr id="1595" name="Google Shape;1595;p63"/>
            <p:cNvSpPr/>
            <p:nvPr/>
          </p:nvSpPr>
          <p:spPr>
            <a:xfrm>
              <a:off x="2337480" y="2786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1554840" y="29343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1578600" y="27864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2311200" y="2934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prox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1181880" y="2786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1096200" y="2934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1" name="Google Shape;1601;p63"/>
          <p:cNvSpPr/>
          <p:nvPr/>
        </p:nvSpPr>
        <p:spPr>
          <a:xfrm>
            <a:off x="2657880" y="285876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02" name="Google Shape;1602;p63"/>
          <p:cNvSpPr/>
          <p:nvPr/>
        </p:nvSpPr>
        <p:spPr>
          <a:xfrm flipH="1">
            <a:off x="778680" y="285696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603" name="Google Shape;1603;p63"/>
          <p:cNvSpPr/>
          <p:nvPr/>
        </p:nvSpPr>
        <p:spPr>
          <a:xfrm>
            <a:off x="7971120" y="432864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63"/>
          <p:cNvSpPr/>
          <p:nvPr/>
        </p:nvSpPr>
        <p:spPr>
          <a:xfrm>
            <a:off x="7310160" y="4447080"/>
            <a:ext cx="9194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63"/>
          <p:cNvSpPr/>
          <p:nvPr/>
        </p:nvSpPr>
        <p:spPr>
          <a:xfrm>
            <a:off x="7330680" y="432864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63"/>
          <p:cNvSpPr/>
          <p:nvPr/>
        </p:nvSpPr>
        <p:spPr>
          <a:xfrm>
            <a:off x="7949160" y="4447080"/>
            <a:ext cx="5090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prox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63"/>
          <p:cNvSpPr/>
          <p:nvPr/>
        </p:nvSpPr>
        <p:spPr>
          <a:xfrm>
            <a:off x="6995520" y="432864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63"/>
          <p:cNvSpPr/>
          <p:nvPr/>
        </p:nvSpPr>
        <p:spPr>
          <a:xfrm>
            <a:off x="6923160" y="4447080"/>
            <a:ext cx="6206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3"/>
          <p:cNvSpPr/>
          <p:nvPr/>
        </p:nvSpPr>
        <p:spPr>
          <a:xfrm>
            <a:off x="8214120" y="440928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610" name="Google Shape;1610;p63"/>
          <p:cNvSpPr/>
          <p:nvPr/>
        </p:nvSpPr>
        <p:spPr>
          <a:xfrm rot="10800000">
            <a:off x="6139080" y="391536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11" name="Google Shape;1611;p63"/>
          <p:cNvGrpSpPr/>
          <p:nvPr/>
        </p:nvGrpSpPr>
        <p:grpSpPr>
          <a:xfrm>
            <a:off x="2864520" y="2878560"/>
            <a:ext cx="2051640" cy="831600"/>
            <a:chOff x="2864520" y="2878560"/>
            <a:chExt cx="2051640" cy="831600"/>
          </a:xfrm>
        </p:grpSpPr>
        <p:grpSp>
          <p:nvGrpSpPr>
            <p:cNvPr id="1612" name="Google Shape;1612;p63"/>
            <p:cNvGrpSpPr/>
            <p:nvPr/>
          </p:nvGrpSpPr>
          <p:grpSpPr>
            <a:xfrm>
              <a:off x="3103560" y="2971440"/>
              <a:ext cx="1697040" cy="358200"/>
              <a:chOff x="3103560" y="2971440"/>
              <a:chExt cx="1697040" cy="358200"/>
            </a:xfrm>
          </p:grpSpPr>
          <p:sp>
            <p:nvSpPr>
              <p:cNvPr id="1613" name="Google Shape;1613;p63"/>
              <p:cNvSpPr/>
              <p:nvPr/>
            </p:nvSpPr>
            <p:spPr>
              <a:xfrm>
                <a:off x="4344480" y="29714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63"/>
              <p:cNvSpPr/>
              <p:nvPr/>
            </p:nvSpPr>
            <p:spPr>
              <a:xfrm>
                <a:off x="3561840" y="311976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63"/>
              <p:cNvSpPr/>
              <p:nvPr/>
            </p:nvSpPr>
            <p:spPr>
              <a:xfrm>
                <a:off x="3585960" y="297144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63"/>
              <p:cNvSpPr/>
              <p:nvPr/>
            </p:nvSpPr>
            <p:spPr>
              <a:xfrm>
                <a:off x="4318200" y="311976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prox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63"/>
              <p:cNvSpPr/>
              <p:nvPr/>
            </p:nvSpPr>
            <p:spPr>
              <a:xfrm>
                <a:off x="3188880" y="29714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63"/>
              <p:cNvSpPr/>
              <p:nvPr/>
            </p:nvSpPr>
            <p:spPr>
              <a:xfrm>
                <a:off x="3103560" y="311976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9" name="Google Shape;1619;p63"/>
            <p:cNvSpPr/>
            <p:nvPr/>
          </p:nvSpPr>
          <p:spPr>
            <a:xfrm>
              <a:off x="4632120" y="307224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620" name="Google Shape;1620;p63"/>
            <p:cNvSpPr/>
            <p:nvPr/>
          </p:nvSpPr>
          <p:spPr>
            <a:xfrm rot="10800000">
              <a:off x="2864520" y="287856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64"/>
          <p:cNvSpPr/>
          <p:nvPr/>
        </p:nvSpPr>
        <p:spPr>
          <a:xfrm>
            <a:off x="2907360" y="2826720"/>
            <a:ext cx="1917720" cy="7639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64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64"/>
          <p:cNvSpPr/>
          <p:nvPr/>
        </p:nvSpPr>
        <p:spPr>
          <a:xfrm>
            <a:off x="962640" y="22183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p64"/>
          <p:cNvGrpSpPr/>
          <p:nvPr/>
        </p:nvGrpSpPr>
        <p:grpSpPr>
          <a:xfrm>
            <a:off x="4590000" y="3842280"/>
            <a:ext cx="1697400" cy="357840"/>
            <a:chOff x="4590000" y="3842280"/>
            <a:chExt cx="1697400" cy="357840"/>
          </a:xfrm>
        </p:grpSpPr>
        <p:sp>
          <p:nvSpPr>
            <p:cNvPr id="1630" name="Google Shape;1630;p64"/>
            <p:cNvSpPr/>
            <p:nvPr/>
          </p:nvSpPr>
          <p:spPr>
            <a:xfrm>
              <a:off x="5831280" y="384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4"/>
            <p:cNvSpPr/>
            <p:nvPr/>
          </p:nvSpPr>
          <p:spPr>
            <a:xfrm>
              <a:off x="5048640" y="399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4"/>
            <p:cNvSpPr/>
            <p:nvPr/>
          </p:nvSpPr>
          <p:spPr>
            <a:xfrm>
              <a:off x="5072760" y="384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4"/>
            <p:cNvSpPr/>
            <p:nvPr/>
          </p:nvSpPr>
          <p:spPr>
            <a:xfrm>
              <a:off x="5805000" y="399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4"/>
            <p:cNvSpPr/>
            <p:nvPr/>
          </p:nvSpPr>
          <p:spPr>
            <a:xfrm>
              <a:off x="4675680" y="384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4"/>
            <p:cNvSpPr/>
            <p:nvPr/>
          </p:nvSpPr>
          <p:spPr>
            <a:xfrm>
              <a:off x="4590000" y="399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6" name="Google Shape;1636;p64"/>
          <p:cNvSpPr/>
          <p:nvPr/>
        </p:nvSpPr>
        <p:spPr>
          <a:xfrm>
            <a:off x="6046560" y="399024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37" name="Google Shape;1637;p64"/>
          <p:cNvSpPr/>
          <p:nvPr/>
        </p:nvSpPr>
        <p:spPr>
          <a:xfrm rot="10800000">
            <a:off x="4559760" y="312012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38" name="Google Shape;1638;p64"/>
          <p:cNvSpPr/>
          <p:nvPr/>
        </p:nvSpPr>
        <p:spPr>
          <a:xfrm>
            <a:off x="7694280" y="362916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64"/>
          <p:cNvSpPr/>
          <p:nvPr/>
        </p:nvSpPr>
        <p:spPr>
          <a:xfrm>
            <a:off x="1406520" y="253404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40" name="Google Shape;1640;p64"/>
          <p:cNvSpPr/>
          <p:nvPr/>
        </p:nvSpPr>
        <p:spPr>
          <a:xfrm flipH="1">
            <a:off x="7597080" y="390744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41" name="Google Shape;1641;p64"/>
          <p:cNvGrpSpPr/>
          <p:nvPr/>
        </p:nvGrpSpPr>
        <p:grpSpPr>
          <a:xfrm>
            <a:off x="1096200" y="2786400"/>
            <a:ext cx="1697400" cy="357840"/>
            <a:chOff x="1096200" y="2786400"/>
            <a:chExt cx="1697400" cy="357840"/>
          </a:xfrm>
        </p:grpSpPr>
        <p:sp>
          <p:nvSpPr>
            <p:cNvPr id="1642" name="Google Shape;1642;p64"/>
            <p:cNvSpPr/>
            <p:nvPr/>
          </p:nvSpPr>
          <p:spPr>
            <a:xfrm>
              <a:off x="2337480" y="2786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4"/>
            <p:cNvSpPr/>
            <p:nvPr/>
          </p:nvSpPr>
          <p:spPr>
            <a:xfrm>
              <a:off x="1554840" y="29343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4"/>
            <p:cNvSpPr/>
            <p:nvPr/>
          </p:nvSpPr>
          <p:spPr>
            <a:xfrm>
              <a:off x="1578600" y="27864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4"/>
            <p:cNvSpPr/>
            <p:nvPr/>
          </p:nvSpPr>
          <p:spPr>
            <a:xfrm>
              <a:off x="2311200" y="2934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4"/>
            <p:cNvSpPr/>
            <p:nvPr/>
          </p:nvSpPr>
          <p:spPr>
            <a:xfrm>
              <a:off x="1181880" y="2786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4"/>
            <p:cNvSpPr/>
            <p:nvPr/>
          </p:nvSpPr>
          <p:spPr>
            <a:xfrm>
              <a:off x="1096200" y="2934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8" name="Google Shape;1648;p64"/>
          <p:cNvSpPr/>
          <p:nvPr/>
        </p:nvSpPr>
        <p:spPr>
          <a:xfrm>
            <a:off x="2657880" y="285876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49" name="Google Shape;1649;p64"/>
          <p:cNvSpPr/>
          <p:nvPr/>
        </p:nvSpPr>
        <p:spPr>
          <a:xfrm flipH="1">
            <a:off x="778680" y="285696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650" name="Google Shape;1650;p64"/>
          <p:cNvSpPr/>
          <p:nvPr/>
        </p:nvSpPr>
        <p:spPr>
          <a:xfrm>
            <a:off x="7971120" y="432864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64"/>
          <p:cNvSpPr/>
          <p:nvPr/>
        </p:nvSpPr>
        <p:spPr>
          <a:xfrm>
            <a:off x="7310160" y="4447080"/>
            <a:ext cx="9194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64"/>
          <p:cNvSpPr/>
          <p:nvPr/>
        </p:nvSpPr>
        <p:spPr>
          <a:xfrm>
            <a:off x="7330680" y="432864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64"/>
          <p:cNvSpPr/>
          <p:nvPr/>
        </p:nvSpPr>
        <p:spPr>
          <a:xfrm>
            <a:off x="7949160" y="4447080"/>
            <a:ext cx="5090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64"/>
          <p:cNvSpPr/>
          <p:nvPr/>
        </p:nvSpPr>
        <p:spPr>
          <a:xfrm>
            <a:off x="6995520" y="432864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64"/>
          <p:cNvSpPr/>
          <p:nvPr/>
        </p:nvSpPr>
        <p:spPr>
          <a:xfrm>
            <a:off x="6923160" y="4447080"/>
            <a:ext cx="6206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64"/>
          <p:cNvSpPr/>
          <p:nvPr/>
        </p:nvSpPr>
        <p:spPr>
          <a:xfrm>
            <a:off x="8214120" y="440928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657" name="Google Shape;1657;p64"/>
          <p:cNvSpPr/>
          <p:nvPr/>
        </p:nvSpPr>
        <p:spPr>
          <a:xfrm rot="10800000">
            <a:off x="6139080" y="391536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58" name="Google Shape;1658;p64"/>
          <p:cNvGrpSpPr/>
          <p:nvPr/>
        </p:nvGrpSpPr>
        <p:grpSpPr>
          <a:xfrm>
            <a:off x="2864520" y="2878560"/>
            <a:ext cx="2051640" cy="831600"/>
            <a:chOff x="2864520" y="2878560"/>
            <a:chExt cx="2051640" cy="831600"/>
          </a:xfrm>
        </p:grpSpPr>
        <p:grpSp>
          <p:nvGrpSpPr>
            <p:cNvPr id="1659" name="Google Shape;1659;p64"/>
            <p:cNvGrpSpPr/>
            <p:nvPr/>
          </p:nvGrpSpPr>
          <p:grpSpPr>
            <a:xfrm>
              <a:off x="3103560" y="2971440"/>
              <a:ext cx="1697040" cy="358200"/>
              <a:chOff x="3103560" y="2971440"/>
              <a:chExt cx="1697040" cy="358200"/>
            </a:xfrm>
          </p:grpSpPr>
          <p:sp>
            <p:nvSpPr>
              <p:cNvPr id="1660" name="Google Shape;1660;p64"/>
              <p:cNvSpPr/>
              <p:nvPr/>
            </p:nvSpPr>
            <p:spPr>
              <a:xfrm>
                <a:off x="4344480" y="29714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64"/>
              <p:cNvSpPr/>
              <p:nvPr/>
            </p:nvSpPr>
            <p:spPr>
              <a:xfrm>
                <a:off x="3561840" y="311976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64"/>
              <p:cNvSpPr/>
              <p:nvPr/>
            </p:nvSpPr>
            <p:spPr>
              <a:xfrm>
                <a:off x="3585960" y="297144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64"/>
              <p:cNvSpPr/>
              <p:nvPr/>
            </p:nvSpPr>
            <p:spPr>
              <a:xfrm>
                <a:off x="4318200" y="311976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64"/>
              <p:cNvSpPr/>
              <p:nvPr/>
            </p:nvSpPr>
            <p:spPr>
              <a:xfrm>
                <a:off x="3188880" y="29714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64"/>
              <p:cNvSpPr/>
              <p:nvPr/>
            </p:nvSpPr>
            <p:spPr>
              <a:xfrm>
                <a:off x="3103560" y="311976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6" name="Google Shape;1666;p64"/>
            <p:cNvSpPr/>
            <p:nvPr/>
          </p:nvSpPr>
          <p:spPr>
            <a:xfrm>
              <a:off x="4632120" y="307224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667" name="Google Shape;1667;p64"/>
            <p:cNvSpPr/>
            <p:nvPr/>
          </p:nvSpPr>
          <p:spPr>
            <a:xfrm rot="10800000">
              <a:off x="2864520" y="287856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5"/>
          <p:cNvSpPr/>
          <p:nvPr/>
        </p:nvSpPr>
        <p:spPr>
          <a:xfrm>
            <a:off x="2907360" y="2826720"/>
            <a:ext cx="1917720" cy="76392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65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eliminar um item devemos considerar 3 casos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início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Eliminar do meio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65"/>
          <p:cNvSpPr/>
          <p:nvPr/>
        </p:nvSpPr>
        <p:spPr>
          <a:xfrm>
            <a:off x="962640" y="221832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6" name="Google Shape;1676;p65"/>
          <p:cNvGrpSpPr/>
          <p:nvPr/>
        </p:nvGrpSpPr>
        <p:grpSpPr>
          <a:xfrm>
            <a:off x="4590000" y="3842280"/>
            <a:ext cx="1697400" cy="357840"/>
            <a:chOff x="4590000" y="3842280"/>
            <a:chExt cx="1697400" cy="357840"/>
          </a:xfrm>
        </p:grpSpPr>
        <p:sp>
          <p:nvSpPr>
            <p:cNvPr id="1677" name="Google Shape;1677;p65"/>
            <p:cNvSpPr/>
            <p:nvPr/>
          </p:nvSpPr>
          <p:spPr>
            <a:xfrm>
              <a:off x="5831280" y="384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5"/>
            <p:cNvSpPr/>
            <p:nvPr/>
          </p:nvSpPr>
          <p:spPr>
            <a:xfrm>
              <a:off x="5048640" y="399024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5"/>
            <p:cNvSpPr/>
            <p:nvPr/>
          </p:nvSpPr>
          <p:spPr>
            <a:xfrm>
              <a:off x="5072760" y="384228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5"/>
            <p:cNvSpPr/>
            <p:nvPr/>
          </p:nvSpPr>
          <p:spPr>
            <a:xfrm>
              <a:off x="5805000" y="399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5"/>
            <p:cNvSpPr/>
            <p:nvPr/>
          </p:nvSpPr>
          <p:spPr>
            <a:xfrm>
              <a:off x="4675680" y="384228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5"/>
            <p:cNvSpPr/>
            <p:nvPr/>
          </p:nvSpPr>
          <p:spPr>
            <a:xfrm>
              <a:off x="4590000" y="399024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3" name="Google Shape;1683;p65"/>
          <p:cNvSpPr/>
          <p:nvPr/>
        </p:nvSpPr>
        <p:spPr>
          <a:xfrm>
            <a:off x="6046560" y="3990240"/>
            <a:ext cx="797400" cy="42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84" name="Google Shape;1684;p65"/>
          <p:cNvSpPr/>
          <p:nvPr/>
        </p:nvSpPr>
        <p:spPr>
          <a:xfrm rot="10800000">
            <a:off x="4559760" y="3120120"/>
            <a:ext cx="265320" cy="79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85" name="Google Shape;1685;p65"/>
          <p:cNvSpPr/>
          <p:nvPr/>
        </p:nvSpPr>
        <p:spPr>
          <a:xfrm>
            <a:off x="7694280" y="3629160"/>
            <a:ext cx="75852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65"/>
          <p:cNvSpPr/>
          <p:nvPr/>
        </p:nvSpPr>
        <p:spPr>
          <a:xfrm>
            <a:off x="1406520" y="2534040"/>
            <a:ext cx="212400" cy="162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87" name="Google Shape;1687;p65"/>
          <p:cNvSpPr/>
          <p:nvPr/>
        </p:nvSpPr>
        <p:spPr>
          <a:xfrm flipH="1">
            <a:off x="7597080" y="3907440"/>
            <a:ext cx="348120" cy="32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88" name="Google Shape;1688;p65"/>
          <p:cNvGrpSpPr/>
          <p:nvPr/>
        </p:nvGrpSpPr>
        <p:grpSpPr>
          <a:xfrm>
            <a:off x="1096200" y="2786400"/>
            <a:ext cx="1697400" cy="357840"/>
            <a:chOff x="1096200" y="2786400"/>
            <a:chExt cx="1697400" cy="357840"/>
          </a:xfrm>
        </p:grpSpPr>
        <p:sp>
          <p:nvSpPr>
            <p:cNvPr id="1689" name="Google Shape;1689;p65"/>
            <p:cNvSpPr/>
            <p:nvPr/>
          </p:nvSpPr>
          <p:spPr>
            <a:xfrm>
              <a:off x="2337480" y="2786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5"/>
            <p:cNvSpPr/>
            <p:nvPr/>
          </p:nvSpPr>
          <p:spPr>
            <a:xfrm>
              <a:off x="1554840" y="29343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5"/>
            <p:cNvSpPr/>
            <p:nvPr/>
          </p:nvSpPr>
          <p:spPr>
            <a:xfrm>
              <a:off x="1578600" y="278640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5"/>
            <p:cNvSpPr/>
            <p:nvPr/>
          </p:nvSpPr>
          <p:spPr>
            <a:xfrm>
              <a:off x="2311200" y="2934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5"/>
            <p:cNvSpPr/>
            <p:nvPr/>
          </p:nvSpPr>
          <p:spPr>
            <a:xfrm>
              <a:off x="1181880" y="278640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5"/>
            <p:cNvSpPr/>
            <p:nvPr/>
          </p:nvSpPr>
          <p:spPr>
            <a:xfrm>
              <a:off x="1096200" y="29343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5" name="Google Shape;1695;p65"/>
          <p:cNvSpPr/>
          <p:nvPr/>
        </p:nvSpPr>
        <p:spPr>
          <a:xfrm>
            <a:off x="2657880" y="2858760"/>
            <a:ext cx="406440" cy="219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96" name="Google Shape;1696;p65"/>
          <p:cNvSpPr/>
          <p:nvPr/>
        </p:nvSpPr>
        <p:spPr>
          <a:xfrm flipH="1">
            <a:off x="778680" y="2856960"/>
            <a:ext cx="414720" cy="21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697" name="Google Shape;1697;p65"/>
          <p:cNvSpPr/>
          <p:nvPr/>
        </p:nvSpPr>
        <p:spPr>
          <a:xfrm>
            <a:off x="7971120" y="432864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65"/>
          <p:cNvSpPr/>
          <p:nvPr/>
        </p:nvSpPr>
        <p:spPr>
          <a:xfrm>
            <a:off x="7310160" y="4447080"/>
            <a:ext cx="9194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65"/>
          <p:cNvSpPr/>
          <p:nvPr/>
        </p:nvSpPr>
        <p:spPr>
          <a:xfrm>
            <a:off x="7330680" y="4328640"/>
            <a:ext cx="640440" cy="146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65"/>
          <p:cNvSpPr/>
          <p:nvPr/>
        </p:nvSpPr>
        <p:spPr>
          <a:xfrm>
            <a:off x="7949160" y="4447080"/>
            <a:ext cx="50220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65"/>
          <p:cNvSpPr/>
          <p:nvPr/>
        </p:nvSpPr>
        <p:spPr>
          <a:xfrm>
            <a:off x="6995520" y="4328640"/>
            <a:ext cx="334800" cy="1461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65"/>
          <p:cNvSpPr/>
          <p:nvPr/>
        </p:nvSpPr>
        <p:spPr>
          <a:xfrm>
            <a:off x="6923160" y="4447080"/>
            <a:ext cx="620640" cy="1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65"/>
          <p:cNvSpPr/>
          <p:nvPr/>
        </p:nvSpPr>
        <p:spPr>
          <a:xfrm>
            <a:off x="8214120" y="4409280"/>
            <a:ext cx="237240" cy="26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704" name="Google Shape;1704;p65"/>
          <p:cNvSpPr/>
          <p:nvPr/>
        </p:nvSpPr>
        <p:spPr>
          <a:xfrm rot="10800000">
            <a:off x="6139080" y="3915360"/>
            <a:ext cx="874800" cy="46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705" name="Google Shape;1705;p65"/>
          <p:cNvGrpSpPr/>
          <p:nvPr/>
        </p:nvGrpSpPr>
        <p:grpSpPr>
          <a:xfrm>
            <a:off x="2864520" y="2878560"/>
            <a:ext cx="2051640" cy="831600"/>
            <a:chOff x="2864520" y="2878560"/>
            <a:chExt cx="2051640" cy="831600"/>
          </a:xfrm>
        </p:grpSpPr>
        <p:grpSp>
          <p:nvGrpSpPr>
            <p:cNvPr id="1706" name="Google Shape;1706;p65"/>
            <p:cNvGrpSpPr/>
            <p:nvPr/>
          </p:nvGrpSpPr>
          <p:grpSpPr>
            <a:xfrm>
              <a:off x="3103560" y="2971440"/>
              <a:ext cx="1697040" cy="358200"/>
              <a:chOff x="3103560" y="2971440"/>
              <a:chExt cx="1697040" cy="358200"/>
            </a:xfrm>
          </p:grpSpPr>
          <p:sp>
            <p:nvSpPr>
              <p:cNvPr id="1707" name="Google Shape;1707;p65"/>
              <p:cNvSpPr/>
              <p:nvPr/>
            </p:nvSpPr>
            <p:spPr>
              <a:xfrm>
                <a:off x="4344480" y="29714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65"/>
              <p:cNvSpPr/>
              <p:nvPr/>
            </p:nvSpPr>
            <p:spPr>
              <a:xfrm>
                <a:off x="3561840" y="3119760"/>
                <a:ext cx="7902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dado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65"/>
              <p:cNvSpPr/>
              <p:nvPr/>
            </p:nvSpPr>
            <p:spPr>
              <a:xfrm>
                <a:off x="3585960" y="2971440"/>
                <a:ext cx="758520" cy="18288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65"/>
              <p:cNvSpPr/>
              <p:nvPr/>
            </p:nvSpPr>
            <p:spPr>
              <a:xfrm>
                <a:off x="4318200" y="311976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next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65"/>
              <p:cNvSpPr/>
              <p:nvPr/>
            </p:nvSpPr>
            <p:spPr>
              <a:xfrm>
                <a:off x="3188880" y="2971440"/>
                <a:ext cx="396720" cy="18288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65"/>
              <p:cNvSpPr/>
              <p:nvPr/>
            </p:nvSpPr>
            <p:spPr>
              <a:xfrm>
                <a:off x="3103560" y="3119760"/>
                <a:ext cx="482400" cy="20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prev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3" name="Google Shape;1713;p65"/>
            <p:cNvSpPr/>
            <p:nvPr/>
          </p:nvSpPr>
          <p:spPr>
            <a:xfrm>
              <a:off x="4632120" y="3072240"/>
              <a:ext cx="284040" cy="637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1714" name="Google Shape;1714;p65"/>
            <p:cNvSpPr/>
            <p:nvPr/>
          </p:nvSpPr>
          <p:spPr>
            <a:xfrm rot="10800000">
              <a:off x="2864520" y="2878560"/>
              <a:ext cx="346320" cy="157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sp>
      </p:grpSp>
      <p:sp>
        <p:nvSpPr>
          <p:cNvPr id="1715" name="Google Shape;1715;p65"/>
          <p:cNvSpPr/>
          <p:nvPr/>
        </p:nvSpPr>
        <p:spPr>
          <a:xfrm>
            <a:off x="4680360" y="48960"/>
            <a:ext cx="4420080" cy="26600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idDelete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//id do funcionario a ser apagado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idDelete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é o first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é o last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8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-US" sz="8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//apaga o aux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8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8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65"/>
          <p:cNvSpPr/>
          <p:nvPr/>
        </p:nvSpPr>
        <p:spPr>
          <a:xfrm>
            <a:off x="5439960" y="1421280"/>
            <a:ext cx="3251520" cy="68724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representa uma sequência de objetos, de mesmo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junto a cada um dos elementos da lista, explicitamente armazenamos o endereço para o próximo elemento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Sabe-se quem é o último elemento pois aponta para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responsabilidade do programador </a:t>
            </a:r>
            <a:r>
              <a:rPr lang="en-US">
                <a:solidFill>
                  <a:srgbClr val="FF0000"/>
                </a:solidFill>
              </a:rPr>
              <a:t>garantir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isso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357480" y="35049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30"/>
          <p:cNvGrpSpPr/>
          <p:nvPr/>
        </p:nvGrpSpPr>
        <p:grpSpPr>
          <a:xfrm>
            <a:off x="4626360" y="2863440"/>
            <a:ext cx="2812680" cy="372600"/>
            <a:chOff x="4626360" y="2863440"/>
            <a:chExt cx="2812680" cy="372600"/>
          </a:xfrm>
        </p:grpSpPr>
        <p:sp>
          <p:nvSpPr>
            <p:cNvPr id="190" name="Google Shape;190;p30"/>
            <p:cNvSpPr/>
            <p:nvPr/>
          </p:nvSpPr>
          <p:spPr>
            <a:xfrm>
              <a:off x="5177520" y="2863440"/>
              <a:ext cx="7718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4812840" y="3017520"/>
              <a:ext cx="3301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30"/>
            <p:cNvGrpSpPr/>
            <p:nvPr/>
          </p:nvGrpSpPr>
          <p:grpSpPr>
            <a:xfrm>
              <a:off x="4626360" y="2863440"/>
              <a:ext cx="2094840" cy="372600"/>
              <a:chOff x="4626360" y="2863440"/>
              <a:chExt cx="2094840" cy="372600"/>
            </a:xfrm>
          </p:grpSpPr>
          <p:sp>
            <p:nvSpPr>
              <p:cNvPr id="193" name="Google Shape;193;p30"/>
              <p:cNvSpPr/>
              <p:nvPr/>
            </p:nvSpPr>
            <p:spPr>
              <a:xfrm>
                <a:off x="4626360" y="2863440"/>
                <a:ext cx="5432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5949360" y="2863440"/>
                <a:ext cx="7718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0"/>
              <p:cNvSpPr/>
              <p:nvPr/>
            </p:nvSpPr>
            <p:spPr>
              <a:xfrm>
                <a:off x="5405040" y="3017520"/>
                <a:ext cx="501480" cy="218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nome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" name="Google Shape;196;p30"/>
            <p:cNvSpPr/>
            <p:nvPr/>
          </p:nvSpPr>
          <p:spPr>
            <a:xfrm>
              <a:off x="6025680" y="3017520"/>
              <a:ext cx="6955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salario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6721560" y="2863440"/>
              <a:ext cx="5432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6667200" y="3017520"/>
              <a:ext cx="77184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*next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30"/>
          <p:cNvGrpSpPr/>
          <p:nvPr/>
        </p:nvGrpSpPr>
        <p:grpSpPr>
          <a:xfrm>
            <a:off x="6167880" y="3673800"/>
            <a:ext cx="2812680" cy="372960"/>
            <a:chOff x="6167880" y="3673800"/>
            <a:chExt cx="2812680" cy="372960"/>
          </a:xfrm>
        </p:grpSpPr>
        <p:sp>
          <p:nvSpPr>
            <p:cNvPr id="200" name="Google Shape;200;p30"/>
            <p:cNvSpPr/>
            <p:nvPr/>
          </p:nvSpPr>
          <p:spPr>
            <a:xfrm>
              <a:off x="6719040" y="3673800"/>
              <a:ext cx="7718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6354360" y="3828240"/>
              <a:ext cx="3301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30"/>
            <p:cNvGrpSpPr/>
            <p:nvPr/>
          </p:nvGrpSpPr>
          <p:grpSpPr>
            <a:xfrm>
              <a:off x="6167880" y="3673800"/>
              <a:ext cx="2094840" cy="372960"/>
              <a:chOff x="6167880" y="3673800"/>
              <a:chExt cx="2094840" cy="372960"/>
            </a:xfrm>
          </p:grpSpPr>
          <p:sp>
            <p:nvSpPr>
              <p:cNvPr id="203" name="Google Shape;203;p30"/>
              <p:cNvSpPr/>
              <p:nvPr/>
            </p:nvSpPr>
            <p:spPr>
              <a:xfrm>
                <a:off x="6167880" y="3673800"/>
                <a:ext cx="5432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7490880" y="3673800"/>
                <a:ext cx="771840" cy="19044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6946560" y="3828240"/>
                <a:ext cx="501480" cy="218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nome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30"/>
            <p:cNvSpPr/>
            <p:nvPr/>
          </p:nvSpPr>
          <p:spPr>
            <a:xfrm>
              <a:off x="7567200" y="3828240"/>
              <a:ext cx="69552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salario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8263080" y="3673800"/>
              <a:ext cx="5432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8208720" y="3828240"/>
              <a:ext cx="77184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*next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0"/>
          <p:cNvSpPr/>
          <p:nvPr/>
        </p:nvSpPr>
        <p:spPr>
          <a:xfrm flipH="1">
            <a:off x="6435360" y="3092400"/>
            <a:ext cx="61308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10" name="Google Shape;210;p30"/>
          <p:cNvGrpSpPr/>
          <p:nvPr/>
        </p:nvGrpSpPr>
        <p:grpSpPr>
          <a:xfrm>
            <a:off x="6167878" y="4628520"/>
            <a:ext cx="1047602" cy="251640"/>
            <a:chOff x="6167878" y="4628520"/>
            <a:chExt cx="1047602" cy="251640"/>
          </a:xfrm>
        </p:grpSpPr>
        <p:sp>
          <p:nvSpPr>
            <p:cNvPr id="211" name="Google Shape;211;p30"/>
            <p:cNvSpPr/>
            <p:nvPr/>
          </p:nvSpPr>
          <p:spPr>
            <a:xfrm>
              <a:off x="6891480" y="462852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6167878" y="4732550"/>
              <a:ext cx="62310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700" u="none" cap="none" strike="noStrike"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6229080" y="462852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6872760" y="47325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30"/>
          <p:cNvGrpSpPr/>
          <p:nvPr/>
        </p:nvGrpSpPr>
        <p:grpSpPr>
          <a:xfrm>
            <a:off x="7486560" y="4838760"/>
            <a:ext cx="1428840" cy="252000"/>
            <a:chOff x="7486560" y="4838760"/>
            <a:chExt cx="1428840" cy="252000"/>
          </a:xfrm>
        </p:grpSpPr>
        <p:sp>
          <p:nvSpPr>
            <p:cNvPr id="216" name="Google Shape;216;p30"/>
            <p:cNvSpPr/>
            <p:nvPr/>
          </p:nvSpPr>
          <p:spPr>
            <a:xfrm>
              <a:off x="8445960" y="4838760"/>
              <a:ext cx="40860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7587720" y="4943160"/>
              <a:ext cx="71280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700" u="none" cap="none" strike="noStrike"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7486560" y="4838760"/>
              <a:ext cx="959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8418960" y="4943160"/>
              <a:ext cx="49644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30"/>
          <p:cNvSpPr/>
          <p:nvPr/>
        </p:nvSpPr>
        <p:spPr>
          <a:xfrm>
            <a:off x="7160760" y="4721760"/>
            <a:ext cx="325080" cy="18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1" name="Google Shape;221;p30"/>
          <p:cNvSpPr/>
          <p:nvPr/>
        </p:nvSpPr>
        <p:spPr>
          <a:xfrm>
            <a:off x="8719200" y="4903200"/>
            <a:ext cx="381960" cy="8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222" name="Google Shape;222;p30"/>
          <p:cNvSpPr/>
          <p:nvPr/>
        </p:nvSpPr>
        <p:spPr>
          <a:xfrm flipH="1">
            <a:off x="6560280" y="4047120"/>
            <a:ext cx="203400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3" name="Google Shape;223;p30"/>
          <p:cNvSpPr/>
          <p:nvPr/>
        </p:nvSpPr>
        <p:spPr>
          <a:xfrm>
            <a:off x="7716600" y="3721680"/>
            <a:ext cx="1263600" cy="713160"/>
          </a:xfrm>
          <a:prstGeom prst="wedgeRoundRectCallout">
            <a:avLst>
              <a:gd fmla="val 33796" name="adj1"/>
              <a:gd fmla="val 113145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último elemento aponta para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66"/>
          <p:cNvSpPr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Considerando as definições a seguir, faça o que é pedido nos itens abaixo: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as estruturas indicadas, e crie o </a:t>
            </a:r>
            <a:r>
              <a:rPr lang="en-US">
                <a:solidFill>
                  <a:srgbClr val="595959"/>
                </a:solidFill>
              </a:rPr>
              <a:t>primeiro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funcionário da lista;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Adicione um segundo funcionário com</a:t>
            </a:r>
            <a:r>
              <a:rPr lang="en-US">
                <a:solidFill>
                  <a:srgbClr val="595959"/>
                </a:solidFill>
              </a:rPr>
              <a:t>o o primeiro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 lista;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função capaz de imprimir todos os funcionários;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66"/>
          <p:cNvSpPr/>
          <p:nvPr/>
        </p:nvSpPr>
        <p:spPr>
          <a:xfrm>
            <a:off x="912960" y="1609920"/>
            <a:ext cx="2846160" cy="12193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Data;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66"/>
          <p:cNvSpPr/>
          <p:nvPr/>
        </p:nvSpPr>
        <p:spPr>
          <a:xfrm>
            <a:off x="4173840" y="1609920"/>
            <a:ext cx="3485520" cy="1602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Data nascimento;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67"/>
          <p:cNvSpPr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 startAt="2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Considerando a estrutura proposta no exercício anterior, faça as seguintes adaptações em seu programa: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programa deve ler (do teclado) um inteiro N que representará o número de registros que o usuário irá inserir. Após a leitura seu programa deve ler os dados dos N registros e os inserir na lista encadeada.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Imprima a lista para ver se todos os elementos estão presentes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Faça uma função que deleta um funcionário. A função deve receber como parâmetro a lista, e o id do funcionário a ser deletado, e deve retornar o first elemento da lista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68"/>
          <p:cNvSpPr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 startAt="3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 uma função que receba um vetor de valores inteiros com N elementos e construa uma lista encadeada armazenando os elementos do vetor (elemento a elemento). Assim, se for recebido por parâmetro o vetor v[4] = {1,21,4,6} a função deve retornar uma lista encadeada </a:t>
            </a:r>
            <a:r>
              <a:rPr lang="en-US" sz="1800">
                <a:solidFill>
                  <a:srgbClr val="595959"/>
                </a:solidFill>
              </a:rPr>
              <a:t>em que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>
                <a:solidFill>
                  <a:srgbClr val="595959"/>
                </a:solidFill>
              </a:rPr>
              <a:t>primeiro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elemento é ‘1’, o segundo o ‘21’, o terceiro o ‘4’ e assim por diante. A função deve ter a seguinte assinatura: </a:t>
            </a:r>
            <a:r>
              <a:rPr b="0" i="1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ListaInt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*constroiLista (int n, int *v);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69"/>
          <p:cNvSpPr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 startAt="4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função de busca que apresenta as informações de um funcionário. A busca deve ser feita utilizando o id.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faríamos para imprimir uma lista simplesmente encadeada em ordem inversa?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31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231" name="Google Shape;231;p31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900" u="none" cap="none" strike="noStrike"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31"/>
          <p:cNvSpPr/>
          <p:nvPr/>
        </p:nvSpPr>
        <p:spPr>
          <a:xfrm>
            <a:off x="2108880" y="2361240"/>
            <a:ext cx="453960" cy="29232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1155600" y="2597760"/>
            <a:ext cx="792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1" i="0" sz="900" u="none" cap="none" strike="noStrike"/>
          </a:p>
        </p:txBody>
      </p:sp>
      <p:sp>
        <p:nvSpPr>
          <p:cNvPr id="237" name="Google Shape;237;p31"/>
          <p:cNvSpPr/>
          <p:nvPr/>
        </p:nvSpPr>
        <p:spPr>
          <a:xfrm>
            <a:off x="1042920" y="2361240"/>
            <a:ext cx="1065960" cy="292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2079000" y="2597760"/>
            <a:ext cx="5515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240" name="Google Shape;240;p31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241" name="Google Shape;241;p31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900" u="none" cap="none" strike="noStrike"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1"/>
          <p:cNvSpPr/>
          <p:nvPr/>
        </p:nvSpPr>
        <p:spPr>
          <a:xfrm>
            <a:off x="4339440" y="3064320"/>
            <a:ext cx="484200" cy="755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6" name="Google Shape;246;p31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7" name="Google Shape;247;p31"/>
          <p:cNvSpPr/>
          <p:nvPr/>
        </p:nvSpPr>
        <p:spPr>
          <a:xfrm>
            <a:off x="311760" y="1953000"/>
            <a:ext cx="7920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708120" y="2190240"/>
            <a:ext cx="334800" cy="317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faríamos para imprimir uma lista simplesmente encadeada em ordem inversa?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simplesmente encadeada apenas nos permite o acesso a informação em uma direção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existe uma forma de fazer isso com uma performance legal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Deletar um elemento da lista também não é </a:t>
            </a:r>
            <a:r>
              <a:rPr lang="en-US">
                <a:solidFill>
                  <a:srgbClr val="595959"/>
                </a:solidFill>
              </a:rPr>
              <a:t>trivial, já que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precisamos armazenar o elemento anterior.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2"/>
          <p:cNvGrpSpPr/>
          <p:nvPr/>
        </p:nvGrpSpPr>
        <p:grpSpPr>
          <a:xfrm>
            <a:off x="3223440" y="3875760"/>
            <a:ext cx="1419480" cy="464400"/>
            <a:chOff x="3223440" y="3875760"/>
            <a:chExt cx="1419480" cy="464400"/>
          </a:xfrm>
        </p:grpSpPr>
        <p:sp>
          <p:nvSpPr>
            <p:cNvPr id="256" name="Google Shape;256;p32"/>
            <p:cNvSpPr/>
            <p:nvPr/>
          </p:nvSpPr>
          <p:spPr>
            <a:xfrm>
              <a:off x="4176720" y="3875760"/>
              <a:ext cx="405720" cy="237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223440" y="406764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900" u="none" cap="none" strike="noStrike"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223440" y="3875760"/>
              <a:ext cx="95328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4149720" y="4067640"/>
              <a:ext cx="49320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32"/>
          <p:cNvSpPr/>
          <p:nvPr/>
        </p:nvSpPr>
        <p:spPr>
          <a:xfrm>
            <a:off x="2613600" y="3422520"/>
            <a:ext cx="405720" cy="237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1660320" y="3614760"/>
            <a:ext cx="80892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 b="1" i="0" sz="900" u="none" cap="none" strike="noStrike"/>
          </a:p>
        </p:txBody>
      </p:sp>
      <p:sp>
        <p:nvSpPr>
          <p:cNvPr id="262" name="Google Shape;262;p32"/>
          <p:cNvSpPr/>
          <p:nvPr/>
        </p:nvSpPr>
        <p:spPr>
          <a:xfrm>
            <a:off x="1660320" y="3422520"/>
            <a:ext cx="952920" cy="2376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2586600" y="3614760"/>
            <a:ext cx="49356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6401160" y="4607280"/>
            <a:ext cx="525240" cy="141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265" name="Google Shape;265;p32"/>
          <p:cNvGrpSpPr/>
          <p:nvPr/>
        </p:nvGrpSpPr>
        <p:grpSpPr>
          <a:xfrm>
            <a:off x="4999680" y="4488480"/>
            <a:ext cx="1461600" cy="464760"/>
            <a:chOff x="4999680" y="4488480"/>
            <a:chExt cx="1461600" cy="464760"/>
          </a:xfrm>
        </p:grpSpPr>
        <p:sp>
          <p:nvSpPr>
            <p:cNvPr id="266" name="Google Shape;266;p32"/>
            <p:cNvSpPr/>
            <p:nvPr/>
          </p:nvSpPr>
          <p:spPr>
            <a:xfrm>
              <a:off x="5995080" y="4488480"/>
              <a:ext cx="405720" cy="237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4999680" y="4680720"/>
              <a:ext cx="85104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1" i="0" sz="900" u="none" cap="none" strike="noStrike"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041800" y="4488480"/>
              <a:ext cx="95328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968080" y="4680720"/>
              <a:ext cx="49320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32"/>
          <p:cNvSpPr/>
          <p:nvPr/>
        </p:nvSpPr>
        <p:spPr>
          <a:xfrm>
            <a:off x="4608720" y="3993480"/>
            <a:ext cx="432720" cy="61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1" name="Google Shape;271;p32"/>
          <p:cNvSpPr/>
          <p:nvPr/>
        </p:nvSpPr>
        <p:spPr>
          <a:xfrm>
            <a:off x="3019680" y="3541680"/>
            <a:ext cx="203040" cy="452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2" name="Google Shape;272;p32"/>
          <p:cNvSpPr/>
          <p:nvPr/>
        </p:nvSpPr>
        <p:spPr>
          <a:xfrm>
            <a:off x="938520" y="3090960"/>
            <a:ext cx="776160" cy="19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2"/>
          <p:cNvCxnSpPr>
            <a:endCxn id="262" idx="0"/>
          </p:cNvCxnSpPr>
          <p:nvPr/>
        </p:nvCxnSpPr>
        <p:spPr>
          <a:xfrm>
            <a:off x="1326780" y="3283320"/>
            <a:ext cx="810000" cy="139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32"/>
          <p:cNvSpPr/>
          <p:nvPr/>
        </p:nvSpPr>
        <p:spPr>
          <a:xfrm flipH="1" rot="10800000">
            <a:off x="1597680" y="4924440"/>
            <a:ext cx="198972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resolver estes problemas podemos utilizar 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aponte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o seu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próximo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(next) mas também para o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anterior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(previous).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Esta estrutura é chamada de lista duplamente encadeada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Utilizando esta lista, sabemos facilmente o próximo elemento e o elemento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994320" y="2729160"/>
            <a:ext cx="77616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3"/>
          <p:cNvCxnSpPr/>
          <p:nvPr/>
        </p:nvCxnSpPr>
        <p:spPr>
          <a:xfrm flipH="1" rot="-5400000">
            <a:off x="1202760" y="3142440"/>
            <a:ext cx="537000" cy="186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3" name="Google Shape;283;p33"/>
          <p:cNvGrpSpPr/>
          <p:nvPr/>
        </p:nvGrpSpPr>
        <p:grpSpPr>
          <a:xfrm>
            <a:off x="1481400" y="3385440"/>
            <a:ext cx="1736640" cy="464760"/>
            <a:chOff x="1481400" y="3385440"/>
            <a:chExt cx="1736640" cy="464760"/>
          </a:xfrm>
        </p:grpSpPr>
        <p:sp>
          <p:nvSpPr>
            <p:cNvPr id="284" name="Google Shape;284;p33"/>
            <p:cNvSpPr/>
            <p:nvPr/>
          </p:nvSpPr>
          <p:spPr>
            <a:xfrm>
              <a:off x="2751480" y="338544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950480" y="357768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1974960" y="3385440"/>
              <a:ext cx="77616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2724480" y="357768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1568880" y="338544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1481400" y="357768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3615840" y="3397680"/>
            <a:ext cx="1736640" cy="464760"/>
            <a:chOff x="3615840" y="3397680"/>
            <a:chExt cx="1736640" cy="464760"/>
          </a:xfrm>
        </p:grpSpPr>
        <p:sp>
          <p:nvSpPr>
            <p:cNvPr id="291" name="Google Shape;291;p33"/>
            <p:cNvSpPr/>
            <p:nvPr/>
          </p:nvSpPr>
          <p:spPr>
            <a:xfrm>
              <a:off x="488592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084920" y="358992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4109760" y="3397680"/>
              <a:ext cx="77616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85892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70368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61584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5803200" y="3397680"/>
            <a:ext cx="1736640" cy="464760"/>
            <a:chOff x="5803200" y="3397680"/>
            <a:chExt cx="1736640" cy="464760"/>
          </a:xfrm>
        </p:grpSpPr>
        <p:sp>
          <p:nvSpPr>
            <p:cNvPr id="298" name="Google Shape;298;p33"/>
            <p:cNvSpPr/>
            <p:nvPr/>
          </p:nvSpPr>
          <p:spPr>
            <a:xfrm>
              <a:off x="707328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272280" y="358992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296760" y="3397680"/>
              <a:ext cx="77616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704628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589068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80320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3"/>
          <p:cNvSpPr/>
          <p:nvPr/>
        </p:nvSpPr>
        <p:spPr>
          <a:xfrm>
            <a:off x="5093280" y="346644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5" name="Google Shape;305;p33"/>
          <p:cNvSpPr/>
          <p:nvPr/>
        </p:nvSpPr>
        <p:spPr>
          <a:xfrm>
            <a:off x="3035880" y="346644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6" name="Google Shape;306;p33"/>
          <p:cNvSpPr/>
          <p:nvPr/>
        </p:nvSpPr>
        <p:spPr>
          <a:xfrm flipH="1">
            <a:off x="3127680" y="356256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7" name="Google Shape;307;p33"/>
          <p:cNvSpPr/>
          <p:nvPr/>
        </p:nvSpPr>
        <p:spPr>
          <a:xfrm flipH="1">
            <a:off x="5282640" y="356256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8" name="Google Shape;308;p33"/>
          <p:cNvSpPr/>
          <p:nvPr/>
        </p:nvSpPr>
        <p:spPr>
          <a:xfrm>
            <a:off x="7423920" y="3501000"/>
            <a:ext cx="281520" cy="32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309" name="Google Shape;309;p33"/>
          <p:cNvSpPr/>
          <p:nvPr/>
        </p:nvSpPr>
        <p:spPr>
          <a:xfrm flipH="1">
            <a:off x="1247040" y="3548520"/>
            <a:ext cx="369000" cy="299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uma lista duplamente </a:t>
            </a:r>
            <a:r>
              <a:rPr lang="en-US" sz="1800">
                <a:solidFill>
                  <a:srgbClr val="595959"/>
                </a:solidFill>
              </a:rPr>
              <a:t>encadeada, cada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elemento possui um ponteiro para seu anterior e um ponteiro para o seu próximo.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Utilizando esta lista, sabemos facilmente o próximo elemento e o elemento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Já que temos a estrutura encadeada pelo próximo e pelo anterior podemos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armazenar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first (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 o last (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elemento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913680" y="2729160"/>
            <a:ext cx="9320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4"/>
          <p:cNvCxnSpPr/>
          <p:nvPr/>
        </p:nvCxnSpPr>
        <p:spPr>
          <a:xfrm flipH="1" rot="-5400000">
            <a:off x="1206090" y="3141270"/>
            <a:ext cx="537000" cy="188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8" name="Google Shape;318;p34"/>
          <p:cNvGrpSpPr/>
          <p:nvPr/>
        </p:nvGrpSpPr>
        <p:grpSpPr>
          <a:xfrm>
            <a:off x="1481400" y="3385440"/>
            <a:ext cx="1736640" cy="464760"/>
            <a:chOff x="1481400" y="3385440"/>
            <a:chExt cx="1736640" cy="464760"/>
          </a:xfrm>
        </p:grpSpPr>
        <p:sp>
          <p:nvSpPr>
            <p:cNvPr id="319" name="Google Shape;319;p34"/>
            <p:cNvSpPr/>
            <p:nvPr/>
          </p:nvSpPr>
          <p:spPr>
            <a:xfrm>
              <a:off x="2751480" y="338544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950480" y="357768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974960" y="3385440"/>
              <a:ext cx="77616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2724480" y="357768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568880" y="338544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481400" y="357768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34"/>
          <p:cNvGrpSpPr/>
          <p:nvPr/>
        </p:nvGrpSpPr>
        <p:grpSpPr>
          <a:xfrm>
            <a:off x="3615840" y="3397680"/>
            <a:ext cx="1736640" cy="464760"/>
            <a:chOff x="3615840" y="3397680"/>
            <a:chExt cx="1736640" cy="464760"/>
          </a:xfrm>
        </p:grpSpPr>
        <p:sp>
          <p:nvSpPr>
            <p:cNvPr id="326" name="Google Shape;326;p34"/>
            <p:cNvSpPr/>
            <p:nvPr/>
          </p:nvSpPr>
          <p:spPr>
            <a:xfrm>
              <a:off x="488592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4084920" y="358992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4109760" y="3397680"/>
              <a:ext cx="77616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485892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370368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361584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4"/>
          <p:cNvGrpSpPr/>
          <p:nvPr/>
        </p:nvGrpSpPr>
        <p:grpSpPr>
          <a:xfrm>
            <a:off x="5803200" y="3397680"/>
            <a:ext cx="1736640" cy="464760"/>
            <a:chOff x="5803200" y="3397680"/>
            <a:chExt cx="1736640" cy="464760"/>
          </a:xfrm>
        </p:grpSpPr>
        <p:sp>
          <p:nvSpPr>
            <p:cNvPr id="333" name="Google Shape;333;p34"/>
            <p:cNvSpPr/>
            <p:nvPr/>
          </p:nvSpPr>
          <p:spPr>
            <a:xfrm>
              <a:off x="707328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6272280" y="3589920"/>
              <a:ext cx="80892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296760" y="3397680"/>
              <a:ext cx="776160" cy="237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704628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890680" y="3397680"/>
              <a:ext cx="405720" cy="237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803200" y="3589920"/>
              <a:ext cx="493560" cy="272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4"/>
          <p:cNvSpPr/>
          <p:nvPr/>
        </p:nvSpPr>
        <p:spPr>
          <a:xfrm>
            <a:off x="5093280" y="3466440"/>
            <a:ext cx="70668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0" name="Google Shape;340;p34"/>
          <p:cNvSpPr/>
          <p:nvPr/>
        </p:nvSpPr>
        <p:spPr>
          <a:xfrm>
            <a:off x="3035880" y="346644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1" name="Google Shape;341;p34"/>
          <p:cNvSpPr/>
          <p:nvPr/>
        </p:nvSpPr>
        <p:spPr>
          <a:xfrm flipH="1">
            <a:off x="3127680" y="356256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2" name="Google Shape;342;p34"/>
          <p:cNvSpPr/>
          <p:nvPr/>
        </p:nvSpPr>
        <p:spPr>
          <a:xfrm flipH="1">
            <a:off x="5282640" y="3562560"/>
            <a:ext cx="681480" cy="1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3" name="Google Shape;343;p34"/>
          <p:cNvSpPr/>
          <p:nvPr/>
        </p:nvSpPr>
        <p:spPr>
          <a:xfrm>
            <a:off x="7423920" y="3501000"/>
            <a:ext cx="281520" cy="32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344" name="Google Shape;344;p34"/>
          <p:cNvSpPr/>
          <p:nvPr/>
        </p:nvSpPr>
        <p:spPr>
          <a:xfrm flipH="1">
            <a:off x="1247040" y="3548520"/>
            <a:ext cx="369000" cy="299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345" name="Google Shape;345;p34"/>
          <p:cNvSpPr/>
          <p:nvPr/>
        </p:nvSpPr>
        <p:spPr>
          <a:xfrm>
            <a:off x="7660800" y="2844000"/>
            <a:ext cx="77616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 flipH="1">
            <a:off x="7479480" y="3119400"/>
            <a:ext cx="475800" cy="396600"/>
          </a:xfrm>
          <a:prstGeom prst="bentConnector3">
            <a:avLst>
              <a:gd fmla="val 5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Duplamente Encadeadas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4485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uma lista duplamente </a:t>
            </a:r>
            <a:r>
              <a:rPr lang="en-US" sz="1800">
                <a:solidFill>
                  <a:srgbClr val="595959"/>
                </a:solidFill>
              </a:rPr>
              <a:t>encadeada, cada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elemento possui um ponteiro para seu anterior e um ponteiro para o seu próximo.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Já que temos a estrutura encadeada pelo próximo e pelo anterior podemos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armazenar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first (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 o last (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elemento da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913680" y="3979800"/>
            <a:ext cx="910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35"/>
          <p:cNvCxnSpPr/>
          <p:nvPr/>
        </p:nvCxnSpPr>
        <p:spPr>
          <a:xfrm flipH="1" rot="-5400000">
            <a:off x="1254510" y="4277610"/>
            <a:ext cx="413700" cy="184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5" name="Google Shape;355;p35"/>
          <p:cNvGrpSpPr/>
          <p:nvPr/>
        </p:nvGrpSpPr>
        <p:grpSpPr>
          <a:xfrm>
            <a:off x="1468440" y="4485240"/>
            <a:ext cx="1697400" cy="358200"/>
            <a:chOff x="1468440" y="4485240"/>
            <a:chExt cx="1697400" cy="358200"/>
          </a:xfrm>
        </p:grpSpPr>
        <p:sp>
          <p:nvSpPr>
            <p:cNvPr id="356" name="Google Shape;356;p35"/>
            <p:cNvSpPr/>
            <p:nvPr/>
          </p:nvSpPr>
          <p:spPr>
            <a:xfrm>
              <a:off x="2709720" y="44852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26720" y="463356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950840" y="448524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683440" y="46335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554120" y="448524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468440" y="463356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3554640" y="4494960"/>
            <a:ext cx="1697040" cy="357840"/>
            <a:chOff x="3554640" y="4494960"/>
            <a:chExt cx="1697040" cy="357840"/>
          </a:xfrm>
        </p:grpSpPr>
        <p:sp>
          <p:nvSpPr>
            <p:cNvPr id="363" name="Google Shape;363;p35"/>
            <p:cNvSpPr/>
            <p:nvPr/>
          </p:nvSpPr>
          <p:spPr>
            <a:xfrm>
              <a:off x="479592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012920" y="46429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037040" y="44949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76928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64032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355464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35"/>
          <p:cNvGrpSpPr/>
          <p:nvPr/>
        </p:nvGrpSpPr>
        <p:grpSpPr>
          <a:xfrm>
            <a:off x="5691960" y="4494960"/>
            <a:ext cx="1697400" cy="357840"/>
            <a:chOff x="5691960" y="4494960"/>
            <a:chExt cx="1697400" cy="357840"/>
          </a:xfrm>
        </p:grpSpPr>
        <p:sp>
          <p:nvSpPr>
            <p:cNvPr id="370" name="Google Shape;370;p35"/>
            <p:cNvSpPr/>
            <p:nvPr/>
          </p:nvSpPr>
          <p:spPr>
            <a:xfrm>
              <a:off x="693324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150240" y="4642920"/>
              <a:ext cx="7902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dado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174360" y="4494960"/>
              <a:ext cx="758520" cy="18288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90696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5777640" y="4494960"/>
              <a:ext cx="396720" cy="18288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5691960" y="4642920"/>
              <a:ext cx="482400" cy="20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prev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35"/>
          <p:cNvSpPr/>
          <p:nvPr/>
        </p:nvSpPr>
        <p:spPr>
          <a:xfrm>
            <a:off x="4998240" y="454788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7" name="Google Shape;377;p35"/>
          <p:cNvSpPr/>
          <p:nvPr/>
        </p:nvSpPr>
        <p:spPr>
          <a:xfrm>
            <a:off x="2987640" y="454788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8" name="Google Shape;378;p35"/>
          <p:cNvSpPr/>
          <p:nvPr/>
        </p:nvSpPr>
        <p:spPr>
          <a:xfrm flipH="1">
            <a:off x="3077280" y="462204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9" name="Google Shape;379;p35"/>
          <p:cNvSpPr/>
          <p:nvPr/>
        </p:nvSpPr>
        <p:spPr>
          <a:xfrm flipH="1">
            <a:off x="5182920" y="4622040"/>
            <a:ext cx="666360" cy="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0" name="Google Shape;380;p35"/>
          <p:cNvSpPr/>
          <p:nvPr/>
        </p:nvSpPr>
        <p:spPr>
          <a:xfrm>
            <a:off x="7275960" y="4574520"/>
            <a:ext cx="275040" cy="25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381" name="Google Shape;381;p35"/>
          <p:cNvSpPr/>
          <p:nvPr/>
        </p:nvSpPr>
        <p:spPr>
          <a:xfrm flipH="1">
            <a:off x="1243800" y="4611240"/>
            <a:ext cx="360720" cy="231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382" name="Google Shape;382;p35"/>
          <p:cNvSpPr/>
          <p:nvPr/>
        </p:nvSpPr>
        <p:spPr>
          <a:xfrm>
            <a:off x="7507080" y="4068000"/>
            <a:ext cx="75852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35"/>
          <p:cNvCxnSpPr/>
          <p:nvPr/>
        </p:nvCxnSpPr>
        <p:spPr>
          <a:xfrm flipH="1">
            <a:off x="7330080" y="4280400"/>
            <a:ext cx="465000" cy="305700"/>
          </a:xfrm>
          <a:prstGeom prst="bentConnector3">
            <a:avLst>
              <a:gd fmla="val 5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p35"/>
          <p:cNvSpPr/>
          <p:nvPr/>
        </p:nvSpPr>
        <p:spPr>
          <a:xfrm>
            <a:off x="2829240" y="2509200"/>
            <a:ext cx="3485520" cy="1532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idade;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*prev;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3003480" y="3291480"/>
            <a:ext cx="2552700" cy="3564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