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56ccf20c67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g256ccf20c67_0_4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duarte@uffs.edu.br" TargetMode="External"/><Relationship Id="rId4" Type="http://schemas.openxmlformats.org/officeDocument/2006/relationships/hyperlink" Target="mailto:gian@uffs.edu.b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Árvores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311750" y="3202537"/>
            <a:ext cx="8520000" cy="18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Prof. Denio Duarte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duarte@uffs.edu.br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>
                <a:solidFill>
                  <a:srgbClr val="595959"/>
                </a:solidFill>
              </a:rPr>
              <a:t>Prof. Giancarlo D. Salton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gian@uffs.edu.br</a:t>
            </a:r>
            <a:endParaRPr sz="17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uso: descendência de uma pessoa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6"/>
          <p:cNvSpPr/>
          <p:nvPr/>
        </p:nvSpPr>
        <p:spPr>
          <a:xfrm>
            <a:off x="3897360" y="1271160"/>
            <a:ext cx="891720" cy="41076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Pedro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6"/>
          <p:cNvSpPr/>
          <p:nvPr/>
        </p:nvSpPr>
        <p:spPr>
          <a:xfrm>
            <a:off x="1166400" y="2238480"/>
            <a:ext cx="891720" cy="41076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Maria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6"/>
          <p:cNvSpPr/>
          <p:nvPr/>
        </p:nvSpPr>
        <p:spPr>
          <a:xfrm>
            <a:off x="2993400" y="2238480"/>
            <a:ext cx="891720" cy="41076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Miguel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6"/>
          <p:cNvSpPr/>
          <p:nvPr/>
        </p:nvSpPr>
        <p:spPr>
          <a:xfrm>
            <a:off x="4896720" y="2238480"/>
            <a:ext cx="891720" cy="41076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João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6"/>
          <p:cNvSpPr/>
          <p:nvPr/>
        </p:nvSpPr>
        <p:spPr>
          <a:xfrm>
            <a:off x="6800040" y="2238480"/>
            <a:ext cx="891720" cy="41076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Jade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6"/>
          <p:cNvSpPr/>
          <p:nvPr/>
        </p:nvSpPr>
        <p:spPr>
          <a:xfrm>
            <a:off x="1166400" y="3238200"/>
            <a:ext cx="891720" cy="41076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Paula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6"/>
          <p:cNvSpPr/>
          <p:nvPr/>
        </p:nvSpPr>
        <p:spPr>
          <a:xfrm>
            <a:off x="2469960" y="3238200"/>
            <a:ext cx="891720" cy="41076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Fran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6"/>
          <p:cNvSpPr/>
          <p:nvPr/>
        </p:nvSpPr>
        <p:spPr>
          <a:xfrm>
            <a:off x="3516840" y="3238200"/>
            <a:ext cx="891720" cy="41076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Gustavo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6"/>
          <p:cNvSpPr/>
          <p:nvPr/>
        </p:nvSpPr>
        <p:spPr>
          <a:xfrm>
            <a:off x="4896720" y="3252600"/>
            <a:ext cx="891720" cy="38196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Afonso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6"/>
          <p:cNvSpPr/>
          <p:nvPr/>
        </p:nvSpPr>
        <p:spPr>
          <a:xfrm>
            <a:off x="6800040" y="3252600"/>
            <a:ext cx="891720" cy="38196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Isabel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6"/>
          <p:cNvSpPr/>
          <p:nvPr/>
        </p:nvSpPr>
        <p:spPr>
          <a:xfrm>
            <a:off x="2469960" y="4237560"/>
            <a:ext cx="891720" cy="38196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Lucas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6"/>
          <p:cNvSpPr/>
          <p:nvPr/>
        </p:nvSpPr>
        <p:spPr>
          <a:xfrm>
            <a:off x="4896720" y="4237560"/>
            <a:ext cx="891720" cy="38196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Pedro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6"/>
          <p:cNvSpPr/>
          <p:nvPr/>
        </p:nvSpPr>
        <p:spPr>
          <a:xfrm flipH="1">
            <a:off x="3439440" y="1682280"/>
            <a:ext cx="903600" cy="556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p36"/>
          <p:cNvSpPr/>
          <p:nvPr/>
        </p:nvSpPr>
        <p:spPr>
          <a:xfrm flipH="1">
            <a:off x="1609560" y="1682280"/>
            <a:ext cx="2730600" cy="556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36"/>
          <p:cNvSpPr/>
          <p:nvPr/>
        </p:nvSpPr>
        <p:spPr>
          <a:xfrm>
            <a:off x="4343400" y="1682280"/>
            <a:ext cx="999000" cy="556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36"/>
          <p:cNvSpPr/>
          <p:nvPr/>
        </p:nvSpPr>
        <p:spPr>
          <a:xfrm>
            <a:off x="4343400" y="1682280"/>
            <a:ext cx="2902320" cy="556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36"/>
          <p:cNvSpPr/>
          <p:nvPr/>
        </p:nvSpPr>
        <p:spPr>
          <a:xfrm>
            <a:off x="1612440" y="2649600"/>
            <a:ext cx="360" cy="5882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p36"/>
          <p:cNvSpPr/>
          <p:nvPr/>
        </p:nvSpPr>
        <p:spPr>
          <a:xfrm flipH="1">
            <a:off x="2913120" y="2649600"/>
            <a:ext cx="523080" cy="5882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36"/>
          <p:cNvSpPr/>
          <p:nvPr/>
        </p:nvSpPr>
        <p:spPr>
          <a:xfrm>
            <a:off x="3439440" y="2649600"/>
            <a:ext cx="523080" cy="5882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36"/>
          <p:cNvSpPr/>
          <p:nvPr/>
        </p:nvSpPr>
        <p:spPr>
          <a:xfrm>
            <a:off x="5342760" y="2649600"/>
            <a:ext cx="360" cy="602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36"/>
          <p:cNvSpPr/>
          <p:nvPr/>
        </p:nvSpPr>
        <p:spPr>
          <a:xfrm>
            <a:off x="7246080" y="2649600"/>
            <a:ext cx="360" cy="602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36"/>
          <p:cNvSpPr/>
          <p:nvPr/>
        </p:nvSpPr>
        <p:spPr>
          <a:xfrm>
            <a:off x="5342760" y="3634560"/>
            <a:ext cx="360" cy="602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p36"/>
          <p:cNvSpPr/>
          <p:nvPr/>
        </p:nvSpPr>
        <p:spPr>
          <a:xfrm>
            <a:off x="2916000" y="3648960"/>
            <a:ext cx="360" cy="5882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Árvores - uso na Computação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37"/>
          <p:cNvSpPr txBox="1"/>
          <p:nvPr/>
        </p:nvSpPr>
        <p:spPr>
          <a:xfrm>
            <a:off x="311760" y="1152360"/>
            <a:ext cx="865188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Árvores são amplamente utilizadas na Computação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como uma ferramenta para descrever propriedades de algoritmos 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como uma estrutura de dados de fato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Árvore - definição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8"/>
          <p:cNvSpPr txBox="1"/>
          <p:nvPr/>
        </p:nvSpPr>
        <p:spPr>
          <a:xfrm>
            <a:off x="311760" y="1152360"/>
            <a:ext cx="865188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Um </a:t>
            </a: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nó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(ou vértice) contém uma informação útil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Árvore - definição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9"/>
          <p:cNvSpPr/>
          <p:nvPr/>
        </p:nvSpPr>
        <p:spPr>
          <a:xfrm flipH="1" rot="10800000">
            <a:off x="4750560" y="165672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9"/>
          <p:cNvSpPr/>
          <p:nvPr/>
        </p:nvSpPr>
        <p:spPr>
          <a:xfrm flipH="1" rot="10800000">
            <a:off x="1778760" y="234252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9"/>
          <p:cNvSpPr/>
          <p:nvPr/>
        </p:nvSpPr>
        <p:spPr>
          <a:xfrm flipH="1" rot="10800000">
            <a:off x="4751640" y="234252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9"/>
          <p:cNvSpPr/>
          <p:nvPr/>
        </p:nvSpPr>
        <p:spPr>
          <a:xfrm flipH="1" rot="10800000">
            <a:off x="7560720" y="234252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9"/>
          <p:cNvSpPr/>
          <p:nvPr/>
        </p:nvSpPr>
        <p:spPr>
          <a:xfrm flipH="1" rot="10800000">
            <a:off x="1323720" y="29628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9"/>
          <p:cNvSpPr/>
          <p:nvPr/>
        </p:nvSpPr>
        <p:spPr>
          <a:xfrm flipH="1" rot="10800000">
            <a:off x="2160720" y="29628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9"/>
          <p:cNvSpPr/>
          <p:nvPr/>
        </p:nvSpPr>
        <p:spPr>
          <a:xfrm flipH="1" rot="10800000">
            <a:off x="3148200" y="29628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9"/>
          <p:cNvSpPr/>
          <p:nvPr/>
        </p:nvSpPr>
        <p:spPr>
          <a:xfrm flipH="1" rot="10800000">
            <a:off x="4214880" y="29628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9"/>
          <p:cNvSpPr/>
          <p:nvPr/>
        </p:nvSpPr>
        <p:spPr>
          <a:xfrm flipH="1" rot="10800000">
            <a:off x="5281560" y="29628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9"/>
          <p:cNvSpPr/>
          <p:nvPr/>
        </p:nvSpPr>
        <p:spPr>
          <a:xfrm flipH="1" rot="10800000">
            <a:off x="6424560" y="29628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9"/>
          <p:cNvSpPr/>
          <p:nvPr/>
        </p:nvSpPr>
        <p:spPr>
          <a:xfrm flipH="1" rot="10800000">
            <a:off x="7558200" y="29628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9"/>
          <p:cNvSpPr/>
          <p:nvPr/>
        </p:nvSpPr>
        <p:spPr>
          <a:xfrm flipH="1" rot="10800000">
            <a:off x="3148200" y="36486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9"/>
          <p:cNvSpPr/>
          <p:nvPr/>
        </p:nvSpPr>
        <p:spPr>
          <a:xfrm flipH="1" rot="10800000">
            <a:off x="1321560" y="36378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9"/>
          <p:cNvSpPr/>
          <p:nvPr/>
        </p:nvSpPr>
        <p:spPr>
          <a:xfrm flipH="1" rot="10800000">
            <a:off x="866520" y="425844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9"/>
          <p:cNvSpPr/>
          <p:nvPr/>
        </p:nvSpPr>
        <p:spPr>
          <a:xfrm flipH="1" rot="10800000">
            <a:off x="1703520" y="425844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9"/>
          <p:cNvSpPr/>
          <p:nvPr/>
        </p:nvSpPr>
        <p:spPr>
          <a:xfrm flipH="1" rot="10800000">
            <a:off x="2157480" y="36486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9"/>
          <p:cNvSpPr/>
          <p:nvPr/>
        </p:nvSpPr>
        <p:spPr>
          <a:xfrm flipH="1" rot="10800000">
            <a:off x="4217400" y="48862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9"/>
          <p:cNvSpPr/>
          <p:nvPr/>
        </p:nvSpPr>
        <p:spPr>
          <a:xfrm flipH="1" rot="10800000">
            <a:off x="5891400" y="36486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9"/>
          <p:cNvSpPr/>
          <p:nvPr/>
        </p:nvSpPr>
        <p:spPr>
          <a:xfrm flipH="1" rot="10800000">
            <a:off x="6424560" y="36486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9"/>
          <p:cNvSpPr/>
          <p:nvPr/>
        </p:nvSpPr>
        <p:spPr>
          <a:xfrm flipH="1" rot="10800000">
            <a:off x="6958080" y="36486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9"/>
          <p:cNvSpPr/>
          <p:nvPr/>
        </p:nvSpPr>
        <p:spPr>
          <a:xfrm flipH="1" rot="10800000">
            <a:off x="4214880" y="36486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9"/>
          <p:cNvSpPr/>
          <p:nvPr/>
        </p:nvSpPr>
        <p:spPr>
          <a:xfrm flipH="1" rot="10800000">
            <a:off x="4217400" y="42474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9"/>
          <p:cNvSpPr/>
          <p:nvPr/>
        </p:nvSpPr>
        <p:spPr>
          <a:xfrm flipH="1" rot="10800000">
            <a:off x="3835080" y="48862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9"/>
          <p:cNvSpPr/>
          <p:nvPr/>
        </p:nvSpPr>
        <p:spPr>
          <a:xfrm flipH="1" rot="10800000">
            <a:off x="4597560" y="48862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9"/>
          <p:cNvSpPr/>
          <p:nvPr/>
        </p:nvSpPr>
        <p:spPr>
          <a:xfrm flipH="1" rot="10800000">
            <a:off x="7567560" y="36486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9"/>
          <p:cNvSpPr/>
          <p:nvPr/>
        </p:nvSpPr>
        <p:spPr>
          <a:xfrm flipH="1" rot="10800000">
            <a:off x="7567560" y="43344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9"/>
          <p:cNvSpPr/>
          <p:nvPr/>
        </p:nvSpPr>
        <p:spPr>
          <a:xfrm flipH="1" rot="10800000">
            <a:off x="3454200" y="48862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9"/>
          <p:cNvSpPr/>
          <p:nvPr/>
        </p:nvSpPr>
        <p:spPr>
          <a:xfrm flipH="1" rot="10800000">
            <a:off x="4978080" y="48862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9"/>
          <p:cNvSpPr/>
          <p:nvPr/>
        </p:nvSpPr>
        <p:spPr>
          <a:xfrm>
            <a:off x="813600" y="1186920"/>
            <a:ext cx="1164960" cy="4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Nó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6" name="Google Shape;496;p39"/>
          <p:cNvCxnSpPr>
            <a:stCxn id="467" idx="1"/>
            <a:endCxn id="468" idx="5"/>
          </p:cNvCxnSpPr>
          <p:nvPr/>
        </p:nvCxnSpPr>
        <p:spPr>
          <a:xfrm flipH="1">
            <a:off x="1996034" y="1873966"/>
            <a:ext cx="2791800" cy="5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39"/>
          <p:cNvCxnSpPr>
            <a:stCxn id="467" idx="0"/>
            <a:endCxn id="469" idx="4"/>
          </p:cNvCxnSpPr>
          <p:nvPr/>
        </p:nvCxnSpPr>
        <p:spPr>
          <a:xfrm>
            <a:off x="4877820" y="1911240"/>
            <a:ext cx="12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39"/>
          <p:cNvCxnSpPr>
            <a:stCxn id="467" idx="7"/>
            <a:endCxn id="470" idx="2"/>
          </p:cNvCxnSpPr>
          <p:nvPr/>
        </p:nvCxnSpPr>
        <p:spPr>
          <a:xfrm>
            <a:off x="4967806" y="1873966"/>
            <a:ext cx="259290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39"/>
          <p:cNvCxnSpPr>
            <a:stCxn id="468" idx="1"/>
            <a:endCxn id="471" idx="5"/>
          </p:cNvCxnSpPr>
          <p:nvPr/>
        </p:nvCxnSpPr>
        <p:spPr>
          <a:xfrm flipH="1">
            <a:off x="1540934" y="2559766"/>
            <a:ext cx="275100" cy="4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39"/>
          <p:cNvCxnSpPr>
            <a:stCxn id="468" idx="7"/>
            <a:endCxn id="472" idx="3"/>
          </p:cNvCxnSpPr>
          <p:nvPr/>
        </p:nvCxnSpPr>
        <p:spPr>
          <a:xfrm>
            <a:off x="1996006" y="2559766"/>
            <a:ext cx="201900" cy="4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39"/>
          <p:cNvCxnSpPr>
            <a:stCxn id="471" idx="0"/>
            <a:endCxn id="479" idx="4"/>
          </p:cNvCxnSpPr>
          <p:nvPr/>
        </p:nvCxnSpPr>
        <p:spPr>
          <a:xfrm flipH="1">
            <a:off x="1448880" y="3217320"/>
            <a:ext cx="21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39"/>
          <p:cNvCxnSpPr>
            <a:stCxn id="472" idx="0"/>
            <a:endCxn id="482" idx="4"/>
          </p:cNvCxnSpPr>
          <p:nvPr/>
        </p:nvCxnSpPr>
        <p:spPr>
          <a:xfrm flipH="1">
            <a:off x="2284680" y="3217320"/>
            <a:ext cx="33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39"/>
          <p:cNvCxnSpPr>
            <a:stCxn id="479" idx="1"/>
            <a:endCxn id="480" idx="5"/>
          </p:cNvCxnSpPr>
          <p:nvPr/>
        </p:nvCxnSpPr>
        <p:spPr>
          <a:xfrm flipH="1">
            <a:off x="1083734" y="3855046"/>
            <a:ext cx="275100" cy="4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39"/>
          <p:cNvCxnSpPr>
            <a:stCxn id="479" idx="7"/>
            <a:endCxn id="481" idx="4"/>
          </p:cNvCxnSpPr>
          <p:nvPr/>
        </p:nvCxnSpPr>
        <p:spPr>
          <a:xfrm>
            <a:off x="1538806" y="3855046"/>
            <a:ext cx="291900" cy="4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39"/>
          <p:cNvCxnSpPr>
            <a:stCxn id="469" idx="1"/>
            <a:endCxn id="473" idx="5"/>
          </p:cNvCxnSpPr>
          <p:nvPr/>
        </p:nvCxnSpPr>
        <p:spPr>
          <a:xfrm flipH="1">
            <a:off x="3365414" y="2559766"/>
            <a:ext cx="1423500" cy="4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39"/>
          <p:cNvCxnSpPr>
            <a:stCxn id="469" idx="0"/>
            <a:endCxn id="474" idx="5"/>
          </p:cNvCxnSpPr>
          <p:nvPr/>
        </p:nvCxnSpPr>
        <p:spPr>
          <a:xfrm flipH="1">
            <a:off x="4432200" y="2597040"/>
            <a:ext cx="446700" cy="4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39"/>
          <p:cNvCxnSpPr>
            <a:stCxn id="469" idx="7"/>
            <a:endCxn id="475" idx="3"/>
          </p:cNvCxnSpPr>
          <p:nvPr/>
        </p:nvCxnSpPr>
        <p:spPr>
          <a:xfrm>
            <a:off x="4968886" y="2559766"/>
            <a:ext cx="349800" cy="4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39"/>
          <p:cNvCxnSpPr>
            <a:stCxn id="469" idx="6"/>
            <a:endCxn id="476" idx="3"/>
          </p:cNvCxnSpPr>
          <p:nvPr/>
        </p:nvCxnSpPr>
        <p:spPr>
          <a:xfrm>
            <a:off x="5006160" y="2469780"/>
            <a:ext cx="1455600" cy="5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39"/>
          <p:cNvCxnSpPr>
            <a:stCxn id="470" idx="0"/>
            <a:endCxn id="477" idx="4"/>
          </p:cNvCxnSpPr>
          <p:nvPr/>
        </p:nvCxnSpPr>
        <p:spPr>
          <a:xfrm flipH="1">
            <a:off x="7685580" y="2597040"/>
            <a:ext cx="24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39"/>
          <p:cNvCxnSpPr>
            <a:stCxn id="477" idx="0"/>
            <a:endCxn id="491" idx="4"/>
          </p:cNvCxnSpPr>
          <p:nvPr/>
        </p:nvCxnSpPr>
        <p:spPr>
          <a:xfrm>
            <a:off x="7685460" y="3217320"/>
            <a:ext cx="93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39"/>
          <p:cNvCxnSpPr>
            <a:stCxn id="491" idx="0"/>
            <a:endCxn id="492" idx="4"/>
          </p:cNvCxnSpPr>
          <p:nvPr/>
        </p:nvCxnSpPr>
        <p:spPr>
          <a:xfrm>
            <a:off x="7694820" y="390312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39"/>
          <p:cNvCxnSpPr>
            <a:stCxn id="476" idx="1"/>
            <a:endCxn id="484" idx="5"/>
          </p:cNvCxnSpPr>
          <p:nvPr/>
        </p:nvCxnSpPr>
        <p:spPr>
          <a:xfrm flipH="1">
            <a:off x="6108734" y="3180046"/>
            <a:ext cx="353100" cy="5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39"/>
          <p:cNvCxnSpPr>
            <a:stCxn id="476" idx="0"/>
            <a:endCxn id="485" idx="4"/>
          </p:cNvCxnSpPr>
          <p:nvPr/>
        </p:nvCxnSpPr>
        <p:spPr>
          <a:xfrm>
            <a:off x="6551820" y="321732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39"/>
          <p:cNvCxnSpPr>
            <a:stCxn id="476" idx="7"/>
            <a:endCxn id="486" idx="4"/>
          </p:cNvCxnSpPr>
          <p:nvPr/>
        </p:nvCxnSpPr>
        <p:spPr>
          <a:xfrm>
            <a:off x="6641806" y="3180046"/>
            <a:ext cx="443400" cy="4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39"/>
          <p:cNvCxnSpPr>
            <a:stCxn id="473" idx="0"/>
            <a:endCxn id="478" idx="4"/>
          </p:cNvCxnSpPr>
          <p:nvPr/>
        </p:nvCxnSpPr>
        <p:spPr>
          <a:xfrm>
            <a:off x="3275460" y="321732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39"/>
          <p:cNvCxnSpPr>
            <a:stCxn id="474" idx="0"/>
            <a:endCxn id="487" idx="4"/>
          </p:cNvCxnSpPr>
          <p:nvPr/>
        </p:nvCxnSpPr>
        <p:spPr>
          <a:xfrm>
            <a:off x="4342140" y="321732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39"/>
          <p:cNvCxnSpPr>
            <a:stCxn id="487" idx="0"/>
            <a:endCxn id="488" idx="4"/>
          </p:cNvCxnSpPr>
          <p:nvPr/>
        </p:nvCxnSpPr>
        <p:spPr>
          <a:xfrm>
            <a:off x="4342140" y="3903120"/>
            <a:ext cx="2400" cy="3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Google Shape;518;p39"/>
          <p:cNvCxnSpPr>
            <a:endCxn id="493" idx="4"/>
          </p:cNvCxnSpPr>
          <p:nvPr/>
        </p:nvCxnSpPr>
        <p:spPr>
          <a:xfrm flipH="1">
            <a:off x="3581460" y="4464480"/>
            <a:ext cx="673200" cy="4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39"/>
          <p:cNvCxnSpPr>
            <a:stCxn id="488" idx="1"/>
            <a:endCxn id="489" idx="5"/>
          </p:cNvCxnSpPr>
          <p:nvPr/>
        </p:nvCxnSpPr>
        <p:spPr>
          <a:xfrm flipH="1">
            <a:off x="4052456" y="4464544"/>
            <a:ext cx="202200" cy="4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39"/>
          <p:cNvCxnSpPr>
            <a:stCxn id="488" idx="0"/>
            <a:endCxn id="483" idx="4"/>
          </p:cNvCxnSpPr>
          <p:nvPr/>
        </p:nvCxnSpPr>
        <p:spPr>
          <a:xfrm>
            <a:off x="4344600" y="4501800"/>
            <a:ext cx="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39"/>
          <p:cNvCxnSpPr>
            <a:stCxn id="488" idx="7"/>
            <a:endCxn id="490" idx="3"/>
          </p:cNvCxnSpPr>
          <p:nvPr/>
        </p:nvCxnSpPr>
        <p:spPr>
          <a:xfrm>
            <a:off x="4434544" y="4464544"/>
            <a:ext cx="200400" cy="4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39"/>
          <p:cNvCxnSpPr>
            <a:stCxn id="494" idx="3"/>
            <a:endCxn id="488" idx="7"/>
          </p:cNvCxnSpPr>
          <p:nvPr/>
        </p:nvCxnSpPr>
        <p:spPr>
          <a:xfrm rot="10800000">
            <a:off x="4434554" y="4464554"/>
            <a:ext cx="580800" cy="4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Árvore - definição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40"/>
          <p:cNvSpPr txBox="1"/>
          <p:nvPr/>
        </p:nvSpPr>
        <p:spPr>
          <a:xfrm>
            <a:off x="311760" y="1152360"/>
            <a:ext cx="865188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Um </a:t>
            </a: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nó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(ou vértice) contém uma informação útil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Uma </a:t>
            </a: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aresta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é uma conexão entre dois nós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Árvore - definição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41"/>
          <p:cNvSpPr/>
          <p:nvPr/>
        </p:nvSpPr>
        <p:spPr>
          <a:xfrm flipH="1" rot="10800000">
            <a:off x="4750560" y="165672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1"/>
          <p:cNvSpPr/>
          <p:nvPr/>
        </p:nvSpPr>
        <p:spPr>
          <a:xfrm flipH="1" rot="10800000">
            <a:off x="1778760" y="234252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1"/>
          <p:cNvSpPr/>
          <p:nvPr/>
        </p:nvSpPr>
        <p:spPr>
          <a:xfrm flipH="1" rot="10800000">
            <a:off x="4751640" y="234252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1"/>
          <p:cNvSpPr/>
          <p:nvPr/>
        </p:nvSpPr>
        <p:spPr>
          <a:xfrm flipH="1" rot="10800000">
            <a:off x="7560720" y="234252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1"/>
          <p:cNvSpPr/>
          <p:nvPr/>
        </p:nvSpPr>
        <p:spPr>
          <a:xfrm flipH="1" rot="10800000">
            <a:off x="1323720" y="29628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1"/>
          <p:cNvSpPr/>
          <p:nvPr/>
        </p:nvSpPr>
        <p:spPr>
          <a:xfrm flipH="1" rot="10800000">
            <a:off x="2160720" y="29628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1"/>
          <p:cNvSpPr/>
          <p:nvPr/>
        </p:nvSpPr>
        <p:spPr>
          <a:xfrm>
            <a:off x="1978550" y="2543026"/>
            <a:ext cx="309204" cy="41974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p41"/>
          <p:cNvSpPr/>
          <p:nvPr/>
        </p:nvSpPr>
        <p:spPr>
          <a:xfrm flipH="1" rot="10800000">
            <a:off x="3148200" y="29628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1"/>
          <p:cNvSpPr/>
          <p:nvPr/>
        </p:nvSpPr>
        <p:spPr>
          <a:xfrm flipH="1" rot="10800000">
            <a:off x="4214880" y="29628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1"/>
          <p:cNvSpPr/>
          <p:nvPr/>
        </p:nvSpPr>
        <p:spPr>
          <a:xfrm flipH="1" rot="10800000">
            <a:off x="5281560" y="29628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1"/>
          <p:cNvSpPr/>
          <p:nvPr/>
        </p:nvSpPr>
        <p:spPr>
          <a:xfrm flipH="1" rot="10800000">
            <a:off x="6424560" y="29628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1"/>
          <p:cNvSpPr/>
          <p:nvPr/>
        </p:nvSpPr>
        <p:spPr>
          <a:xfrm flipH="1" rot="10800000">
            <a:off x="7558200" y="29628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1"/>
          <p:cNvSpPr/>
          <p:nvPr/>
        </p:nvSpPr>
        <p:spPr>
          <a:xfrm flipH="1" rot="10800000">
            <a:off x="3148200" y="36486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1"/>
          <p:cNvSpPr/>
          <p:nvPr/>
        </p:nvSpPr>
        <p:spPr>
          <a:xfrm flipH="1" rot="10800000">
            <a:off x="1321560" y="36378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1"/>
          <p:cNvSpPr/>
          <p:nvPr/>
        </p:nvSpPr>
        <p:spPr>
          <a:xfrm flipH="1" rot="10800000">
            <a:off x="866520" y="425844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1"/>
          <p:cNvSpPr/>
          <p:nvPr/>
        </p:nvSpPr>
        <p:spPr>
          <a:xfrm flipH="1" rot="10800000">
            <a:off x="1703520" y="425844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1"/>
          <p:cNvSpPr/>
          <p:nvPr/>
        </p:nvSpPr>
        <p:spPr>
          <a:xfrm flipH="1" rot="10800000">
            <a:off x="2157480" y="36486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1"/>
          <p:cNvSpPr/>
          <p:nvPr/>
        </p:nvSpPr>
        <p:spPr>
          <a:xfrm flipH="1" rot="10800000">
            <a:off x="4217400" y="48862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1"/>
          <p:cNvSpPr/>
          <p:nvPr/>
        </p:nvSpPr>
        <p:spPr>
          <a:xfrm flipH="1" rot="10800000">
            <a:off x="5891400" y="36486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1"/>
          <p:cNvSpPr/>
          <p:nvPr/>
        </p:nvSpPr>
        <p:spPr>
          <a:xfrm flipH="1" rot="10800000">
            <a:off x="6424560" y="36486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1"/>
          <p:cNvSpPr/>
          <p:nvPr/>
        </p:nvSpPr>
        <p:spPr>
          <a:xfrm flipH="1" rot="10800000">
            <a:off x="6958080" y="36486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1"/>
          <p:cNvSpPr/>
          <p:nvPr/>
        </p:nvSpPr>
        <p:spPr>
          <a:xfrm flipH="1" rot="10800000">
            <a:off x="4214880" y="36486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1"/>
          <p:cNvSpPr/>
          <p:nvPr/>
        </p:nvSpPr>
        <p:spPr>
          <a:xfrm flipH="1" rot="10800000">
            <a:off x="4217400" y="42472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1"/>
          <p:cNvSpPr/>
          <p:nvPr/>
        </p:nvSpPr>
        <p:spPr>
          <a:xfrm flipH="1" rot="10800000">
            <a:off x="3835080" y="48862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1"/>
          <p:cNvSpPr/>
          <p:nvPr/>
        </p:nvSpPr>
        <p:spPr>
          <a:xfrm flipH="1" rot="10800000">
            <a:off x="4597560" y="48862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1"/>
          <p:cNvSpPr/>
          <p:nvPr/>
        </p:nvSpPr>
        <p:spPr>
          <a:xfrm flipH="1" rot="10800000">
            <a:off x="7567560" y="36486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1"/>
          <p:cNvSpPr/>
          <p:nvPr/>
        </p:nvSpPr>
        <p:spPr>
          <a:xfrm flipH="1" rot="10800000">
            <a:off x="7567560" y="43344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1"/>
          <p:cNvSpPr/>
          <p:nvPr/>
        </p:nvSpPr>
        <p:spPr>
          <a:xfrm flipH="1" rot="10800000">
            <a:off x="3454200" y="48862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1"/>
          <p:cNvSpPr/>
          <p:nvPr/>
        </p:nvSpPr>
        <p:spPr>
          <a:xfrm flipH="1" rot="10800000">
            <a:off x="4978080" y="48862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1"/>
          <p:cNvSpPr/>
          <p:nvPr/>
        </p:nvSpPr>
        <p:spPr>
          <a:xfrm>
            <a:off x="813600" y="1186920"/>
            <a:ext cx="1164960" cy="4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Aresta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4" name="Google Shape;564;p41"/>
          <p:cNvCxnSpPr>
            <a:stCxn id="535" idx="1"/>
            <a:endCxn id="538" idx="5"/>
          </p:cNvCxnSpPr>
          <p:nvPr/>
        </p:nvCxnSpPr>
        <p:spPr>
          <a:xfrm flipH="1">
            <a:off x="1540934" y="2559766"/>
            <a:ext cx="275100" cy="4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p41"/>
          <p:cNvCxnSpPr>
            <a:stCxn id="538" idx="0"/>
            <a:endCxn id="547" idx="4"/>
          </p:cNvCxnSpPr>
          <p:nvPr/>
        </p:nvCxnSpPr>
        <p:spPr>
          <a:xfrm flipH="1">
            <a:off x="1448880" y="3217320"/>
            <a:ext cx="21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41"/>
          <p:cNvCxnSpPr>
            <a:stCxn id="539" idx="0"/>
            <a:endCxn id="550" idx="4"/>
          </p:cNvCxnSpPr>
          <p:nvPr/>
        </p:nvCxnSpPr>
        <p:spPr>
          <a:xfrm flipH="1">
            <a:off x="2284680" y="3217320"/>
            <a:ext cx="33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41"/>
          <p:cNvCxnSpPr>
            <a:stCxn id="547" idx="1"/>
            <a:endCxn id="548" idx="4"/>
          </p:cNvCxnSpPr>
          <p:nvPr/>
        </p:nvCxnSpPr>
        <p:spPr>
          <a:xfrm flipH="1">
            <a:off x="993734" y="3855046"/>
            <a:ext cx="365100" cy="4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41"/>
          <p:cNvCxnSpPr>
            <a:stCxn id="547" idx="7"/>
            <a:endCxn id="549" idx="4"/>
          </p:cNvCxnSpPr>
          <p:nvPr/>
        </p:nvCxnSpPr>
        <p:spPr>
          <a:xfrm>
            <a:off x="1538806" y="3855046"/>
            <a:ext cx="291900" cy="4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41"/>
          <p:cNvCxnSpPr>
            <a:stCxn id="534" idx="0"/>
            <a:endCxn id="536" idx="4"/>
          </p:cNvCxnSpPr>
          <p:nvPr/>
        </p:nvCxnSpPr>
        <p:spPr>
          <a:xfrm>
            <a:off x="4877820" y="1911240"/>
            <a:ext cx="12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41"/>
          <p:cNvCxnSpPr>
            <a:stCxn id="536" idx="1"/>
            <a:endCxn id="541" idx="5"/>
          </p:cNvCxnSpPr>
          <p:nvPr/>
        </p:nvCxnSpPr>
        <p:spPr>
          <a:xfrm flipH="1">
            <a:off x="3365414" y="2559766"/>
            <a:ext cx="1423500" cy="4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41"/>
          <p:cNvCxnSpPr>
            <a:stCxn id="536" idx="0"/>
            <a:endCxn id="542" idx="4"/>
          </p:cNvCxnSpPr>
          <p:nvPr/>
        </p:nvCxnSpPr>
        <p:spPr>
          <a:xfrm flipH="1">
            <a:off x="4342200" y="2597040"/>
            <a:ext cx="5367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41"/>
          <p:cNvCxnSpPr>
            <a:stCxn id="536" idx="0"/>
            <a:endCxn id="543" idx="3"/>
          </p:cNvCxnSpPr>
          <p:nvPr/>
        </p:nvCxnSpPr>
        <p:spPr>
          <a:xfrm>
            <a:off x="4878900" y="2597040"/>
            <a:ext cx="439800" cy="4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41"/>
          <p:cNvCxnSpPr>
            <a:stCxn id="536" idx="7"/>
            <a:endCxn id="544" idx="3"/>
          </p:cNvCxnSpPr>
          <p:nvPr/>
        </p:nvCxnSpPr>
        <p:spPr>
          <a:xfrm>
            <a:off x="4968886" y="2559766"/>
            <a:ext cx="1492800" cy="4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41"/>
          <p:cNvCxnSpPr>
            <a:stCxn id="534" idx="7"/>
            <a:endCxn id="537" idx="2"/>
          </p:cNvCxnSpPr>
          <p:nvPr/>
        </p:nvCxnSpPr>
        <p:spPr>
          <a:xfrm>
            <a:off x="4967806" y="1873966"/>
            <a:ext cx="259290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41"/>
          <p:cNvCxnSpPr>
            <a:stCxn id="534" idx="1"/>
            <a:endCxn id="535" idx="5"/>
          </p:cNvCxnSpPr>
          <p:nvPr/>
        </p:nvCxnSpPr>
        <p:spPr>
          <a:xfrm flipH="1">
            <a:off x="1996034" y="1873966"/>
            <a:ext cx="2791800" cy="5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41"/>
          <p:cNvCxnSpPr>
            <a:stCxn id="537" idx="0"/>
            <a:endCxn id="545" idx="4"/>
          </p:cNvCxnSpPr>
          <p:nvPr/>
        </p:nvCxnSpPr>
        <p:spPr>
          <a:xfrm flipH="1">
            <a:off x="7685580" y="2597040"/>
            <a:ext cx="24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41"/>
          <p:cNvCxnSpPr>
            <a:stCxn id="545" idx="0"/>
            <a:endCxn id="559" idx="4"/>
          </p:cNvCxnSpPr>
          <p:nvPr/>
        </p:nvCxnSpPr>
        <p:spPr>
          <a:xfrm>
            <a:off x="7685460" y="3217320"/>
            <a:ext cx="93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41"/>
          <p:cNvCxnSpPr>
            <a:stCxn id="559" idx="0"/>
            <a:endCxn id="560" idx="4"/>
          </p:cNvCxnSpPr>
          <p:nvPr/>
        </p:nvCxnSpPr>
        <p:spPr>
          <a:xfrm>
            <a:off x="7694820" y="390312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41"/>
          <p:cNvCxnSpPr>
            <a:stCxn id="541" idx="0"/>
            <a:endCxn id="546" idx="4"/>
          </p:cNvCxnSpPr>
          <p:nvPr/>
        </p:nvCxnSpPr>
        <p:spPr>
          <a:xfrm>
            <a:off x="3275460" y="321732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41"/>
          <p:cNvCxnSpPr>
            <a:stCxn id="542" idx="0"/>
            <a:endCxn id="555" idx="4"/>
          </p:cNvCxnSpPr>
          <p:nvPr/>
        </p:nvCxnSpPr>
        <p:spPr>
          <a:xfrm>
            <a:off x="4342140" y="321732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41"/>
          <p:cNvCxnSpPr>
            <a:stCxn id="555" idx="0"/>
            <a:endCxn id="556" idx="4"/>
          </p:cNvCxnSpPr>
          <p:nvPr/>
        </p:nvCxnSpPr>
        <p:spPr>
          <a:xfrm>
            <a:off x="4342140" y="3903120"/>
            <a:ext cx="2400" cy="3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41"/>
          <p:cNvCxnSpPr>
            <a:stCxn id="556" idx="1"/>
            <a:endCxn id="561" idx="5"/>
          </p:cNvCxnSpPr>
          <p:nvPr/>
        </p:nvCxnSpPr>
        <p:spPr>
          <a:xfrm flipH="1">
            <a:off x="3671474" y="4464526"/>
            <a:ext cx="583200" cy="4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41"/>
          <p:cNvCxnSpPr>
            <a:stCxn id="556" idx="0"/>
            <a:endCxn id="557" idx="4"/>
          </p:cNvCxnSpPr>
          <p:nvPr/>
        </p:nvCxnSpPr>
        <p:spPr>
          <a:xfrm flipH="1">
            <a:off x="3962460" y="4501800"/>
            <a:ext cx="3822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41"/>
          <p:cNvCxnSpPr>
            <a:stCxn id="556" idx="0"/>
            <a:endCxn id="551" idx="4"/>
          </p:cNvCxnSpPr>
          <p:nvPr/>
        </p:nvCxnSpPr>
        <p:spPr>
          <a:xfrm>
            <a:off x="4344660" y="4501800"/>
            <a:ext cx="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41"/>
          <p:cNvCxnSpPr>
            <a:stCxn id="556" idx="7"/>
            <a:endCxn id="558" idx="3"/>
          </p:cNvCxnSpPr>
          <p:nvPr/>
        </p:nvCxnSpPr>
        <p:spPr>
          <a:xfrm>
            <a:off x="4434646" y="4464526"/>
            <a:ext cx="200100" cy="4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41"/>
          <p:cNvCxnSpPr>
            <a:stCxn id="556" idx="6"/>
            <a:endCxn id="562" idx="4"/>
          </p:cNvCxnSpPr>
          <p:nvPr/>
        </p:nvCxnSpPr>
        <p:spPr>
          <a:xfrm>
            <a:off x="4471920" y="4374540"/>
            <a:ext cx="633300" cy="51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Árvore - definição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42"/>
          <p:cNvSpPr txBox="1"/>
          <p:nvPr/>
        </p:nvSpPr>
        <p:spPr>
          <a:xfrm>
            <a:off x="311760" y="1152360"/>
            <a:ext cx="865188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Um </a:t>
            </a: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nó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(ou vértice) contém uma informação útil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Uma </a:t>
            </a: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aresta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é uma conexão entre dois nós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Um </a:t>
            </a: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caminho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é uma sequência de nós &lt; v</a:t>
            </a:r>
            <a:r>
              <a:rPr b="0" baseline="-2500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="0" baseline="-2500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="0" baseline="-2500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…, v</a:t>
            </a:r>
            <a:r>
              <a:rPr b="0" baseline="-2500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&gt; tal que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todos os nós da sequência são distintos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existe uma aresta conectando v</a:t>
            </a:r>
            <a:r>
              <a:rPr b="0" baseline="-2500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i-1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e v</a:t>
            </a:r>
            <a:r>
              <a:rPr b="0" baseline="-2500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para i = 1, 2, …, 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Árvore - definição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43"/>
          <p:cNvSpPr/>
          <p:nvPr/>
        </p:nvSpPr>
        <p:spPr>
          <a:xfrm flipH="1" rot="10800000">
            <a:off x="4750560" y="165672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3"/>
          <p:cNvSpPr/>
          <p:nvPr/>
        </p:nvSpPr>
        <p:spPr>
          <a:xfrm flipH="1" rot="10800000">
            <a:off x="1778760" y="234252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3"/>
          <p:cNvSpPr/>
          <p:nvPr/>
        </p:nvSpPr>
        <p:spPr>
          <a:xfrm flipH="1" rot="10800000">
            <a:off x="4751640" y="234252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3"/>
          <p:cNvSpPr/>
          <p:nvPr/>
        </p:nvSpPr>
        <p:spPr>
          <a:xfrm flipH="1" rot="10800000">
            <a:off x="7560720" y="234252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3"/>
          <p:cNvSpPr/>
          <p:nvPr/>
        </p:nvSpPr>
        <p:spPr>
          <a:xfrm flipH="1" rot="10800000">
            <a:off x="1323720" y="29628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3"/>
          <p:cNvSpPr/>
          <p:nvPr/>
        </p:nvSpPr>
        <p:spPr>
          <a:xfrm flipH="1" rot="10800000">
            <a:off x="2160720" y="296280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3"/>
          <p:cNvSpPr/>
          <p:nvPr/>
        </p:nvSpPr>
        <p:spPr>
          <a:xfrm flipH="1" rot="10800000">
            <a:off x="3148200" y="29628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43"/>
          <p:cNvSpPr/>
          <p:nvPr/>
        </p:nvSpPr>
        <p:spPr>
          <a:xfrm flipH="1" rot="10800000">
            <a:off x="4214880" y="296280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3"/>
          <p:cNvSpPr/>
          <p:nvPr/>
        </p:nvSpPr>
        <p:spPr>
          <a:xfrm flipH="1" rot="10800000">
            <a:off x="5281560" y="29628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43"/>
          <p:cNvSpPr/>
          <p:nvPr/>
        </p:nvSpPr>
        <p:spPr>
          <a:xfrm flipH="1" rot="10800000">
            <a:off x="6424560" y="29628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3"/>
          <p:cNvSpPr/>
          <p:nvPr/>
        </p:nvSpPr>
        <p:spPr>
          <a:xfrm flipH="1" rot="10800000">
            <a:off x="7558200" y="29628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43"/>
          <p:cNvSpPr/>
          <p:nvPr/>
        </p:nvSpPr>
        <p:spPr>
          <a:xfrm flipH="1" rot="10800000">
            <a:off x="3148200" y="36486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43"/>
          <p:cNvSpPr/>
          <p:nvPr/>
        </p:nvSpPr>
        <p:spPr>
          <a:xfrm flipH="1" rot="10800000">
            <a:off x="1321560" y="36378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3"/>
          <p:cNvSpPr/>
          <p:nvPr/>
        </p:nvSpPr>
        <p:spPr>
          <a:xfrm flipH="1" rot="10800000">
            <a:off x="866520" y="425844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3"/>
          <p:cNvSpPr/>
          <p:nvPr/>
        </p:nvSpPr>
        <p:spPr>
          <a:xfrm flipH="1" rot="10800000">
            <a:off x="1703520" y="425844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3"/>
          <p:cNvSpPr/>
          <p:nvPr/>
        </p:nvSpPr>
        <p:spPr>
          <a:xfrm flipH="1" rot="10800000">
            <a:off x="2157480" y="36486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3"/>
          <p:cNvSpPr/>
          <p:nvPr/>
        </p:nvSpPr>
        <p:spPr>
          <a:xfrm flipH="1" rot="10800000">
            <a:off x="4217400" y="48862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3"/>
          <p:cNvSpPr/>
          <p:nvPr/>
        </p:nvSpPr>
        <p:spPr>
          <a:xfrm flipH="1" rot="10800000">
            <a:off x="5891400" y="36486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3"/>
          <p:cNvSpPr/>
          <p:nvPr/>
        </p:nvSpPr>
        <p:spPr>
          <a:xfrm flipH="1" rot="10800000">
            <a:off x="6424560" y="36486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3"/>
          <p:cNvSpPr/>
          <p:nvPr/>
        </p:nvSpPr>
        <p:spPr>
          <a:xfrm flipH="1" rot="10800000">
            <a:off x="6958080" y="36486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3"/>
          <p:cNvSpPr/>
          <p:nvPr/>
        </p:nvSpPr>
        <p:spPr>
          <a:xfrm flipH="1" rot="10800000">
            <a:off x="4214880" y="364860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3"/>
          <p:cNvSpPr/>
          <p:nvPr/>
        </p:nvSpPr>
        <p:spPr>
          <a:xfrm flipH="1" rot="10800000">
            <a:off x="4217400" y="42472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43"/>
          <p:cNvSpPr/>
          <p:nvPr/>
        </p:nvSpPr>
        <p:spPr>
          <a:xfrm flipH="1" rot="10800000">
            <a:off x="3835080" y="48862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43"/>
          <p:cNvSpPr/>
          <p:nvPr/>
        </p:nvSpPr>
        <p:spPr>
          <a:xfrm flipH="1" rot="10800000">
            <a:off x="4597560" y="48862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3"/>
          <p:cNvSpPr/>
          <p:nvPr/>
        </p:nvSpPr>
        <p:spPr>
          <a:xfrm flipH="1" rot="10800000">
            <a:off x="7567560" y="36486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3"/>
          <p:cNvSpPr/>
          <p:nvPr/>
        </p:nvSpPr>
        <p:spPr>
          <a:xfrm flipH="1" rot="10800000">
            <a:off x="7567560" y="43344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43"/>
          <p:cNvSpPr/>
          <p:nvPr/>
        </p:nvSpPr>
        <p:spPr>
          <a:xfrm flipH="1" rot="10800000">
            <a:off x="3454200" y="48862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43"/>
          <p:cNvSpPr/>
          <p:nvPr/>
        </p:nvSpPr>
        <p:spPr>
          <a:xfrm flipH="1" rot="10800000">
            <a:off x="4978080" y="48862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3"/>
          <p:cNvSpPr/>
          <p:nvPr/>
        </p:nvSpPr>
        <p:spPr>
          <a:xfrm>
            <a:off x="813600" y="1186925"/>
            <a:ext cx="14259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Caminhos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7" name="Google Shape;627;p43"/>
          <p:cNvCxnSpPr>
            <a:stCxn id="598" idx="1"/>
            <a:endCxn id="599" idx="5"/>
          </p:cNvCxnSpPr>
          <p:nvPr/>
        </p:nvCxnSpPr>
        <p:spPr>
          <a:xfrm flipH="1">
            <a:off x="1996034" y="1873966"/>
            <a:ext cx="2791800" cy="5058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43"/>
          <p:cNvCxnSpPr>
            <a:stCxn id="598" idx="0"/>
            <a:endCxn id="600" idx="4"/>
          </p:cNvCxnSpPr>
          <p:nvPr/>
        </p:nvCxnSpPr>
        <p:spPr>
          <a:xfrm>
            <a:off x="4877820" y="1911240"/>
            <a:ext cx="1200" cy="431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43"/>
          <p:cNvCxnSpPr>
            <a:stCxn id="598" idx="7"/>
            <a:endCxn id="601" idx="2"/>
          </p:cNvCxnSpPr>
          <p:nvPr/>
        </p:nvCxnSpPr>
        <p:spPr>
          <a:xfrm>
            <a:off x="4967806" y="1873966"/>
            <a:ext cx="259290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43"/>
          <p:cNvCxnSpPr>
            <a:stCxn id="599" idx="1"/>
            <a:endCxn id="602" idx="5"/>
          </p:cNvCxnSpPr>
          <p:nvPr/>
        </p:nvCxnSpPr>
        <p:spPr>
          <a:xfrm flipH="1">
            <a:off x="1540934" y="2559766"/>
            <a:ext cx="275100" cy="4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43"/>
          <p:cNvCxnSpPr>
            <a:stCxn id="599" idx="7"/>
            <a:endCxn id="603" idx="4"/>
          </p:cNvCxnSpPr>
          <p:nvPr/>
        </p:nvCxnSpPr>
        <p:spPr>
          <a:xfrm>
            <a:off x="1996006" y="2559766"/>
            <a:ext cx="291900" cy="4029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43"/>
          <p:cNvCxnSpPr>
            <a:stCxn id="602" idx="0"/>
            <a:endCxn id="610" idx="4"/>
          </p:cNvCxnSpPr>
          <p:nvPr/>
        </p:nvCxnSpPr>
        <p:spPr>
          <a:xfrm flipH="1">
            <a:off x="1448880" y="3217320"/>
            <a:ext cx="21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43"/>
          <p:cNvCxnSpPr>
            <a:stCxn id="603" idx="0"/>
            <a:endCxn id="613" idx="4"/>
          </p:cNvCxnSpPr>
          <p:nvPr/>
        </p:nvCxnSpPr>
        <p:spPr>
          <a:xfrm flipH="1">
            <a:off x="2284680" y="3217320"/>
            <a:ext cx="33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43"/>
          <p:cNvCxnSpPr>
            <a:stCxn id="610" idx="1"/>
            <a:endCxn id="611" idx="4"/>
          </p:cNvCxnSpPr>
          <p:nvPr/>
        </p:nvCxnSpPr>
        <p:spPr>
          <a:xfrm flipH="1">
            <a:off x="993734" y="3855046"/>
            <a:ext cx="365100" cy="4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43"/>
          <p:cNvCxnSpPr>
            <a:stCxn id="610" idx="7"/>
            <a:endCxn id="612" idx="4"/>
          </p:cNvCxnSpPr>
          <p:nvPr/>
        </p:nvCxnSpPr>
        <p:spPr>
          <a:xfrm>
            <a:off x="1538806" y="3855046"/>
            <a:ext cx="291900" cy="4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43"/>
          <p:cNvCxnSpPr>
            <a:stCxn id="600" idx="2"/>
            <a:endCxn id="604" idx="5"/>
          </p:cNvCxnSpPr>
          <p:nvPr/>
        </p:nvCxnSpPr>
        <p:spPr>
          <a:xfrm flipH="1">
            <a:off x="3365340" y="2469780"/>
            <a:ext cx="1386300" cy="5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43"/>
          <p:cNvCxnSpPr>
            <a:stCxn id="600" idx="1"/>
            <a:endCxn id="605" idx="5"/>
          </p:cNvCxnSpPr>
          <p:nvPr/>
        </p:nvCxnSpPr>
        <p:spPr>
          <a:xfrm flipH="1">
            <a:off x="4432214" y="2559766"/>
            <a:ext cx="356700" cy="4404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Google Shape;638;p43"/>
          <p:cNvCxnSpPr>
            <a:stCxn id="600" idx="0"/>
            <a:endCxn id="606" idx="3"/>
          </p:cNvCxnSpPr>
          <p:nvPr/>
        </p:nvCxnSpPr>
        <p:spPr>
          <a:xfrm>
            <a:off x="4878900" y="2597040"/>
            <a:ext cx="439800" cy="4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9" name="Google Shape;639;p43"/>
          <p:cNvCxnSpPr>
            <a:stCxn id="600" idx="7"/>
            <a:endCxn id="607" idx="3"/>
          </p:cNvCxnSpPr>
          <p:nvPr/>
        </p:nvCxnSpPr>
        <p:spPr>
          <a:xfrm>
            <a:off x="4968886" y="2559766"/>
            <a:ext cx="1492800" cy="4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" name="Google Shape;640;p43"/>
          <p:cNvCxnSpPr>
            <a:stCxn id="601" idx="0"/>
            <a:endCxn id="608" idx="4"/>
          </p:cNvCxnSpPr>
          <p:nvPr/>
        </p:nvCxnSpPr>
        <p:spPr>
          <a:xfrm flipH="1">
            <a:off x="7685580" y="2597040"/>
            <a:ext cx="24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43"/>
          <p:cNvCxnSpPr>
            <a:stCxn id="608" idx="0"/>
            <a:endCxn id="622" idx="4"/>
          </p:cNvCxnSpPr>
          <p:nvPr/>
        </p:nvCxnSpPr>
        <p:spPr>
          <a:xfrm>
            <a:off x="7685460" y="3217320"/>
            <a:ext cx="93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Google Shape;642;p43"/>
          <p:cNvCxnSpPr>
            <a:stCxn id="622" idx="0"/>
            <a:endCxn id="623" idx="4"/>
          </p:cNvCxnSpPr>
          <p:nvPr/>
        </p:nvCxnSpPr>
        <p:spPr>
          <a:xfrm>
            <a:off x="7694820" y="390312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43"/>
          <p:cNvCxnSpPr>
            <a:stCxn id="604" idx="0"/>
            <a:endCxn id="609" idx="4"/>
          </p:cNvCxnSpPr>
          <p:nvPr/>
        </p:nvCxnSpPr>
        <p:spPr>
          <a:xfrm>
            <a:off x="3275460" y="321732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43"/>
          <p:cNvCxnSpPr>
            <a:stCxn id="605" idx="0"/>
            <a:endCxn id="618" idx="4"/>
          </p:cNvCxnSpPr>
          <p:nvPr/>
        </p:nvCxnSpPr>
        <p:spPr>
          <a:xfrm>
            <a:off x="4342140" y="3217320"/>
            <a:ext cx="0" cy="431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43"/>
          <p:cNvCxnSpPr>
            <a:stCxn id="607" idx="1"/>
            <a:endCxn id="615" idx="5"/>
          </p:cNvCxnSpPr>
          <p:nvPr/>
        </p:nvCxnSpPr>
        <p:spPr>
          <a:xfrm flipH="1">
            <a:off x="6108734" y="3180046"/>
            <a:ext cx="353100" cy="5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43"/>
          <p:cNvCxnSpPr>
            <a:stCxn id="607" idx="0"/>
            <a:endCxn id="616" idx="4"/>
          </p:cNvCxnSpPr>
          <p:nvPr/>
        </p:nvCxnSpPr>
        <p:spPr>
          <a:xfrm>
            <a:off x="6551820" y="321732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43"/>
          <p:cNvCxnSpPr>
            <a:stCxn id="607" idx="7"/>
            <a:endCxn id="617" idx="3"/>
          </p:cNvCxnSpPr>
          <p:nvPr/>
        </p:nvCxnSpPr>
        <p:spPr>
          <a:xfrm>
            <a:off x="6641806" y="3180046"/>
            <a:ext cx="353400" cy="5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43"/>
          <p:cNvCxnSpPr>
            <a:stCxn id="618" idx="0"/>
            <a:endCxn id="619" idx="4"/>
          </p:cNvCxnSpPr>
          <p:nvPr/>
        </p:nvCxnSpPr>
        <p:spPr>
          <a:xfrm>
            <a:off x="4342140" y="3903120"/>
            <a:ext cx="2400" cy="3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43"/>
          <p:cNvCxnSpPr>
            <a:stCxn id="619" idx="1"/>
            <a:endCxn id="624" idx="4"/>
          </p:cNvCxnSpPr>
          <p:nvPr/>
        </p:nvCxnSpPr>
        <p:spPr>
          <a:xfrm flipH="1">
            <a:off x="3581474" y="4464526"/>
            <a:ext cx="673200" cy="4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43"/>
          <p:cNvCxnSpPr>
            <a:stCxn id="619" idx="0"/>
            <a:endCxn id="620" idx="4"/>
          </p:cNvCxnSpPr>
          <p:nvPr/>
        </p:nvCxnSpPr>
        <p:spPr>
          <a:xfrm flipH="1">
            <a:off x="3962460" y="4501800"/>
            <a:ext cx="3822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43"/>
          <p:cNvCxnSpPr>
            <a:stCxn id="619" idx="0"/>
            <a:endCxn id="614" idx="4"/>
          </p:cNvCxnSpPr>
          <p:nvPr/>
        </p:nvCxnSpPr>
        <p:spPr>
          <a:xfrm>
            <a:off x="4344660" y="4501800"/>
            <a:ext cx="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43"/>
          <p:cNvCxnSpPr>
            <a:stCxn id="619" idx="7"/>
            <a:endCxn id="621" idx="3"/>
          </p:cNvCxnSpPr>
          <p:nvPr/>
        </p:nvCxnSpPr>
        <p:spPr>
          <a:xfrm>
            <a:off x="4434646" y="4464526"/>
            <a:ext cx="200100" cy="4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43"/>
          <p:cNvCxnSpPr>
            <a:stCxn id="619" idx="6"/>
            <a:endCxn id="625" idx="3"/>
          </p:cNvCxnSpPr>
          <p:nvPr/>
        </p:nvCxnSpPr>
        <p:spPr>
          <a:xfrm>
            <a:off x="4471920" y="4374540"/>
            <a:ext cx="543300" cy="54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Árvore - definição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44"/>
          <p:cNvSpPr txBox="1"/>
          <p:nvPr/>
        </p:nvSpPr>
        <p:spPr>
          <a:xfrm>
            <a:off x="311760" y="1152360"/>
            <a:ext cx="865188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Um </a:t>
            </a: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nó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(ou vértice) contém uma informação útil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Uma </a:t>
            </a: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aresta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é uma conexão entre dois nós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Um </a:t>
            </a: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caminho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é uma sequência de nós &lt; v</a:t>
            </a:r>
            <a:r>
              <a:rPr b="0" baseline="-2500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="0" baseline="-2500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="0" baseline="-2500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…, v</a:t>
            </a:r>
            <a:r>
              <a:rPr b="0" baseline="-2500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&gt; tal que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todos os nós da sequência são distintos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existe uma aresta conectando v</a:t>
            </a:r>
            <a:r>
              <a:rPr b="0" baseline="-2500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i-1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e v</a:t>
            </a:r>
            <a:r>
              <a:rPr b="0" baseline="-2500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para i = 1, 2, …, 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Uma </a:t>
            </a: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árvore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é formada por nós e arestas tais que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existe </a:t>
            </a: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exatamente um caminho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conectando cada par de vértices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O </a:t>
            </a:r>
            <a:r>
              <a:rPr b="1" lang="en-US" sz="1800">
                <a:solidFill>
                  <a:srgbClr val="595959"/>
                </a:solidFill>
              </a:rPr>
              <a:t>ordem</a:t>
            </a:r>
            <a:r>
              <a:rPr lang="en-US" sz="1800">
                <a:solidFill>
                  <a:srgbClr val="595959"/>
                </a:solidFill>
              </a:rPr>
              <a:t> de uma árvore é dada pelo nó com maior número de arestas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Árvore - definição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45"/>
          <p:cNvSpPr/>
          <p:nvPr/>
        </p:nvSpPr>
        <p:spPr>
          <a:xfrm flipH="1" rot="10800000">
            <a:off x="4750560" y="165672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45"/>
          <p:cNvSpPr/>
          <p:nvPr/>
        </p:nvSpPr>
        <p:spPr>
          <a:xfrm flipH="1" rot="10800000">
            <a:off x="1778760" y="234252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45"/>
          <p:cNvSpPr/>
          <p:nvPr/>
        </p:nvSpPr>
        <p:spPr>
          <a:xfrm flipH="1" rot="10800000">
            <a:off x="4751640" y="234252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45"/>
          <p:cNvSpPr/>
          <p:nvPr/>
        </p:nvSpPr>
        <p:spPr>
          <a:xfrm flipH="1" rot="10800000">
            <a:off x="7560720" y="234252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45"/>
          <p:cNvSpPr/>
          <p:nvPr/>
        </p:nvSpPr>
        <p:spPr>
          <a:xfrm flipH="1" rot="10800000">
            <a:off x="1323720" y="29628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45"/>
          <p:cNvSpPr/>
          <p:nvPr/>
        </p:nvSpPr>
        <p:spPr>
          <a:xfrm flipH="1" rot="10800000">
            <a:off x="2160720" y="29628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5"/>
          <p:cNvSpPr/>
          <p:nvPr/>
        </p:nvSpPr>
        <p:spPr>
          <a:xfrm flipH="1" rot="10800000">
            <a:off x="3148200" y="29628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45"/>
          <p:cNvSpPr/>
          <p:nvPr/>
        </p:nvSpPr>
        <p:spPr>
          <a:xfrm flipH="1" rot="10800000">
            <a:off x="4214880" y="29628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45"/>
          <p:cNvSpPr/>
          <p:nvPr/>
        </p:nvSpPr>
        <p:spPr>
          <a:xfrm flipH="1" rot="10800000">
            <a:off x="5281560" y="29628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5"/>
          <p:cNvSpPr/>
          <p:nvPr/>
        </p:nvSpPr>
        <p:spPr>
          <a:xfrm flipH="1" rot="10800000">
            <a:off x="6424560" y="29628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45"/>
          <p:cNvSpPr/>
          <p:nvPr/>
        </p:nvSpPr>
        <p:spPr>
          <a:xfrm flipH="1" rot="10800000">
            <a:off x="7558200" y="29628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45"/>
          <p:cNvSpPr/>
          <p:nvPr/>
        </p:nvSpPr>
        <p:spPr>
          <a:xfrm flipH="1" rot="10800000">
            <a:off x="3148200" y="36486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45"/>
          <p:cNvSpPr/>
          <p:nvPr/>
        </p:nvSpPr>
        <p:spPr>
          <a:xfrm flipH="1" rot="10800000">
            <a:off x="1321560" y="36378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45"/>
          <p:cNvSpPr/>
          <p:nvPr/>
        </p:nvSpPr>
        <p:spPr>
          <a:xfrm flipH="1" rot="10800000">
            <a:off x="866520" y="425844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45"/>
          <p:cNvSpPr/>
          <p:nvPr/>
        </p:nvSpPr>
        <p:spPr>
          <a:xfrm flipH="1" rot="10800000">
            <a:off x="1703520" y="425844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45"/>
          <p:cNvSpPr/>
          <p:nvPr/>
        </p:nvSpPr>
        <p:spPr>
          <a:xfrm flipH="1" rot="10800000">
            <a:off x="2157480" y="36486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45"/>
          <p:cNvSpPr/>
          <p:nvPr/>
        </p:nvSpPr>
        <p:spPr>
          <a:xfrm flipH="1" rot="10800000">
            <a:off x="4217400" y="48862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45"/>
          <p:cNvSpPr/>
          <p:nvPr/>
        </p:nvSpPr>
        <p:spPr>
          <a:xfrm flipH="1" rot="10800000">
            <a:off x="5891400" y="36486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45"/>
          <p:cNvSpPr/>
          <p:nvPr/>
        </p:nvSpPr>
        <p:spPr>
          <a:xfrm flipH="1" rot="10800000">
            <a:off x="6424560" y="36486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45"/>
          <p:cNvSpPr/>
          <p:nvPr/>
        </p:nvSpPr>
        <p:spPr>
          <a:xfrm flipH="1" rot="10800000">
            <a:off x="6958080" y="36486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45"/>
          <p:cNvSpPr/>
          <p:nvPr/>
        </p:nvSpPr>
        <p:spPr>
          <a:xfrm flipH="1" rot="10800000">
            <a:off x="4214880" y="36486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45"/>
          <p:cNvSpPr/>
          <p:nvPr/>
        </p:nvSpPr>
        <p:spPr>
          <a:xfrm flipH="1" rot="10800000">
            <a:off x="4217400" y="42472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45"/>
          <p:cNvSpPr/>
          <p:nvPr/>
        </p:nvSpPr>
        <p:spPr>
          <a:xfrm flipH="1" rot="10800000">
            <a:off x="3835080" y="48862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45"/>
          <p:cNvSpPr/>
          <p:nvPr/>
        </p:nvSpPr>
        <p:spPr>
          <a:xfrm flipH="1" rot="10800000">
            <a:off x="4597560" y="48862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45"/>
          <p:cNvSpPr/>
          <p:nvPr/>
        </p:nvSpPr>
        <p:spPr>
          <a:xfrm flipH="1" rot="10800000">
            <a:off x="7567560" y="36486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45"/>
          <p:cNvSpPr/>
          <p:nvPr/>
        </p:nvSpPr>
        <p:spPr>
          <a:xfrm flipH="1" rot="10800000">
            <a:off x="7567560" y="43344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45"/>
          <p:cNvSpPr/>
          <p:nvPr/>
        </p:nvSpPr>
        <p:spPr>
          <a:xfrm flipH="1" rot="10800000">
            <a:off x="3454200" y="48862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45"/>
          <p:cNvSpPr/>
          <p:nvPr/>
        </p:nvSpPr>
        <p:spPr>
          <a:xfrm flipH="1" rot="10800000">
            <a:off x="4978080" y="48862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45"/>
          <p:cNvSpPr/>
          <p:nvPr/>
        </p:nvSpPr>
        <p:spPr>
          <a:xfrm>
            <a:off x="813600" y="1186920"/>
            <a:ext cx="1917360" cy="4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É uma árvore!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4" name="Google Shape;694;p45"/>
          <p:cNvCxnSpPr>
            <a:stCxn id="665" idx="1"/>
            <a:endCxn id="666" idx="5"/>
          </p:cNvCxnSpPr>
          <p:nvPr/>
        </p:nvCxnSpPr>
        <p:spPr>
          <a:xfrm flipH="1">
            <a:off x="1996034" y="1873966"/>
            <a:ext cx="2791800" cy="5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5" name="Google Shape;695;p45"/>
          <p:cNvCxnSpPr>
            <a:stCxn id="665" idx="0"/>
            <a:endCxn id="667" idx="4"/>
          </p:cNvCxnSpPr>
          <p:nvPr/>
        </p:nvCxnSpPr>
        <p:spPr>
          <a:xfrm>
            <a:off x="4877820" y="1911240"/>
            <a:ext cx="12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" name="Google Shape;696;p45"/>
          <p:cNvCxnSpPr>
            <a:stCxn id="665" idx="7"/>
            <a:endCxn id="668" idx="4"/>
          </p:cNvCxnSpPr>
          <p:nvPr/>
        </p:nvCxnSpPr>
        <p:spPr>
          <a:xfrm>
            <a:off x="4967806" y="1873966"/>
            <a:ext cx="2720100" cy="4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p45"/>
          <p:cNvCxnSpPr>
            <a:stCxn id="666" idx="1"/>
            <a:endCxn id="669" idx="5"/>
          </p:cNvCxnSpPr>
          <p:nvPr/>
        </p:nvCxnSpPr>
        <p:spPr>
          <a:xfrm flipH="1">
            <a:off x="1540934" y="2559766"/>
            <a:ext cx="275100" cy="4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Google Shape;698;p45"/>
          <p:cNvCxnSpPr>
            <a:stCxn id="666" idx="7"/>
            <a:endCxn id="670" idx="4"/>
          </p:cNvCxnSpPr>
          <p:nvPr/>
        </p:nvCxnSpPr>
        <p:spPr>
          <a:xfrm>
            <a:off x="1996006" y="2559766"/>
            <a:ext cx="291900" cy="4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p45"/>
          <p:cNvCxnSpPr>
            <a:stCxn id="667" idx="1"/>
            <a:endCxn id="671" idx="4"/>
          </p:cNvCxnSpPr>
          <p:nvPr/>
        </p:nvCxnSpPr>
        <p:spPr>
          <a:xfrm flipH="1">
            <a:off x="3275414" y="2559766"/>
            <a:ext cx="1513500" cy="4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Google Shape;700;p45"/>
          <p:cNvCxnSpPr>
            <a:stCxn id="667" idx="0"/>
            <a:endCxn id="672" idx="5"/>
          </p:cNvCxnSpPr>
          <p:nvPr/>
        </p:nvCxnSpPr>
        <p:spPr>
          <a:xfrm flipH="1">
            <a:off x="4432200" y="2597040"/>
            <a:ext cx="446700" cy="4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45"/>
          <p:cNvCxnSpPr>
            <a:stCxn id="667" idx="7"/>
            <a:endCxn id="673" idx="3"/>
          </p:cNvCxnSpPr>
          <p:nvPr/>
        </p:nvCxnSpPr>
        <p:spPr>
          <a:xfrm>
            <a:off x="4968886" y="2559766"/>
            <a:ext cx="349800" cy="4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" name="Google Shape;702;p45"/>
          <p:cNvCxnSpPr>
            <a:stCxn id="667" idx="6"/>
            <a:endCxn id="674" idx="3"/>
          </p:cNvCxnSpPr>
          <p:nvPr/>
        </p:nvCxnSpPr>
        <p:spPr>
          <a:xfrm>
            <a:off x="5006160" y="2469780"/>
            <a:ext cx="1455600" cy="5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" name="Google Shape;703;p45"/>
          <p:cNvCxnSpPr>
            <a:stCxn id="668" idx="0"/>
            <a:endCxn id="675" idx="4"/>
          </p:cNvCxnSpPr>
          <p:nvPr/>
        </p:nvCxnSpPr>
        <p:spPr>
          <a:xfrm flipH="1">
            <a:off x="7685580" y="2597040"/>
            <a:ext cx="24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" name="Google Shape;704;p45"/>
          <p:cNvCxnSpPr>
            <a:stCxn id="669" idx="0"/>
            <a:endCxn id="677" idx="4"/>
          </p:cNvCxnSpPr>
          <p:nvPr/>
        </p:nvCxnSpPr>
        <p:spPr>
          <a:xfrm flipH="1">
            <a:off x="1448880" y="3217320"/>
            <a:ext cx="21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" name="Google Shape;705;p45"/>
          <p:cNvCxnSpPr>
            <a:stCxn id="670" idx="0"/>
            <a:endCxn id="680" idx="4"/>
          </p:cNvCxnSpPr>
          <p:nvPr/>
        </p:nvCxnSpPr>
        <p:spPr>
          <a:xfrm flipH="1">
            <a:off x="2284680" y="3217320"/>
            <a:ext cx="33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45"/>
          <p:cNvCxnSpPr>
            <a:stCxn id="671" idx="0"/>
            <a:endCxn id="676" idx="4"/>
          </p:cNvCxnSpPr>
          <p:nvPr/>
        </p:nvCxnSpPr>
        <p:spPr>
          <a:xfrm>
            <a:off x="3275460" y="321732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Google Shape;707;p45"/>
          <p:cNvCxnSpPr>
            <a:stCxn id="672" idx="0"/>
            <a:endCxn id="685" idx="4"/>
          </p:cNvCxnSpPr>
          <p:nvPr/>
        </p:nvCxnSpPr>
        <p:spPr>
          <a:xfrm>
            <a:off x="4342140" y="321732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Google Shape;708;p45"/>
          <p:cNvCxnSpPr>
            <a:stCxn id="674" idx="1"/>
            <a:endCxn id="682" idx="5"/>
          </p:cNvCxnSpPr>
          <p:nvPr/>
        </p:nvCxnSpPr>
        <p:spPr>
          <a:xfrm flipH="1">
            <a:off x="6108734" y="3180046"/>
            <a:ext cx="353100" cy="5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" name="Google Shape;709;p45"/>
          <p:cNvCxnSpPr>
            <a:stCxn id="674" idx="0"/>
            <a:endCxn id="683" idx="4"/>
          </p:cNvCxnSpPr>
          <p:nvPr/>
        </p:nvCxnSpPr>
        <p:spPr>
          <a:xfrm>
            <a:off x="6551820" y="321732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0" name="Google Shape;710;p45"/>
          <p:cNvCxnSpPr>
            <a:stCxn id="674" idx="7"/>
            <a:endCxn id="684" idx="4"/>
          </p:cNvCxnSpPr>
          <p:nvPr/>
        </p:nvCxnSpPr>
        <p:spPr>
          <a:xfrm>
            <a:off x="6641806" y="3180046"/>
            <a:ext cx="443400" cy="4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45"/>
          <p:cNvCxnSpPr>
            <a:stCxn id="675" idx="0"/>
            <a:endCxn id="689" idx="4"/>
          </p:cNvCxnSpPr>
          <p:nvPr/>
        </p:nvCxnSpPr>
        <p:spPr>
          <a:xfrm>
            <a:off x="7685460" y="3217320"/>
            <a:ext cx="93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p45"/>
          <p:cNvCxnSpPr>
            <a:stCxn id="677" idx="1"/>
            <a:endCxn id="678" idx="4"/>
          </p:cNvCxnSpPr>
          <p:nvPr/>
        </p:nvCxnSpPr>
        <p:spPr>
          <a:xfrm flipH="1">
            <a:off x="993734" y="3855046"/>
            <a:ext cx="365100" cy="4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45"/>
          <p:cNvCxnSpPr>
            <a:stCxn id="677" idx="7"/>
            <a:endCxn id="679" idx="4"/>
          </p:cNvCxnSpPr>
          <p:nvPr/>
        </p:nvCxnSpPr>
        <p:spPr>
          <a:xfrm>
            <a:off x="1538806" y="3855046"/>
            <a:ext cx="291900" cy="4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45"/>
          <p:cNvCxnSpPr>
            <a:stCxn id="685" idx="0"/>
            <a:endCxn id="686" idx="4"/>
          </p:cNvCxnSpPr>
          <p:nvPr/>
        </p:nvCxnSpPr>
        <p:spPr>
          <a:xfrm>
            <a:off x="4342140" y="3903120"/>
            <a:ext cx="2400" cy="3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45"/>
          <p:cNvCxnSpPr>
            <a:stCxn id="689" idx="0"/>
            <a:endCxn id="690" idx="4"/>
          </p:cNvCxnSpPr>
          <p:nvPr/>
        </p:nvCxnSpPr>
        <p:spPr>
          <a:xfrm>
            <a:off x="7694820" y="390312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" name="Google Shape;716;p45"/>
          <p:cNvCxnSpPr>
            <a:stCxn id="686" idx="0"/>
            <a:endCxn id="691" idx="4"/>
          </p:cNvCxnSpPr>
          <p:nvPr/>
        </p:nvCxnSpPr>
        <p:spPr>
          <a:xfrm flipH="1">
            <a:off x="3581460" y="4501800"/>
            <a:ext cx="7632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7" name="Google Shape;717;p45"/>
          <p:cNvCxnSpPr>
            <a:stCxn id="686" idx="0"/>
            <a:endCxn id="687" idx="4"/>
          </p:cNvCxnSpPr>
          <p:nvPr/>
        </p:nvCxnSpPr>
        <p:spPr>
          <a:xfrm flipH="1">
            <a:off x="3962460" y="4501800"/>
            <a:ext cx="3822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8" name="Google Shape;718;p45"/>
          <p:cNvCxnSpPr>
            <a:stCxn id="686" idx="0"/>
            <a:endCxn id="681" idx="4"/>
          </p:cNvCxnSpPr>
          <p:nvPr/>
        </p:nvCxnSpPr>
        <p:spPr>
          <a:xfrm>
            <a:off x="4344660" y="4501800"/>
            <a:ext cx="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45"/>
          <p:cNvCxnSpPr>
            <a:stCxn id="686" idx="0"/>
            <a:endCxn id="688" idx="4"/>
          </p:cNvCxnSpPr>
          <p:nvPr/>
        </p:nvCxnSpPr>
        <p:spPr>
          <a:xfrm>
            <a:off x="4344660" y="4501800"/>
            <a:ext cx="3801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0" name="Google Shape;720;p45"/>
          <p:cNvCxnSpPr>
            <a:stCxn id="686" idx="0"/>
            <a:endCxn id="692" idx="4"/>
          </p:cNvCxnSpPr>
          <p:nvPr/>
        </p:nvCxnSpPr>
        <p:spPr>
          <a:xfrm>
            <a:off x="4344660" y="4501800"/>
            <a:ext cx="7608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Árvore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1640" y="1170000"/>
            <a:ext cx="5760360" cy="382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6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Árvore - definição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46"/>
          <p:cNvSpPr/>
          <p:nvPr/>
        </p:nvSpPr>
        <p:spPr>
          <a:xfrm flipH="1" rot="10800000">
            <a:off x="4750560" y="165684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46"/>
          <p:cNvSpPr/>
          <p:nvPr/>
        </p:nvSpPr>
        <p:spPr>
          <a:xfrm flipH="1" rot="10800000">
            <a:off x="1778760" y="234264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6"/>
          <p:cNvSpPr/>
          <p:nvPr/>
        </p:nvSpPr>
        <p:spPr>
          <a:xfrm flipH="1" rot="10800000">
            <a:off x="4751640" y="234264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46"/>
          <p:cNvSpPr/>
          <p:nvPr/>
        </p:nvSpPr>
        <p:spPr>
          <a:xfrm flipH="1" rot="10800000">
            <a:off x="7560720" y="234264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46"/>
          <p:cNvSpPr/>
          <p:nvPr/>
        </p:nvSpPr>
        <p:spPr>
          <a:xfrm flipH="1" rot="10800000">
            <a:off x="1323720" y="29629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46"/>
          <p:cNvSpPr/>
          <p:nvPr/>
        </p:nvSpPr>
        <p:spPr>
          <a:xfrm flipH="1" rot="10800000">
            <a:off x="2160720" y="29629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46"/>
          <p:cNvSpPr/>
          <p:nvPr/>
        </p:nvSpPr>
        <p:spPr>
          <a:xfrm flipH="1" rot="10800000">
            <a:off x="3148200" y="29629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46"/>
          <p:cNvSpPr/>
          <p:nvPr/>
        </p:nvSpPr>
        <p:spPr>
          <a:xfrm flipH="1" rot="10800000">
            <a:off x="4214880" y="29629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46"/>
          <p:cNvSpPr/>
          <p:nvPr/>
        </p:nvSpPr>
        <p:spPr>
          <a:xfrm flipH="1" rot="10800000">
            <a:off x="5281560" y="29629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46"/>
          <p:cNvSpPr/>
          <p:nvPr/>
        </p:nvSpPr>
        <p:spPr>
          <a:xfrm flipH="1" rot="10800000">
            <a:off x="6424560" y="29629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46"/>
          <p:cNvSpPr/>
          <p:nvPr/>
        </p:nvSpPr>
        <p:spPr>
          <a:xfrm flipH="1" rot="10800000">
            <a:off x="7558200" y="29629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46"/>
          <p:cNvSpPr/>
          <p:nvPr/>
        </p:nvSpPr>
        <p:spPr>
          <a:xfrm flipH="1" rot="10800000">
            <a:off x="3148200" y="36487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46"/>
          <p:cNvSpPr/>
          <p:nvPr/>
        </p:nvSpPr>
        <p:spPr>
          <a:xfrm flipH="1" rot="10800000">
            <a:off x="1321560" y="36379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46"/>
          <p:cNvSpPr/>
          <p:nvPr/>
        </p:nvSpPr>
        <p:spPr>
          <a:xfrm flipH="1" rot="10800000">
            <a:off x="866520" y="425856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46"/>
          <p:cNvSpPr/>
          <p:nvPr/>
        </p:nvSpPr>
        <p:spPr>
          <a:xfrm flipH="1" rot="10800000">
            <a:off x="1703520" y="425856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46"/>
          <p:cNvSpPr/>
          <p:nvPr/>
        </p:nvSpPr>
        <p:spPr>
          <a:xfrm flipH="1" rot="10800000">
            <a:off x="2157480" y="36487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46"/>
          <p:cNvSpPr/>
          <p:nvPr/>
        </p:nvSpPr>
        <p:spPr>
          <a:xfrm flipH="1" rot="10800000">
            <a:off x="4217400" y="48864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46"/>
          <p:cNvSpPr/>
          <p:nvPr/>
        </p:nvSpPr>
        <p:spPr>
          <a:xfrm flipH="1" rot="10800000">
            <a:off x="5891400" y="36487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46"/>
          <p:cNvSpPr/>
          <p:nvPr/>
        </p:nvSpPr>
        <p:spPr>
          <a:xfrm flipH="1" rot="10800000">
            <a:off x="6424560" y="36487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46"/>
          <p:cNvSpPr/>
          <p:nvPr/>
        </p:nvSpPr>
        <p:spPr>
          <a:xfrm flipH="1" rot="10800000">
            <a:off x="6958080" y="36487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46"/>
          <p:cNvSpPr/>
          <p:nvPr/>
        </p:nvSpPr>
        <p:spPr>
          <a:xfrm flipH="1" rot="10800000">
            <a:off x="4214880" y="36487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46"/>
          <p:cNvSpPr/>
          <p:nvPr/>
        </p:nvSpPr>
        <p:spPr>
          <a:xfrm flipH="1" rot="10800000">
            <a:off x="4217400" y="4247400"/>
            <a:ext cx="254400" cy="254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46"/>
          <p:cNvSpPr/>
          <p:nvPr/>
        </p:nvSpPr>
        <p:spPr>
          <a:xfrm flipH="1" rot="10800000">
            <a:off x="3835080" y="48864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46"/>
          <p:cNvSpPr/>
          <p:nvPr/>
        </p:nvSpPr>
        <p:spPr>
          <a:xfrm flipH="1" rot="10800000">
            <a:off x="4597560" y="48864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46"/>
          <p:cNvSpPr/>
          <p:nvPr/>
        </p:nvSpPr>
        <p:spPr>
          <a:xfrm flipH="1" rot="10800000">
            <a:off x="7567560" y="36487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46"/>
          <p:cNvSpPr/>
          <p:nvPr/>
        </p:nvSpPr>
        <p:spPr>
          <a:xfrm flipH="1" rot="10800000">
            <a:off x="7567560" y="43345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46"/>
          <p:cNvSpPr/>
          <p:nvPr/>
        </p:nvSpPr>
        <p:spPr>
          <a:xfrm flipH="1" rot="10800000">
            <a:off x="3454200" y="48864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46"/>
          <p:cNvSpPr/>
          <p:nvPr/>
        </p:nvSpPr>
        <p:spPr>
          <a:xfrm flipH="1" rot="10800000">
            <a:off x="4978080" y="48864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46"/>
          <p:cNvSpPr/>
          <p:nvPr/>
        </p:nvSpPr>
        <p:spPr>
          <a:xfrm>
            <a:off x="813600" y="1186920"/>
            <a:ext cx="19173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É uma árvore!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5" name="Google Shape;755;p46"/>
          <p:cNvCxnSpPr>
            <a:stCxn id="726" idx="1"/>
            <a:endCxn id="727" idx="5"/>
          </p:cNvCxnSpPr>
          <p:nvPr/>
        </p:nvCxnSpPr>
        <p:spPr>
          <a:xfrm flipH="1">
            <a:off x="1996016" y="1873984"/>
            <a:ext cx="2791800" cy="5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46"/>
          <p:cNvCxnSpPr>
            <a:stCxn id="726" idx="0"/>
            <a:endCxn id="728" idx="4"/>
          </p:cNvCxnSpPr>
          <p:nvPr/>
        </p:nvCxnSpPr>
        <p:spPr>
          <a:xfrm>
            <a:off x="4877760" y="1911240"/>
            <a:ext cx="12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46"/>
          <p:cNvCxnSpPr>
            <a:stCxn id="726" idx="7"/>
            <a:endCxn id="729" idx="4"/>
          </p:cNvCxnSpPr>
          <p:nvPr/>
        </p:nvCxnSpPr>
        <p:spPr>
          <a:xfrm>
            <a:off x="4967704" y="1873984"/>
            <a:ext cx="2720100" cy="4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46"/>
          <p:cNvCxnSpPr>
            <a:stCxn id="727" idx="1"/>
            <a:endCxn id="730" idx="5"/>
          </p:cNvCxnSpPr>
          <p:nvPr/>
        </p:nvCxnSpPr>
        <p:spPr>
          <a:xfrm flipH="1">
            <a:off x="1540916" y="2559784"/>
            <a:ext cx="275100" cy="4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46"/>
          <p:cNvCxnSpPr>
            <a:stCxn id="727" idx="7"/>
            <a:endCxn id="731" idx="4"/>
          </p:cNvCxnSpPr>
          <p:nvPr/>
        </p:nvCxnSpPr>
        <p:spPr>
          <a:xfrm>
            <a:off x="1995904" y="2559784"/>
            <a:ext cx="2919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46"/>
          <p:cNvCxnSpPr>
            <a:stCxn id="728" idx="1"/>
            <a:endCxn id="732" idx="4"/>
          </p:cNvCxnSpPr>
          <p:nvPr/>
        </p:nvCxnSpPr>
        <p:spPr>
          <a:xfrm flipH="1">
            <a:off x="3275396" y="2559784"/>
            <a:ext cx="15135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" name="Google Shape;761;p46"/>
          <p:cNvCxnSpPr>
            <a:stCxn id="728" idx="0"/>
            <a:endCxn id="733" idx="5"/>
          </p:cNvCxnSpPr>
          <p:nvPr/>
        </p:nvCxnSpPr>
        <p:spPr>
          <a:xfrm flipH="1">
            <a:off x="4432140" y="2597040"/>
            <a:ext cx="4467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" name="Google Shape;762;p46"/>
          <p:cNvCxnSpPr>
            <a:stCxn id="728" idx="7"/>
            <a:endCxn id="734" idx="3"/>
          </p:cNvCxnSpPr>
          <p:nvPr/>
        </p:nvCxnSpPr>
        <p:spPr>
          <a:xfrm>
            <a:off x="4968784" y="2559784"/>
            <a:ext cx="350100" cy="4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Google Shape;763;p46"/>
          <p:cNvCxnSpPr>
            <a:stCxn id="728" idx="6"/>
            <a:endCxn id="735" idx="3"/>
          </p:cNvCxnSpPr>
          <p:nvPr/>
        </p:nvCxnSpPr>
        <p:spPr>
          <a:xfrm>
            <a:off x="5006040" y="2469840"/>
            <a:ext cx="1455900" cy="5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" name="Google Shape;764;p46"/>
          <p:cNvCxnSpPr>
            <a:stCxn id="729" idx="0"/>
            <a:endCxn id="736" idx="4"/>
          </p:cNvCxnSpPr>
          <p:nvPr/>
        </p:nvCxnSpPr>
        <p:spPr>
          <a:xfrm flipH="1">
            <a:off x="7685520" y="2597040"/>
            <a:ext cx="2400" cy="3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" name="Google Shape;765;p46"/>
          <p:cNvCxnSpPr>
            <a:stCxn id="730" idx="0"/>
            <a:endCxn id="738" idx="4"/>
          </p:cNvCxnSpPr>
          <p:nvPr/>
        </p:nvCxnSpPr>
        <p:spPr>
          <a:xfrm flipH="1">
            <a:off x="1448820" y="3217320"/>
            <a:ext cx="21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" name="Google Shape;766;p46"/>
          <p:cNvCxnSpPr>
            <a:stCxn id="731" idx="0"/>
            <a:endCxn id="741" idx="4"/>
          </p:cNvCxnSpPr>
          <p:nvPr/>
        </p:nvCxnSpPr>
        <p:spPr>
          <a:xfrm flipH="1">
            <a:off x="2284620" y="3217320"/>
            <a:ext cx="33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" name="Google Shape;767;p46"/>
          <p:cNvCxnSpPr>
            <a:stCxn id="732" idx="0"/>
            <a:endCxn id="737" idx="4"/>
          </p:cNvCxnSpPr>
          <p:nvPr/>
        </p:nvCxnSpPr>
        <p:spPr>
          <a:xfrm>
            <a:off x="3275400" y="321732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" name="Google Shape;768;p46"/>
          <p:cNvCxnSpPr>
            <a:stCxn id="733" idx="0"/>
            <a:endCxn id="746" idx="4"/>
          </p:cNvCxnSpPr>
          <p:nvPr/>
        </p:nvCxnSpPr>
        <p:spPr>
          <a:xfrm>
            <a:off x="4342080" y="321732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9" name="Google Shape;769;p46"/>
          <p:cNvCxnSpPr>
            <a:stCxn id="735" idx="1"/>
            <a:endCxn id="743" idx="5"/>
          </p:cNvCxnSpPr>
          <p:nvPr/>
        </p:nvCxnSpPr>
        <p:spPr>
          <a:xfrm flipH="1">
            <a:off x="6108416" y="3180064"/>
            <a:ext cx="353400" cy="5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" name="Google Shape;770;p46"/>
          <p:cNvCxnSpPr>
            <a:stCxn id="735" idx="0"/>
            <a:endCxn id="744" idx="4"/>
          </p:cNvCxnSpPr>
          <p:nvPr/>
        </p:nvCxnSpPr>
        <p:spPr>
          <a:xfrm>
            <a:off x="6551760" y="321732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" name="Google Shape;771;p46"/>
          <p:cNvCxnSpPr>
            <a:stCxn id="735" idx="7"/>
            <a:endCxn id="745" idx="4"/>
          </p:cNvCxnSpPr>
          <p:nvPr/>
        </p:nvCxnSpPr>
        <p:spPr>
          <a:xfrm>
            <a:off x="6641704" y="3180064"/>
            <a:ext cx="443700" cy="4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2" name="Google Shape;772;p46"/>
          <p:cNvCxnSpPr>
            <a:stCxn id="736" idx="0"/>
            <a:endCxn id="750" idx="4"/>
          </p:cNvCxnSpPr>
          <p:nvPr/>
        </p:nvCxnSpPr>
        <p:spPr>
          <a:xfrm>
            <a:off x="7685400" y="3217320"/>
            <a:ext cx="93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" name="Google Shape;773;p46"/>
          <p:cNvCxnSpPr>
            <a:stCxn id="738" idx="1"/>
            <a:endCxn id="739" idx="4"/>
          </p:cNvCxnSpPr>
          <p:nvPr/>
        </p:nvCxnSpPr>
        <p:spPr>
          <a:xfrm flipH="1">
            <a:off x="993716" y="3855064"/>
            <a:ext cx="365100" cy="4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" name="Google Shape;774;p46"/>
          <p:cNvCxnSpPr>
            <a:stCxn id="738" idx="7"/>
            <a:endCxn id="740" idx="4"/>
          </p:cNvCxnSpPr>
          <p:nvPr/>
        </p:nvCxnSpPr>
        <p:spPr>
          <a:xfrm>
            <a:off x="1538704" y="3855064"/>
            <a:ext cx="291900" cy="4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46"/>
          <p:cNvCxnSpPr>
            <a:stCxn id="746" idx="0"/>
            <a:endCxn id="747" idx="4"/>
          </p:cNvCxnSpPr>
          <p:nvPr/>
        </p:nvCxnSpPr>
        <p:spPr>
          <a:xfrm>
            <a:off x="4342080" y="3903120"/>
            <a:ext cx="2400" cy="3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46"/>
          <p:cNvCxnSpPr>
            <a:stCxn id="750" idx="0"/>
            <a:endCxn id="751" idx="4"/>
          </p:cNvCxnSpPr>
          <p:nvPr/>
        </p:nvCxnSpPr>
        <p:spPr>
          <a:xfrm>
            <a:off x="7694760" y="390312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46"/>
          <p:cNvCxnSpPr>
            <a:stCxn id="747" idx="0"/>
            <a:endCxn id="752" idx="4"/>
          </p:cNvCxnSpPr>
          <p:nvPr/>
        </p:nvCxnSpPr>
        <p:spPr>
          <a:xfrm flipH="1">
            <a:off x="3581400" y="4501800"/>
            <a:ext cx="7632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" name="Google Shape;778;p46"/>
          <p:cNvCxnSpPr>
            <a:stCxn id="747" idx="0"/>
            <a:endCxn id="748" idx="4"/>
          </p:cNvCxnSpPr>
          <p:nvPr/>
        </p:nvCxnSpPr>
        <p:spPr>
          <a:xfrm flipH="1">
            <a:off x="3962400" y="4501800"/>
            <a:ext cx="3822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9" name="Google Shape;779;p46"/>
          <p:cNvCxnSpPr>
            <a:stCxn id="747" idx="0"/>
            <a:endCxn id="742" idx="4"/>
          </p:cNvCxnSpPr>
          <p:nvPr/>
        </p:nvCxnSpPr>
        <p:spPr>
          <a:xfrm>
            <a:off x="4344600" y="4501800"/>
            <a:ext cx="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Google Shape;780;p46"/>
          <p:cNvCxnSpPr>
            <a:stCxn id="747" idx="0"/>
            <a:endCxn id="749" idx="4"/>
          </p:cNvCxnSpPr>
          <p:nvPr/>
        </p:nvCxnSpPr>
        <p:spPr>
          <a:xfrm>
            <a:off x="4344600" y="4501800"/>
            <a:ext cx="3801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1" name="Google Shape;781;p46"/>
          <p:cNvCxnSpPr>
            <a:stCxn id="747" idx="0"/>
            <a:endCxn id="753" idx="4"/>
          </p:cNvCxnSpPr>
          <p:nvPr/>
        </p:nvCxnSpPr>
        <p:spPr>
          <a:xfrm>
            <a:off x="4344600" y="4501800"/>
            <a:ext cx="7608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2" name="Google Shape;782;p46"/>
          <p:cNvSpPr txBox="1"/>
          <p:nvPr/>
        </p:nvSpPr>
        <p:spPr>
          <a:xfrm>
            <a:off x="4546275" y="4123800"/>
            <a:ext cx="27201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Nó com  o maior número de arestas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 árvore, então, é dita </a:t>
            </a:r>
            <a:r>
              <a:rPr lang="en-US" sz="1200">
                <a:solidFill>
                  <a:schemeClr val="accent6"/>
                </a:solidFill>
              </a:rPr>
              <a:t>quinária</a:t>
            </a:r>
            <a:r>
              <a:rPr lang="en-US" sz="1200"/>
              <a:t> (5)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Árvore - definição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47"/>
          <p:cNvSpPr/>
          <p:nvPr/>
        </p:nvSpPr>
        <p:spPr>
          <a:xfrm>
            <a:off x="813600" y="1186920"/>
            <a:ext cx="2464200" cy="4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Não é uma árvore!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47"/>
          <p:cNvSpPr/>
          <p:nvPr/>
        </p:nvSpPr>
        <p:spPr>
          <a:xfrm flipH="1" rot="10800000">
            <a:off x="4750560" y="165684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47"/>
          <p:cNvSpPr/>
          <p:nvPr/>
        </p:nvSpPr>
        <p:spPr>
          <a:xfrm flipH="1" rot="10800000">
            <a:off x="1778760" y="234264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47"/>
          <p:cNvSpPr/>
          <p:nvPr/>
        </p:nvSpPr>
        <p:spPr>
          <a:xfrm flipH="1" rot="10800000">
            <a:off x="4751640" y="234264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47"/>
          <p:cNvSpPr/>
          <p:nvPr/>
        </p:nvSpPr>
        <p:spPr>
          <a:xfrm flipH="1" rot="10800000">
            <a:off x="7560720" y="234264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47"/>
          <p:cNvSpPr/>
          <p:nvPr/>
        </p:nvSpPr>
        <p:spPr>
          <a:xfrm flipH="1" rot="10800000">
            <a:off x="1323720" y="29629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47"/>
          <p:cNvSpPr/>
          <p:nvPr/>
        </p:nvSpPr>
        <p:spPr>
          <a:xfrm flipH="1" rot="10800000">
            <a:off x="2160720" y="29629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47"/>
          <p:cNvSpPr/>
          <p:nvPr/>
        </p:nvSpPr>
        <p:spPr>
          <a:xfrm flipH="1" rot="10800000">
            <a:off x="3148200" y="29629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47"/>
          <p:cNvSpPr/>
          <p:nvPr/>
        </p:nvSpPr>
        <p:spPr>
          <a:xfrm flipH="1" rot="10800000">
            <a:off x="4214880" y="29629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47"/>
          <p:cNvSpPr/>
          <p:nvPr/>
        </p:nvSpPr>
        <p:spPr>
          <a:xfrm flipH="1" rot="10800000">
            <a:off x="5281560" y="29629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47"/>
          <p:cNvSpPr/>
          <p:nvPr/>
        </p:nvSpPr>
        <p:spPr>
          <a:xfrm flipH="1" rot="10800000">
            <a:off x="6424560" y="29629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47"/>
          <p:cNvSpPr/>
          <p:nvPr/>
        </p:nvSpPr>
        <p:spPr>
          <a:xfrm flipH="1" rot="10800000">
            <a:off x="7558200" y="29629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47"/>
          <p:cNvSpPr/>
          <p:nvPr/>
        </p:nvSpPr>
        <p:spPr>
          <a:xfrm flipH="1" rot="10800000">
            <a:off x="3148200" y="36487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47"/>
          <p:cNvSpPr/>
          <p:nvPr/>
        </p:nvSpPr>
        <p:spPr>
          <a:xfrm flipH="1" rot="10800000">
            <a:off x="1321560" y="36379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47"/>
          <p:cNvSpPr/>
          <p:nvPr/>
        </p:nvSpPr>
        <p:spPr>
          <a:xfrm flipH="1" rot="10800000">
            <a:off x="866520" y="425856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47"/>
          <p:cNvSpPr/>
          <p:nvPr/>
        </p:nvSpPr>
        <p:spPr>
          <a:xfrm flipH="1" rot="10800000">
            <a:off x="1703520" y="425856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47"/>
          <p:cNvSpPr/>
          <p:nvPr/>
        </p:nvSpPr>
        <p:spPr>
          <a:xfrm flipH="1" rot="10800000">
            <a:off x="2157480" y="36487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47"/>
          <p:cNvSpPr/>
          <p:nvPr/>
        </p:nvSpPr>
        <p:spPr>
          <a:xfrm flipH="1" rot="10800000">
            <a:off x="4217400" y="48864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47"/>
          <p:cNvSpPr/>
          <p:nvPr/>
        </p:nvSpPr>
        <p:spPr>
          <a:xfrm flipH="1" rot="10800000">
            <a:off x="5891400" y="36487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47"/>
          <p:cNvSpPr/>
          <p:nvPr/>
        </p:nvSpPr>
        <p:spPr>
          <a:xfrm flipH="1" rot="10800000">
            <a:off x="6424560" y="36487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47"/>
          <p:cNvSpPr/>
          <p:nvPr/>
        </p:nvSpPr>
        <p:spPr>
          <a:xfrm flipH="1" rot="10800000">
            <a:off x="6958080" y="36487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47"/>
          <p:cNvSpPr/>
          <p:nvPr/>
        </p:nvSpPr>
        <p:spPr>
          <a:xfrm flipH="1" rot="10800000">
            <a:off x="4214880" y="36487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47"/>
          <p:cNvSpPr/>
          <p:nvPr/>
        </p:nvSpPr>
        <p:spPr>
          <a:xfrm flipH="1" rot="10800000">
            <a:off x="4217400" y="42474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47"/>
          <p:cNvSpPr/>
          <p:nvPr/>
        </p:nvSpPr>
        <p:spPr>
          <a:xfrm flipH="1" rot="10800000">
            <a:off x="3835080" y="48864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47"/>
          <p:cNvSpPr/>
          <p:nvPr/>
        </p:nvSpPr>
        <p:spPr>
          <a:xfrm flipH="1" rot="10800000">
            <a:off x="4597560" y="48864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47"/>
          <p:cNvSpPr/>
          <p:nvPr/>
        </p:nvSpPr>
        <p:spPr>
          <a:xfrm flipH="1" rot="10800000">
            <a:off x="7567560" y="36487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47"/>
          <p:cNvSpPr/>
          <p:nvPr/>
        </p:nvSpPr>
        <p:spPr>
          <a:xfrm flipH="1" rot="10800000">
            <a:off x="7567560" y="43345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47"/>
          <p:cNvSpPr/>
          <p:nvPr/>
        </p:nvSpPr>
        <p:spPr>
          <a:xfrm flipH="1" rot="10800000">
            <a:off x="3454200" y="48864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47"/>
          <p:cNvSpPr/>
          <p:nvPr/>
        </p:nvSpPr>
        <p:spPr>
          <a:xfrm flipH="1" rot="10800000">
            <a:off x="4978080" y="48864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7" name="Google Shape;817;p47"/>
          <p:cNvCxnSpPr>
            <a:stCxn id="789" idx="1"/>
            <a:endCxn id="790" idx="5"/>
          </p:cNvCxnSpPr>
          <p:nvPr/>
        </p:nvCxnSpPr>
        <p:spPr>
          <a:xfrm flipH="1">
            <a:off x="1996016" y="1873984"/>
            <a:ext cx="2791800" cy="5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8" name="Google Shape;818;p47"/>
          <p:cNvCxnSpPr>
            <a:stCxn id="789" idx="0"/>
            <a:endCxn id="791" idx="4"/>
          </p:cNvCxnSpPr>
          <p:nvPr/>
        </p:nvCxnSpPr>
        <p:spPr>
          <a:xfrm>
            <a:off x="4877760" y="1911240"/>
            <a:ext cx="12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9" name="Google Shape;819;p47"/>
          <p:cNvCxnSpPr>
            <a:stCxn id="789" idx="7"/>
            <a:endCxn id="792" idx="4"/>
          </p:cNvCxnSpPr>
          <p:nvPr/>
        </p:nvCxnSpPr>
        <p:spPr>
          <a:xfrm>
            <a:off x="4967704" y="1873984"/>
            <a:ext cx="2720100" cy="4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0" name="Google Shape;820;p47"/>
          <p:cNvCxnSpPr>
            <a:stCxn id="790" idx="1"/>
            <a:endCxn id="793" idx="5"/>
          </p:cNvCxnSpPr>
          <p:nvPr/>
        </p:nvCxnSpPr>
        <p:spPr>
          <a:xfrm flipH="1">
            <a:off x="1540916" y="2559784"/>
            <a:ext cx="275100" cy="4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1" name="Google Shape;821;p47"/>
          <p:cNvCxnSpPr>
            <a:stCxn id="790" idx="7"/>
            <a:endCxn id="794" idx="4"/>
          </p:cNvCxnSpPr>
          <p:nvPr/>
        </p:nvCxnSpPr>
        <p:spPr>
          <a:xfrm>
            <a:off x="1995904" y="2559784"/>
            <a:ext cx="2919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" name="Google Shape;822;p47"/>
          <p:cNvCxnSpPr>
            <a:stCxn id="791" idx="1"/>
            <a:endCxn id="795" idx="4"/>
          </p:cNvCxnSpPr>
          <p:nvPr/>
        </p:nvCxnSpPr>
        <p:spPr>
          <a:xfrm flipH="1">
            <a:off x="3275396" y="2559784"/>
            <a:ext cx="15135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" name="Google Shape;823;p47"/>
          <p:cNvCxnSpPr>
            <a:stCxn id="791" idx="0"/>
            <a:endCxn id="796" idx="5"/>
          </p:cNvCxnSpPr>
          <p:nvPr/>
        </p:nvCxnSpPr>
        <p:spPr>
          <a:xfrm flipH="1">
            <a:off x="4432140" y="2597040"/>
            <a:ext cx="4467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" name="Google Shape;824;p47"/>
          <p:cNvCxnSpPr>
            <a:stCxn id="791" idx="7"/>
            <a:endCxn id="797" idx="3"/>
          </p:cNvCxnSpPr>
          <p:nvPr/>
        </p:nvCxnSpPr>
        <p:spPr>
          <a:xfrm>
            <a:off x="4968784" y="2559784"/>
            <a:ext cx="350100" cy="4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5" name="Google Shape;825;p47"/>
          <p:cNvCxnSpPr>
            <a:stCxn id="791" idx="6"/>
            <a:endCxn id="798" idx="3"/>
          </p:cNvCxnSpPr>
          <p:nvPr/>
        </p:nvCxnSpPr>
        <p:spPr>
          <a:xfrm>
            <a:off x="5006040" y="2469840"/>
            <a:ext cx="1455900" cy="5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6" name="Google Shape;826;p47"/>
          <p:cNvCxnSpPr>
            <a:stCxn id="792" idx="0"/>
            <a:endCxn id="799" idx="4"/>
          </p:cNvCxnSpPr>
          <p:nvPr/>
        </p:nvCxnSpPr>
        <p:spPr>
          <a:xfrm flipH="1">
            <a:off x="7685520" y="2597040"/>
            <a:ext cx="2400" cy="3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" name="Google Shape;827;p47"/>
          <p:cNvCxnSpPr>
            <a:stCxn id="793" idx="0"/>
            <a:endCxn id="801" idx="4"/>
          </p:cNvCxnSpPr>
          <p:nvPr/>
        </p:nvCxnSpPr>
        <p:spPr>
          <a:xfrm flipH="1">
            <a:off x="1448820" y="3217320"/>
            <a:ext cx="21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8" name="Google Shape;828;p47"/>
          <p:cNvCxnSpPr>
            <a:stCxn id="794" idx="0"/>
            <a:endCxn id="804" idx="4"/>
          </p:cNvCxnSpPr>
          <p:nvPr/>
        </p:nvCxnSpPr>
        <p:spPr>
          <a:xfrm flipH="1">
            <a:off x="2284620" y="3217320"/>
            <a:ext cx="33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9" name="Google Shape;829;p47"/>
          <p:cNvCxnSpPr>
            <a:stCxn id="795" idx="0"/>
            <a:endCxn id="800" idx="4"/>
          </p:cNvCxnSpPr>
          <p:nvPr/>
        </p:nvCxnSpPr>
        <p:spPr>
          <a:xfrm>
            <a:off x="3275400" y="321732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" name="Google Shape;830;p47"/>
          <p:cNvCxnSpPr>
            <a:stCxn id="796" idx="0"/>
            <a:endCxn id="809" idx="4"/>
          </p:cNvCxnSpPr>
          <p:nvPr/>
        </p:nvCxnSpPr>
        <p:spPr>
          <a:xfrm>
            <a:off x="4342080" y="321732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1" name="Google Shape;831;p47"/>
          <p:cNvCxnSpPr>
            <a:stCxn id="798" idx="1"/>
            <a:endCxn id="806" idx="5"/>
          </p:cNvCxnSpPr>
          <p:nvPr/>
        </p:nvCxnSpPr>
        <p:spPr>
          <a:xfrm flipH="1">
            <a:off x="6108416" y="3180064"/>
            <a:ext cx="353400" cy="5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2" name="Google Shape;832;p47"/>
          <p:cNvCxnSpPr>
            <a:stCxn id="798" idx="0"/>
            <a:endCxn id="807" idx="4"/>
          </p:cNvCxnSpPr>
          <p:nvPr/>
        </p:nvCxnSpPr>
        <p:spPr>
          <a:xfrm>
            <a:off x="6551760" y="321732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3" name="Google Shape;833;p47"/>
          <p:cNvCxnSpPr>
            <a:stCxn id="798" idx="7"/>
            <a:endCxn id="808" idx="4"/>
          </p:cNvCxnSpPr>
          <p:nvPr/>
        </p:nvCxnSpPr>
        <p:spPr>
          <a:xfrm>
            <a:off x="6641704" y="3180064"/>
            <a:ext cx="443700" cy="4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4" name="Google Shape;834;p47"/>
          <p:cNvCxnSpPr>
            <a:stCxn id="799" idx="0"/>
            <a:endCxn id="813" idx="4"/>
          </p:cNvCxnSpPr>
          <p:nvPr/>
        </p:nvCxnSpPr>
        <p:spPr>
          <a:xfrm>
            <a:off x="7685400" y="3217320"/>
            <a:ext cx="93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5" name="Google Shape;835;p47"/>
          <p:cNvCxnSpPr>
            <a:stCxn id="801" idx="1"/>
            <a:endCxn id="802" idx="4"/>
          </p:cNvCxnSpPr>
          <p:nvPr/>
        </p:nvCxnSpPr>
        <p:spPr>
          <a:xfrm flipH="1">
            <a:off x="993716" y="3855064"/>
            <a:ext cx="365100" cy="4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6" name="Google Shape;836;p47"/>
          <p:cNvCxnSpPr>
            <a:stCxn id="801" idx="7"/>
            <a:endCxn id="803" idx="4"/>
          </p:cNvCxnSpPr>
          <p:nvPr/>
        </p:nvCxnSpPr>
        <p:spPr>
          <a:xfrm>
            <a:off x="1538704" y="3855064"/>
            <a:ext cx="291900" cy="4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7" name="Google Shape;837;p47"/>
          <p:cNvCxnSpPr>
            <a:stCxn id="809" idx="0"/>
            <a:endCxn id="810" idx="4"/>
          </p:cNvCxnSpPr>
          <p:nvPr/>
        </p:nvCxnSpPr>
        <p:spPr>
          <a:xfrm>
            <a:off x="4342080" y="3903120"/>
            <a:ext cx="2400" cy="3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47"/>
          <p:cNvCxnSpPr>
            <a:stCxn id="813" idx="0"/>
            <a:endCxn id="814" idx="4"/>
          </p:cNvCxnSpPr>
          <p:nvPr/>
        </p:nvCxnSpPr>
        <p:spPr>
          <a:xfrm>
            <a:off x="7694760" y="390312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9" name="Google Shape;839;p47"/>
          <p:cNvCxnSpPr>
            <a:stCxn id="810" idx="0"/>
            <a:endCxn id="815" idx="4"/>
          </p:cNvCxnSpPr>
          <p:nvPr/>
        </p:nvCxnSpPr>
        <p:spPr>
          <a:xfrm flipH="1">
            <a:off x="3581400" y="4501800"/>
            <a:ext cx="7632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0" name="Google Shape;840;p47"/>
          <p:cNvCxnSpPr>
            <a:stCxn id="810" idx="0"/>
            <a:endCxn id="811" idx="4"/>
          </p:cNvCxnSpPr>
          <p:nvPr/>
        </p:nvCxnSpPr>
        <p:spPr>
          <a:xfrm flipH="1">
            <a:off x="3962400" y="4501800"/>
            <a:ext cx="3822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47"/>
          <p:cNvCxnSpPr>
            <a:stCxn id="810" idx="0"/>
            <a:endCxn id="805" idx="4"/>
          </p:cNvCxnSpPr>
          <p:nvPr/>
        </p:nvCxnSpPr>
        <p:spPr>
          <a:xfrm>
            <a:off x="4344600" y="4501800"/>
            <a:ext cx="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" name="Google Shape;842;p47"/>
          <p:cNvCxnSpPr>
            <a:stCxn id="810" idx="0"/>
            <a:endCxn id="812" idx="4"/>
          </p:cNvCxnSpPr>
          <p:nvPr/>
        </p:nvCxnSpPr>
        <p:spPr>
          <a:xfrm>
            <a:off x="4344600" y="4501800"/>
            <a:ext cx="3801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47"/>
          <p:cNvCxnSpPr>
            <a:stCxn id="810" idx="0"/>
            <a:endCxn id="816" idx="4"/>
          </p:cNvCxnSpPr>
          <p:nvPr/>
        </p:nvCxnSpPr>
        <p:spPr>
          <a:xfrm>
            <a:off x="4344600" y="4501800"/>
            <a:ext cx="7608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47"/>
          <p:cNvCxnSpPr>
            <a:stCxn id="804" idx="0"/>
            <a:endCxn id="809" idx="1"/>
          </p:cNvCxnSpPr>
          <p:nvPr/>
        </p:nvCxnSpPr>
        <p:spPr>
          <a:xfrm rot="-5400000">
            <a:off x="3249780" y="2900820"/>
            <a:ext cx="37200" cy="1967400"/>
          </a:xfrm>
          <a:prstGeom prst="curvedConnector3">
            <a:avLst>
              <a:gd fmla="val -64012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Árvore - definição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48"/>
          <p:cNvSpPr/>
          <p:nvPr/>
        </p:nvSpPr>
        <p:spPr>
          <a:xfrm>
            <a:off x="813600" y="1186920"/>
            <a:ext cx="2464200" cy="4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Não é uma árvore!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48"/>
          <p:cNvSpPr/>
          <p:nvPr/>
        </p:nvSpPr>
        <p:spPr>
          <a:xfrm flipH="1" rot="10800000">
            <a:off x="4750560" y="1656840"/>
            <a:ext cx="254400" cy="2544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48"/>
          <p:cNvSpPr/>
          <p:nvPr/>
        </p:nvSpPr>
        <p:spPr>
          <a:xfrm flipH="1" rot="10800000">
            <a:off x="1778760" y="2342640"/>
            <a:ext cx="254400" cy="2544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48"/>
          <p:cNvSpPr/>
          <p:nvPr/>
        </p:nvSpPr>
        <p:spPr>
          <a:xfrm flipH="1" rot="10800000">
            <a:off x="4751640" y="2342640"/>
            <a:ext cx="254400" cy="2544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48"/>
          <p:cNvSpPr/>
          <p:nvPr/>
        </p:nvSpPr>
        <p:spPr>
          <a:xfrm flipH="1" rot="10800000">
            <a:off x="7560720" y="234264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48"/>
          <p:cNvSpPr/>
          <p:nvPr/>
        </p:nvSpPr>
        <p:spPr>
          <a:xfrm flipH="1" rot="10800000">
            <a:off x="1323720" y="29629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48"/>
          <p:cNvSpPr/>
          <p:nvPr/>
        </p:nvSpPr>
        <p:spPr>
          <a:xfrm flipH="1" rot="10800000">
            <a:off x="2160720" y="2962920"/>
            <a:ext cx="254400" cy="254400"/>
          </a:xfrm>
          <a:prstGeom prst="ellipse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48"/>
          <p:cNvSpPr/>
          <p:nvPr/>
        </p:nvSpPr>
        <p:spPr>
          <a:xfrm flipH="1" rot="10800000">
            <a:off x="3148200" y="29629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48"/>
          <p:cNvSpPr/>
          <p:nvPr/>
        </p:nvSpPr>
        <p:spPr>
          <a:xfrm flipH="1" rot="10800000">
            <a:off x="4214880" y="2962920"/>
            <a:ext cx="254400" cy="2544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48"/>
          <p:cNvSpPr/>
          <p:nvPr/>
        </p:nvSpPr>
        <p:spPr>
          <a:xfrm flipH="1" rot="10800000">
            <a:off x="5281560" y="29629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48"/>
          <p:cNvSpPr/>
          <p:nvPr/>
        </p:nvSpPr>
        <p:spPr>
          <a:xfrm flipH="1" rot="10800000">
            <a:off x="6424560" y="29629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48"/>
          <p:cNvSpPr/>
          <p:nvPr/>
        </p:nvSpPr>
        <p:spPr>
          <a:xfrm flipH="1" rot="10800000">
            <a:off x="7558200" y="29629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48"/>
          <p:cNvSpPr/>
          <p:nvPr/>
        </p:nvSpPr>
        <p:spPr>
          <a:xfrm flipH="1" rot="10800000">
            <a:off x="3148200" y="36487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48"/>
          <p:cNvSpPr/>
          <p:nvPr/>
        </p:nvSpPr>
        <p:spPr>
          <a:xfrm flipH="1" rot="10800000">
            <a:off x="1321560" y="36379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48"/>
          <p:cNvSpPr/>
          <p:nvPr/>
        </p:nvSpPr>
        <p:spPr>
          <a:xfrm flipH="1" rot="10800000">
            <a:off x="866520" y="425856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48"/>
          <p:cNvSpPr/>
          <p:nvPr/>
        </p:nvSpPr>
        <p:spPr>
          <a:xfrm flipH="1" rot="10800000">
            <a:off x="1703520" y="425856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48"/>
          <p:cNvSpPr/>
          <p:nvPr/>
        </p:nvSpPr>
        <p:spPr>
          <a:xfrm flipH="1" rot="10800000">
            <a:off x="2157480" y="3648720"/>
            <a:ext cx="254400" cy="2544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48"/>
          <p:cNvSpPr/>
          <p:nvPr/>
        </p:nvSpPr>
        <p:spPr>
          <a:xfrm flipH="1" rot="10800000">
            <a:off x="4217400" y="48864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48"/>
          <p:cNvSpPr/>
          <p:nvPr/>
        </p:nvSpPr>
        <p:spPr>
          <a:xfrm flipH="1" rot="10800000">
            <a:off x="5891400" y="36487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48"/>
          <p:cNvSpPr/>
          <p:nvPr/>
        </p:nvSpPr>
        <p:spPr>
          <a:xfrm flipH="1" rot="10800000">
            <a:off x="6424560" y="36487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48"/>
          <p:cNvSpPr/>
          <p:nvPr/>
        </p:nvSpPr>
        <p:spPr>
          <a:xfrm flipH="1" rot="10800000">
            <a:off x="6958080" y="36487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48"/>
          <p:cNvSpPr/>
          <p:nvPr/>
        </p:nvSpPr>
        <p:spPr>
          <a:xfrm flipH="1" rot="10800000">
            <a:off x="4214880" y="3648720"/>
            <a:ext cx="254400" cy="254400"/>
          </a:xfrm>
          <a:prstGeom prst="ellipse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48"/>
          <p:cNvSpPr/>
          <p:nvPr/>
        </p:nvSpPr>
        <p:spPr>
          <a:xfrm flipH="1" rot="10800000">
            <a:off x="4217400" y="42474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48"/>
          <p:cNvSpPr/>
          <p:nvPr/>
        </p:nvSpPr>
        <p:spPr>
          <a:xfrm flipH="1" rot="10800000">
            <a:off x="3835080" y="48864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48"/>
          <p:cNvSpPr/>
          <p:nvPr/>
        </p:nvSpPr>
        <p:spPr>
          <a:xfrm flipH="1" rot="10800000">
            <a:off x="4597560" y="48864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48"/>
          <p:cNvSpPr/>
          <p:nvPr/>
        </p:nvSpPr>
        <p:spPr>
          <a:xfrm flipH="1" rot="10800000">
            <a:off x="7567560" y="36487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48"/>
          <p:cNvSpPr/>
          <p:nvPr/>
        </p:nvSpPr>
        <p:spPr>
          <a:xfrm flipH="1" rot="10800000">
            <a:off x="7567560" y="43345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48"/>
          <p:cNvSpPr/>
          <p:nvPr/>
        </p:nvSpPr>
        <p:spPr>
          <a:xfrm flipH="1" rot="10800000">
            <a:off x="3454200" y="48864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48"/>
          <p:cNvSpPr/>
          <p:nvPr/>
        </p:nvSpPr>
        <p:spPr>
          <a:xfrm flipH="1" rot="10800000">
            <a:off x="4978080" y="48864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9" name="Google Shape;879;p48"/>
          <p:cNvCxnSpPr>
            <a:stCxn id="851" idx="1"/>
            <a:endCxn id="852" idx="5"/>
          </p:cNvCxnSpPr>
          <p:nvPr/>
        </p:nvCxnSpPr>
        <p:spPr>
          <a:xfrm flipH="1">
            <a:off x="1996016" y="1873984"/>
            <a:ext cx="2791800" cy="505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48"/>
          <p:cNvCxnSpPr>
            <a:stCxn id="851" idx="0"/>
            <a:endCxn id="853" idx="4"/>
          </p:cNvCxnSpPr>
          <p:nvPr/>
        </p:nvCxnSpPr>
        <p:spPr>
          <a:xfrm>
            <a:off x="4877760" y="1911240"/>
            <a:ext cx="1200" cy="4314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48"/>
          <p:cNvCxnSpPr>
            <a:stCxn id="851" idx="7"/>
            <a:endCxn id="854" idx="4"/>
          </p:cNvCxnSpPr>
          <p:nvPr/>
        </p:nvCxnSpPr>
        <p:spPr>
          <a:xfrm>
            <a:off x="4967704" y="1873984"/>
            <a:ext cx="2720100" cy="4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48"/>
          <p:cNvCxnSpPr>
            <a:stCxn id="852" idx="1"/>
            <a:endCxn id="855" idx="5"/>
          </p:cNvCxnSpPr>
          <p:nvPr/>
        </p:nvCxnSpPr>
        <p:spPr>
          <a:xfrm flipH="1">
            <a:off x="1540916" y="2559784"/>
            <a:ext cx="275100" cy="4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3" name="Google Shape;883;p48"/>
          <p:cNvCxnSpPr>
            <a:stCxn id="852" idx="7"/>
            <a:endCxn id="856" idx="4"/>
          </p:cNvCxnSpPr>
          <p:nvPr/>
        </p:nvCxnSpPr>
        <p:spPr>
          <a:xfrm>
            <a:off x="1995904" y="2559784"/>
            <a:ext cx="291900" cy="4032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4" name="Google Shape;884;p48"/>
          <p:cNvCxnSpPr>
            <a:stCxn id="853" idx="1"/>
            <a:endCxn id="857" idx="4"/>
          </p:cNvCxnSpPr>
          <p:nvPr/>
        </p:nvCxnSpPr>
        <p:spPr>
          <a:xfrm flipH="1">
            <a:off x="3275396" y="2559784"/>
            <a:ext cx="15135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5" name="Google Shape;885;p48"/>
          <p:cNvCxnSpPr>
            <a:stCxn id="853" idx="0"/>
            <a:endCxn id="858" idx="5"/>
          </p:cNvCxnSpPr>
          <p:nvPr/>
        </p:nvCxnSpPr>
        <p:spPr>
          <a:xfrm flipH="1">
            <a:off x="4432140" y="2597040"/>
            <a:ext cx="446700" cy="4032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6" name="Google Shape;886;p48"/>
          <p:cNvCxnSpPr>
            <a:stCxn id="853" idx="7"/>
            <a:endCxn id="859" idx="3"/>
          </p:cNvCxnSpPr>
          <p:nvPr/>
        </p:nvCxnSpPr>
        <p:spPr>
          <a:xfrm>
            <a:off x="4968784" y="2559784"/>
            <a:ext cx="350100" cy="4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7" name="Google Shape;887;p48"/>
          <p:cNvCxnSpPr>
            <a:stCxn id="853" idx="6"/>
            <a:endCxn id="860" idx="3"/>
          </p:cNvCxnSpPr>
          <p:nvPr/>
        </p:nvCxnSpPr>
        <p:spPr>
          <a:xfrm>
            <a:off x="5006040" y="2469840"/>
            <a:ext cx="1455900" cy="5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8" name="Google Shape;888;p48"/>
          <p:cNvCxnSpPr>
            <a:stCxn id="854" idx="0"/>
            <a:endCxn id="861" idx="4"/>
          </p:cNvCxnSpPr>
          <p:nvPr/>
        </p:nvCxnSpPr>
        <p:spPr>
          <a:xfrm flipH="1">
            <a:off x="7685520" y="2597040"/>
            <a:ext cx="2400" cy="3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9" name="Google Shape;889;p48"/>
          <p:cNvCxnSpPr>
            <a:stCxn id="855" idx="0"/>
            <a:endCxn id="863" idx="4"/>
          </p:cNvCxnSpPr>
          <p:nvPr/>
        </p:nvCxnSpPr>
        <p:spPr>
          <a:xfrm flipH="1">
            <a:off x="1448820" y="3217320"/>
            <a:ext cx="21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0" name="Google Shape;890;p48"/>
          <p:cNvCxnSpPr>
            <a:stCxn id="856" idx="0"/>
            <a:endCxn id="866" idx="4"/>
          </p:cNvCxnSpPr>
          <p:nvPr/>
        </p:nvCxnSpPr>
        <p:spPr>
          <a:xfrm flipH="1">
            <a:off x="2284620" y="3217320"/>
            <a:ext cx="3300" cy="4314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1" name="Google Shape;891;p48"/>
          <p:cNvCxnSpPr>
            <a:stCxn id="857" idx="0"/>
            <a:endCxn id="862" idx="4"/>
          </p:cNvCxnSpPr>
          <p:nvPr/>
        </p:nvCxnSpPr>
        <p:spPr>
          <a:xfrm>
            <a:off x="3275400" y="321732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2" name="Google Shape;892;p48"/>
          <p:cNvCxnSpPr>
            <a:stCxn id="858" idx="0"/>
            <a:endCxn id="871" idx="4"/>
          </p:cNvCxnSpPr>
          <p:nvPr/>
        </p:nvCxnSpPr>
        <p:spPr>
          <a:xfrm>
            <a:off x="4342080" y="3217320"/>
            <a:ext cx="0" cy="4314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3" name="Google Shape;893;p48"/>
          <p:cNvCxnSpPr>
            <a:stCxn id="860" idx="1"/>
            <a:endCxn id="868" idx="5"/>
          </p:cNvCxnSpPr>
          <p:nvPr/>
        </p:nvCxnSpPr>
        <p:spPr>
          <a:xfrm flipH="1">
            <a:off x="6108416" y="3180064"/>
            <a:ext cx="353400" cy="5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4" name="Google Shape;894;p48"/>
          <p:cNvCxnSpPr>
            <a:stCxn id="860" idx="0"/>
            <a:endCxn id="869" idx="4"/>
          </p:cNvCxnSpPr>
          <p:nvPr/>
        </p:nvCxnSpPr>
        <p:spPr>
          <a:xfrm>
            <a:off x="6551760" y="321732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5" name="Google Shape;895;p48"/>
          <p:cNvCxnSpPr>
            <a:stCxn id="860" idx="7"/>
            <a:endCxn id="870" idx="4"/>
          </p:cNvCxnSpPr>
          <p:nvPr/>
        </p:nvCxnSpPr>
        <p:spPr>
          <a:xfrm>
            <a:off x="6641704" y="3180064"/>
            <a:ext cx="443700" cy="4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6" name="Google Shape;896;p48"/>
          <p:cNvCxnSpPr>
            <a:stCxn id="861" idx="0"/>
            <a:endCxn id="875" idx="4"/>
          </p:cNvCxnSpPr>
          <p:nvPr/>
        </p:nvCxnSpPr>
        <p:spPr>
          <a:xfrm>
            <a:off x="7685400" y="3217320"/>
            <a:ext cx="93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7" name="Google Shape;897;p48"/>
          <p:cNvCxnSpPr>
            <a:stCxn id="863" idx="1"/>
            <a:endCxn id="864" idx="4"/>
          </p:cNvCxnSpPr>
          <p:nvPr/>
        </p:nvCxnSpPr>
        <p:spPr>
          <a:xfrm flipH="1">
            <a:off x="993716" y="3855064"/>
            <a:ext cx="365100" cy="4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8" name="Google Shape;898;p48"/>
          <p:cNvCxnSpPr>
            <a:stCxn id="863" idx="7"/>
            <a:endCxn id="865" idx="4"/>
          </p:cNvCxnSpPr>
          <p:nvPr/>
        </p:nvCxnSpPr>
        <p:spPr>
          <a:xfrm>
            <a:off x="1538704" y="3855064"/>
            <a:ext cx="291900" cy="4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9" name="Google Shape;899;p48"/>
          <p:cNvCxnSpPr>
            <a:stCxn id="871" idx="0"/>
            <a:endCxn id="872" idx="4"/>
          </p:cNvCxnSpPr>
          <p:nvPr/>
        </p:nvCxnSpPr>
        <p:spPr>
          <a:xfrm>
            <a:off x="4342080" y="3903120"/>
            <a:ext cx="2400" cy="3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48"/>
          <p:cNvCxnSpPr>
            <a:stCxn id="875" idx="0"/>
            <a:endCxn id="876" idx="4"/>
          </p:cNvCxnSpPr>
          <p:nvPr/>
        </p:nvCxnSpPr>
        <p:spPr>
          <a:xfrm>
            <a:off x="7694760" y="390312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48"/>
          <p:cNvCxnSpPr>
            <a:stCxn id="872" idx="0"/>
            <a:endCxn id="877" idx="4"/>
          </p:cNvCxnSpPr>
          <p:nvPr/>
        </p:nvCxnSpPr>
        <p:spPr>
          <a:xfrm flipH="1">
            <a:off x="3581400" y="4501800"/>
            <a:ext cx="7632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48"/>
          <p:cNvCxnSpPr>
            <a:stCxn id="872" idx="0"/>
            <a:endCxn id="873" idx="4"/>
          </p:cNvCxnSpPr>
          <p:nvPr/>
        </p:nvCxnSpPr>
        <p:spPr>
          <a:xfrm flipH="1">
            <a:off x="3962400" y="4501800"/>
            <a:ext cx="3822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48"/>
          <p:cNvCxnSpPr>
            <a:stCxn id="872" idx="0"/>
            <a:endCxn id="867" idx="4"/>
          </p:cNvCxnSpPr>
          <p:nvPr/>
        </p:nvCxnSpPr>
        <p:spPr>
          <a:xfrm>
            <a:off x="4344600" y="4501800"/>
            <a:ext cx="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4" name="Google Shape;904;p48"/>
          <p:cNvCxnSpPr>
            <a:stCxn id="872" idx="0"/>
            <a:endCxn id="874" idx="4"/>
          </p:cNvCxnSpPr>
          <p:nvPr/>
        </p:nvCxnSpPr>
        <p:spPr>
          <a:xfrm>
            <a:off x="4344600" y="4501800"/>
            <a:ext cx="3801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5" name="Google Shape;905;p48"/>
          <p:cNvCxnSpPr>
            <a:stCxn id="872" idx="0"/>
            <a:endCxn id="878" idx="4"/>
          </p:cNvCxnSpPr>
          <p:nvPr/>
        </p:nvCxnSpPr>
        <p:spPr>
          <a:xfrm>
            <a:off x="4344600" y="4501800"/>
            <a:ext cx="7608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6" name="Google Shape;906;p48"/>
          <p:cNvCxnSpPr>
            <a:stCxn id="866" idx="0"/>
            <a:endCxn id="871" idx="1"/>
          </p:cNvCxnSpPr>
          <p:nvPr/>
        </p:nvCxnSpPr>
        <p:spPr>
          <a:xfrm rot="-5400000">
            <a:off x="3249780" y="2900820"/>
            <a:ext cx="37200" cy="1967400"/>
          </a:xfrm>
          <a:prstGeom prst="curvedConnector3">
            <a:avLst>
              <a:gd fmla="val -640121" name="adj1"/>
            </a:avLst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4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Árvore enraizada - terminologia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49"/>
          <p:cNvSpPr/>
          <p:nvPr/>
        </p:nvSpPr>
        <p:spPr>
          <a:xfrm flipH="1" rot="10800000">
            <a:off x="2237040" y="211320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49"/>
          <p:cNvSpPr/>
          <p:nvPr/>
        </p:nvSpPr>
        <p:spPr>
          <a:xfrm flipH="1" rot="10800000">
            <a:off x="1166760" y="27334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49"/>
          <p:cNvSpPr/>
          <p:nvPr/>
        </p:nvSpPr>
        <p:spPr>
          <a:xfrm flipH="1" rot="10800000">
            <a:off x="2233800" y="27334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49"/>
          <p:cNvSpPr/>
          <p:nvPr/>
        </p:nvSpPr>
        <p:spPr>
          <a:xfrm flipH="1" rot="10800000">
            <a:off x="3376800" y="27334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49"/>
          <p:cNvSpPr/>
          <p:nvPr/>
        </p:nvSpPr>
        <p:spPr>
          <a:xfrm flipH="1" rot="10800000">
            <a:off x="1166760" y="34192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49"/>
          <p:cNvSpPr/>
          <p:nvPr/>
        </p:nvSpPr>
        <p:spPr>
          <a:xfrm flipH="1" rot="10800000">
            <a:off x="2235960" y="40474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49"/>
          <p:cNvSpPr/>
          <p:nvPr/>
        </p:nvSpPr>
        <p:spPr>
          <a:xfrm flipH="1" rot="10800000">
            <a:off x="2843280" y="34192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49"/>
          <p:cNvSpPr/>
          <p:nvPr/>
        </p:nvSpPr>
        <p:spPr>
          <a:xfrm flipH="1" rot="10800000">
            <a:off x="3376800" y="34192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49"/>
          <p:cNvSpPr/>
          <p:nvPr/>
        </p:nvSpPr>
        <p:spPr>
          <a:xfrm flipH="1" rot="10800000">
            <a:off x="3909960" y="34192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49"/>
          <p:cNvSpPr/>
          <p:nvPr/>
        </p:nvSpPr>
        <p:spPr>
          <a:xfrm flipH="1" rot="10800000">
            <a:off x="2235960" y="34084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49"/>
          <p:cNvSpPr/>
          <p:nvPr/>
        </p:nvSpPr>
        <p:spPr>
          <a:xfrm flipH="1" rot="10800000">
            <a:off x="1854000" y="40474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49"/>
          <p:cNvSpPr/>
          <p:nvPr/>
        </p:nvSpPr>
        <p:spPr>
          <a:xfrm flipH="1" rot="10800000">
            <a:off x="2616480" y="40474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49"/>
          <p:cNvSpPr/>
          <p:nvPr/>
        </p:nvSpPr>
        <p:spPr>
          <a:xfrm flipH="1" rot="10800000">
            <a:off x="1473120" y="40474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49"/>
          <p:cNvSpPr/>
          <p:nvPr/>
        </p:nvSpPr>
        <p:spPr>
          <a:xfrm flipH="1" rot="10800000">
            <a:off x="2997000" y="40474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49"/>
          <p:cNvSpPr/>
          <p:nvPr/>
        </p:nvSpPr>
        <p:spPr>
          <a:xfrm flipH="1" rot="10800000">
            <a:off x="5742360" y="348552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49"/>
          <p:cNvSpPr/>
          <p:nvPr/>
        </p:nvSpPr>
        <p:spPr>
          <a:xfrm>
            <a:off x="5750280" y="26874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49"/>
          <p:cNvSpPr/>
          <p:nvPr/>
        </p:nvSpPr>
        <p:spPr>
          <a:xfrm flipH="1" rot="10800000">
            <a:off x="5738760" y="41058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49"/>
          <p:cNvSpPr/>
          <p:nvPr/>
        </p:nvSpPr>
        <p:spPr>
          <a:xfrm flipH="1" rot="5400000">
            <a:off x="6581520" y="229716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49"/>
          <p:cNvSpPr/>
          <p:nvPr/>
        </p:nvSpPr>
        <p:spPr>
          <a:xfrm>
            <a:off x="5750280" y="214416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49"/>
          <p:cNvSpPr/>
          <p:nvPr/>
        </p:nvSpPr>
        <p:spPr>
          <a:xfrm flipH="1" rot="5400000">
            <a:off x="7252920" y="386892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49"/>
          <p:cNvSpPr/>
          <p:nvPr/>
        </p:nvSpPr>
        <p:spPr>
          <a:xfrm flipH="1" rot="5400000">
            <a:off x="7267320" y="267804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49"/>
          <p:cNvSpPr/>
          <p:nvPr/>
        </p:nvSpPr>
        <p:spPr>
          <a:xfrm flipH="1" rot="5400000">
            <a:off x="7267320" y="229716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49"/>
          <p:cNvSpPr/>
          <p:nvPr/>
        </p:nvSpPr>
        <p:spPr>
          <a:xfrm flipH="1" rot="5400000">
            <a:off x="7267320" y="19008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49"/>
          <p:cNvSpPr/>
          <p:nvPr/>
        </p:nvSpPr>
        <p:spPr>
          <a:xfrm flipH="1" rot="5400000">
            <a:off x="6614280" y="386892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49"/>
          <p:cNvSpPr/>
          <p:nvPr/>
        </p:nvSpPr>
        <p:spPr>
          <a:xfrm flipH="1" rot="5400000">
            <a:off x="7252920" y="42508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49"/>
          <p:cNvSpPr/>
          <p:nvPr/>
        </p:nvSpPr>
        <p:spPr>
          <a:xfrm flipH="1" rot="5400000">
            <a:off x="7252920" y="34884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49"/>
          <p:cNvSpPr/>
          <p:nvPr/>
        </p:nvSpPr>
        <p:spPr>
          <a:xfrm rot="10800000">
            <a:off x="5877360" y="2399760"/>
            <a:ext cx="360" cy="287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9" name="Google Shape;939;p49"/>
          <p:cNvSpPr/>
          <p:nvPr/>
        </p:nvSpPr>
        <p:spPr>
          <a:xfrm flipH="1" rot="5400000">
            <a:off x="7252920" y="463176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49"/>
          <p:cNvSpPr/>
          <p:nvPr/>
        </p:nvSpPr>
        <p:spPr>
          <a:xfrm flipH="1" rot="5400000">
            <a:off x="7252920" y="31078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49"/>
          <p:cNvSpPr/>
          <p:nvPr/>
        </p:nvSpPr>
        <p:spPr>
          <a:xfrm>
            <a:off x="1270800" y="1186920"/>
            <a:ext cx="2206440" cy="4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Árvore enraizada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49"/>
          <p:cNvSpPr/>
          <p:nvPr/>
        </p:nvSpPr>
        <p:spPr>
          <a:xfrm>
            <a:off x="5385600" y="1186920"/>
            <a:ext cx="2636640" cy="4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Árvore não enraizada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49"/>
          <p:cNvSpPr/>
          <p:nvPr/>
        </p:nvSpPr>
        <p:spPr>
          <a:xfrm>
            <a:off x="813600" y="1720080"/>
            <a:ext cx="1270800" cy="4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Raiz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4" name="Google Shape;944;p49"/>
          <p:cNvCxnSpPr>
            <a:stCxn id="912" idx="1"/>
            <a:endCxn id="913" idx="5"/>
          </p:cNvCxnSpPr>
          <p:nvPr/>
        </p:nvCxnSpPr>
        <p:spPr>
          <a:xfrm flipH="1">
            <a:off x="1383914" y="2330446"/>
            <a:ext cx="890400" cy="4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5" name="Google Shape;945;p49"/>
          <p:cNvCxnSpPr>
            <a:stCxn id="912" idx="0"/>
            <a:endCxn id="914" idx="4"/>
          </p:cNvCxnSpPr>
          <p:nvPr/>
        </p:nvCxnSpPr>
        <p:spPr>
          <a:xfrm flipH="1">
            <a:off x="2361000" y="2367720"/>
            <a:ext cx="33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6" name="Google Shape;946;p49"/>
          <p:cNvCxnSpPr>
            <a:stCxn id="912" idx="7"/>
            <a:endCxn id="915" idx="5"/>
          </p:cNvCxnSpPr>
          <p:nvPr/>
        </p:nvCxnSpPr>
        <p:spPr>
          <a:xfrm>
            <a:off x="2454286" y="2330446"/>
            <a:ext cx="1139700" cy="4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7" name="Google Shape;947;p49"/>
          <p:cNvCxnSpPr>
            <a:stCxn id="913" idx="0"/>
            <a:endCxn id="916" idx="4"/>
          </p:cNvCxnSpPr>
          <p:nvPr/>
        </p:nvCxnSpPr>
        <p:spPr>
          <a:xfrm>
            <a:off x="1294020" y="298800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49"/>
          <p:cNvCxnSpPr>
            <a:stCxn id="914" idx="0"/>
            <a:endCxn id="921" idx="4"/>
          </p:cNvCxnSpPr>
          <p:nvPr/>
        </p:nvCxnSpPr>
        <p:spPr>
          <a:xfrm>
            <a:off x="2361060" y="2988000"/>
            <a:ext cx="21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49"/>
          <p:cNvCxnSpPr>
            <a:stCxn id="915" idx="0"/>
            <a:endCxn id="918" idx="4"/>
          </p:cNvCxnSpPr>
          <p:nvPr/>
        </p:nvCxnSpPr>
        <p:spPr>
          <a:xfrm flipH="1">
            <a:off x="2970660" y="2988000"/>
            <a:ext cx="5334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0" name="Google Shape;950;p49"/>
          <p:cNvCxnSpPr>
            <a:stCxn id="915" idx="0"/>
            <a:endCxn id="919" idx="4"/>
          </p:cNvCxnSpPr>
          <p:nvPr/>
        </p:nvCxnSpPr>
        <p:spPr>
          <a:xfrm>
            <a:off x="3504060" y="298800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1" name="Google Shape;951;p49"/>
          <p:cNvCxnSpPr>
            <a:stCxn id="915" idx="0"/>
            <a:endCxn id="920" idx="5"/>
          </p:cNvCxnSpPr>
          <p:nvPr/>
        </p:nvCxnSpPr>
        <p:spPr>
          <a:xfrm>
            <a:off x="3504060" y="2988000"/>
            <a:ext cx="623100" cy="4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2" name="Google Shape;952;p49"/>
          <p:cNvCxnSpPr>
            <a:stCxn id="921" idx="0"/>
            <a:endCxn id="924" idx="4"/>
          </p:cNvCxnSpPr>
          <p:nvPr/>
        </p:nvCxnSpPr>
        <p:spPr>
          <a:xfrm flipH="1">
            <a:off x="1600320" y="3663000"/>
            <a:ext cx="7629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3" name="Google Shape;953;p49"/>
          <p:cNvCxnSpPr>
            <a:stCxn id="921" idx="0"/>
            <a:endCxn id="922" idx="4"/>
          </p:cNvCxnSpPr>
          <p:nvPr/>
        </p:nvCxnSpPr>
        <p:spPr>
          <a:xfrm flipH="1">
            <a:off x="1981320" y="3663000"/>
            <a:ext cx="3819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4" name="Google Shape;954;p49"/>
          <p:cNvCxnSpPr>
            <a:stCxn id="921" idx="0"/>
            <a:endCxn id="917" idx="4"/>
          </p:cNvCxnSpPr>
          <p:nvPr/>
        </p:nvCxnSpPr>
        <p:spPr>
          <a:xfrm>
            <a:off x="2363220" y="3663000"/>
            <a:ext cx="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" name="Google Shape;955;p49"/>
          <p:cNvCxnSpPr>
            <a:stCxn id="921" idx="0"/>
            <a:endCxn id="923" idx="4"/>
          </p:cNvCxnSpPr>
          <p:nvPr/>
        </p:nvCxnSpPr>
        <p:spPr>
          <a:xfrm>
            <a:off x="2363220" y="3663000"/>
            <a:ext cx="3804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6" name="Google Shape;956;p49"/>
          <p:cNvCxnSpPr>
            <a:stCxn id="921" idx="0"/>
            <a:endCxn id="925" idx="4"/>
          </p:cNvCxnSpPr>
          <p:nvPr/>
        </p:nvCxnSpPr>
        <p:spPr>
          <a:xfrm>
            <a:off x="2363220" y="3663000"/>
            <a:ext cx="7611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7" name="Google Shape;957;p49"/>
          <p:cNvCxnSpPr>
            <a:stCxn id="927" idx="4"/>
            <a:endCxn id="926" idx="4"/>
          </p:cNvCxnSpPr>
          <p:nvPr/>
        </p:nvCxnSpPr>
        <p:spPr>
          <a:xfrm flipH="1">
            <a:off x="5869740" y="2941920"/>
            <a:ext cx="7800" cy="5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8" name="Google Shape;958;p49"/>
          <p:cNvCxnSpPr>
            <a:stCxn id="926" idx="0"/>
            <a:endCxn id="928" idx="4"/>
          </p:cNvCxnSpPr>
          <p:nvPr/>
        </p:nvCxnSpPr>
        <p:spPr>
          <a:xfrm flipH="1">
            <a:off x="5866020" y="3740040"/>
            <a:ext cx="36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9" name="Google Shape;959;p49"/>
          <p:cNvCxnSpPr>
            <a:stCxn id="926" idx="5"/>
            <a:endCxn id="929" idx="3"/>
          </p:cNvCxnSpPr>
          <p:nvPr/>
        </p:nvCxnSpPr>
        <p:spPr>
          <a:xfrm flipH="1" rot="10800000">
            <a:off x="5959606" y="2514494"/>
            <a:ext cx="659100" cy="10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0" name="Google Shape;960;p49"/>
          <p:cNvCxnSpPr>
            <a:endCxn id="935" idx="4"/>
          </p:cNvCxnSpPr>
          <p:nvPr/>
        </p:nvCxnSpPr>
        <p:spPr>
          <a:xfrm flipH="1" rot="10800000">
            <a:off x="5993280" y="3996180"/>
            <a:ext cx="621000" cy="2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1" name="Google Shape;961;p49"/>
          <p:cNvCxnSpPr>
            <a:stCxn id="929" idx="0"/>
            <a:endCxn id="934" idx="4"/>
          </p:cNvCxnSpPr>
          <p:nvPr/>
        </p:nvCxnSpPr>
        <p:spPr>
          <a:xfrm flipH="1" rot="10800000">
            <a:off x="6836040" y="2028120"/>
            <a:ext cx="431400" cy="39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2" name="Google Shape;962;p49"/>
          <p:cNvCxnSpPr>
            <a:stCxn id="929" idx="0"/>
            <a:endCxn id="933" idx="4"/>
          </p:cNvCxnSpPr>
          <p:nvPr/>
        </p:nvCxnSpPr>
        <p:spPr>
          <a:xfrm>
            <a:off x="6836040" y="2424420"/>
            <a:ext cx="43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3" name="Google Shape;963;p49"/>
          <p:cNvCxnSpPr>
            <a:stCxn id="929" idx="0"/>
            <a:endCxn id="932" idx="5"/>
          </p:cNvCxnSpPr>
          <p:nvPr/>
        </p:nvCxnSpPr>
        <p:spPr>
          <a:xfrm>
            <a:off x="6836040" y="2424420"/>
            <a:ext cx="468600" cy="2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49"/>
          <p:cNvCxnSpPr>
            <a:stCxn id="935" idx="0"/>
            <a:endCxn id="937" idx="4"/>
          </p:cNvCxnSpPr>
          <p:nvPr/>
        </p:nvCxnSpPr>
        <p:spPr>
          <a:xfrm flipH="1" rot="10800000">
            <a:off x="6868800" y="3615780"/>
            <a:ext cx="384000" cy="3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" name="Google Shape;965;p49"/>
          <p:cNvCxnSpPr>
            <a:stCxn id="935" idx="0"/>
            <a:endCxn id="931" idx="4"/>
          </p:cNvCxnSpPr>
          <p:nvPr/>
        </p:nvCxnSpPr>
        <p:spPr>
          <a:xfrm>
            <a:off x="6868800" y="3996180"/>
            <a:ext cx="38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6" name="Google Shape;966;p49"/>
          <p:cNvCxnSpPr>
            <a:stCxn id="935" idx="0"/>
            <a:endCxn id="936" idx="4"/>
          </p:cNvCxnSpPr>
          <p:nvPr/>
        </p:nvCxnSpPr>
        <p:spPr>
          <a:xfrm>
            <a:off x="6868800" y="3996180"/>
            <a:ext cx="384000" cy="3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49"/>
          <p:cNvCxnSpPr>
            <a:stCxn id="935" idx="0"/>
            <a:endCxn id="939" idx="5"/>
          </p:cNvCxnSpPr>
          <p:nvPr/>
        </p:nvCxnSpPr>
        <p:spPr>
          <a:xfrm>
            <a:off x="6868800" y="3996180"/>
            <a:ext cx="421500" cy="6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5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Árvore enraizada - terminologia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50"/>
          <p:cNvSpPr/>
          <p:nvPr/>
        </p:nvSpPr>
        <p:spPr>
          <a:xfrm flipH="1" rot="10800000">
            <a:off x="4140720" y="21132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50"/>
          <p:cNvSpPr/>
          <p:nvPr/>
        </p:nvSpPr>
        <p:spPr>
          <a:xfrm flipH="1" rot="10800000">
            <a:off x="3070440" y="27334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50"/>
          <p:cNvSpPr/>
          <p:nvPr/>
        </p:nvSpPr>
        <p:spPr>
          <a:xfrm flipH="1" rot="10800000">
            <a:off x="4137480" y="27334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50"/>
          <p:cNvSpPr/>
          <p:nvPr/>
        </p:nvSpPr>
        <p:spPr>
          <a:xfrm flipH="1" rot="10800000">
            <a:off x="5280480" y="27334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50"/>
          <p:cNvSpPr/>
          <p:nvPr/>
        </p:nvSpPr>
        <p:spPr>
          <a:xfrm flipH="1" rot="10800000">
            <a:off x="3070440" y="34192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50"/>
          <p:cNvSpPr/>
          <p:nvPr/>
        </p:nvSpPr>
        <p:spPr>
          <a:xfrm flipH="1" rot="10800000">
            <a:off x="4139640" y="40474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50"/>
          <p:cNvSpPr/>
          <p:nvPr/>
        </p:nvSpPr>
        <p:spPr>
          <a:xfrm flipH="1" rot="10800000">
            <a:off x="4746960" y="34192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50"/>
          <p:cNvSpPr/>
          <p:nvPr/>
        </p:nvSpPr>
        <p:spPr>
          <a:xfrm flipH="1" rot="10800000">
            <a:off x="5280480" y="34192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50"/>
          <p:cNvSpPr/>
          <p:nvPr/>
        </p:nvSpPr>
        <p:spPr>
          <a:xfrm flipH="1" rot="10800000">
            <a:off x="5813640" y="34192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50"/>
          <p:cNvSpPr/>
          <p:nvPr/>
        </p:nvSpPr>
        <p:spPr>
          <a:xfrm flipH="1" rot="10800000">
            <a:off x="4139640" y="34084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50"/>
          <p:cNvSpPr/>
          <p:nvPr/>
        </p:nvSpPr>
        <p:spPr>
          <a:xfrm flipH="1" rot="10800000">
            <a:off x="3757680" y="40474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50"/>
          <p:cNvSpPr/>
          <p:nvPr/>
        </p:nvSpPr>
        <p:spPr>
          <a:xfrm flipH="1" rot="10800000">
            <a:off x="4520160" y="40474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50"/>
          <p:cNvSpPr/>
          <p:nvPr/>
        </p:nvSpPr>
        <p:spPr>
          <a:xfrm flipH="1" rot="10800000">
            <a:off x="3376800" y="40474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50"/>
          <p:cNvSpPr/>
          <p:nvPr/>
        </p:nvSpPr>
        <p:spPr>
          <a:xfrm flipH="1" rot="10800000">
            <a:off x="4900680" y="40474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7" name="Google Shape;987;p50"/>
          <p:cNvCxnSpPr>
            <a:stCxn id="973" idx="0"/>
            <a:endCxn id="974" idx="5"/>
          </p:cNvCxnSpPr>
          <p:nvPr/>
        </p:nvCxnSpPr>
        <p:spPr>
          <a:xfrm flipH="1">
            <a:off x="3287580" y="2367720"/>
            <a:ext cx="980400" cy="4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8" name="Google Shape;988;p50"/>
          <p:cNvCxnSpPr>
            <a:stCxn id="973" idx="0"/>
            <a:endCxn id="975" idx="4"/>
          </p:cNvCxnSpPr>
          <p:nvPr/>
        </p:nvCxnSpPr>
        <p:spPr>
          <a:xfrm flipH="1">
            <a:off x="4264680" y="2367720"/>
            <a:ext cx="33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9" name="Google Shape;989;p50"/>
          <p:cNvCxnSpPr>
            <a:stCxn id="973" idx="0"/>
            <a:endCxn id="976" idx="3"/>
          </p:cNvCxnSpPr>
          <p:nvPr/>
        </p:nvCxnSpPr>
        <p:spPr>
          <a:xfrm>
            <a:off x="4267980" y="2367720"/>
            <a:ext cx="1049700" cy="4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0" name="Google Shape;990;p50"/>
          <p:cNvCxnSpPr>
            <a:stCxn id="974" idx="0"/>
            <a:endCxn id="977" idx="4"/>
          </p:cNvCxnSpPr>
          <p:nvPr/>
        </p:nvCxnSpPr>
        <p:spPr>
          <a:xfrm>
            <a:off x="3197700" y="298800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50"/>
          <p:cNvCxnSpPr>
            <a:stCxn id="975" idx="0"/>
            <a:endCxn id="982" idx="4"/>
          </p:cNvCxnSpPr>
          <p:nvPr/>
        </p:nvCxnSpPr>
        <p:spPr>
          <a:xfrm>
            <a:off x="4264740" y="2988000"/>
            <a:ext cx="21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2" name="Google Shape;992;p50"/>
          <p:cNvCxnSpPr>
            <a:stCxn id="976" idx="0"/>
            <a:endCxn id="979" idx="4"/>
          </p:cNvCxnSpPr>
          <p:nvPr/>
        </p:nvCxnSpPr>
        <p:spPr>
          <a:xfrm flipH="1">
            <a:off x="4874340" y="2988000"/>
            <a:ext cx="5334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50"/>
          <p:cNvCxnSpPr>
            <a:stCxn id="976" idx="0"/>
            <a:endCxn id="980" idx="4"/>
          </p:cNvCxnSpPr>
          <p:nvPr/>
        </p:nvCxnSpPr>
        <p:spPr>
          <a:xfrm>
            <a:off x="5407740" y="298800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50"/>
          <p:cNvCxnSpPr>
            <a:stCxn id="976" idx="0"/>
            <a:endCxn id="981" idx="4"/>
          </p:cNvCxnSpPr>
          <p:nvPr/>
        </p:nvCxnSpPr>
        <p:spPr>
          <a:xfrm>
            <a:off x="5407740" y="2988000"/>
            <a:ext cx="5331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50"/>
          <p:cNvCxnSpPr>
            <a:stCxn id="982" idx="0"/>
            <a:endCxn id="985" idx="5"/>
          </p:cNvCxnSpPr>
          <p:nvPr/>
        </p:nvCxnSpPr>
        <p:spPr>
          <a:xfrm flipH="1">
            <a:off x="3594000" y="3663000"/>
            <a:ext cx="672900" cy="4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" name="Google Shape;996;p50"/>
          <p:cNvCxnSpPr>
            <a:stCxn id="982" idx="0"/>
            <a:endCxn id="983" idx="5"/>
          </p:cNvCxnSpPr>
          <p:nvPr/>
        </p:nvCxnSpPr>
        <p:spPr>
          <a:xfrm flipH="1">
            <a:off x="3975000" y="3663000"/>
            <a:ext cx="291900" cy="4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7" name="Google Shape;997;p50"/>
          <p:cNvCxnSpPr>
            <a:stCxn id="982" idx="0"/>
            <a:endCxn id="978" idx="4"/>
          </p:cNvCxnSpPr>
          <p:nvPr/>
        </p:nvCxnSpPr>
        <p:spPr>
          <a:xfrm>
            <a:off x="4266900" y="3663000"/>
            <a:ext cx="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" name="Google Shape;998;p50"/>
          <p:cNvCxnSpPr>
            <a:stCxn id="982" idx="0"/>
            <a:endCxn id="984" idx="4"/>
          </p:cNvCxnSpPr>
          <p:nvPr/>
        </p:nvCxnSpPr>
        <p:spPr>
          <a:xfrm>
            <a:off x="4266900" y="3663000"/>
            <a:ext cx="3804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9" name="Google Shape;999;p50"/>
          <p:cNvCxnSpPr>
            <a:stCxn id="982" idx="0"/>
            <a:endCxn id="986" idx="4"/>
          </p:cNvCxnSpPr>
          <p:nvPr/>
        </p:nvCxnSpPr>
        <p:spPr>
          <a:xfrm>
            <a:off x="4266900" y="3663000"/>
            <a:ext cx="7611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5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Árvore enraizada - terminologia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51"/>
          <p:cNvSpPr/>
          <p:nvPr/>
        </p:nvSpPr>
        <p:spPr>
          <a:xfrm>
            <a:off x="862560" y="2396160"/>
            <a:ext cx="1270800" cy="4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51"/>
          <p:cNvSpPr/>
          <p:nvPr/>
        </p:nvSpPr>
        <p:spPr>
          <a:xfrm flipH="1" rot="10800000">
            <a:off x="4140720" y="21133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51"/>
          <p:cNvSpPr/>
          <p:nvPr/>
        </p:nvSpPr>
        <p:spPr>
          <a:xfrm flipH="1" rot="10800000">
            <a:off x="3070440" y="2733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51"/>
          <p:cNvSpPr/>
          <p:nvPr/>
        </p:nvSpPr>
        <p:spPr>
          <a:xfrm flipH="1" rot="10800000">
            <a:off x="4137480" y="2733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51"/>
          <p:cNvSpPr/>
          <p:nvPr/>
        </p:nvSpPr>
        <p:spPr>
          <a:xfrm flipH="1" rot="10800000">
            <a:off x="5280480" y="2733600"/>
            <a:ext cx="254400" cy="254400"/>
          </a:xfrm>
          <a:prstGeom prst="ellipse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51"/>
          <p:cNvSpPr/>
          <p:nvPr/>
        </p:nvSpPr>
        <p:spPr>
          <a:xfrm flipH="1" rot="10800000">
            <a:off x="3070440" y="34194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51"/>
          <p:cNvSpPr/>
          <p:nvPr/>
        </p:nvSpPr>
        <p:spPr>
          <a:xfrm flipH="1" rot="10800000">
            <a:off x="4139640" y="4047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51"/>
          <p:cNvSpPr/>
          <p:nvPr/>
        </p:nvSpPr>
        <p:spPr>
          <a:xfrm flipH="1" rot="10800000">
            <a:off x="4746960" y="34194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51"/>
          <p:cNvSpPr/>
          <p:nvPr/>
        </p:nvSpPr>
        <p:spPr>
          <a:xfrm flipH="1" rot="10800000">
            <a:off x="5280480" y="34194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51"/>
          <p:cNvSpPr/>
          <p:nvPr/>
        </p:nvSpPr>
        <p:spPr>
          <a:xfrm flipH="1" rot="10800000">
            <a:off x="5813640" y="34194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51"/>
          <p:cNvSpPr/>
          <p:nvPr/>
        </p:nvSpPr>
        <p:spPr>
          <a:xfrm flipH="1" rot="10800000">
            <a:off x="4139640" y="3408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51"/>
          <p:cNvSpPr/>
          <p:nvPr/>
        </p:nvSpPr>
        <p:spPr>
          <a:xfrm flipH="1" rot="10800000">
            <a:off x="3757680" y="4047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51"/>
          <p:cNvSpPr/>
          <p:nvPr/>
        </p:nvSpPr>
        <p:spPr>
          <a:xfrm flipH="1" rot="10800000">
            <a:off x="4520160" y="4047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51"/>
          <p:cNvSpPr/>
          <p:nvPr/>
        </p:nvSpPr>
        <p:spPr>
          <a:xfrm flipH="1" rot="10800000">
            <a:off x="3376800" y="4047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51"/>
          <p:cNvSpPr/>
          <p:nvPr/>
        </p:nvSpPr>
        <p:spPr>
          <a:xfrm flipH="1" rot="10800000">
            <a:off x="4900680" y="4047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0" name="Google Shape;1020;p51"/>
          <p:cNvCxnSpPr>
            <a:stCxn id="1006" idx="0"/>
            <a:endCxn id="1007" idx="5"/>
          </p:cNvCxnSpPr>
          <p:nvPr/>
        </p:nvCxnSpPr>
        <p:spPr>
          <a:xfrm flipH="1">
            <a:off x="3287520" y="2367720"/>
            <a:ext cx="9804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1" name="Google Shape;1021;p51"/>
          <p:cNvCxnSpPr>
            <a:stCxn id="1006" idx="0"/>
            <a:endCxn id="1008" idx="4"/>
          </p:cNvCxnSpPr>
          <p:nvPr/>
        </p:nvCxnSpPr>
        <p:spPr>
          <a:xfrm flipH="1">
            <a:off x="4264620" y="2367720"/>
            <a:ext cx="3300" cy="3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2" name="Google Shape;1022;p51"/>
          <p:cNvCxnSpPr>
            <a:stCxn id="1006" idx="0"/>
            <a:endCxn id="1009" idx="3"/>
          </p:cNvCxnSpPr>
          <p:nvPr/>
        </p:nvCxnSpPr>
        <p:spPr>
          <a:xfrm>
            <a:off x="4267920" y="2367720"/>
            <a:ext cx="10497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3" name="Google Shape;1023;p51"/>
          <p:cNvCxnSpPr>
            <a:stCxn id="1007" idx="0"/>
            <a:endCxn id="1010" idx="4"/>
          </p:cNvCxnSpPr>
          <p:nvPr/>
        </p:nvCxnSpPr>
        <p:spPr>
          <a:xfrm>
            <a:off x="3197640" y="298800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4" name="Google Shape;1024;p51"/>
          <p:cNvCxnSpPr>
            <a:stCxn id="1008" idx="0"/>
            <a:endCxn id="1015" idx="4"/>
          </p:cNvCxnSpPr>
          <p:nvPr/>
        </p:nvCxnSpPr>
        <p:spPr>
          <a:xfrm>
            <a:off x="4264680" y="2988000"/>
            <a:ext cx="21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51"/>
          <p:cNvCxnSpPr>
            <a:stCxn id="1009" idx="0"/>
            <a:endCxn id="1012" idx="4"/>
          </p:cNvCxnSpPr>
          <p:nvPr/>
        </p:nvCxnSpPr>
        <p:spPr>
          <a:xfrm flipH="1">
            <a:off x="4874280" y="2988000"/>
            <a:ext cx="5334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51"/>
          <p:cNvCxnSpPr>
            <a:stCxn id="1009" idx="0"/>
            <a:endCxn id="1013" idx="4"/>
          </p:cNvCxnSpPr>
          <p:nvPr/>
        </p:nvCxnSpPr>
        <p:spPr>
          <a:xfrm>
            <a:off x="5407680" y="298800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7" name="Google Shape;1027;p51"/>
          <p:cNvCxnSpPr>
            <a:stCxn id="1009" idx="0"/>
            <a:endCxn id="1014" idx="4"/>
          </p:cNvCxnSpPr>
          <p:nvPr/>
        </p:nvCxnSpPr>
        <p:spPr>
          <a:xfrm>
            <a:off x="5407680" y="2988000"/>
            <a:ext cx="5331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8" name="Google Shape;1028;p51"/>
          <p:cNvCxnSpPr>
            <a:stCxn id="1015" idx="0"/>
            <a:endCxn id="1018" idx="5"/>
          </p:cNvCxnSpPr>
          <p:nvPr/>
        </p:nvCxnSpPr>
        <p:spPr>
          <a:xfrm flipH="1">
            <a:off x="3593940" y="3663000"/>
            <a:ext cx="672900" cy="4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9" name="Google Shape;1029;p51"/>
          <p:cNvCxnSpPr>
            <a:stCxn id="1015" idx="0"/>
            <a:endCxn id="1016" idx="5"/>
          </p:cNvCxnSpPr>
          <p:nvPr/>
        </p:nvCxnSpPr>
        <p:spPr>
          <a:xfrm flipH="1">
            <a:off x="3974940" y="3663000"/>
            <a:ext cx="291900" cy="4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0" name="Google Shape;1030;p51"/>
          <p:cNvCxnSpPr>
            <a:stCxn id="1015" idx="0"/>
            <a:endCxn id="1011" idx="4"/>
          </p:cNvCxnSpPr>
          <p:nvPr/>
        </p:nvCxnSpPr>
        <p:spPr>
          <a:xfrm>
            <a:off x="4266840" y="3663000"/>
            <a:ext cx="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1" name="Google Shape;1031;p51"/>
          <p:cNvCxnSpPr>
            <a:stCxn id="1015" idx="0"/>
            <a:endCxn id="1017" idx="4"/>
          </p:cNvCxnSpPr>
          <p:nvPr/>
        </p:nvCxnSpPr>
        <p:spPr>
          <a:xfrm>
            <a:off x="4266840" y="3663000"/>
            <a:ext cx="3804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2" name="Google Shape;1032;p51"/>
          <p:cNvCxnSpPr>
            <a:stCxn id="1015" idx="0"/>
            <a:endCxn id="1019" idx="4"/>
          </p:cNvCxnSpPr>
          <p:nvPr/>
        </p:nvCxnSpPr>
        <p:spPr>
          <a:xfrm>
            <a:off x="4266840" y="3663000"/>
            <a:ext cx="7611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5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Árvore enraizada - terminologia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52"/>
          <p:cNvSpPr/>
          <p:nvPr/>
        </p:nvSpPr>
        <p:spPr>
          <a:xfrm>
            <a:off x="862560" y="2396160"/>
            <a:ext cx="1270800" cy="4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52"/>
          <p:cNvSpPr/>
          <p:nvPr/>
        </p:nvSpPr>
        <p:spPr>
          <a:xfrm>
            <a:off x="860040" y="3071160"/>
            <a:ext cx="1270800" cy="4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Filhos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52"/>
          <p:cNvSpPr/>
          <p:nvPr/>
        </p:nvSpPr>
        <p:spPr>
          <a:xfrm flipH="1" rot="10800000">
            <a:off x="4140720" y="21133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52"/>
          <p:cNvSpPr/>
          <p:nvPr/>
        </p:nvSpPr>
        <p:spPr>
          <a:xfrm flipH="1" rot="10800000">
            <a:off x="3070440" y="2733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52"/>
          <p:cNvSpPr/>
          <p:nvPr/>
        </p:nvSpPr>
        <p:spPr>
          <a:xfrm flipH="1" rot="10800000">
            <a:off x="4137480" y="2733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52"/>
          <p:cNvSpPr/>
          <p:nvPr/>
        </p:nvSpPr>
        <p:spPr>
          <a:xfrm flipH="1" rot="10800000">
            <a:off x="5280480" y="2733600"/>
            <a:ext cx="254400" cy="254400"/>
          </a:xfrm>
          <a:prstGeom prst="ellipse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52"/>
          <p:cNvSpPr/>
          <p:nvPr/>
        </p:nvSpPr>
        <p:spPr>
          <a:xfrm flipH="1" rot="10800000">
            <a:off x="3070440" y="34194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52"/>
          <p:cNvSpPr/>
          <p:nvPr/>
        </p:nvSpPr>
        <p:spPr>
          <a:xfrm flipH="1" rot="10800000">
            <a:off x="4139640" y="4047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52"/>
          <p:cNvSpPr/>
          <p:nvPr/>
        </p:nvSpPr>
        <p:spPr>
          <a:xfrm flipH="1" rot="10800000">
            <a:off x="4746960" y="3419400"/>
            <a:ext cx="254400" cy="2544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52"/>
          <p:cNvSpPr/>
          <p:nvPr/>
        </p:nvSpPr>
        <p:spPr>
          <a:xfrm flipH="1" rot="10800000">
            <a:off x="5280480" y="3419400"/>
            <a:ext cx="254400" cy="2544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52"/>
          <p:cNvSpPr/>
          <p:nvPr/>
        </p:nvSpPr>
        <p:spPr>
          <a:xfrm flipH="1" rot="10800000">
            <a:off x="5813640" y="3419400"/>
            <a:ext cx="254400" cy="2544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52"/>
          <p:cNvSpPr/>
          <p:nvPr/>
        </p:nvSpPr>
        <p:spPr>
          <a:xfrm flipH="1" rot="10800000">
            <a:off x="4139640" y="3408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52"/>
          <p:cNvSpPr/>
          <p:nvPr/>
        </p:nvSpPr>
        <p:spPr>
          <a:xfrm flipH="1" rot="10800000">
            <a:off x="3757680" y="4047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52"/>
          <p:cNvSpPr/>
          <p:nvPr/>
        </p:nvSpPr>
        <p:spPr>
          <a:xfrm flipH="1" rot="10800000">
            <a:off x="4520160" y="4047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52"/>
          <p:cNvSpPr/>
          <p:nvPr/>
        </p:nvSpPr>
        <p:spPr>
          <a:xfrm flipH="1" rot="10800000">
            <a:off x="3376800" y="4047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52"/>
          <p:cNvSpPr/>
          <p:nvPr/>
        </p:nvSpPr>
        <p:spPr>
          <a:xfrm flipH="1" rot="10800000">
            <a:off x="4900680" y="4047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4" name="Google Shape;1054;p52"/>
          <p:cNvCxnSpPr>
            <a:stCxn id="1040" idx="0"/>
            <a:endCxn id="1041" idx="5"/>
          </p:cNvCxnSpPr>
          <p:nvPr/>
        </p:nvCxnSpPr>
        <p:spPr>
          <a:xfrm flipH="1">
            <a:off x="3287520" y="2367720"/>
            <a:ext cx="9804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5" name="Google Shape;1055;p52"/>
          <p:cNvCxnSpPr>
            <a:stCxn id="1040" idx="0"/>
            <a:endCxn id="1042" idx="4"/>
          </p:cNvCxnSpPr>
          <p:nvPr/>
        </p:nvCxnSpPr>
        <p:spPr>
          <a:xfrm flipH="1">
            <a:off x="4264620" y="2367720"/>
            <a:ext cx="3300" cy="3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6" name="Google Shape;1056;p52"/>
          <p:cNvCxnSpPr>
            <a:stCxn id="1040" idx="0"/>
            <a:endCxn id="1043" idx="3"/>
          </p:cNvCxnSpPr>
          <p:nvPr/>
        </p:nvCxnSpPr>
        <p:spPr>
          <a:xfrm>
            <a:off x="4267920" y="2367720"/>
            <a:ext cx="10497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7" name="Google Shape;1057;p52"/>
          <p:cNvCxnSpPr>
            <a:stCxn id="1041" idx="0"/>
            <a:endCxn id="1044" idx="4"/>
          </p:cNvCxnSpPr>
          <p:nvPr/>
        </p:nvCxnSpPr>
        <p:spPr>
          <a:xfrm>
            <a:off x="3197640" y="298800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8" name="Google Shape;1058;p52"/>
          <p:cNvCxnSpPr>
            <a:stCxn id="1042" idx="0"/>
            <a:endCxn id="1049" idx="4"/>
          </p:cNvCxnSpPr>
          <p:nvPr/>
        </p:nvCxnSpPr>
        <p:spPr>
          <a:xfrm>
            <a:off x="4264680" y="2988000"/>
            <a:ext cx="21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9" name="Google Shape;1059;p52"/>
          <p:cNvCxnSpPr>
            <a:stCxn id="1043" idx="0"/>
            <a:endCxn id="1046" idx="4"/>
          </p:cNvCxnSpPr>
          <p:nvPr/>
        </p:nvCxnSpPr>
        <p:spPr>
          <a:xfrm flipH="1">
            <a:off x="4874280" y="2988000"/>
            <a:ext cx="5334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0" name="Google Shape;1060;p52"/>
          <p:cNvCxnSpPr>
            <a:stCxn id="1043" idx="0"/>
            <a:endCxn id="1047" idx="4"/>
          </p:cNvCxnSpPr>
          <p:nvPr/>
        </p:nvCxnSpPr>
        <p:spPr>
          <a:xfrm>
            <a:off x="5407680" y="298800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" name="Google Shape;1061;p52"/>
          <p:cNvCxnSpPr>
            <a:stCxn id="1043" idx="0"/>
            <a:endCxn id="1048" idx="4"/>
          </p:cNvCxnSpPr>
          <p:nvPr/>
        </p:nvCxnSpPr>
        <p:spPr>
          <a:xfrm>
            <a:off x="5407680" y="2988000"/>
            <a:ext cx="5331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" name="Google Shape;1062;p52"/>
          <p:cNvCxnSpPr>
            <a:stCxn id="1049" idx="0"/>
            <a:endCxn id="1052" idx="5"/>
          </p:cNvCxnSpPr>
          <p:nvPr/>
        </p:nvCxnSpPr>
        <p:spPr>
          <a:xfrm flipH="1">
            <a:off x="3593940" y="3663000"/>
            <a:ext cx="672900" cy="4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52"/>
          <p:cNvCxnSpPr>
            <a:stCxn id="1049" idx="0"/>
            <a:endCxn id="1050" idx="5"/>
          </p:cNvCxnSpPr>
          <p:nvPr/>
        </p:nvCxnSpPr>
        <p:spPr>
          <a:xfrm flipH="1">
            <a:off x="3974940" y="3663000"/>
            <a:ext cx="291900" cy="4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" name="Google Shape;1064;p52"/>
          <p:cNvCxnSpPr>
            <a:stCxn id="1049" idx="0"/>
            <a:endCxn id="1045" idx="4"/>
          </p:cNvCxnSpPr>
          <p:nvPr/>
        </p:nvCxnSpPr>
        <p:spPr>
          <a:xfrm>
            <a:off x="4266840" y="3663000"/>
            <a:ext cx="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5" name="Google Shape;1065;p52"/>
          <p:cNvCxnSpPr>
            <a:stCxn id="1049" idx="0"/>
            <a:endCxn id="1051" idx="4"/>
          </p:cNvCxnSpPr>
          <p:nvPr/>
        </p:nvCxnSpPr>
        <p:spPr>
          <a:xfrm>
            <a:off x="4266840" y="3663000"/>
            <a:ext cx="3804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6" name="Google Shape;1066;p52"/>
          <p:cNvCxnSpPr>
            <a:stCxn id="1049" idx="0"/>
            <a:endCxn id="1053" idx="4"/>
          </p:cNvCxnSpPr>
          <p:nvPr/>
        </p:nvCxnSpPr>
        <p:spPr>
          <a:xfrm>
            <a:off x="4266840" y="3663000"/>
            <a:ext cx="7611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5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Árvore enraizada - terminologia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53"/>
          <p:cNvSpPr/>
          <p:nvPr/>
        </p:nvSpPr>
        <p:spPr>
          <a:xfrm>
            <a:off x="862560" y="2396160"/>
            <a:ext cx="1270800" cy="4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53"/>
          <p:cNvSpPr/>
          <p:nvPr/>
        </p:nvSpPr>
        <p:spPr>
          <a:xfrm>
            <a:off x="860040" y="3071160"/>
            <a:ext cx="1270800" cy="4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Filhos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53"/>
          <p:cNvSpPr/>
          <p:nvPr/>
        </p:nvSpPr>
        <p:spPr>
          <a:xfrm>
            <a:off x="862560" y="1775520"/>
            <a:ext cx="1270800" cy="4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Pai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53"/>
          <p:cNvSpPr/>
          <p:nvPr/>
        </p:nvSpPr>
        <p:spPr>
          <a:xfrm flipH="1" rot="10800000">
            <a:off x="4140720" y="2113320"/>
            <a:ext cx="254400" cy="2544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53"/>
          <p:cNvSpPr/>
          <p:nvPr/>
        </p:nvSpPr>
        <p:spPr>
          <a:xfrm flipH="1" rot="10800000">
            <a:off x="3070440" y="2733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53"/>
          <p:cNvSpPr/>
          <p:nvPr/>
        </p:nvSpPr>
        <p:spPr>
          <a:xfrm flipH="1" rot="10800000">
            <a:off x="4137480" y="2733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53"/>
          <p:cNvSpPr/>
          <p:nvPr/>
        </p:nvSpPr>
        <p:spPr>
          <a:xfrm flipH="1" rot="10800000">
            <a:off x="5280480" y="2733600"/>
            <a:ext cx="254400" cy="254400"/>
          </a:xfrm>
          <a:prstGeom prst="ellipse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53"/>
          <p:cNvSpPr/>
          <p:nvPr/>
        </p:nvSpPr>
        <p:spPr>
          <a:xfrm flipH="1" rot="10800000">
            <a:off x="3070440" y="34194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53"/>
          <p:cNvSpPr/>
          <p:nvPr/>
        </p:nvSpPr>
        <p:spPr>
          <a:xfrm flipH="1" rot="10800000">
            <a:off x="4139640" y="4047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53"/>
          <p:cNvSpPr/>
          <p:nvPr/>
        </p:nvSpPr>
        <p:spPr>
          <a:xfrm flipH="1" rot="10800000">
            <a:off x="4746960" y="3419400"/>
            <a:ext cx="254400" cy="2544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53"/>
          <p:cNvSpPr/>
          <p:nvPr/>
        </p:nvSpPr>
        <p:spPr>
          <a:xfrm flipH="1" rot="10800000">
            <a:off x="5280480" y="3419400"/>
            <a:ext cx="254400" cy="2544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53"/>
          <p:cNvSpPr/>
          <p:nvPr/>
        </p:nvSpPr>
        <p:spPr>
          <a:xfrm flipH="1" rot="10800000">
            <a:off x="5813640" y="3419400"/>
            <a:ext cx="254400" cy="2544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53"/>
          <p:cNvSpPr/>
          <p:nvPr/>
        </p:nvSpPr>
        <p:spPr>
          <a:xfrm flipH="1" rot="10800000">
            <a:off x="4139640" y="3408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53"/>
          <p:cNvSpPr/>
          <p:nvPr/>
        </p:nvSpPr>
        <p:spPr>
          <a:xfrm flipH="1" rot="10800000">
            <a:off x="3757680" y="4047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53"/>
          <p:cNvSpPr/>
          <p:nvPr/>
        </p:nvSpPr>
        <p:spPr>
          <a:xfrm flipH="1" rot="10800000">
            <a:off x="4520160" y="4047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53"/>
          <p:cNvSpPr/>
          <p:nvPr/>
        </p:nvSpPr>
        <p:spPr>
          <a:xfrm flipH="1" rot="10800000">
            <a:off x="3376800" y="4047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53"/>
          <p:cNvSpPr/>
          <p:nvPr/>
        </p:nvSpPr>
        <p:spPr>
          <a:xfrm flipH="1" rot="10800000">
            <a:off x="4900680" y="4047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9" name="Google Shape;1089;p53"/>
          <p:cNvCxnSpPr>
            <a:stCxn id="1075" idx="0"/>
            <a:endCxn id="1076" idx="5"/>
          </p:cNvCxnSpPr>
          <p:nvPr/>
        </p:nvCxnSpPr>
        <p:spPr>
          <a:xfrm flipH="1">
            <a:off x="3287520" y="2367720"/>
            <a:ext cx="9804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0" name="Google Shape;1090;p53"/>
          <p:cNvCxnSpPr>
            <a:stCxn id="1075" idx="0"/>
            <a:endCxn id="1077" idx="4"/>
          </p:cNvCxnSpPr>
          <p:nvPr/>
        </p:nvCxnSpPr>
        <p:spPr>
          <a:xfrm flipH="1">
            <a:off x="4264620" y="2367720"/>
            <a:ext cx="3300" cy="3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1" name="Google Shape;1091;p53"/>
          <p:cNvCxnSpPr>
            <a:stCxn id="1075" idx="0"/>
            <a:endCxn id="1078" idx="3"/>
          </p:cNvCxnSpPr>
          <p:nvPr/>
        </p:nvCxnSpPr>
        <p:spPr>
          <a:xfrm>
            <a:off x="4267920" y="2367720"/>
            <a:ext cx="10497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2" name="Google Shape;1092;p53"/>
          <p:cNvCxnSpPr>
            <a:stCxn id="1076" idx="0"/>
            <a:endCxn id="1079" idx="4"/>
          </p:cNvCxnSpPr>
          <p:nvPr/>
        </p:nvCxnSpPr>
        <p:spPr>
          <a:xfrm>
            <a:off x="3197640" y="298800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3" name="Google Shape;1093;p53"/>
          <p:cNvCxnSpPr>
            <a:stCxn id="1077" idx="0"/>
            <a:endCxn id="1084" idx="4"/>
          </p:cNvCxnSpPr>
          <p:nvPr/>
        </p:nvCxnSpPr>
        <p:spPr>
          <a:xfrm>
            <a:off x="4264680" y="2988000"/>
            <a:ext cx="21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4" name="Google Shape;1094;p53"/>
          <p:cNvCxnSpPr>
            <a:stCxn id="1078" idx="0"/>
            <a:endCxn id="1081" idx="4"/>
          </p:cNvCxnSpPr>
          <p:nvPr/>
        </p:nvCxnSpPr>
        <p:spPr>
          <a:xfrm flipH="1">
            <a:off x="4874280" y="2988000"/>
            <a:ext cx="5334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5" name="Google Shape;1095;p53"/>
          <p:cNvCxnSpPr>
            <a:stCxn id="1078" idx="0"/>
            <a:endCxn id="1082" idx="4"/>
          </p:cNvCxnSpPr>
          <p:nvPr/>
        </p:nvCxnSpPr>
        <p:spPr>
          <a:xfrm>
            <a:off x="5407680" y="298800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6" name="Google Shape;1096;p53"/>
          <p:cNvCxnSpPr>
            <a:stCxn id="1078" idx="0"/>
            <a:endCxn id="1083" idx="4"/>
          </p:cNvCxnSpPr>
          <p:nvPr/>
        </p:nvCxnSpPr>
        <p:spPr>
          <a:xfrm>
            <a:off x="5407680" y="2988000"/>
            <a:ext cx="5331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7" name="Google Shape;1097;p53"/>
          <p:cNvCxnSpPr>
            <a:stCxn id="1084" idx="0"/>
            <a:endCxn id="1087" idx="5"/>
          </p:cNvCxnSpPr>
          <p:nvPr/>
        </p:nvCxnSpPr>
        <p:spPr>
          <a:xfrm flipH="1">
            <a:off x="3593940" y="3663000"/>
            <a:ext cx="672900" cy="4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8" name="Google Shape;1098;p53"/>
          <p:cNvCxnSpPr>
            <a:stCxn id="1084" idx="0"/>
            <a:endCxn id="1085" idx="5"/>
          </p:cNvCxnSpPr>
          <p:nvPr/>
        </p:nvCxnSpPr>
        <p:spPr>
          <a:xfrm flipH="1">
            <a:off x="3974940" y="3663000"/>
            <a:ext cx="291900" cy="4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9" name="Google Shape;1099;p53"/>
          <p:cNvCxnSpPr>
            <a:stCxn id="1084" idx="0"/>
            <a:endCxn id="1080" idx="4"/>
          </p:cNvCxnSpPr>
          <p:nvPr/>
        </p:nvCxnSpPr>
        <p:spPr>
          <a:xfrm>
            <a:off x="4266840" y="3663000"/>
            <a:ext cx="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0" name="Google Shape;1100;p53"/>
          <p:cNvCxnSpPr>
            <a:stCxn id="1084" idx="0"/>
            <a:endCxn id="1086" idx="4"/>
          </p:cNvCxnSpPr>
          <p:nvPr/>
        </p:nvCxnSpPr>
        <p:spPr>
          <a:xfrm>
            <a:off x="4266840" y="3663000"/>
            <a:ext cx="3804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1" name="Google Shape;1101;p53"/>
          <p:cNvCxnSpPr>
            <a:stCxn id="1084" idx="0"/>
            <a:endCxn id="1088" idx="4"/>
          </p:cNvCxnSpPr>
          <p:nvPr/>
        </p:nvCxnSpPr>
        <p:spPr>
          <a:xfrm>
            <a:off x="4266840" y="3663000"/>
            <a:ext cx="7611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5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Árvore enraizada - terminologia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54"/>
          <p:cNvSpPr/>
          <p:nvPr/>
        </p:nvSpPr>
        <p:spPr>
          <a:xfrm>
            <a:off x="862560" y="2396160"/>
            <a:ext cx="1270800" cy="4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54"/>
          <p:cNvSpPr/>
          <p:nvPr/>
        </p:nvSpPr>
        <p:spPr>
          <a:xfrm>
            <a:off x="860040" y="3071160"/>
            <a:ext cx="1270800" cy="4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Filhos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54"/>
          <p:cNvSpPr/>
          <p:nvPr/>
        </p:nvSpPr>
        <p:spPr>
          <a:xfrm>
            <a:off x="862560" y="1775520"/>
            <a:ext cx="1270800" cy="4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Pai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54"/>
          <p:cNvSpPr/>
          <p:nvPr/>
        </p:nvSpPr>
        <p:spPr>
          <a:xfrm>
            <a:off x="1700640" y="2396160"/>
            <a:ext cx="1270800" cy="4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Irmãos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54"/>
          <p:cNvSpPr/>
          <p:nvPr/>
        </p:nvSpPr>
        <p:spPr>
          <a:xfrm flipH="1" rot="10800000">
            <a:off x="4140720" y="2113320"/>
            <a:ext cx="254400" cy="2544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54"/>
          <p:cNvSpPr/>
          <p:nvPr/>
        </p:nvSpPr>
        <p:spPr>
          <a:xfrm flipH="1" rot="10800000">
            <a:off x="3070440" y="2733600"/>
            <a:ext cx="254400" cy="2544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54"/>
          <p:cNvSpPr/>
          <p:nvPr/>
        </p:nvSpPr>
        <p:spPr>
          <a:xfrm flipH="1" rot="10800000">
            <a:off x="4137480" y="2733600"/>
            <a:ext cx="254400" cy="2544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54"/>
          <p:cNvSpPr/>
          <p:nvPr/>
        </p:nvSpPr>
        <p:spPr>
          <a:xfrm flipH="1" rot="10800000">
            <a:off x="5280480" y="2733600"/>
            <a:ext cx="254400" cy="254400"/>
          </a:xfrm>
          <a:prstGeom prst="ellipse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54"/>
          <p:cNvSpPr/>
          <p:nvPr/>
        </p:nvSpPr>
        <p:spPr>
          <a:xfrm flipH="1" rot="10800000">
            <a:off x="3070440" y="34194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54"/>
          <p:cNvSpPr/>
          <p:nvPr/>
        </p:nvSpPr>
        <p:spPr>
          <a:xfrm flipH="1" rot="10800000">
            <a:off x="4139640" y="4047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54"/>
          <p:cNvSpPr/>
          <p:nvPr/>
        </p:nvSpPr>
        <p:spPr>
          <a:xfrm flipH="1" rot="10800000">
            <a:off x="4746960" y="3419400"/>
            <a:ext cx="254400" cy="2544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54"/>
          <p:cNvSpPr/>
          <p:nvPr/>
        </p:nvSpPr>
        <p:spPr>
          <a:xfrm flipH="1" rot="10800000">
            <a:off x="5280480" y="3419400"/>
            <a:ext cx="254400" cy="2544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54"/>
          <p:cNvSpPr/>
          <p:nvPr/>
        </p:nvSpPr>
        <p:spPr>
          <a:xfrm flipH="1" rot="10800000">
            <a:off x="5813640" y="3419400"/>
            <a:ext cx="254400" cy="2544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54"/>
          <p:cNvSpPr/>
          <p:nvPr/>
        </p:nvSpPr>
        <p:spPr>
          <a:xfrm flipH="1" rot="10800000">
            <a:off x="4139640" y="3408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54"/>
          <p:cNvSpPr/>
          <p:nvPr/>
        </p:nvSpPr>
        <p:spPr>
          <a:xfrm flipH="1" rot="10800000">
            <a:off x="3757680" y="4047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54"/>
          <p:cNvSpPr/>
          <p:nvPr/>
        </p:nvSpPr>
        <p:spPr>
          <a:xfrm flipH="1" rot="10800000">
            <a:off x="4520160" y="4047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54"/>
          <p:cNvSpPr/>
          <p:nvPr/>
        </p:nvSpPr>
        <p:spPr>
          <a:xfrm flipH="1" rot="10800000">
            <a:off x="3376800" y="4047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54"/>
          <p:cNvSpPr/>
          <p:nvPr/>
        </p:nvSpPr>
        <p:spPr>
          <a:xfrm flipH="1" rot="10800000">
            <a:off x="4900680" y="4047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5" name="Google Shape;1125;p54"/>
          <p:cNvCxnSpPr>
            <a:stCxn id="1111" idx="0"/>
            <a:endCxn id="1112" idx="5"/>
          </p:cNvCxnSpPr>
          <p:nvPr/>
        </p:nvCxnSpPr>
        <p:spPr>
          <a:xfrm flipH="1">
            <a:off x="3287520" y="2367720"/>
            <a:ext cx="9804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6" name="Google Shape;1126;p54"/>
          <p:cNvCxnSpPr>
            <a:stCxn id="1111" idx="0"/>
            <a:endCxn id="1113" idx="4"/>
          </p:cNvCxnSpPr>
          <p:nvPr/>
        </p:nvCxnSpPr>
        <p:spPr>
          <a:xfrm flipH="1">
            <a:off x="4264620" y="2367720"/>
            <a:ext cx="3300" cy="3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7" name="Google Shape;1127;p54"/>
          <p:cNvCxnSpPr>
            <a:stCxn id="1111" idx="0"/>
            <a:endCxn id="1114" idx="3"/>
          </p:cNvCxnSpPr>
          <p:nvPr/>
        </p:nvCxnSpPr>
        <p:spPr>
          <a:xfrm>
            <a:off x="4267920" y="2367720"/>
            <a:ext cx="10497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8" name="Google Shape;1128;p54"/>
          <p:cNvCxnSpPr>
            <a:stCxn id="1112" idx="0"/>
            <a:endCxn id="1115" idx="4"/>
          </p:cNvCxnSpPr>
          <p:nvPr/>
        </p:nvCxnSpPr>
        <p:spPr>
          <a:xfrm>
            <a:off x="3197640" y="298800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9" name="Google Shape;1129;p54"/>
          <p:cNvCxnSpPr>
            <a:stCxn id="1113" idx="0"/>
            <a:endCxn id="1120" idx="4"/>
          </p:cNvCxnSpPr>
          <p:nvPr/>
        </p:nvCxnSpPr>
        <p:spPr>
          <a:xfrm>
            <a:off x="4264680" y="2988000"/>
            <a:ext cx="21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0" name="Google Shape;1130;p54"/>
          <p:cNvCxnSpPr>
            <a:stCxn id="1114" idx="0"/>
            <a:endCxn id="1117" idx="4"/>
          </p:cNvCxnSpPr>
          <p:nvPr/>
        </p:nvCxnSpPr>
        <p:spPr>
          <a:xfrm flipH="1">
            <a:off x="4874280" y="2988000"/>
            <a:ext cx="5334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1" name="Google Shape;1131;p54"/>
          <p:cNvCxnSpPr>
            <a:stCxn id="1114" idx="0"/>
            <a:endCxn id="1118" idx="4"/>
          </p:cNvCxnSpPr>
          <p:nvPr/>
        </p:nvCxnSpPr>
        <p:spPr>
          <a:xfrm>
            <a:off x="5407680" y="298800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2" name="Google Shape;1132;p54"/>
          <p:cNvCxnSpPr>
            <a:stCxn id="1114" idx="0"/>
            <a:endCxn id="1119" idx="4"/>
          </p:cNvCxnSpPr>
          <p:nvPr/>
        </p:nvCxnSpPr>
        <p:spPr>
          <a:xfrm>
            <a:off x="5407680" y="2988000"/>
            <a:ext cx="5331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3" name="Google Shape;1133;p54"/>
          <p:cNvCxnSpPr>
            <a:stCxn id="1120" idx="0"/>
            <a:endCxn id="1123" idx="5"/>
          </p:cNvCxnSpPr>
          <p:nvPr/>
        </p:nvCxnSpPr>
        <p:spPr>
          <a:xfrm flipH="1">
            <a:off x="3593940" y="3663000"/>
            <a:ext cx="672900" cy="4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4" name="Google Shape;1134;p54"/>
          <p:cNvCxnSpPr>
            <a:stCxn id="1120" idx="0"/>
            <a:endCxn id="1121" idx="5"/>
          </p:cNvCxnSpPr>
          <p:nvPr/>
        </p:nvCxnSpPr>
        <p:spPr>
          <a:xfrm flipH="1">
            <a:off x="3974940" y="3663000"/>
            <a:ext cx="291900" cy="4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5" name="Google Shape;1135;p54"/>
          <p:cNvCxnSpPr>
            <a:stCxn id="1120" idx="0"/>
            <a:endCxn id="1116" idx="4"/>
          </p:cNvCxnSpPr>
          <p:nvPr/>
        </p:nvCxnSpPr>
        <p:spPr>
          <a:xfrm>
            <a:off x="4266840" y="3663000"/>
            <a:ext cx="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6" name="Google Shape;1136;p54"/>
          <p:cNvCxnSpPr>
            <a:stCxn id="1120" idx="0"/>
            <a:endCxn id="1122" idx="4"/>
          </p:cNvCxnSpPr>
          <p:nvPr/>
        </p:nvCxnSpPr>
        <p:spPr>
          <a:xfrm>
            <a:off x="4266840" y="3663000"/>
            <a:ext cx="3804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7" name="Google Shape;1137;p54"/>
          <p:cNvCxnSpPr>
            <a:stCxn id="1120" idx="0"/>
            <a:endCxn id="1124" idx="4"/>
          </p:cNvCxnSpPr>
          <p:nvPr/>
        </p:nvCxnSpPr>
        <p:spPr>
          <a:xfrm>
            <a:off x="4266840" y="3663000"/>
            <a:ext cx="7611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55"/>
          <p:cNvSpPr/>
          <p:nvPr/>
        </p:nvSpPr>
        <p:spPr>
          <a:xfrm>
            <a:off x="4524480" y="2553360"/>
            <a:ext cx="1783765" cy="1310376"/>
          </a:xfrm>
          <a:custGeom>
            <a:rect b="b" l="l" r="r" t="t"/>
            <a:pathLst>
              <a:path extrusionOk="0" h="52436" w="71372">
                <a:moveTo>
                  <a:pt x="35686" y="0"/>
                </a:moveTo>
                <a:lnTo>
                  <a:pt x="0" y="38963"/>
                </a:lnTo>
                <a:lnTo>
                  <a:pt x="14566" y="52436"/>
                </a:lnTo>
                <a:lnTo>
                  <a:pt x="61540" y="52436"/>
                </a:lnTo>
                <a:lnTo>
                  <a:pt x="71372" y="38599"/>
                </a:lnTo>
                <a:close/>
              </a:path>
            </a:pathLst>
          </a:cu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3" name="Google Shape;1143;p5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Árvore enraizada - terminologia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55"/>
          <p:cNvSpPr/>
          <p:nvPr/>
        </p:nvSpPr>
        <p:spPr>
          <a:xfrm>
            <a:off x="6928920" y="2891520"/>
            <a:ext cx="1428120" cy="4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Subárvore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55"/>
          <p:cNvSpPr/>
          <p:nvPr/>
        </p:nvSpPr>
        <p:spPr>
          <a:xfrm flipH="1" rot="10800000">
            <a:off x="4140720" y="21133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55"/>
          <p:cNvSpPr/>
          <p:nvPr/>
        </p:nvSpPr>
        <p:spPr>
          <a:xfrm flipH="1" rot="10800000">
            <a:off x="3070440" y="2733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55"/>
          <p:cNvSpPr/>
          <p:nvPr/>
        </p:nvSpPr>
        <p:spPr>
          <a:xfrm flipH="1" rot="10800000">
            <a:off x="4137480" y="2733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55"/>
          <p:cNvSpPr/>
          <p:nvPr/>
        </p:nvSpPr>
        <p:spPr>
          <a:xfrm flipH="1" rot="10800000">
            <a:off x="5280480" y="2733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55"/>
          <p:cNvSpPr/>
          <p:nvPr/>
        </p:nvSpPr>
        <p:spPr>
          <a:xfrm flipH="1" rot="10800000">
            <a:off x="3070440" y="34194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55"/>
          <p:cNvSpPr/>
          <p:nvPr/>
        </p:nvSpPr>
        <p:spPr>
          <a:xfrm flipH="1" rot="10800000">
            <a:off x="4139640" y="4047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55"/>
          <p:cNvSpPr/>
          <p:nvPr/>
        </p:nvSpPr>
        <p:spPr>
          <a:xfrm flipH="1" rot="10800000">
            <a:off x="4746960" y="34194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55"/>
          <p:cNvSpPr/>
          <p:nvPr/>
        </p:nvSpPr>
        <p:spPr>
          <a:xfrm flipH="1" rot="10800000">
            <a:off x="5280480" y="34194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55"/>
          <p:cNvSpPr/>
          <p:nvPr/>
        </p:nvSpPr>
        <p:spPr>
          <a:xfrm flipH="1" rot="10800000">
            <a:off x="5813640" y="34194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55"/>
          <p:cNvSpPr/>
          <p:nvPr/>
        </p:nvSpPr>
        <p:spPr>
          <a:xfrm flipH="1" rot="10800000">
            <a:off x="4139640" y="3408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55"/>
          <p:cNvSpPr/>
          <p:nvPr/>
        </p:nvSpPr>
        <p:spPr>
          <a:xfrm flipH="1" rot="10800000">
            <a:off x="3757680" y="4047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55"/>
          <p:cNvSpPr/>
          <p:nvPr/>
        </p:nvSpPr>
        <p:spPr>
          <a:xfrm flipH="1" rot="10800000">
            <a:off x="4520160" y="4047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55"/>
          <p:cNvSpPr/>
          <p:nvPr/>
        </p:nvSpPr>
        <p:spPr>
          <a:xfrm flipH="1" rot="10800000">
            <a:off x="3376800" y="4047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55"/>
          <p:cNvSpPr/>
          <p:nvPr/>
        </p:nvSpPr>
        <p:spPr>
          <a:xfrm flipH="1" rot="10800000">
            <a:off x="4900680" y="4047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9" name="Google Shape;1159;p55"/>
          <p:cNvCxnSpPr>
            <a:stCxn id="1145" idx="0"/>
            <a:endCxn id="1146" idx="5"/>
          </p:cNvCxnSpPr>
          <p:nvPr/>
        </p:nvCxnSpPr>
        <p:spPr>
          <a:xfrm flipH="1">
            <a:off x="3287520" y="2367720"/>
            <a:ext cx="9804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0" name="Google Shape;1160;p55"/>
          <p:cNvCxnSpPr>
            <a:stCxn id="1145" idx="0"/>
            <a:endCxn id="1147" idx="4"/>
          </p:cNvCxnSpPr>
          <p:nvPr/>
        </p:nvCxnSpPr>
        <p:spPr>
          <a:xfrm flipH="1">
            <a:off x="4264620" y="2367720"/>
            <a:ext cx="3300" cy="3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1" name="Google Shape;1161;p55"/>
          <p:cNvCxnSpPr>
            <a:stCxn id="1145" idx="0"/>
            <a:endCxn id="1148" idx="3"/>
          </p:cNvCxnSpPr>
          <p:nvPr/>
        </p:nvCxnSpPr>
        <p:spPr>
          <a:xfrm>
            <a:off x="4267920" y="2367720"/>
            <a:ext cx="10497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2" name="Google Shape;1162;p55"/>
          <p:cNvCxnSpPr>
            <a:stCxn id="1146" idx="0"/>
            <a:endCxn id="1149" idx="4"/>
          </p:cNvCxnSpPr>
          <p:nvPr/>
        </p:nvCxnSpPr>
        <p:spPr>
          <a:xfrm>
            <a:off x="3197640" y="298800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3" name="Google Shape;1163;p55"/>
          <p:cNvCxnSpPr>
            <a:stCxn id="1147" idx="0"/>
            <a:endCxn id="1154" idx="4"/>
          </p:cNvCxnSpPr>
          <p:nvPr/>
        </p:nvCxnSpPr>
        <p:spPr>
          <a:xfrm>
            <a:off x="4264680" y="2988000"/>
            <a:ext cx="21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4" name="Google Shape;1164;p55"/>
          <p:cNvCxnSpPr>
            <a:stCxn id="1148" idx="0"/>
            <a:endCxn id="1151" idx="4"/>
          </p:cNvCxnSpPr>
          <p:nvPr/>
        </p:nvCxnSpPr>
        <p:spPr>
          <a:xfrm flipH="1">
            <a:off x="4874280" y="2988000"/>
            <a:ext cx="5334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5" name="Google Shape;1165;p55"/>
          <p:cNvCxnSpPr>
            <a:stCxn id="1148" idx="0"/>
            <a:endCxn id="1152" idx="4"/>
          </p:cNvCxnSpPr>
          <p:nvPr/>
        </p:nvCxnSpPr>
        <p:spPr>
          <a:xfrm>
            <a:off x="5407680" y="298800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6" name="Google Shape;1166;p55"/>
          <p:cNvCxnSpPr>
            <a:stCxn id="1148" idx="0"/>
            <a:endCxn id="1153" idx="4"/>
          </p:cNvCxnSpPr>
          <p:nvPr/>
        </p:nvCxnSpPr>
        <p:spPr>
          <a:xfrm>
            <a:off x="5407680" y="2988000"/>
            <a:ext cx="5331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7" name="Google Shape;1167;p55"/>
          <p:cNvCxnSpPr>
            <a:stCxn id="1154" idx="0"/>
            <a:endCxn id="1157" idx="5"/>
          </p:cNvCxnSpPr>
          <p:nvPr/>
        </p:nvCxnSpPr>
        <p:spPr>
          <a:xfrm flipH="1">
            <a:off x="3593940" y="3663000"/>
            <a:ext cx="672900" cy="4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8" name="Google Shape;1168;p55"/>
          <p:cNvCxnSpPr>
            <a:stCxn id="1154" idx="0"/>
            <a:endCxn id="1155" idx="5"/>
          </p:cNvCxnSpPr>
          <p:nvPr/>
        </p:nvCxnSpPr>
        <p:spPr>
          <a:xfrm flipH="1">
            <a:off x="3974940" y="3663000"/>
            <a:ext cx="291900" cy="4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9" name="Google Shape;1169;p55"/>
          <p:cNvCxnSpPr>
            <a:stCxn id="1154" idx="0"/>
            <a:endCxn id="1150" idx="4"/>
          </p:cNvCxnSpPr>
          <p:nvPr/>
        </p:nvCxnSpPr>
        <p:spPr>
          <a:xfrm>
            <a:off x="4266840" y="3663000"/>
            <a:ext cx="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0" name="Google Shape;1170;p55"/>
          <p:cNvCxnSpPr>
            <a:stCxn id="1154" idx="0"/>
            <a:endCxn id="1156" idx="4"/>
          </p:cNvCxnSpPr>
          <p:nvPr/>
        </p:nvCxnSpPr>
        <p:spPr>
          <a:xfrm>
            <a:off x="4266840" y="3663000"/>
            <a:ext cx="3804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1" name="Google Shape;1171;p55"/>
          <p:cNvCxnSpPr>
            <a:stCxn id="1154" idx="0"/>
            <a:endCxn id="1158" idx="4"/>
          </p:cNvCxnSpPr>
          <p:nvPr/>
        </p:nvCxnSpPr>
        <p:spPr>
          <a:xfrm>
            <a:off x="4266840" y="3663000"/>
            <a:ext cx="7611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Abstraindo a estrutura de uma árvore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8960" y="1170000"/>
            <a:ext cx="3465360" cy="382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5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Árvore enraizada - terminologia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56"/>
          <p:cNvSpPr/>
          <p:nvPr/>
        </p:nvSpPr>
        <p:spPr>
          <a:xfrm>
            <a:off x="6928920" y="2891520"/>
            <a:ext cx="14280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Subárvore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56"/>
          <p:cNvSpPr/>
          <p:nvPr/>
        </p:nvSpPr>
        <p:spPr>
          <a:xfrm>
            <a:off x="6928920" y="2133000"/>
            <a:ext cx="14280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 da subárvore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p56"/>
          <p:cNvSpPr/>
          <p:nvPr/>
        </p:nvSpPr>
        <p:spPr>
          <a:xfrm>
            <a:off x="4524480" y="2553360"/>
            <a:ext cx="1783765" cy="1310376"/>
          </a:xfrm>
          <a:custGeom>
            <a:rect b="b" l="l" r="r" t="t"/>
            <a:pathLst>
              <a:path extrusionOk="0" h="52436" w="71372">
                <a:moveTo>
                  <a:pt x="35686" y="0"/>
                </a:moveTo>
                <a:lnTo>
                  <a:pt x="0" y="38963"/>
                </a:lnTo>
                <a:lnTo>
                  <a:pt x="14566" y="52436"/>
                </a:lnTo>
                <a:lnTo>
                  <a:pt x="61540" y="52436"/>
                </a:lnTo>
                <a:lnTo>
                  <a:pt x="71372" y="38599"/>
                </a:lnTo>
                <a:close/>
              </a:path>
            </a:pathLst>
          </a:cu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0" name="Google Shape;1180;p56"/>
          <p:cNvSpPr/>
          <p:nvPr/>
        </p:nvSpPr>
        <p:spPr>
          <a:xfrm flipH="1" rot="10800000">
            <a:off x="4140720" y="211332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56"/>
          <p:cNvSpPr/>
          <p:nvPr/>
        </p:nvSpPr>
        <p:spPr>
          <a:xfrm flipH="1" rot="10800000">
            <a:off x="3070440" y="2733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56"/>
          <p:cNvSpPr/>
          <p:nvPr/>
        </p:nvSpPr>
        <p:spPr>
          <a:xfrm flipH="1" rot="10800000">
            <a:off x="4137480" y="2733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56"/>
          <p:cNvSpPr/>
          <p:nvPr/>
        </p:nvSpPr>
        <p:spPr>
          <a:xfrm flipH="1" rot="10800000">
            <a:off x="5280480" y="2733600"/>
            <a:ext cx="254400" cy="254400"/>
          </a:xfrm>
          <a:prstGeom prst="ellipse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56"/>
          <p:cNvSpPr/>
          <p:nvPr/>
        </p:nvSpPr>
        <p:spPr>
          <a:xfrm flipH="1" rot="10800000">
            <a:off x="3070440" y="34194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56"/>
          <p:cNvSpPr/>
          <p:nvPr/>
        </p:nvSpPr>
        <p:spPr>
          <a:xfrm flipH="1" rot="10800000">
            <a:off x="4139640" y="4047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56"/>
          <p:cNvSpPr/>
          <p:nvPr/>
        </p:nvSpPr>
        <p:spPr>
          <a:xfrm flipH="1" rot="10800000">
            <a:off x="4746960" y="34194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56"/>
          <p:cNvSpPr/>
          <p:nvPr/>
        </p:nvSpPr>
        <p:spPr>
          <a:xfrm flipH="1" rot="10800000">
            <a:off x="5280480" y="34194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56"/>
          <p:cNvSpPr/>
          <p:nvPr/>
        </p:nvSpPr>
        <p:spPr>
          <a:xfrm flipH="1" rot="10800000">
            <a:off x="5813640" y="34194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56"/>
          <p:cNvSpPr/>
          <p:nvPr/>
        </p:nvSpPr>
        <p:spPr>
          <a:xfrm flipH="1" rot="10800000">
            <a:off x="4139640" y="3408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56"/>
          <p:cNvSpPr/>
          <p:nvPr/>
        </p:nvSpPr>
        <p:spPr>
          <a:xfrm flipH="1" rot="10800000">
            <a:off x="3757680" y="4047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56"/>
          <p:cNvSpPr/>
          <p:nvPr/>
        </p:nvSpPr>
        <p:spPr>
          <a:xfrm flipH="1" rot="10800000">
            <a:off x="4520160" y="4047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56"/>
          <p:cNvSpPr/>
          <p:nvPr/>
        </p:nvSpPr>
        <p:spPr>
          <a:xfrm flipH="1" rot="10800000">
            <a:off x="3376800" y="4047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56"/>
          <p:cNvSpPr/>
          <p:nvPr/>
        </p:nvSpPr>
        <p:spPr>
          <a:xfrm flipH="1" rot="10800000">
            <a:off x="4900680" y="4047600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4" name="Google Shape;1194;p56"/>
          <p:cNvCxnSpPr>
            <a:stCxn id="1180" idx="0"/>
            <a:endCxn id="1181" idx="5"/>
          </p:cNvCxnSpPr>
          <p:nvPr/>
        </p:nvCxnSpPr>
        <p:spPr>
          <a:xfrm flipH="1">
            <a:off x="3287520" y="2367720"/>
            <a:ext cx="9804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5" name="Google Shape;1195;p56"/>
          <p:cNvCxnSpPr>
            <a:stCxn id="1180" idx="0"/>
            <a:endCxn id="1182" idx="4"/>
          </p:cNvCxnSpPr>
          <p:nvPr/>
        </p:nvCxnSpPr>
        <p:spPr>
          <a:xfrm flipH="1">
            <a:off x="4264620" y="2367720"/>
            <a:ext cx="3300" cy="3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6" name="Google Shape;1196;p56"/>
          <p:cNvCxnSpPr>
            <a:stCxn id="1180" idx="0"/>
            <a:endCxn id="1183" idx="3"/>
          </p:cNvCxnSpPr>
          <p:nvPr/>
        </p:nvCxnSpPr>
        <p:spPr>
          <a:xfrm>
            <a:off x="4267920" y="2367720"/>
            <a:ext cx="10497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7" name="Google Shape;1197;p56"/>
          <p:cNvCxnSpPr>
            <a:stCxn id="1181" idx="0"/>
            <a:endCxn id="1184" idx="4"/>
          </p:cNvCxnSpPr>
          <p:nvPr/>
        </p:nvCxnSpPr>
        <p:spPr>
          <a:xfrm>
            <a:off x="3197640" y="298800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8" name="Google Shape;1198;p56"/>
          <p:cNvCxnSpPr>
            <a:stCxn id="1182" idx="0"/>
            <a:endCxn id="1189" idx="4"/>
          </p:cNvCxnSpPr>
          <p:nvPr/>
        </p:nvCxnSpPr>
        <p:spPr>
          <a:xfrm>
            <a:off x="4264680" y="2988000"/>
            <a:ext cx="21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9" name="Google Shape;1199;p56"/>
          <p:cNvCxnSpPr>
            <a:stCxn id="1183" idx="0"/>
            <a:endCxn id="1186" idx="4"/>
          </p:cNvCxnSpPr>
          <p:nvPr/>
        </p:nvCxnSpPr>
        <p:spPr>
          <a:xfrm flipH="1">
            <a:off x="4874280" y="2988000"/>
            <a:ext cx="5334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56"/>
          <p:cNvCxnSpPr>
            <a:stCxn id="1183" idx="0"/>
            <a:endCxn id="1187" idx="4"/>
          </p:cNvCxnSpPr>
          <p:nvPr/>
        </p:nvCxnSpPr>
        <p:spPr>
          <a:xfrm>
            <a:off x="5407680" y="298800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1" name="Google Shape;1201;p56"/>
          <p:cNvCxnSpPr>
            <a:stCxn id="1183" idx="0"/>
            <a:endCxn id="1188" idx="4"/>
          </p:cNvCxnSpPr>
          <p:nvPr/>
        </p:nvCxnSpPr>
        <p:spPr>
          <a:xfrm>
            <a:off x="5407680" y="2988000"/>
            <a:ext cx="5331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2" name="Google Shape;1202;p56"/>
          <p:cNvCxnSpPr>
            <a:stCxn id="1189" idx="0"/>
            <a:endCxn id="1192" idx="5"/>
          </p:cNvCxnSpPr>
          <p:nvPr/>
        </p:nvCxnSpPr>
        <p:spPr>
          <a:xfrm flipH="1">
            <a:off x="3593940" y="3663000"/>
            <a:ext cx="672900" cy="4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3" name="Google Shape;1203;p56"/>
          <p:cNvCxnSpPr>
            <a:stCxn id="1189" idx="0"/>
            <a:endCxn id="1190" idx="5"/>
          </p:cNvCxnSpPr>
          <p:nvPr/>
        </p:nvCxnSpPr>
        <p:spPr>
          <a:xfrm flipH="1">
            <a:off x="3974940" y="3663000"/>
            <a:ext cx="291900" cy="4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4" name="Google Shape;1204;p56"/>
          <p:cNvCxnSpPr>
            <a:stCxn id="1189" idx="0"/>
            <a:endCxn id="1185" idx="4"/>
          </p:cNvCxnSpPr>
          <p:nvPr/>
        </p:nvCxnSpPr>
        <p:spPr>
          <a:xfrm>
            <a:off x="4266840" y="3663000"/>
            <a:ext cx="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5" name="Google Shape;1205;p56"/>
          <p:cNvCxnSpPr>
            <a:stCxn id="1189" idx="0"/>
            <a:endCxn id="1191" idx="4"/>
          </p:cNvCxnSpPr>
          <p:nvPr/>
        </p:nvCxnSpPr>
        <p:spPr>
          <a:xfrm>
            <a:off x="4266840" y="3663000"/>
            <a:ext cx="3804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6" name="Google Shape;1206;p56"/>
          <p:cNvCxnSpPr>
            <a:stCxn id="1189" idx="0"/>
            <a:endCxn id="1193" idx="4"/>
          </p:cNvCxnSpPr>
          <p:nvPr/>
        </p:nvCxnSpPr>
        <p:spPr>
          <a:xfrm>
            <a:off x="4266840" y="3663000"/>
            <a:ext cx="7611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5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Árvore binária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57"/>
          <p:cNvSpPr txBox="1"/>
          <p:nvPr/>
        </p:nvSpPr>
        <p:spPr>
          <a:xfrm>
            <a:off x="311760" y="1152360"/>
            <a:ext cx="865188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(Definição recursiva.) Uma </a:t>
            </a: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árvore binária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ou não contém nenhum nó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ou é composta de um nó conectado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■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 uma árvore binária chamada de </a:t>
            </a: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subárvore esquerda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do nó 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■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 uma árvore binária chamada de </a:t>
            </a: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subárvore direita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do nó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5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Árvore binária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58"/>
          <p:cNvSpPr/>
          <p:nvPr/>
        </p:nvSpPr>
        <p:spPr>
          <a:xfrm>
            <a:off x="4653000" y="157788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58"/>
          <p:cNvSpPr/>
          <p:nvPr/>
        </p:nvSpPr>
        <p:spPr>
          <a:xfrm>
            <a:off x="3890880" y="218736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58"/>
          <p:cNvSpPr/>
          <p:nvPr/>
        </p:nvSpPr>
        <p:spPr>
          <a:xfrm>
            <a:off x="5414760" y="218736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58"/>
          <p:cNvSpPr/>
          <p:nvPr/>
        </p:nvSpPr>
        <p:spPr>
          <a:xfrm>
            <a:off x="3433680" y="279684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8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58"/>
          <p:cNvSpPr/>
          <p:nvPr/>
        </p:nvSpPr>
        <p:spPr>
          <a:xfrm>
            <a:off x="4348080" y="279684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57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58"/>
          <p:cNvSpPr/>
          <p:nvPr/>
        </p:nvSpPr>
        <p:spPr>
          <a:xfrm>
            <a:off x="4957560" y="279684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9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58"/>
          <p:cNvSpPr/>
          <p:nvPr/>
        </p:nvSpPr>
        <p:spPr>
          <a:xfrm>
            <a:off x="4043160" y="340668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58"/>
          <p:cNvSpPr/>
          <p:nvPr/>
        </p:nvSpPr>
        <p:spPr>
          <a:xfrm flipH="1">
            <a:off x="4140360" y="1831680"/>
            <a:ext cx="552600" cy="39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6" name="Google Shape;1226;p58"/>
          <p:cNvSpPr/>
          <p:nvPr/>
        </p:nvSpPr>
        <p:spPr>
          <a:xfrm>
            <a:off x="4905000" y="1831680"/>
            <a:ext cx="552600" cy="39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7" name="Google Shape;1227;p58"/>
          <p:cNvSpPr/>
          <p:nvPr/>
        </p:nvSpPr>
        <p:spPr>
          <a:xfrm flipH="1">
            <a:off x="3578400" y="2441520"/>
            <a:ext cx="352440" cy="355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8" name="Google Shape;1228;p58"/>
          <p:cNvSpPr/>
          <p:nvPr/>
        </p:nvSpPr>
        <p:spPr>
          <a:xfrm>
            <a:off x="4143240" y="2441520"/>
            <a:ext cx="352440" cy="355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9" name="Google Shape;1229;p58"/>
          <p:cNvSpPr/>
          <p:nvPr/>
        </p:nvSpPr>
        <p:spPr>
          <a:xfrm flipH="1">
            <a:off x="5209920" y="2441520"/>
            <a:ext cx="247680" cy="39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0" name="Google Shape;1230;p58"/>
          <p:cNvSpPr/>
          <p:nvPr/>
        </p:nvSpPr>
        <p:spPr>
          <a:xfrm flipH="1">
            <a:off x="4190760" y="3051000"/>
            <a:ext cx="200160" cy="355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59"/>
          <p:cNvSpPr/>
          <p:nvPr/>
        </p:nvSpPr>
        <p:spPr>
          <a:xfrm>
            <a:off x="3368160" y="1966320"/>
            <a:ext cx="1347120" cy="1829520"/>
          </a:xfrm>
          <a:custGeom>
            <a:rect b="b" l="l" r="r" t="t"/>
            <a:pathLst>
              <a:path extrusionOk="0" h="73192" w="53893">
                <a:moveTo>
                  <a:pt x="26947" y="0"/>
                </a:moveTo>
                <a:lnTo>
                  <a:pt x="53893" y="38599"/>
                </a:lnTo>
                <a:lnTo>
                  <a:pt x="53893" y="73192"/>
                </a:lnTo>
                <a:lnTo>
                  <a:pt x="0" y="73192"/>
                </a:lnTo>
                <a:lnTo>
                  <a:pt x="0" y="38963"/>
                </a:lnTo>
                <a:close/>
              </a:path>
            </a:pathLst>
          </a:cu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6" name="Google Shape;1236;p5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Árvore binária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59"/>
          <p:cNvSpPr/>
          <p:nvPr/>
        </p:nvSpPr>
        <p:spPr>
          <a:xfrm>
            <a:off x="4653000" y="157788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59"/>
          <p:cNvSpPr/>
          <p:nvPr/>
        </p:nvSpPr>
        <p:spPr>
          <a:xfrm>
            <a:off x="3890880" y="218736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p59"/>
          <p:cNvSpPr/>
          <p:nvPr/>
        </p:nvSpPr>
        <p:spPr>
          <a:xfrm>
            <a:off x="5414760" y="218736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59"/>
          <p:cNvSpPr/>
          <p:nvPr/>
        </p:nvSpPr>
        <p:spPr>
          <a:xfrm>
            <a:off x="3433680" y="279684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8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59"/>
          <p:cNvSpPr/>
          <p:nvPr/>
        </p:nvSpPr>
        <p:spPr>
          <a:xfrm>
            <a:off x="4348080" y="279684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57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59"/>
          <p:cNvSpPr/>
          <p:nvPr/>
        </p:nvSpPr>
        <p:spPr>
          <a:xfrm>
            <a:off x="4957560" y="279684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9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p59"/>
          <p:cNvSpPr/>
          <p:nvPr/>
        </p:nvSpPr>
        <p:spPr>
          <a:xfrm>
            <a:off x="4043160" y="340668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59"/>
          <p:cNvSpPr/>
          <p:nvPr/>
        </p:nvSpPr>
        <p:spPr>
          <a:xfrm flipH="1">
            <a:off x="4140360" y="1831680"/>
            <a:ext cx="552600" cy="39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5" name="Google Shape;1245;p59"/>
          <p:cNvSpPr/>
          <p:nvPr/>
        </p:nvSpPr>
        <p:spPr>
          <a:xfrm>
            <a:off x="4905000" y="1831680"/>
            <a:ext cx="552600" cy="39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6" name="Google Shape;1246;p59"/>
          <p:cNvSpPr/>
          <p:nvPr/>
        </p:nvSpPr>
        <p:spPr>
          <a:xfrm flipH="1">
            <a:off x="3578400" y="2441520"/>
            <a:ext cx="352440" cy="355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7" name="Google Shape;1247;p59"/>
          <p:cNvSpPr/>
          <p:nvPr/>
        </p:nvSpPr>
        <p:spPr>
          <a:xfrm>
            <a:off x="4143240" y="2441520"/>
            <a:ext cx="352440" cy="355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8" name="Google Shape;1248;p59"/>
          <p:cNvSpPr/>
          <p:nvPr/>
        </p:nvSpPr>
        <p:spPr>
          <a:xfrm flipH="1">
            <a:off x="5209920" y="2441520"/>
            <a:ext cx="247680" cy="39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9" name="Google Shape;1249;p59"/>
          <p:cNvSpPr/>
          <p:nvPr/>
        </p:nvSpPr>
        <p:spPr>
          <a:xfrm flipH="1">
            <a:off x="4190760" y="3051000"/>
            <a:ext cx="200160" cy="355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0" name="Google Shape;1250;p59"/>
          <p:cNvSpPr/>
          <p:nvPr/>
        </p:nvSpPr>
        <p:spPr>
          <a:xfrm>
            <a:off x="4892400" y="1966320"/>
            <a:ext cx="1347120" cy="1829520"/>
          </a:xfrm>
          <a:custGeom>
            <a:rect b="b" l="l" r="r" t="t"/>
            <a:pathLst>
              <a:path extrusionOk="0" h="73192" w="53893">
                <a:moveTo>
                  <a:pt x="26947" y="0"/>
                </a:moveTo>
                <a:lnTo>
                  <a:pt x="53893" y="38599"/>
                </a:lnTo>
                <a:lnTo>
                  <a:pt x="53893" y="73192"/>
                </a:lnTo>
                <a:lnTo>
                  <a:pt x="0" y="73192"/>
                </a:lnTo>
                <a:lnTo>
                  <a:pt x="0" y="38963"/>
                </a:lnTo>
                <a:close/>
              </a:path>
            </a:pathLst>
          </a:custGeom>
          <a:noFill/>
          <a:ln cap="flat" cmpd="sng" w="381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1" name="Google Shape;1251;p59"/>
          <p:cNvSpPr/>
          <p:nvPr/>
        </p:nvSpPr>
        <p:spPr>
          <a:xfrm>
            <a:off x="3347280" y="3881880"/>
            <a:ext cx="1428120" cy="4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Subárvore esquerda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59"/>
          <p:cNvSpPr/>
          <p:nvPr/>
        </p:nvSpPr>
        <p:spPr>
          <a:xfrm>
            <a:off x="4871520" y="3881880"/>
            <a:ext cx="1428120" cy="4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Subárvore direita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6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Árvore binária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60"/>
          <p:cNvSpPr/>
          <p:nvPr/>
        </p:nvSpPr>
        <p:spPr>
          <a:xfrm>
            <a:off x="2926800" y="161388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60"/>
          <p:cNvSpPr/>
          <p:nvPr/>
        </p:nvSpPr>
        <p:spPr>
          <a:xfrm>
            <a:off x="2165040" y="222336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60"/>
          <p:cNvSpPr/>
          <p:nvPr/>
        </p:nvSpPr>
        <p:spPr>
          <a:xfrm>
            <a:off x="3688920" y="222336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60"/>
          <p:cNvSpPr/>
          <p:nvPr/>
        </p:nvSpPr>
        <p:spPr>
          <a:xfrm>
            <a:off x="1707840" y="283284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8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60"/>
          <p:cNvSpPr/>
          <p:nvPr/>
        </p:nvSpPr>
        <p:spPr>
          <a:xfrm>
            <a:off x="2622240" y="283284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57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p60"/>
          <p:cNvSpPr/>
          <p:nvPr/>
        </p:nvSpPr>
        <p:spPr>
          <a:xfrm>
            <a:off x="3231720" y="283284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9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60"/>
          <p:cNvSpPr/>
          <p:nvPr/>
        </p:nvSpPr>
        <p:spPr>
          <a:xfrm>
            <a:off x="2317320" y="344268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60"/>
          <p:cNvSpPr/>
          <p:nvPr/>
        </p:nvSpPr>
        <p:spPr>
          <a:xfrm flipH="1">
            <a:off x="2414520" y="1867680"/>
            <a:ext cx="552600" cy="39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6" name="Google Shape;1266;p60"/>
          <p:cNvSpPr/>
          <p:nvPr/>
        </p:nvSpPr>
        <p:spPr>
          <a:xfrm>
            <a:off x="3179160" y="1867680"/>
            <a:ext cx="552600" cy="39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7" name="Google Shape;1267;p60"/>
          <p:cNvSpPr/>
          <p:nvPr/>
        </p:nvSpPr>
        <p:spPr>
          <a:xfrm flipH="1">
            <a:off x="1852560" y="2477520"/>
            <a:ext cx="352440" cy="355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8" name="Google Shape;1268;p60"/>
          <p:cNvSpPr/>
          <p:nvPr/>
        </p:nvSpPr>
        <p:spPr>
          <a:xfrm>
            <a:off x="2417040" y="2477520"/>
            <a:ext cx="352440" cy="355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9" name="Google Shape;1269;p60"/>
          <p:cNvSpPr/>
          <p:nvPr/>
        </p:nvSpPr>
        <p:spPr>
          <a:xfrm flipH="1">
            <a:off x="3484080" y="2477520"/>
            <a:ext cx="247680" cy="39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0" name="Google Shape;1270;p60"/>
          <p:cNvSpPr/>
          <p:nvPr/>
        </p:nvSpPr>
        <p:spPr>
          <a:xfrm flipH="1">
            <a:off x="2464920" y="3087000"/>
            <a:ext cx="200160" cy="355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1" name="Google Shape;1271;p60"/>
          <p:cNvSpPr/>
          <p:nvPr/>
        </p:nvSpPr>
        <p:spPr>
          <a:xfrm>
            <a:off x="6198840" y="161388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Google Shape;1272;p60"/>
          <p:cNvSpPr/>
          <p:nvPr/>
        </p:nvSpPr>
        <p:spPr>
          <a:xfrm>
            <a:off x="5436720" y="222336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p60"/>
          <p:cNvSpPr/>
          <p:nvPr/>
        </p:nvSpPr>
        <p:spPr>
          <a:xfrm>
            <a:off x="6960960" y="222336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p60"/>
          <p:cNvSpPr/>
          <p:nvPr/>
        </p:nvSpPr>
        <p:spPr>
          <a:xfrm>
            <a:off x="4979520" y="283284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8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p60"/>
          <p:cNvSpPr/>
          <p:nvPr/>
        </p:nvSpPr>
        <p:spPr>
          <a:xfrm>
            <a:off x="5893920" y="283284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57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p60"/>
          <p:cNvSpPr/>
          <p:nvPr/>
        </p:nvSpPr>
        <p:spPr>
          <a:xfrm>
            <a:off x="5589360" y="344268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7" name="Google Shape;1277;p60"/>
          <p:cNvSpPr/>
          <p:nvPr/>
        </p:nvSpPr>
        <p:spPr>
          <a:xfrm flipH="1">
            <a:off x="5686200" y="1867680"/>
            <a:ext cx="552600" cy="39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8" name="Google Shape;1278;p60"/>
          <p:cNvSpPr/>
          <p:nvPr/>
        </p:nvSpPr>
        <p:spPr>
          <a:xfrm>
            <a:off x="6451200" y="1867680"/>
            <a:ext cx="552600" cy="39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9" name="Google Shape;1279;p60"/>
          <p:cNvSpPr/>
          <p:nvPr/>
        </p:nvSpPr>
        <p:spPr>
          <a:xfrm flipH="1">
            <a:off x="5124600" y="2477520"/>
            <a:ext cx="352440" cy="355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0" name="Google Shape;1280;p60"/>
          <p:cNvSpPr/>
          <p:nvPr/>
        </p:nvSpPr>
        <p:spPr>
          <a:xfrm>
            <a:off x="5689080" y="2477520"/>
            <a:ext cx="352440" cy="355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1" name="Google Shape;1281;p60"/>
          <p:cNvSpPr/>
          <p:nvPr/>
        </p:nvSpPr>
        <p:spPr>
          <a:xfrm flipH="1">
            <a:off x="5736960" y="3087000"/>
            <a:ext cx="200160" cy="355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2" name="Google Shape;1282;p60"/>
          <p:cNvSpPr/>
          <p:nvPr/>
        </p:nvSpPr>
        <p:spPr>
          <a:xfrm>
            <a:off x="7418160" y="283284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9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60"/>
          <p:cNvSpPr/>
          <p:nvPr/>
        </p:nvSpPr>
        <p:spPr>
          <a:xfrm>
            <a:off x="7212960" y="2477520"/>
            <a:ext cx="247680" cy="39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4" name="Google Shape;1284;p60"/>
          <p:cNvSpPr/>
          <p:nvPr/>
        </p:nvSpPr>
        <p:spPr>
          <a:xfrm>
            <a:off x="2495880" y="1046880"/>
            <a:ext cx="4152240" cy="609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Estas árvores binárias são iguais?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6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Árvore binária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p61"/>
          <p:cNvSpPr/>
          <p:nvPr/>
        </p:nvSpPr>
        <p:spPr>
          <a:xfrm>
            <a:off x="2926800" y="157788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Google Shape;1291;p61"/>
          <p:cNvSpPr/>
          <p:nvPr/>
        </p:nvSpPr>
        <p:spPr>
          <a:xfrm>
            <a:off x="2165040" y="218736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p61"/>
          <p:cNvSpPr/>
          <p:nvPr/>
        </p:nvSpPr>
        <p:spPr>
          <a:xfrm>
            <a:off x="3688920" y="2187360"/>
            <a:ext cx="295200" cy="297360"/>
          </a:xfrm>
          <a:prstGeom prst="ellipse">
            <a:avLst/>
          </a:pr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p61"/>
          <p:cNvSpPr/>
          <p:nvPr/>
        </p:nvSpPr>
        <p:spPr>
          <a:xfrm>
            <a:off x="1707840" y="279684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8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p61"/>
          <p:cNvSpPr/>
          <p:nvPr/>
        </p:nvSpPr>
        <p:spPr>
          <a:xfrm>
            <a:off x="2622240" y="279684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57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Google Shape;1295;p61"/>
          <p:cNvSpPr/>
          <p:nvPr/>
        </p:nvSpPr>
        <p:spPr>
          <a:xfrm>
            <a:off x="3231720" y="279684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9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p61"/>
          <p:cNvSpPr/>
          <p:nvPr/>
        </p:nvSpPr>
        <p:spPr>
          <a:xfrm>
            <a:off x="2317320" y="340668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7" name="Google Shape;1297;p61"/>
          <p:cNvSpPr/>
          <p:nvPr/>
        </p:nvSpPr>
        <p:spPr>
          <a:xfrm flipH="1">
            <a:off x="2414520" y="1831680"/>
            <a:ext cx="552600" cy="39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8" name="Google Shape;1298;p61"/>
          <p:cNvSpPr/>
          <p:nvPr/>
        </p:nvSpPr>
        <p:spPr>
          <a:xfrm>
            <a:off x="3179160" y="1831680"/>
            <a:ext cx="552600" cy="39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9" name="Google Shape;1299;p61"/>
          <p:cNvSpPr/>
          <p:nvPr/>
        </p:nvSpPr>
        <p:spPr>
          <a:xfrm flipH="1">
            <a:off x="1852560" y="2441520"/>
            <a:ext cx="352440" cy="355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0" name="Google Shape;1300;p61"/>
          <p:cNvSpPr/>
          <p:nvPr/>
        </p:nvSpPr>
        <p:spPr>
          <a:xfrm>
            <a:off x="2417040" y="2441520"/>
            <a:ext cx="352440" cy="355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1" name="Google Shape;1301;p61"/>
          <p:cNvSpPr/>
          <p:nvPr/>
        </p:nvSpPr>
        <p:spPr>
          <a:xfrm flipH="1">
            <a:off x="3484080" y="2441520"/>
            <a:ext cx="247680" cy="39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2" name="Google Shape;1302;p61"/>
          <p:cNvSpPr/>
          <p:nvPr/>
        </p:nvSpPr>
        <p:spPr>
          <a:xfrm flipH="1">
            <a:off x="2464920" y="3051000"/>
            <a:ext cx="200160" cy="355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3" name="Google Shape;1303;p61"/>
          <p:cNvSpPr/>
          <p:nvPr/>
        </p:nvSpPr>
        <p:spPr>
          <a:xfrm>
            <a:off x="6378840" y="157788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4" name="Google Shape;1304;p61"/>
          <p:cNvSpPr/>
          <p:nvPr/>
        </p:nvSpPr>
        <p:spPr>
          <a:xfrm>
            <a:off x="5616720" y="218736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p61"/>
          <p:cNvSpPr/>
          <p:nvPr/>
        </p:nvSpPr>
        <p:spPr>
          <a:xfrm>
            <a:off x="7140960" y="2187360"/>
            <a:ext cx="295200" cy="297360"/>
          </a:xfrm>
          <a:prstGeom prst="ellipse">
            <a:avLst/>
          </a:pr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61"/>
          <p:cNvSpPr/>
          <p:nvPr/>
        </p:nvSpPr>
        <p:spPr>
          <a:xfrm>
            <a:off x="5159520" y="279684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8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p61"/>
          <p:cNvSpPr/>
          <p:nvPr/>
        </p:nvSpPr>
        <p:spPr>
          <a:xfrm>
            <a:off x="6073920" y="279684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57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8" name="Google Shape;1308;p61"/>
          <p:cNvSpPr/>
          <p:nvPr/>
        </p:nvSpPr>
        <p:spPr>
          <a:xfrm>
            <a:off x="5769360" y="340668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9" name="Google Shape;1309;p61"/>
          <p:cNvSpPr/>
          <p:nvPr/>
        </p:nvSpPr>
        <p:spPr>
          <a:xfrm flipH="1">
            <a:off x="5866200" y="1831680"/>
            <a:ext cx="552600" cy="39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0" name="Google Shape;1310;p61"/>
          <p:cNvSpPr/>
          <p:nvPr/>
        </p:nvSpPr>
        <p:spPr>
          <a:xfrm>
            <a:off x="6631200" y="1831680"/>
            <a:ext cx="552600" cy="39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1" name="Google Shape;1311;p61"/>
          <p:cNvSpPr/>
          <p:nvPr/>
        </p:nvSpPr>
        <p:spPr>
          <a:xfrm flipH="1">
            <a:off x="5304600" y="2441520"/>
            <a:ext cx="352440" cy="355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2" name="Google Shape;1312;p61"/>
          <p:cNvSpPr/>
          <p:nvPr/>
        </p:nvSpPr>
        <p:spPr>
          <a:xfrm>
            <a:off x="5869080" y="2441520"/>
            <a:ext cx="352440" cy="355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3" name="Google Shape;1313;p61"/>
          <p:cNvSpPr/>
          <p:nvPr/>
        </p:nvSpPr>
        <p:spPr>
          <a:xfrm flipH="1">
            <a:off x="5916960" y="3051000"/>
            <a:ext cx="200160" cy="355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4" name="Google Shape;1314;p61"/>
          <p:cNvSpPr/>
          <p:nvPr/>
        </p:nvSpPr>
        <p:spPr>
          <a:xfrm>
            <a:off x="7598160" y="279684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9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5" name="Google Shape;1315;p61"/>
          <p:cNvSpPr/>
          <p:nvPr/>
        </p:nvSpPr>
        <p:spPr>
          <a:xfrm>
            <a:off x="7392960" y="2441520"/>
            <a:ext cx="247680" cy="39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6" name="Google Shape;1316;p61"/>
          <p:cNvSpPr/>
          <p:nvPr/>
        </p:nvSpPr>
        <p:spPr>
          <a:xfrm>
            <a:off x="3086280" y="2644920"/>
            <a:ext cx="602280" cy="80064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61"/>
          <p:cNvSpPr/>
          <p:nvPr/>
        </p:nvSpPr>
        <p:spPr>
          <a:xfrm>
            <a:off x="3924360" y="2644920"/>
            <a:ext cx="602280" cy="80064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381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61"/>
          <p:cNvSpPr/>
          <p:nvPr/>
        </p:nvSpPr>
        <p:spPr>
          <a:xfrm>
            <a:off x="2814120" y="3424680"/>
            <a:ext cx="1033920" cy="4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Subárvore esquerda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61"/>
          <p:cNvSpPr/>
          <p:nvPr/>
        </p:nvSpPr>
        <p:spPr>
          <a:xfrm>
            <a:off x="3804480" y="3424680"/>
            <a:ext cx="1033920" cy="4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Subárvore direita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61"/>
          <p:cNvSpPr/>
          <p:nvPr/>
        </p:nvSpPr>
        <p:spPr>
          <a:xfrm>
            <a:off x="7438680" y="2644920"/>
            <a:ext cx="602280" cy="80064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381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61"/>
          <p:cNvSpPr/>
          <p:nvPr/>
        </p:nvSpPr>
        <p:spPr>
          <a:xfrm>
            <a:off x="6328440" y="3424680"/>
            <a:ext cx="1033920" cy="4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Subárvore esquerda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61"/>
          <p:cNvSpPr/>
          <p:nvPr/>
        </p:nvSpPr>
        <p:spPr>
          <a:xfrm>
            <a:off x="7318800" y="3424680"/>
            <a:ext cx="1033920" cy="4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Subárvore direita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3" name="Google Shape;1323;p61"/>
          <p:cNvSpPr/>
          <p:nvPr/>
        </p:nvSpPr>
        <p:spPr>
          <a:xfrm>
            <a:off x="6600240" y="2644920"/>
            <a:ext cx="602280" cy="80064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61"/>
          <p:cNvSpPr/>
          <p:nvPr/>
        </p:nvSpPr>
        <p:spPr>
          <a:xfrm>
            <a:off x="2495880" y="1046880"/>
            <a:ext cx="4152240" cy="609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Estas árvores binárias são iguais?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6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Árvore binária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62"/>
          <p:cNvSpPr/>
          <p:nvPr/>
        </p:nvSpPr>
        <p:spPr>
          <a:xfrm>
            <a:off x="2926800" y="157788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62"/>
          <p:cNvSpPr/>
          <p:nvPr/>
        </p:nvSpPr>
        <p:spPr>
          <a:xfrm>
            <a:off x="2165040" y="218736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62"/>
          <p:cNvSpPr/>
          <p:nvPr/>
        </p:nvSpPr>
        <p:spPr>
          <a:xfrm>
            <a:off x="3688920" y="2187360"/>
            <a:ext cx="295200" cy="297360"/>
          </a:xfrm>
          <a:prstGeom prst="ellipse">
            <a:avLst/>
          </a:pr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62"/>
          <p:cNvSpPr/>
          <p:nvPr/>
        </p:nvSpPr>
        <p:spPr>
          <a:xfrm>
            <a:off x="1707840" y="279684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8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p62"/>
          <p:cNvSpPr/>
          <p:nvPr/>
        </p:nvSpPr>
        <p:spPr>
          <a:xfrm>
            <a:off x="2622240" y="279684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57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p62"/>
          <p:cNvSpPr/>
          <p:nvPr/>
        </p:nvSpPr>
        <p:spPr>
          <a:xfrm>
            <a:off x="3231720" y="279684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9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p62"/>
          <p:cNvSpPr/>
          <p:nvPr/>
        </p:nvSpPr>
        <p:spPr>
          <a:xfrm>
            <a:off x="2317320" y="340668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p62"/>
          <p:cNvSpPr/>
          <p:nvPr/>
        </p:nvSpPr>
        <p:spPr>
          <a:xfrm flipH="1">
            <a:off x="2414520" y="1831680"/>
            <a:ext cx="552600" cy="39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8" name="Google Shape;1338;p62"/>
          <p:cNvSpPr/>
          <p:nvPr/>
        </p:nvSpPr>
        <p:spPr>
          <a:xfrm>
            <a:off x="3179160" y="1831680"/>
            <a:ext cx="552600" cy="39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9" name="Google Shape;1339;p62"/>
          <p:cNvSpPr/>
          <p:nvPr/>
        </p:nvSpPr>
        <p:spPr>
          <a:xfrm flipH="1">
            <a:off x="1852560" y="2441520"/>
            <a:ext cx="352440" cy="355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0" name="Google Shape;1340;p62"/>
          <p:cNvSpPr/>
          <p:nvPr/>
        </p:nvSpPr>
        <p:spPr>
          <a:xfrm>
            <a:off x="2417040" y="2441520"/>
            <a:ext cx="352440" cy="355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1" name="Google Shape;1341;p62"/>
          <p:cNvSpPr/>
          <p:nvPr/>
        </p:nvSpPr>
        <p:spPr>
          <a:xfrm flipH="1">
            <a:off x="3484080" y="2441520"/>
            <a:ext cx="247680" cy="39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2" name="Google Shape;1342;p62"/>
          <p:cNvSpPr/>
          <p:nvPr/>
        </p:nvSpPr>
        <p:spPr>
          <a:xfrm flipH="1">
            <a:off x="2464920" y="3051000"/>
            <a:ext cx="200160" cy="355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3" name="Google Shape;1343;p62"/>
          <p:cNvSpPr/>
          <p:nvPr/>
        </p:nvSpPr>
        <p:spPr>
          <a:xfrm>
            <a:off x="6378840" y="157788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Google Shape;1344;p62"/>
          <p:cNvSpPr/>
          <p:nvPr/>
        </p:nvSpPr>
        <p:spPr>
          <a:xfrm>
            <a:off x="5616720" y="218736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5" name="Google Shape;1345;p62"/>
          <p:cNvSpPr/>
          <p:nvPr/>
        </p:nvSpPr>
        <p:spPr>
          <a:xfrm>
            <a:off x="7140960" y="2187360"/>
            <a:ext cx="295200" cy="297360"/>
          </a:xfrm>
          <a:prstGeom prst="ellipse">
            <a:avLst/>
          </a:pr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6" name="Google Shape;1346;p62"/>
          <p:cNvSpPr/>
          <p:nvPr/>
        </p:nvSpPr>
        <p:spPr>
          <a:xfrm>
            <a:off x="5159520" y="279684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8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Google Shape;1347;p62"/>
          <p:cNvSpPr/>
          <p:nvPr/>
        </p:nvSpPr>
        <p:spPr>
          <a:xfrm>
            <a:off x="6073920" y="279684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57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Google Shape;1348;p62"/>
          <p:cNvSpPr/>
          <p:nvPr/>
        </p:nvSpPr>
        <p:spPr>
          <a:xfrm>
            <a:off x="5769360" y="340668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Google Shape;1349;p62"/>
          <p:cNvSpPr/>
          <p:nvPr/>
        </p:nvSpPr>
        <p:spPr>
          <a:xfrm flipH="1">
            <a:off x="5866200" y="1831680"/>
            <a:ext cx="552600" cy="39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0" name="Google Shape;1350;p62"/>
          <p:cNvSpPr/>
          <p:nvPr/>
        </p:nvSpPr>
        <p:spPr>
          <a:xfrm>
            <a:off x="6631200" y="1831680"/>
            <a:ext cx="552600" cy="39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1" name="Google Shape;1351;p62"/>
          <p:cNvSpPr/>
          <p:nvPr/>
        </p:nvSpPr>
        <p:spPr>
          <a:xfrm flipH="1">
            <a:off x="5304600" y="2441520"/>
            <a:ext cx="352440" cy="355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2" name="Google Shape;1352;p62"/>
          <p:cNvSpPr/>
          <p:nvPr/>
        </p:nvSpPr>
        <p:spPr>
          <a:xfrm>
            <a:off x="5869080" y="2441520"/>
            <a:ext cx="352440" cy="355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3" name="Google Shape;1353;p62"/>
          <p:cNvSpPr/>
          <p:nvPr/>
        </p:nvSpPr>
        <p:spPr>
          <a:xfrm flipH="1">
            <a:off x="5916960" y="3051000"/>
            <a:ext cx="200160" cy="355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4" name="Google Shape;1354;p62"/>
          <p:cNvSpPr/>
          <p:nvPr/>
        </p:nvSpPr>
        <p:spPr>
          <a:xfrm>
            <a:off x="7598160" y="279684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9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Google Shape;1355;p62"/>
          <p:cNvSpPr/>
          <p:nvPr/>
        </p:nvSpPr>
        <p:spPr>
          <a:xfrm>
            <a:off x="7392960" y="2441520"/>
            <a:ext cx="247680" cy="39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6" name="Google Shape;1356;p62"/>
          <p:cNvSpPr/>
          <p:nvPr/>
        </p:nvSpPr>
        <p:spPr>
          <a:xfrm>
            <a:off x="3086280" y="2644920"/>
            <a:ext cx="602280" cy="80064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62"/>
          <p:cNvSpPr/>
          <p:nvPr/>
        </p:nvSpPr>
        <p:spPr>
          <a:xfrm>
            <a:off x="3924360" y="2644920"/>
            <a:ext cx="602280" cy="80064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381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62"/>
          <p:cNvSpPr/>
          <p:nvPr/>
        </p:nvSpPr>
        <p:spPr>
          <a:xfrm>
            <a:off x="2814120" y="3424680"/>
            <a:ext cx="1033920" cy="4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Subárvore esquerda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9" name="Google Shape;1359;p62"/>
          <p:cNvSpPr/>
          <p:nvPr/>
        </p:nvSpPr>
        <p:spPr>
          <a:xfrm>
            <a:off x="3804480" y="3424680"/>
            <a:ext cx="1033920" cy="4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Subárvore direita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0" name="Google Shape;1360;p62"/>
          <p:cNvSpPr/>
          <p:nvPr/>
        </p:nvSpPr>
        <p:spPr>
          <a:xfrm>
            <a:off x="7438680" y="2644920"/>
            <a:ext cx="602280" cy="80064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381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62"/>
          <p:cNvSpPr/>
          <p:nvPr/>
        </p:nvSpPr>
        <p:spPr>
          <a:xfrm>
            <a:off x="6328440" y="3424680"/>
            <a:ext cx="1033920" cy="4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Subárvore esquerda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2" name="Google Shape;1362;p62"/>
          <p:cNvSpPr/>
          <p:nvPr/>
        </p:nvSpPr>
        <p:spPr>
          <a:xfrm>
            <a:off x="7318800" y="3424680"/>
            <a:ext cx="1033920" cy="4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Subárvore direita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3" name="Google Shape;1363;p62"/>
          <p:cNvSpPr/>
          <p:nvPr/>
        </p:nvSpPr>
        <p:spPr>
          <a:xfrm>
            <a:off x="6600240" y="2644920"/>
            <a:ext cx="602280" cy="80064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62"/>
          <p:cNvSpPr/>
          <p:nvPr/>
        </p:nvSpPr>
        <p:spPr>
          <a:xfrm>
            <a:off x="2495880" y="1046880"/>
            <a:ext cx="4776120" cy="609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Estas árvores binárias são iguais?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NÃO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6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Árvore binária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0" name="Google Shape;1370;p63"/>
          <p:cNvSpPr txBox="1"/>
          <p:nvPr/>
        </p:nvSpPr>
        <p:spPr>
          <a:xfrm>
            <a:off x="311760" y="1152360"/>
            <a:ext cx="865188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(Definição recursiva.) Uma </a:t>
            </a: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árvore binária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ou não contém nenhum nó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ou é composta de um nó conectado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■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 uma árvore binária chamada de </a:t>
            </a: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subárvore esquerda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do nó 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■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 uma árvore binária chamada de </a:t>
            </a: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subárvore direita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do nó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Em uma árvore binária, um filho de um nó é chamado de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filho esquerdo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se ele é a raiz da subárvore esquerda do nó 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filho direito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se ele é a raiz da subárvore direita do nó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6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Árvore binária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Google Shape;1376;p64"/>
          <p:cNvSpPr/>
          <p:nvPr/>
        </p:nvSpPr>
        <p:spPr>
          <a:xfrm>
            <a:off x="4653000" y="157788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p64"/>
          <p:cNvSpPr/>
          <p:nvPr/>
        </p:nvSpPr>
        <p:spPr>
          <a:xfrm>
            <a:off x="3890880" y="218736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Google Shape;1378;p64"/>
          <p:cNvSpPr/>
          <p:nvPr/>
        </p:nvSpPr>
        <p:spPr>
          <a:xfrm>
            <a:off x="5414760" y="218736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Google Shape;1379;p64"/>
          <p:cNvSpPr/>
          <p:nvPr/>
        </p:nvSpPr>
        <p:spPr>
          <a:xfrm>
            <a:off x="3433680" y="279684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8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Google Shape;1380;p64"/>
          <p:cNvSpPr/>
          <p:nvPr/>
        </p:nvSpPr>
        <p:spPr>
          <a:xfrm>
            <a:off x="4348080" y="279684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57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Google Shape;1381;p64"/>
          <p:cNvSpPr/>
          <p:nvPr/>
        </p:nvSpPr>
        <p:spPr>
          <a:xfrm>
            <a:off x="4957560" y="279684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9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2" name="Google Shape;1382;p64"/>
          <p:cNvSpPr/>
          <p:nvPr/>
        </p:nvSpPr>
        <p:spPr>
          <a:xfrm>
            <a:off x="4043160" y="340668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3" name="Google Shape;1383;p64"/>
          <p:cNvSpPr/>
          <p:nvPr/>
        </p:nvSpPr>
        <p:spPr>
          <a:xfrm flipH="1">
            <a:off x="4140360" y="1831680"/>
            <a:ext cx="552600" cy="39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4" name="Google Shape;1384;p64"/>
          <p:cNvSpPr/>
          <p:nvPr/>
        </p:nvSpPr>
        <p:spPr>
          <a:xfrm>
            <a:off x="4905000" y="1831680"/>
            <a:ext cx="552600" cy="39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5" name="Google Shape;1385;p64"/>
          <p:cNvSpPr/>
          <p:nvPr/>
        </p:nvSpPr>
        <p:spPr>
          <a:xfrm flipH="1">
            <a:off x="3578400" y="2441520"/>
            <a:ext cx="352440" cy="355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6" name="Google Shape;1386;p64"/>
          <p:cNvSpPr/>
          <p:nvPr/>
        </p:nvSpPr>
        <p:spPr>
          <a:xfrm>
            <a:off x="4143240" y="2441520"/>
            <a:ext cx="352440" cy="355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7" name="Google Shape;1387;p64"/>
          <p:cNvSpPr/>
          <p:nvPr/>
        </p:nvSpPr>
        <p:spPr>
          <a:xfrm flipH="1">
            <a:off x="5209920" y="2441520"/>
            <a:ext cx="247680" cy="39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8" name="Google Shape;1388;p64"/>
          <p:cNvSpPr/>
          <p:nvPr/>
        </p:nvSpPr>
        <p:spPr>
          <a:xfrm flipH="1">
            <a:off x="4190760" y="3051000"/>
            <a:ext cx="200160" cy="355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6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Árvore binária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p65"/>
          <p:cNvSpPr/>
          <p:nvPr/>
        </p:nvSpPr>
        <p:spPr>
          <a:xfrm>
            <a:off x="4653000" y="157788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p65"/>
          <p:cNvSpPr/>
          <p:nvPr/>
        </p:nvSpPr>
        <p:spPr>
          <a:xfrm>
            <a:off x="3890880" y="2187360"/>
            <a:ext cx="295200" cy="297360"/>
          </a:xfrm>
          <a:prstGeom prst="ellipse">
            <a:avLst/>
          </a:pr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p65"/>
          <p:cNvSpPr/>
          <p:nvPr/>
        </p:nvSpPr>
        <p:spPr>
          <a:xfrm>
            <a:off x="5414760" y="218736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7" name="Google Shape;1397;p65"/>
          <p:cNvSpPr/>
          <p:nvPr/>
        </p:nvSpPr>
        <p:spPr>
          <a:xfrm>
            <a:off x="3433680" y="279684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8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65"/>
          <p:cNvSpPr/>
          <p:nvPr/>
        </p:nvSpPr>
        <p:spPr>
          <a:xfrm>
            <a:off x="4348080" y="279684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57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9" name="Google Shape;1399;p65"/>
          <p:cNvSpPr/>
          <p:nvPr/>
        </p:nvSpPr>
        <p:spPr>
          <a:xfrm>
            <a:off x="4957560" y="279684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9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p65"/>
          <p:cNvSpPr/>
          <p:nvPr/>
        </p:nvSpPr>
        <p:spPr>
          <a:xfrm>
            <a:off x="4043160" y="340668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1" name="Google Shape;1401;p65"/>
          <p:cNvSpPr/>
          <p:nvPr/>
        </p:nvSpPr>
        <p:spPr>
          <a:xfrm flipH="1">
            <a:off x="4140360" y="1831680"/>
            <a:ext cx="552600" cy="39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2" name="Google Shape;1402;p65"/>
          <p:cNvSpPr/>
          <p:nvPr/>
        </p:nvSpPr>
        <p:spPr>
          <a:xfrm>
            <a:off x="4905000" y="1831680"/>
            <a:ext cx="552600" cy="39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3" name="Google Shape;1403;p65"/>
          <p:cNvSpPr/>
          <p:nvPr/>
        </p:nvSpPr>
        <p:spPr>
          <a:xfrm flipH="1">
            <a:off x="3578400" y="2441520"/>
            <a:ext cx="352440" cy="355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4" name="Google Shape;1404;p65"/>
          <p:cNvSpPr/>
          <p:nvPr/>
        </p:nvSpPr>
        <p:spPr>
          <a:xfrm>
            <a:off x="4143240" y="2441520"/>
            <a:ext cx="352440" cy="355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5" name="Google Shape;1405;p65"/>
          <p:cNvSpPr/>
          <p:nvPr/>
        </p:nvSpPr>
        <p:spPr>
          <a:xfrm flipH="1">
            <a:off x="5209920" y="2441520"/>
            <a:ext cx="247680" cy="39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6" name="Google Shape;1406;p65"/>
          <p:cNvSpPr/>
          <p:nvPr/>
        </p:nvSpPr>
        <p:spPr>
          <a:xfrm flipH="1">
            <a:off x="4190760" y="3051000"/>
            <a:ext cx="200160" cy="355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Abstraindo a estrutura de uma árvore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0"/>
          <p:cNvSpPr/>
          <p:nvPr/>
        </p:nvSpPr>
        <p:spPr>
          <a:xfrm>
            <a:off x="4753080" y="46314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0"/>
          <p:cNvSpPr/>
          <p:nvPr/>
        </p:nvSpPr>
        <p:spPr>
          <a:xfrm>
            <a:off x="1781280" y="39456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0"/>
          <p:cNvSpPr/>
          <p:nvPr/>
        </p:nvSpPr>
        <p:spPr>
          <a:xfrm>
            <a:off x="4754160" y="39456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0"/>
          <p:cNvSpPr/>
          <p:nvPr/>
        </p:nvSpPr>
        <p:spPr>
          <a:xfrm>
            <a:off x="7562880" y="39456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0"/>
          <p:cNvSpPr/>
          <p:nvPr/>
        </p:nvSpPr>
        <p:spPr>
          <a:xfrm rot="10800000">
            <a:off x="1999440" y="4163760"/>
            <a:ext cx="2791080" cy="5050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30"/>
          <p:cNvSpPr/>
          <p:nvPr/>
        </p:nvSpPr>
        <p:spPr>
          <a:xfrm flipH="1" rot="10800000">
            <a:off x="4873343" y="4201043"/>
            <a:ext cx="702" cy="43054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30"/>
          <p:cNvSpPr/>
          <p:nvPr/>
        </p:nvSpPr>
        <p:spPr>
          <a:xfrm flipH="1" rot="10800000">
            <a:off x="5008675" y="4187965"/>
            <a:ext cx="2658042" cy="58973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30"/>
          <p:cNvSpPr/>
          <p:nvPr/>
        </p:nvSpPr>
        <p:spPr>
          <a:xfrm>
            <a:off x="1325880" y="332496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0"/>
          <p:cNvSpPr/>
          <p:nvPr/>
        </p:nvSpPr>
        <p:spPr>
          <a:xfrm rot="10800000">
            <a:off x="1544400" y="3543120"/>
            <a:ext cx="274320" cy="439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30"/>
          <p:cNvSpPr/>
          <p:nvPr/>
        </p:nvSpPr>
        <p:spPr>
          <a:xfrm>
            <a:off x="2163240" y="332496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0"/>
          <p:cNvSpPr/>
          <p:nvPr/>
        </p:nvSpPr>
        <p:spPr>
          <a:xfrm flipH="1" rot="10800000">
            <a:off x="1998700" y="3543097"/>
            <a:ext cx="201258" cy="4399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30"/>
          <p:cNvSpPr/>
          <p:nvPr/>
        </p:nvSpPr>
        <p:spPr>
          <a:xfrm>
            <a:off x="3150360" y="332496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0"/>
          <p:cNvSpPr/>
          <p:nvPr/>
        </p:nvSpPr>
        <p:spPr>
          <a:xfrm>
            <a:off x="4217400" y="332496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0"/>
          <p:cNvSpPr/>
          <p:nvPr/>
        </p:nvSpPr>
        <p:spPr>
          <a:xfrm>
            <a:off x="5284080" y="332496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0"/>
          <p:cNvSpPr/>
          <p:nvPr/>
        </p:nvSpPr>
        <p:spPr>
          <a:xfrm>
            <a:off x="6427080" y="332496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0"/>
          <p:cNvSpPr/>
          <p:nvPr/>
        </p:nvSpPr>
        <p:spPr>
          <a:xfrm>
            <a:off x="7560720" y="332496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0"/>
          <p:cNvSpPr/>
          <p:nvPr/>
        </p:nvSpPr>
        <p:spPr>
          <a:xfrm>
            <a:off x="3150360" y="263916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0"/>
          <p:cNvSpPr/>
          <p:nvPr/>
        </p:nvSpPr>
        <p:spPr>
          <a:xfrm>
            <a:off x="1324080" y="265032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0"/>
          <p:cNvSpPr/>
          <p:nvPr/>
        </p:nvSpPr>
        <p:spPr>
          <a:xfrm>
            <a:off x="868680" y="20296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0"/>
          <p:cNvSpPr/>
          <p:nvPr/>
        </p:nvSpPr>
        <p:spPr>
          <a:xfrm rot="10800000">
            <a:off x="1087200" y="2247480"/>
            <a:ext cx="274320" cy="439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30"/>
          <p:cNvSpPr/>
          <p:nvPr/>
        </p:nvSpPr>
        <p:spPr>
          <a:xfrm>
            <a:off x="1706040" y="20296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0"/>
          <p:cNvSpPr/>
          <p:nvPr/>
        </p:nvSpPr>
        <p:spPr>
          <a:xfrm flipH="1" rot="10800000">
            <a:off x="1540975" y="2247457"/>
            <a:ext cx="201258" cy="4399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30"/>
          <p:cNvSpPr/>
          <p:nvPr/>
        </p:nvSpPr>
        <p:spPr>
          <a:xfrm>
            <a:off x="2160000" y="263916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/>
          <p:nvPr/>
        </p:nvSpPr>
        <p:spPr>
          <a:xfrm>
            <a:off x="4219560" y="14014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0"/>
          <p:cNvSpPr/>
          <p:nvPr/>
        </p:nvSpPr>
        <p:spPr>
          <a:xfrm>
            <a:off x="5893560" y="263916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0"/>
          <p:cNvSpPr/>
          <p:nvPr/>
        </p:nvSpPr>
        <p:spPr>
          <a:xfrm>
            <a:off x="6427080" y="263916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/>
          <p:nvPr/>
        </p:nvSpPr>
        <p:spPr>
          <a:xfrm>
            <a:off x="6960600" y="263916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0"/>
          <p:cNvSpPr/>
          <p:nvPr/>
        </p:nvSpPr>
        <p:spPr>
          <a:xfrm>
            <a:off x="4224150" y="2618823"/>
            <a:ext cx="254400" cy="2544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0"/>
          <p:cNvSpPr/>
          <p:nvPr/>
        </p:nvSpPr>
        <p:spPr>
          <a:xfrm>
            <a:off x="4219560" y="20404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0"/>
          <p:cNvSpPr/>
          <p:nvPr/>
        </p:nvSpPr>
        <p:spPr>
          <a:xfrm>
            <a:off x="3837600" y="14014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0"/>
          <p:cNvSpPr/>
          <p:nvPr/>
        </p:nvSpPr>
        <p:spPr>
          <a:xfrm rot="10800000">
            <a:off x="3965400" y="1657080"/>
            <a:ext cx="291600" cy="420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30"/>
          <p:cNvSpPr/>
          <p:nvPr/>
        </p:nvSpPr>
        <p:spPr>
          <a:xfrm>
            <a:off x="4600080" y="14014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0"/>
          <p:cNvSpPr/>
          <p:nvPr/>
        </p:nvSpPr>
        <p:spPr>
          <a:xfrm flipH="1" rot="10800000">
            <a:off x="4391298" y="1617838"/>
            <a:ext cx="290142" cy="42082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30"/>
          <p:cNvSpPr/>
          <p:nvPr/>
        </p:nvSpPr>
        <p:spPr>
          <a:xfrm>
            <a:off x="7570080" y="263916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0"/>
          <p:cNvSpPr/>
          <p:nvPr/>
        </p:nvSpPr>
        <p:spPr>
          <a:xfrm>
            <a:off x="7570080" y="195336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0"/>
          <p:cNvSpPr/>
          <p:nvPr/>
        </p:nvSpPr>
        <p:spPr>
          <a:xfrm rot="10800000">
            <a:off x="3368520" y="3543120"/>
            <a:ext cx="1374480" cy="544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30"/>
          <p:cNvSpPr/>
          <p:nvPr/>
        </p:nvSpPr>
        <p:spPr>
          <a:xfrm rot="10800000">
            <a:off x="4345200" y="3580560"/>
            <a:ext cx="446400" cy="402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30"/>
          <p:cNvSpPr/>
          <p:nvPr/>
        </p:nvSpPr>
        <p:spPr>
          <a:xfrm flipH="1" rot="10800000">
            <a:off x="4943630" y="3561858"/>
            <a:ext cx="439560" cy="40246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30"/>
          <p:cNvSpPr/>
          <p:nvPr/>
        </p:nvSpPr>
        <p:spPr>
          <a:xfrm flipH="1" rot="10800000">
            <a:off x="4979275" y="3580585"/>
            <a:ext cx="1557792" cy="11075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30"/>
          <p:cNvSpPr/>
          <p:nvPr/>
        </p:nvSpPr>
        <p:spPr>
          <a:xfrm rot="10800000">
            <a:off x="7688160" y="3580560"/>
            <a:ext cx="2160" cy="365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30"/>
          <p:cNvSpPr/>
          <p:nvPr/>
        </p:nvSpPr>
        <p:spPr>
          <a:xfrm flipH="1" rot="10800000">
            <a:off x="7692673" y="2894403"/>
            <a:ext cx="9342" cy="43054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30"/>
          <p:cNvSpPr/>
          <p:nvPr/>
        </p:nvSpPr>
        <p:spPr>
          <a:xfrm rot="10800000">
            <a:off x="7697160" y="2208600"/>
            <a:ext cx="360" cy="430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30"/>
          <p:cNvSpPr/>
          <p:nvPr/>
        </p:nvSpPr>
        <p:spPr>
          <a:xfrm flipH="1" rot="10800000">
            <a:off x="6640975" y="2868596"/>
            <a:ext cx="436212" cy="48216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30"/>
          <p:cNvSpPr/>
          <p:nvPr/>
        </p:nvSpPr>
        <p:spPr>
          <a:xfrm rot="10800000">
            <a:off x="6554160" y="2894400"/>
            <a:ext cx="360" cy="430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30"/>
          <p:cNvSpPr/>
          <p:nvPr/>
        </p:nvSpPr>
        <p:spPr>
          <a:xfrm rot="10800000">
            <a:off x="6021720" y="2894760"/>
            <a:ext cx="442800" cy="467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30"/>
          <p:cNvSpPr/>
          <p:nvPr/>
        </p:nvSpPr>
        <p:spPr>
          <a:xfrm rot="10800000">
            <a:off x="4343527" y="2284815"/>
            <a:ext cx="23598" cy="36531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30"/>
          <p:cNvSpPr/>
          <p:nvPr/>
        </p:nvSpPr>
        <p:spPr>
          <a:xfrm flipH="1" rot="10800000">
            <a:off x="4337258" y="2896469"/>
            <a:ext cx="9774" cy="4553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30"/>
          <p:cNvSpPr/>
          <p:nvPr/>
        </p:nvSpPr>
        <p:spPr>
          <a:xfrm rot="10800000">
            <a:off x="4346640" y="1656720"/>
            <a:ext cx="360" cy="383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30"/>
          <p:cNvSpPr/>
          <p:nvPr/>
        </p:nvSpPr>
        <p:spPr>
          <a:xfrm rot="10800000">
            <a:off x="3277440" y="2894400"/>
            <a:ext cx="360" cy="430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30"/>
          <p:cNvSpPr/>
          <p:nvPr/>
        </p:nvSpPr>
        <p:spPr>
          <a:xfrm>
            <a:off x="3456720" y="14014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0"/>
          <p:cNvSpPr/>
          <p:nvPr/>
        </p:nvSpPr>
        <p:spPr>
          <a:xfrm>
            <a:off x="4980600" y="14014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0"/>
          <p:cNvSpPr/>
          <p:nvPr/>
        </p:nvSpPr>
        <p:spPr>
          <a:xfrm rot="10800000">
            <a:off x="3584520" y="1656720"/>
            <a:ext cx="648720" cy="509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30"/>
          <p:cNvSpPr/>
          <p:nvPr/>
        </p:nvSpPr>
        <p:spPr>
          <a:xfrm flipH="1" rot="10800000">
            <a:off x="4448693" y="1655977"/>
            <a:ext cx="633258" cy="51121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30"/>
          <p:cNvSpPr/>
          <p:nvPr/>
        </p:nvSpPr>
        <p:spPr>
          <a:xfrm rot="10800000">
            <a:off x="2287800" y="2894400"/>
            <a:ext cx="2880" cy="430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30"/>
          <p:cNvSpPr/>
          <p:nvPr/>
        </p:nvSpPr>
        <p:spPr>
          <a:xfrm rot="10800000">
            <a:off x="1451880" y="2905200"/>
            <a:ext cx="1800" cy="419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66"/>
          <p:cNvSpPr/>
          <p:nvPr/>
        </p:nvSpPr>
        <p:spPr>
          <a:xfrm>
            <a:off x="3987360" y="2767320"/>
            <a:ext cx="1019160" cy="1064880"/>
          </a:xfrm>
          <a:custGeom>
            <a:rect b="b" l="l" r="r" t="t"/>
            <a:pathLst>
              <a:path extrusionOk="0" h="42605" w="40784">
                <a:moveTo>
                  <a:pt x="10560" y="0"/>
                </a:moveTo>
                <a:lnTo>
                  <a:pt x="0" y="32045"/>
                </a:lnTo>
                <a:lnTo>
                  <a:pt x="5462" y="42605"/>
                </a:lnTo>
                <a:lnTo>
                  <a:pt x="36778" y="42605"/>
                </a:lnTo>
                <a:lnTo>
                  <a:pt x="40784" y="30588"/>
                </a:lnTo>
                <a:lnTo>
                  <a:pt x="28403" y="0"/>
                </a:lnTo>
                <a:close/>
              </a:path>
            </a:pathLst>
          </a:custGeom>
          <a:noFill/>
          <a:ln cap="flat" cmpd="sng" w="381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2" name="Google Shape;1412;p66"/>
          <p:cNvSpPr/>
          <p:nvPr/>
        </p:nvSpPr>
        <p:spPr>
          <a:xfrm>
            <a:off x="3225240" y="2767320"/>
            <a:ext cx="708480" cy="1064880"/>
          </a:xfrm>
          <a:custGeom>
            <a:rect b="b" l="l" r="r" t="t"/>
            <a:pathLst>
              <a:path extrusionOk="0" h="42605" w="40784">
                <a:moveTo>
                  <a:pt x="10560" y="0"/>
                </a:moveTo>
                <a:lnTo>
                  <a:pt x="0" y="32045"/>
                </a:lnTo>
                <a:lnTo>
                  <a:pt x="5462" y="42605"/>
                </a:lnTo>
                <a:lnTo>
                  <a:pt x="36778" y="42605"/>
                </a:lnTo>
                <a:lnTo>
                  <a:pt x="40784" y="30588"/>
                </a:lnTo>
                <a:lnTo>
                  <a:pt x="28403" y="0"/>
                </a:lnTo>
                <a:close/>
              </a:path>
            </a:pathLst>
          </a:cu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3" name="Google Shape;1413;p6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Árvore binária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Google Shape;1414;p66"/>
          <p:cNvSpPr/>
          <p:nvPr/>
        </p:nvSpPr>
        <p:spPr>
          <a:xfrm>
            <a:off x="4653000" y="157788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p66"/>
          <p:cNvSpPr/>
          <p:nvPr/>
        </p:nvSpPr>
        <p:spPr>
          <a:xfrm>
            <a:off x="3890880" y="2187360"/>
            <a:ext cx="295200" cy="297360"/>
          </a:xfrm>
          <a:prstGeom prst="ellipse">
            <a:avLst/>
          </a:pr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6" name="Google Shape;1416;p66"/>
          <p:cNvSpPr/>
          <p:nvPr/>
        </p:nvSpPr>
        <p:spPr>
          <a:xfrm>
            <a:off x="5414760" y="218736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66"/>
          <p:cNvSpPr/>
          <p:nvPr/>
        </p:nvSpPr>
        <p:spPr>
          <a:xfrm>
            <a:off x="3433680" y="2796840"/>
            <a:ext cx="295200" cy="29736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8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p66"/>
          <p:cNvSpPr/>
          <p:nvPr/>
        </p:nvSpPr>
        <p:spPr>
          <a:xfrm>
            <a:off x="4348080" y="2796840"/>
            <a:ext cx="295200" cy="297360"/>
          </a:xfrm>
          <a:prstGeom prst="ellipse">
            <a:avLst/>
          </a:prstGeom>
          <a:noFill/>
          <a:ln cap="flat" cmpd="sng" w="381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57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66"/>
          <p:cNvSpPr/>
          <p:nvPr/>
        </p:nvSpPr>
        <p:spPr>
          <a:xfrm>
            <a:off x="4957560" y="279684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9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p66"/>
          <p:cNvSpPr/>
          <p:nvPr/>
        </p:nvSpPr>
        <p:spPr>
          <a:xfrm>
            <a:off x="4043160" y="3406680"/>
            <a:ext cx="295200" cy="29736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p66"/>
          <p:cNvSpPr/>
          <p:nvPr/>
        </p:nvSpPr>
        <p:spPr>
          <a:xfrm flipH="1">
            <a:off x="4140360" y="1831680"/>
            <a:ext cx="552600" cy="39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2" name="Google Shape;1422;p66"/>
          <p:cNvSpPr/>
          <p:nvPr/>
        </p:nvSpPr>
        <p:spPr>
          <a:xfrm>
            <a:off x="4905000" y="1831680"/>
            <a:ext cx="552600" cy="39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3" name="Google Shape;1423;p66"/>
          <p:cNvSpPr/>
          <p:nvPr/>
        </p:nvSpPr>
        <p:spPr>
          <a:xfrm flipH="1">
            <a:off x="3578400" y="2441520"/>
            <a:ext cx="352440" cy="355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4" name="Google Shape;1424;p66"/>
          <p:cNvSpPr/>
          <p:nvPr/>
        </p:nvSpPr>
        <p:spPr>
          <a:xfrm>
            <a:off x="4143240" y="2441520"/>
            <a:ext cx="352440" cy="355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5" name="Google Shape;1425;p66"/>
          <p:cNvSpPr/>
          <p:nvPr/>
        </p:nvSpPr>
        <p:spPr>
          <a:xfrm flipH="1">
            <a:off x="5209920" y="2441520"/>
            <a:ext cx="247680" cy="39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6" name="Google Shape;1426;p66"/>
          <p:cNvSpPr/>
          <p:nvPr/>
        </p:nvSpPr>
        <p:spPr>
          <a:xfrm flipH="1">
            <a:off x="4190760" y="3051000"/>
            <a:ext cx="200160" cy="355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7" name="Google Shape;1427;p66"/>
          <p:cNvSpPr/>
          <p:nvPr/>
        </p:nvSpPr>
        <p:spPr>
          <a:xfrm>
            <a:off x="3042720" y="3805920"/>
            <a:ext cx="1033920" cy="4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Subárvore esquerda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8" name="Google Shape;1428;p66"/>
          <p:cNvSpPr/>
          <p:nvPr/>
        </p:nvSpPr>
        <p:spPr>
          <a:xfrm>
            <a:off x="4033080" y="3805920"/>
            <a:ext cx="1033920" cy="4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Subárvore direita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9" name="Google Shape;1429;p66"/>
          <p:cNvSpPr/>
          <p:nvPr/>
        </p:nvSpPr>
        <p:spPr>
          <a:xfrm>
            <a:off x="2814120" y="2205720"/>
            <a:ext cx="1033920" cy="4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Filho esquerdo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0" name="Google Shape;1430;p66"/>
          <p:cNvSpPr/>
          <p:nvPr/>
        </p:nvSpPr>
        <p:spPr>
          <a:xfrm>
            <a:off x="4414320" y="2205720"/>
            <a:ext cx="1033920" cy="4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Filho direito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6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6" name="Google Shape;1436;p67"/>
          <p:cNvSpPr txBox="1"/>
          <p:nvPr/>
        </p:nvSpPr>
        <p:spPr>
          <a:xfrm>
            <a:off x="311760" y="1152360"/>
            <a:ext cx="865188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Esta apresentação é baseada nas seguintes referências: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○"/>
            </a:pPr>
            <a:r>
              <a:rPr b="0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Capítulo 5 do livro Sedgewick, R., Algorithms in C, Addison-Wesley, 1998.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○"/>
            </a:pPr>
            <a:r>
              <a:rPr b="0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Apêndice B.5 do livro Cormen, T., Leiserson, C., Rivest, R., Stein, C., Introduction To Algorithms, MIT Press, 2001.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Leitura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○"/>
            </a:pPr>
            <a:r>
              <a:rPr b="0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Capítulo 9 - Livro e-Book C -1 (Moodle)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Abstraindo a estrutura de uma árvore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1"/>
          <p:cNvSpPr/>
          <p:nvPr/>
        </p:nvSpPr>
        <p:spPr>
          <a:xfrm>
            <a:off x="4753080" y="463140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1"/>
          <p:cNvSpPr/>
          <p:nvPr/>
        </p:nvSpPr>
        <p:spPr>
          <a:xfrm>
            <a:off x="1781280" y="394560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/>
          <p:nvPr/>
        </p:nvSpPr>
        <p:spPr>
          <a:xfrm>
            <a:off x="4754160" y="394560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1"/>
          <p:cNvSpPr/>
          <p:nvPr/>
        </p:nvSpPr>
        <p:spPr>
          <a:xfrm>
            <a:off x="7562880" y="394560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1"/>
          <p:cNvSpPr/>
          <p:nvPr/>
        </p:nvSpPr>
        <p:spPr>
          <a:xfrm rot="10800000">
            <a:off x="1999440" y="4163760"/>
            <a:ext cx="2791080" cy="5050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31"/>
          <p:cNvSpPr/>
          <p:nvPr/>
        </p:nvSpPr>
        <p:spPr>
          <a:xfrm>
            <a:off x="1325880" y="332496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1"/>
          <p:cNvSpPr/>
          <p:nvPr/>
        </p:nvSpPr>
        <p:spPr>
          <a:xfrm rot="10800000">
            <a:off x="1544400" y="3543120"/>
            <a:ext cx="274320" cy="439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31"/>
          <p:cNvSpPr/>
          <p:nvPr/>
        </p:nvSpPr>
        <p:spPr>
          <a:xfrm>
            <a:off x="2163240" y="332496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1"/>
          <p:cNvSpPr/>
          <p:nvPr/>
        </p:nvSpPr>
        <p:spPr>
          <a:xfrm>
            <a:off x="3150360" y="332496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1"/>
          <p:cNvSpPr/>
          <p:nvPr/>
        </p:nvSpPr>
        <p:spPr>
          <a:xfrm>
            <a:off x="4217400" y="332496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1"/>
          <p:cNvSpPr/>
          <p:nvPr/>
        </p:nvSpPr>
        <p:spPr>
          <a:xfrm>
            <a:off x="5284080" y="332496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1"/>
          <p:cNvSpPr/>
          <p:nvPr/>
        </p:nvSpPr>
        <p:spPr>
          <a:xfrm>
            <a:off x="6427080" y="332496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1"/>
          <p:cNvSpPr/>
          <p:nvPr/>
        </p:nvSpPr>
        <p:spPr>
          <a:xfrm>
            <a:off x="7560720" y="332496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"/>
          <p:cNvSpPr/>
          <p:nvPr/>
        </p:nvSpPr>
        <p:spPr>
          <a:xfrm>
            <a:off x="3150360" y="263916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1"/>
          <p:cNvSpPr/>
          <p:nvPr/>
        </p:nvSpPr>
        <p:spPr>
          <a:xfrm>
            <a:off x="1324080" y="265032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1"/>
          <p:cNvSpPr/>
          <p:nvPr/>
        </p:nvSpPr>
        <p:spPr>
          <a:xfrm>
            <a:off x="868680" y="202968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1"/>
          <p:cNvSpPr/>
          <p:nvPr/>
        </p:nvSpPr>
        <p:spPr>
          <a:xfrm rot="10800000">
            <a:off x="1087200" y="2247480"/>
            <a:ext cx="274320" cy="439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31"/>
          <p:cNvSpPr/>
          <p:nvPr/>
        </p:nvSpPr>
        <p:spPr>
          <a:xfrm>
            <a:off x="1706040" y="202968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1"/>
          <p:cNvSpPr/>
          <p:nvPr/>
        </p:nvSpPr>
        <p:spPr>
          <a:xfrm>
            <a:off x="2160000" y="263916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1"/>
          <p:cNvSpPr/>
          <p:nvPr/>
        </p:nvSpPr>
        <p:spPr>
          <a:xfrm>
            <a:off x="4219560" y="140148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1"/>
          <p:cNvSpPr/>
          <p:nvPr/>
        </p:nvSpPr>
        <p:spPr>
          <a:xfrm>
            <a:off x="5893560" y="263916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1"/>
          <p:cNvSpPr/>
          <p:nvPr/>
        </p:nvSpPr>
        <p:spPr>
          <a:xfrm>
            <a:off x="6427080" y="263916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1"/>
          <p:cNvSpPr/>
          <p:nvPr/>
        </p:nvSpPr>
        <p:spPr>
          <a:xfrm>
            <a:off x="6960600" y="263916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1"/>
          <p:cNvSpPr/>
          <p:nvPr/>
        </p:nvSpPr>
        <p:spPr>
          <a:xfrm>
            <a:off x="4217400" y="263916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/>
          <p:nvPr/>
        </p:nvSpPr>
        <p:spPr>
          <a:xfrm>
            <a:off x="4219560" y="204048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1"/>
          <p:cNvSpPr/>
          <p:nvPr/>
        </p:nvSpPr>
        <p:spPr>
          <a:xfrm>
            <a:off x="3837600" y="140148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1"/>
          <p:cNvSpPr/>
          <p:nvPr/>
        </p:nvSpPr>
        <p:spPr>
          <a:xfrm rot="10800000">
            <a:off x="3965400" y="1657080"/>
            <a:ext cx="291600" cy="420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31"/>
          <p:cNvSpPr/>
          <p:nvPr/>
        </p:nvSpPr>
        <p:spPr>
          <a:xfrm>
            <a:off x="4600080" y="140148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1"/>
          <p:cNvSpPr/>
          <p:nvPr/>
        </p:nvSpPr>
        <p:spPr>
          <a:xfrm>
            <a:off x="7570080" y="263916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1"/>
          <p:cNvSpPr/>
          <p:nvPr/>
        </p:nvSpPr>
        <p:spPr>
          <a:xfrm>
            <a:off x="7570080" y="195336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1"/>
          <p:cNvSpPr/>
          <p:nvPr/>
        </p:nvSpPr>
        <p:spPr>
          <a:xfrm rot="10800000">
            <a:off x="3368520" y="3543120"/>
            <a:ext cx="1374480" cy="544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31"/>
          <p:cNvSpPr/>
          <p:nvPr/>
        </p:nvSpPr>
        <p:spPr>
          <a:xfrm rot="10800000">
            <a:off x="4345200" y="3580560"/>
            <a:ext cx="446400" cy="402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31"/>
          <p:cNvSpPr/>
          <p:nvPr/>
        </p:nvSpPr>
        <p:spPr>
          <a:xfrm rot="10800000">
            <a:off x="7688160" y="3580560"/>
            <a:ext cx="2160" cy="365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31"/>
          <p:cNvSpPr/>
          <p:nvPr/>
        </p:nvSpPr>
        <p:spPr>
          <a:xfrm rot="10800000">
            <a:off x="7697160" y="2208600"/>
            <a:ext cx="360" cy="430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31"/>
          <p:cNvSpPr/>
          <p:nvPr/>
        </p:nvSpPr>
        <p:spPr>
          <a:xfrm rot="10800000">
            <a:off x="6554160" y="2894400"/>
            <a:ext cx="360" cy="430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31"/>
          <p:cNvSpPr/>
          <p:nvPr/>
        </p:nvSpPr>
        <p:spPr>
          <a:xfrm rot="10800000">
            <a:off x="6021720" y="2894760"/>
            <a:ext cx="442800" cy="467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31"/>
          <p:cNvSpPr/>
          <p:nvPr/>
        </p:nvSpPr>
        <p:spPr>
          <a:xfrm rot="10800000">
            <a:off x="4346640" y="1656720"/>
            <a:ext cx="360" cy="383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31"/>
          <p:cNvSpPr/>
          <p:nvPr/>
        </p:nvSpPr>
        <p:spPr>
          <a:xfrm rot="10800000">
            <a:off x="3277440" y="2894400"/>
            <a:ext cx="360" cy="430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31"/>
          <p:cNvSpPr/>
          <p:nvPr/>
        </p:nvSpPr>
        <p:spPr>
          <a:xfrm>
            <a:off x="3456720" y="140148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1"/>
          <p:cNvSpPr/>
          <p:nvPr/>
        </p:nvSpPr>
        <p:spPr>
          <a:xfrm>
            <a:off x="4980600" y="140148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1"/>
          <p:cNvSpPr/>
          <p:nvPr/>
        </p:nvSpPr>
        <p:spPr>
          <a:xfrm rot="10800000">
            <a:off x="3584520" y="1656720"/>
            <a:ext cx="648720" cy="509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31"/>
          <p:cNvSpPr/>
          <p:nvPr/>
        </p:nvSpPr>
        <p:spPr>
          <a:xfrm rot="10800000">
            <a:off x="2287800" y="2894400"/>
            <a:ext cx="2880" cy="430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31"/>
          <p:cNvSpPr/>
          <p:nvPr/>
        </p:nvSpPr>
        <p:spPr>
          <a:xfrm rot="10800000">
            <a:off x="1451880" y="2905200"/>
            <a:ext cx="1800" cy="419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31"/>
          <p:cNvSpPr/>
          <p:nvPr/>
        </p:nvSpPr>
        <p:spPr>
          <a:xfrm>
            <a:off x="813600" y="1186920"/>
            <a:ext cx="1164960" cy="4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Nós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31"/>
          <p:cNvCxnSpPr>
            <a:stCxn id="206" idx="7"/>
            <a:endCxn id="209" idx="4"/>
          </p:cNvCxnSpPr>
          <p:nvPr/>
        </p:nvCxnSpPr>
        <p:spPr>
          <a:xfrm flipH="1" rot="10800000">
            <a:off x="1541326" y="2284094"/>
            <a:ext cx="291900" cy="4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31"/>
          <p:cNvCxnSpPr>
            <a:stCxn id="193" idx="7"/>
            <a:endCxn id="199" idx="3"/>
          </p:cNvCxnSpPr>
          <p:nvPr/>
        </p:nvCxnSpPr>
        <p:spPr>
          <a:xfrm flipH="1" rot="10800000">
            <a:off x="1998526" y="3542174"/>
            <a:ext cx="201900" cy="4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31"/>
          <p:cNvCxnSpPr>
            <a:stCxn id="216" idx="7"/>
            <a:endCxn id="219" idx="4"/>
          </p:cNvCxnSpPr>
          <p:nvPr/>
        </p:nvCxnSpPr>
        <p:spPr>
          <a:xfrm flipH="1" rot="10800000">
            <a:off x="4436806" y="1655954"/>
            <a:ext cx="290400" cy="4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31"/>
          <p:cNvCxnSpPr>
            <a:stCxn id="216" idx="6"/>
            <a:endCxn id="231" idx="4"/>
          </p:cNvCxnSpPr>
          <p:nvPr/>
        </p:nvCxnSpPr>
        <p:spPr>
          <a:xfrm flipH="1" rot="10800000">
            <a:off x="4474080" y="1655940"/>
            <a:ext cx="633900" cy="51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31"/>
          <p:cNvCxnSpPr>
            <a:stCxn id="215" idx="0"/>
            <a:endCxn id="216" idx="4"/>
          </p:cNvCxnSpPr>
          <p:nvPr/>
        </p:nvCxnSpPr>
        <p:spPr>
          <a:xfrm flipH="1" rot="10800000">
            <a:off x="4344660" y="2295060"/>
            <a:ext cx="2100" cy="3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31"/>
          <p:cNvCxnSpPr>
            <a:stCxn id="201" idx="0"/>
            <a:endCxn id="215" idx="4"/>
          </p:cNvCxnSpPr>
          <p:nvPr/>
        </p:nvCxnSpPr>
        <p:spPr>
          <a:xfrm rot="10800000">
            <a:off x="4344660" y="289356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31"/>
          <p:cNvCxnSpPr>
            <a:stCxn id="194" idx="7"/>
            <a:endCxn id="202" idx="3"/>
          </p:cNvCxnSpPr>
          <p:nvPr/>
        </p:nvCxnSpPr>
        <p:spPr>
          <a:xfrm flipH="1" rot="10800000">
            <a:off x="4971406" y="3542174"/>
            <a:ext cx="349800" cy="4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31"/>
          <p:cNvCxnSpPr>
            <a:stCxn id="194" idx="6"/>
            <a:endCxn id="203" idx="3"/>
          </p:cNvCxnSpPr>
          <p:nvPr/>
        </p:nvCxnSpPr>
        <p:spPr>
          <a:xfrm flipH="1" rot="10800000">
            <a:off x="5008680" y="3542160"/>
            <a:ext cx="1455600" cy="53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31"/>
          <p:cNvCxnSpPr>
            <a:stCxn id="192" idx="0"/>
            <a:endCxn id="194" idx="4"/>
          </p:cNvCxnSpPr>
          <p:nvPr/>
        </p:nvCxnSpPr>
        <p:spPr>
          <a:xfrm flipH="1" rot="10800000">
            <a:off x="4880340" y="4200000"/>
            <a:ext cx="12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31"/>
          <p:cNvCxnSpPr>
            <a:stCxn id="192" idx="7"/>
            <a:endCxn id="195" idx="3"/>
          </p:cNvCxnSpPr>
          <p:nvPr/>
        </p:nvCxnSpPr>
        <p:spPr>
          <a:xfrm flipH="1" rot="10800000">
            <a:off x="4970326" y="4162874"/>
            <a:ext cx="2629800" cy="5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31"/>
          <p:cNvCxnSpPr>
            <a:stCxn id="204" idx="0"/>
            <a:endCxn id="220" idx="4"/>
          </p:cNvCxnSpPr>
          <p:nvPr/>
        </p:nvCxnSpPr>
        <p:spPr>
          <a:xfrm flipH="1" rot="10800000">
            <a:off x="7687980" y="2893560"/>
            <a:ext cx="93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31"/>
          <p:cNvCxnSpPr>
            <a:stCxn id="203" idx="7"/>
            <a:endCxn id="214" idx="3"/>
          </p:cNvCxnSpPr>
          <p:nvPr/>
        </p:nvCxnSpPr>
        <p:spPr>
          <a:xfrm flipH="1" rot="10800000">
            <a:off x="6644326" y="2856434"/>
            <a:ext cx="353400" cy="5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Abstraindo a estrutura de uma árvore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2"/>
          <p:cNvSpPr/>
          <p:nvPr/>
        </p:nvSpPr>
        <p:spPr>
          <a:xfrm>
            <a:off x="4753080" y="46314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2"/>
          <p:cNvSpPr/>
          <p:nvPr/>
        </p:nvSpPr>
        <p:spPr>
          <a:xfrm>
            <a:off x="1781280" y="39456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2"/>
          <p:cNvSpPr/>
          <p:nvPr/>
        </p:nvSpPr>
        <p:spPr>
          <a:xfrm>
            <a:off x="4754160" y="39456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2"/>
          <p:cNvSpPr/>
          <p:nvPr/>
        </p:nvSpPr>
        <p:spPr>
          <a:xfrm>
            <a:off x="7562880" y="39456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2"/>
          <p:cNvSpPr/>
          <p:nvPr/>
        </p:nvSpPr>
        <p:spPr>
          <a:xfrm rot="10800000">
            <a:off x="1999440" y="4163760"/>
            <a:ext cx="2791080" cy="5050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32"/>
          <p:cNvSpPr/>
          <p:nvPr/>
        </p:nvSpPr>
        <p:spPr>
          <a:xfrm>
            <a:off x="1325880" y="332496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2"/>
          <p:cNvSpPr/>
          <p:nvPr/>
        </p:nvSpPr>
        <p:spPr>
          <a:xfrm rot="10800000">
            <a:off x="1544400" y="3543120"/>
            <a:ext cx="274320" cy="439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32"/>
          <p:cNvSpPr/>
          <p:nvPr/>
        </p:nvSpPr>
        <p:spPr>
          <a:xfrm>
            <a:off x="2163240" y="332496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2"/>
          <p:cNvSpPr/>
          <p:nvPr/>
        </p:nvSpPr>
        <p:spPr>
          <a:xfrm>
            <a:off x="3150360" y="332496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2"/>
          <p:cNvSpPr/>
          <p:nvPr/>
        </p:nvSpPr>
        <p:spPr>
          <a:xfrm>
            <a:off x="4217400" y="332496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2"/>
          <p:cNvSpPr/>
          <p:nvPr/>
        </p:nvSpPr>
        <p:spPr>
          <a:xfrm>
            <a:off x="5284080" y="332496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2"/>
          <p:cNvSpPr/>
          <p:nvPr/>
        </p:nvSpPr>
        <p:spPr>
          <a:xfrm>
            <a:off x="6427080" y="332496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2"/>
          <p:cNvSpPr/>
          <p:nvPr/>
        </p:nvSpPr>
        <p:spPr>
          <a:xfrm>
            <a:off x="7560720" y="332496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2"/>
          <p:cNvSpPr/>
          <p:nvPr/>
        </p:nvSpPr>
        <p:spPr>
          <a:xfrm>
            <a:off x="3150360" y="263916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2"/>
          <p:cNvSpPr/>
          <p:nvPr/>
        </p:nvSpPr>
        <p:spPr>
          <a:xfrm>
            <a:off x="1324080" y="265032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"/>
          <p:cNvSpPr/>
          <p:nvPr/>
        </p:nvSpPr>
        <p:spPr>
          <a:xfrm>
            <a:off x="868680" y="202968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2"/>
          <p:cNvSpPr/>
          <p:nvPr/>
        </p:nvSpPr>
        <p:spPr>
          <a:xfrm rot="10800000">
            <a:off x="1087200" y="2247480"/>
            <a:ext cx="274320" cy="439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32"/>
          <p:cNvSpPr/>
          <p:nvPr/>
        </p:nvSpPr>
        <p:spPr>
          <a:xfrm>
            <a:off x="1706040" y="202968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2160000" y="263916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4219560" y="140148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5893560" y="263916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6427080" y="263916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6960600" y="263916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4217400" y="263916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"/>
          <p:cNvSpPr/>
          <p:nvPr/>
        </p:nvSpPr>
        <p:spPr>
          <a:xfrm>
            <a:off x="4219560" y="20404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3837600" y="140148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2"/>
          <p:cNvSpPr/>
          <p:nvPr/>
        </p:nvSpPr>
        <p:spPr>
          <a:xfrm rot="10800000">
            <a:off x="3965400" y="1657080"/>
            <a:ext cx="291600" cy="420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32"/>
          <p:cNvSpPr/>
          <p:nvPr/>
        </p:nvSpPr>
        <p:spPr>
          <a:xfrm>
            <a:off x="4600080" y="140148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2"/>
          <p:cNvSpPr/>
          <p:nvPr/>
        </p:nvSpPr>
        <p:spPr>
          <a:xfrm>
            <a:off x="7570080" y="263916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2"/>
          <p:cNvSpPr/>
          <p:nvPr/>
        </p:nvSpPr>
        <p:spPr>
          <a:xfrm>
            <a:off x="7570080" y="195336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2"/>
          <p:cNvSpPr/>
          <p:nvPr/>
        </p:nvSpPr>
        <p:spPr>
          <a:xfrm rot="10800000">
            <a:off x="3368520" y="3543120"/>
            <a:ext cx="1374480" cy="544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32"/>
          <p:cNvSpPr/>
          <p:nvPr/>
        </p:nvSpPr>
        <p:spPr>
          <a:xfrm rot="10800000">
            <a:off x="4345200" y="3580560"/>
            <a:ext cx="446400" cy="402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32"/>
          <p:cNvSpPr/>
          <p:nvPr/>
        </p:nvSpPr>
        <p:spPr>
          <a:xfrm rot="10800000">
            <a:off x="7688160" y="3580560"/>
            <a:ext cx="2160" cy="365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32"/>
          <p:cNvSpPr/>
          <p:nvPr/>
        </p:nvSpPr>
        <p:spPr>
          <a:xfrm rot="10800000">
            <a:off x="7697160" y="2208600"/>
            <a:ext cx="360" cy="430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32"/>
          <p:cNvSpPr/>
          <p:nvPr/>
        </p:nvSpPr>
        <p:spPr>
          <a:xfrm rot="10800000">
            <a:off x="6554160" y="2894400"/>
            <a:ext cx="360" cy="430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32"/>
          <p:cNvSpPr/>
          <p:nvPr/>
        </p:nvSpPr>
        <p:spPr>
          <a:xfrm rot="10800000">
            <a:off x="6021720" y="2894760"/>
            <a:ext cx="442800" cy="467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32"/>
          <p:cNvSpPr/>
          <p:nvPr/>
        </p:nvSpPr>
        <p:spPr>
          <a:xfrm rot="10800000">
            <a:off x="4346640" y="1656720"/>
            <a:ext cx="360" cy="383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32"/>
          <p:cNvSpPr/>
          <p:nvPr/>
        </p:nvSpPr>
        <p:spPr>
          <a:xfrm rot="10800000">
            <a:off x="3277440" y="2894400"/>
            <a:ext cx="360" cy="430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32"/>
          <p:cNvSpPr/>
          <p:nvPr/>
        </p:nvSpPr>
        <p:spPr>
          <a:xfrm>
            <a:off x="3456720" y="140148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2"/>
          <p:cNvSpPr/>
          <p:nvPr/>
        </p:nvSpPr>
        <p:spPr>
          <a:xfrm>
            <a:off x="4980600" y="140148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2"/>
          <p:cNvSpPr/>
          <p:nvPr/>
        </p:nvSpPr>
        <p:spPr>
          <a:xfrm rot="10800000">
            <a:off x="3584520" y="1656720"/>
            <a:ext cx="648720" cy="509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32"/>
          <p:cNvSpPr/>
          <p:nvPr/>
        </p:nvSpPr>
        <p:spPr>
          <a:xfrm rot="10800000">
            <a:off x="2287800" y="2894400"/>
            <a:ext cx="2880" cy="430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32"/>
          <p:cNvSpPr/>
          <p:nvPr/>
        </p:nvSpPr>
        <p:spPr>
          <a:xfrm rot="10800000">
            <a:off x="1451880" y="2905200"/>
            <a:ext cx="1800" cy="419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32"/>
          <p:cNvSpPr/>
          <p:nvPr/>
        </p:nvSpPr>
        <p:spPr>
          <a:xfrm>
            <a:off x="813600" y="1186920"/>
            <a:ext cx="1164960" cy="4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Folhas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Google Shape;297;p32"/>
          <p:cNvCxnSpPr>
            <a:stCxn id="276" idx="0"/>
            <a:endCxn id="277" idx="4"/>
          </p:cNvCxnSpPr>
          <p:nvPr/>
        </p:nvCxnSpPr>
        <p:spPr>
          <a:xfrm flipH="1" rot="10800000">
            <a:off x="4344660" y="2295060"/>
            <a:ext cx="2100" cy="3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32"/>
          <p:cNvCxnSpPr>
            <a:stCxn id="277" idx="7"/>
            <a:endCxn id="280" idx="3"/>
          </p:cNvCxnSpPr>
          <p:nvPr/>
        </p:nvCxnSpPr>
        <p:spPr>
          <a:xfrm flipH="1" rot="10800000">
            <a:off x="4436806" y="1618754"/>
            <a:ext cx="200400" cy="4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32"/>
          <p:cNvCxnSpPr>
            <a:stCxn id="277" idx="6"/>
            <a:endCxn id="292" idx="4"/>
          </p:cNvCxnSpPr>
          <p:nvPr/>
        </p:nvCxnSpPr>
        <p:spPr>
          <a:xfrm flipH="1" rot="10800000">
            <a:off x="4474080" y="1655940"/>
            <a:ext cx="633900" cy="51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32"/>
          <p:cNvCxnSpPr>
            <a:stCxn id="262" idx="0"/>
            <a:endCxn id="276" idx="4"/>
          </p:cNvCxnSpPr>
          <p:nvPr/>
        </p:nvCxnSpPr>
        <p:spPr>
          <a:xfrm rot="10800000">
            <a:off x="4344660" y="289356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32"/>
          <p:cNvCxnSpPr>
            <a:stCxn id="255" idx="7"/>
            <a:endCxn id="263" idx="3"/>
          </p:cNvCxnSpPr>
          <p:nvPr/>
        </p:nvCxnSpPr>
        <p:spPr>
          <a:xfrm flipH="1" rot="10800000">
            <a:off x="4971406" y="3542174"/>
            <a:ext cx="349800" cy="4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32"/>
          <p:cNvCxnSpPr>
            <a:stCxn id="267" idx="7"/>
            <a:endCxn id="270" idx="4"/>
          </p:cNvCxnSpPr>
          <p:nvPr/>
        </p:nvCxnSpPr>
        <p:spPr>
          <a:xfrm flipH="1" rot="10800000">
            <a:off x="1541326" y="2284094"/>
            <a:ext cx="291900" cy="4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2"/>
          <p:cNvCxnSpPr>
            <a:stCxn id="254" idx="7"/>
            <a:endCxn id="260" idx="3"/>
          </p:cNvCxnSpPr>
          <p:nvPr/>
        </p:nvCxnSpPr>
        <p:spPr>
          <a:xfrm flipH="1" rot="10800000">
            <a:off x="1998526" y="3542174"/>
            <a:ext cx="201900" cy="4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32"/>
          <p:cNvCxnSpPr>
            <a:stCxn id="253" idx="0"/>
            <a:endCxn id="255" idx="4"/>
          </p:cNvCxnSpPr>
          <p:nvPr/>
        </p:nvCxnSpPr>
        <p:spPr>
          <a:xfrm flipH="1" rot="10800000">
            <a:off x="4880340" y="4200000"/>
            <a:ext cx="12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32"/>
          <p:cNvCxnSpPr>
            <a:stCxn id="253" idx="7"/>
            <a:endCxn id="264" idx="3"/>
          </p:cNvCxnSpPr>
          <p:nvPr/>
        </p:nvCxnSpPr>
        <p:spPr>
          <a:xfrm flipH="1" rot="10800000">
            <a:off x="4970326" y="3542174"/>
            <a:ext cx="1494000" cy="112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2"/>
          <p:cNvCxnSpPr>
            <a:stCxn id="253" idx="6"/>
            <a:endCxn id="256" idx="3"/>
          </p:cNvCxnSpPr>
          <p:nvPr/>
        </p:nvCxnSpPr>
        <p:spPr>
          <a:xfrm flipH="1" rot="10800000">
            <a:off x="5007600" y="4162860"/>
            <a:ext cx="259260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2"/>
          <p:cNvCxnSpPr>
            <a:stCxn id="265" idx="0"/>
            <a:endCxn id="281" idx="4"/>
          </p:cNvCxnSpPr>
          <p:nvPr/>
        </p:nvCxnSpPr>
        <p:spPr>
          <a:xfrm flipH="1" rot="10800000">
            <a:off x="7687980" y="2893560"/>
            <a:ext cx="93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32"/>
          <p:cNvCxnSpPr>
            <a:stCxn id="264" idx="7"/>
            <a:endCxn id="275" idx="3"/>
          </p:cNvCxnSpPr>
          <p:nvPr/>
        </p:nvCxnSpPr>
        <p:spPr>
          <a:xfrm flipH="1" rot="10800000">
            <a:off x="6644326" y="2856434"/>
            <a:ext cx="353400" cy="5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Abstraindo a estrutura de uma árvore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3"/>
          <p:cNvSpPr/>
          <p:nvPr/>
        </p:nvSpPr>
        <p:spPr>
          <a:xfrm>
            <a:off x="4753080" y="4631400"/>
            <a:ext cx="254520" cy="254520"/>
          </a:xfrm>
          <a:prstGeom prst="ellipse">
            <a:avLst/>
          </a:prstGeom>
          <a:noFill/>
          <a:ln cap="flat" cmpd="sng" w="381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3"/>
          <p:cNvSpPr/>
          <p:nvPr/>
        </p:nvSpPr>
        <p:spPr>
          <a:xfrm>
            <a:off x="1781280" y="39456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3"/>
          <p:cNvSpPr/>
          <p:nvPr/>
        </p:nvSpPr>
        <p:spPr>
          <a:xfrm>
            <a:off x="4754160" y="39456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3"/>
          <p:cNvSpPr/>
          <p:nvPr/>
        </p:nvSpPr>
        <p:spPr>
          <a:xfrm>
            <a:off x="7562880" y="394560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3"/>
          <p:cNvSpPr/>
          <p:nvPr/>
        </p:nvSpPr>
        <p:spPr>
          <a:xfrm rot="10800000">
            <a:off x="1999440" y="4163760"/>
            <a:ext cx="2791080" cy="5050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33"/>
          <p:cNvSpPr/>
          <p:nvPr/>
        </p:nvSpPr>
        <p:spPr>
          <a:xfrm>
            <a:off x="1325880" y="332496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3"/>
          <p:cNvSpPr/>
          <p:nvPr/>
        </p:nvSpPr>
        <p:spPr>
          <a:xfrm rot="10800000">
            <a:off x="1544400" y="3543120"/>
            <a:ext cx="274320" cy="439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33"/>
          <p:cNvSpPr/>
          <p:nvPr/>
        </p:nvSpPr>
        <p:spPr>
          <a:xfrm>
            <a:off x="2163240" y="332496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3"/>
          <p:cNvSpPr/>
          <p:nvPr/>
        </p:nvSpPr>
        <p:spPr>
          <a:xfrm>
            <a:off x="3150360" y="332496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3"/>
          <p:cNvSpPr/>
          <p:nvPr/>
        </p:nvSpPr>
        <p:spPr>
          <a:xfrm>
            <a:off x="4217400" y="332496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3"/>
          <p:cNvSpPr/>
          <p:nvPr/>
        </p:nvSpPr>
        <p:spPr>
          <a:xfrm>
            <a:off x="5284080" y="332496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3"/>
          <p:cNvSpPr/>
          <p:nvPr/>
        </p:nvSpPr>
        <p:spPr>
          <a:xfrm>
            <a:off x="6427080" y="332496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3"/>
          <p:cNvSpPr/>
          <p:nvPr/>
        </p:nvSpPr>
        <p:spPr>
          <a:xfrm>
            <a:off x="7560720" y="332496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3"/>
          <p:cNvSpPr/>
          <p:nvPr/>
        </p:nvSpPr>
        <p:spPr>
          <a:xfrm>
            <a:off x="3150360" y="263916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3"/>
          <p:cNvSpPr/>
          <p:nvPr/>
        </p:nvSpPr>
        <p:spPr>
          <a:xfrm>
            <a:off x="1324080" y="265032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3"/>
          <p:cNvSpPr/>
          <p:nvPr/>
        </p:nvSpPr>
        <p:spPr>
          <a:xfrm>
            <a:off x="868680" y="20296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3"/>
          <p:cNvSpPr/>
          <p:nvPr/>
        </p:nvSpPr>
        <p:spPr>
          <a:xfrm rot="10800000">
            <a:off x="1087200" y="2247480"/>
            <a:ext cx="274320" cy="439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33"/>
          <p:cNvSpPr/>
          <p:nvPr/>
        </p:nvSpPr>
        <p:spPr>
          <a:xfrm>
            <a:off x="1706040" y="20296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3"/>
          <p:cNvSpPr/>
          <p:nvPr/>
        </p:nvSpPr>
        <p:spPr>
          <a:xfrm>
            <a:off x="2160000" y="263916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3"/>
          <p:cNvSpPr/>
          <p:nvPr/>
        </p:nvSpPr>
        <p:spPr>
          <a:xfrm>
            <a:off x="4219560" y="14014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3"/>
          <p:cNvSpPr/>
          <p:nvPr/>
        </p:nvSpPr>
        <p:spPr>
          <a:xfrm>
            <a:off x="5893560" y="263916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3"/>
          <p:cNvSpPr/>
          <p:nvPr/>
        </p:nvSpPr>
        <p:spPr>
          <a:xfrm>
            <a:off x="6427080" y="263916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3"/>
          <p:cNvSpPr/>
          <p:nvPr/>
        </p:nvSpPr>
        <p:spPr>
          <a:xfrm>
            <a:off x="6960600" y="263916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3"/>
          <p:cNvSpPr/>
          <p:nvPr/>
        </p:nvSpPr>
        <p:spPr>
          <a:xfrm>
            <a:off x="4217400" y="263916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3"/>
          <p:cNvSpPr/>
          <p:nvPr/>
        </p:nvSpPr>
        <p:spPr>
          <a:xfrm>
            <a:off x="4219560" y="20404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3"/>
          <p:cNvSpPr/>
          <p:nvPr/>
        </p:nvSpPr>
        <p:spPr>
          <a:xfrm>
            <a:off x="3837600" y="14014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3"/>
          <p:cNvSpPr/>
          <p:nvPr/>
        </p:nvSpPr>
        <p:spPr>
          <a:xfrm rot="10800000">
            <a:off x="3965400" y="1657080"/>
            <a:ext cx="291600" cy="420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33"/>
          <p:cNvSpPr/>
          <p:nvPr/>
        </p:nvSpPr>
        <p:spPr>
          <a:xfrm>
            <a:off x="4600080" y="14014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3"/>
          <p:cNvSpPr/>
          <p:nvPr/>
        </p:nvSpPr>
        <p:spPr>
          <a:xfrm>
            <a:off x="7570080" y="263916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3"/>
          <p:cNvSpPr/>
          <p:nvPr/>
        </p:nvSpPr>
        <p:spPr>
          <a:xfrm>
            <a:off x="7570080" y="195336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3"/>
          <p:cNvSpPr/>
          <p:nvPr/>
        </p:nvSpPr>
        <p:spPr>
          <a:xfrm rot="10800000">
            <a:off x="3368520" y="3543120"/>
            <a:ext cx="1374480" cy="544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33"/>
          <p:cNvSpPr/>
          <p:nvPr/>
        </p:nvSpPr>
        <p:spPr>
          <a:xfrm rot="10800000">
            <a:off x="4345200" y="3580560"/>
            <a:ext cx="446400" cy="402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33"/>
          <p:cNvSpPr/>
          <p:nvPr/>
        </p:nvSpPr>
        <p:spPr>
          <a:xfrm rot="10800000">
            <a:off x="7688160" y="3580560"/>
            <a:ext cx="2160" cy="365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33"/>
          <p:cNvSpPr/>
          <p:nvPr/>
        </p:nvSpPr>
        <p:spPr>
          <a:xfrm rot="10800000">
            <a:off x="7697160" y="2208600"/>
            <a:ext cx="360" cy="430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33"/>
          <p:cNvSpPr/>
          <p:nvPr/>
        </p:nvSpPr>
        <p:spPr>
          <a:xfrm rot="10800000">
            <a:off x="6554160" y="2894400"/>
            <a:ext cx="360" cy="430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33"/>
          <p:cNvSpPr/>
          <p:nvPr/>
        </p:nvSpPr>
        <p:spPr>
          <a:xfrm rot="10800000">
            <a:off x="6021720" y="2894760"/>
            <a:ext cx="442800" cy="467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33"/>
          <p:cNvSpPr/>
          <p:nvPr/>
        </p:nvSpPr>
        <p:spPr>
          <a:xfrm rot="10800000">
            <a:off x="4346640" y="1656720"/>
            <a:ext cx="360" cy="383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33"/>
          <p:cNvSpPr/>
          <p:nvPr/>
        </p:nvSpPr>
        <p:spPr>
          <a:xfrm rot="10800000">
            <a:off x="3277440" y="2894400"/>
            <a:ext cx="360" cy="430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33"/>
          <p:cNvSpPr/>
          <p:nvPr/>
        </p:nvSpPr>
        <p:spPr>
          <a:xfrm>
            <a:off x="3456720" y="14014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3"/>
          <p:cNvSpPr/>
          <p:nvPr/>
        </p:nvSpPr>
        <p:spPr>
          <a:xfrm>
            <a:off x="4980600" y="1401480"/>
            <a:ext cx="254520" cy="25452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3"/>
          <p:cNvSpPr/>
          <p:nvPr/>
        </p:nvSpPr>
        <p:spPr>
          <a:xfrm rot="10800000">
            <a:off x="3584520" y="1656720"/>
            <a:ext cx="648720" cy="509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33"/>
          <p:cNvSpPr/>
          <p:nvPr/>
        </p:nvSpPr>
        <p:spPr>
          <a:xfrm rot="10800000">
            <a:off x="2287800" y="2894400"/>
            <a:ext cx="2880" cy="430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33"/>
          <p:cNvSpPr/>
          <p:nvPr/>
        </p:nvSpPr>
        <p:spPr>
          <a:xfrm rot="10800000">
            <a:off x="1451880" y="2905200"/>
            <a:ext cx="1800" cy="419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33"/>
          <p:cNvSpPr/>
          <p:nvPr/>
        </p:nvSpPr>
        <p:spPr>
          <a:xfrm>
            <a:off x="3861725" y="4615925"/>
            <a:ext cx="7890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Raiz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8" name="Google Shape;358;p33"/>
          <p:cNvCxnSpPr>
            <a:stCxn id="328" idx="7"/>
            <a:endCxn id="331" idx="3"/>
          </p:cNvCxnSpPr>
          <p:nvPr/>
        </p:nvCxnSpPr>
        <p:spPr>
          <a:xfrm flipH="1" rot="10800000">
            <a:off x="1541326" y="2246894"/>
            <a:ext cx="201900" cy="4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33"/>
          <p:cNvCxnSpPr>
            <a:stCxn id="315" idx="7"/>
            <a:endCxn id="321" idx="3"/>
          </p:cNvCxnSpPr>
          <p:nvPr/>
        </p:nvCxnSpPr>
        <p:spPr>
          <a:xfrm flipH="1" rot="10800000">
            <a:off x="1998526" y="3542174"/>
            <a:ext cx="201900" cy="4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33"/>
          <p:cNvCxnSpPr>
            <a:stCxn id="338" idx="7"/>
            <a:endCxn id="341" idx="4"/>
          </p:cNvCxnSpPr>
          <p:nvPr/>
        </p:nvCxnSpPr>
        <p:spPr>
          <a:xfrm flipH="1" rot="10800000">
            <a:off x="4436806" y="1655954"/>
            <a:ext cx="290400" cy="4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33"/>
          <p:cNvCxnSpPr>
            <a:stCxn id="338" idx="6"/>
            <a:endCxn id="353" idx="4"/>
          </p:cNvCxnSpPr>
          <p:nvPr/>
        </p:nvCxnSpPr>
        <p:spPr>
          <a:xfrm flipH="1" rot="10800000">
            <a:off x="4474080" y="1655940"/>
            <a:ext cx="633900" cy="51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33"/>
          <p:cNvCxnSpPr>
            <a:stCxn id="337" idx="0"/>
            <a:endCxn id="338" idx="4"/>
          </p:cNvCxnSpPr>
          <p:nvPr/>
        </p:nvCxnSpPr>
        <p:spPr>
          <a:xfrm flipH="1" rot="10800000">
            <a:off x="4344660" y="2295060"/>
            <a:ext cx="2100" cy="3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33"/>
          <p:cNvCxnSpPr>
            <a:stCxn id="323" idx="0"/>
            <a:endCxn id="337" idx="4"/>
          </p:cNvCxnSpPr>
          <p:nvPr/>
        </p:nvCxnSpPr>
        <p:spPr>
          <a:xfrm rot="10800000">
            <a:off x="4344660" y="289356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33"/>
          <p:cNvCxnSpPr>
            <a:stCxn id="316" idx="7"/>
            <a:endCxn id="324" idx="3"/>
          </p:cNvCxnSpPr>
          <p:nvPr/>
        </p:nvCxnSpPr>
        <p:spPr>
          <a:xfrm flipH="1" rot="10800000">
            <a:off x="4971406" y="3542174"/>
            <a:ext cx="349800" cy="4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33"/>
          <p:cNvCxnSpPr>
            <a:stCxn id="314" idx="0"/>
            <a:endCxn id="316" idx="4"/>
          </p:cNvCxnSpPr>
          <p:nvPr/>
        </p:nvCxnSpPr>
        <p:spPr>
          <a:xfrm flipH="1" rot="10800000">
            <a:off x="4880340" y="4200000"/>
            <a:ext cx="12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33"/>
          <p:cNvCxnSpPr>
            <a:stCxn id="316" idx="6"/>
            <a:endCxn id="325" idx="3"/>
          </p:cNvCxnSpPr>
          <p:nvPr/>
        </p:nvCxnSpPr>
        <p:spPr>
          <a:xfrm flipH="1" rot="10800000">
            <a:off x="5008680" y="3542160"/>
            <a:ext cx="1455600" cy="53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33"/>
          <p:cNvCxnSpPr>
            <a:stCxn id="325" idx="7"/>
            <a:endCxn id="336" idx="3"/>
          </p:cNvCxnSpPr>
          <p:nvPr/>
        </p:nvCxnSpPr>
        <p:spPr>
          <a:xfrm flipH="1" rot="10800000">
            <a:off x="6644326" y="2856434"/>
            <a:ext cx="353400" cy="5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33"/>
          <p:cNvCxnSpPr>
            <a:stCxn id="314" idx="6"/>
            <a:endCxn id="317" idx="2"/>
          </p:cNvCxnSpPr>
          <p:nvPr/>
        </p:nvCxnSpPr>
        <p:spPr>
          <a:xfrm flipH="1" rot="10800000">
            <a:off x="5007600" y="4072860"/>
            <a:ext cx="2555400" cy="6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uso: organograma de uma empresa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4"/>
          <p:cNvSpPr/>
          <p:nvPr/>
        </p:nvSpPr>
        <p:spPr>
          <a:xfrm>
            <a:off x="4044600" y="1455120"/>
            <a:ext cx="1054800" cy="43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Presidente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4"/>
          <p:cNvSpPr/>
          <p:nvPr/>
        </p:nvSpPr>
        <p:spPr>
          <a:xfrm>
            <a:off x="1379160" y="2268000"/>
            <a:ext cx="1054800" cy="43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Diretor Comercial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4"/>
          <p:cNvSpPr/>
          <p:nvPr/>
        </p:nvSpPr>
        <p:spPr>
          <a:xfrm>
            <a:off x="4518000" y="2268000"/>
            <a:ext cx="1054800" cy="43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Diretor Admin.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4"/>
          <p:cNvSpPr/>
          <p:nvPr/>
        </p:nvSpPr>
        <p:spPr>
          <a:xfrm>
            <a:off x="6992280" y="2268000"/>
            <a:ext cx="1054800" cy="43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Diretor de Produção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4"/>
          <p:cNvSpPr/>
          <p:nvPr/>
        </p:nvSpPr>
        <p:spPr>
          <a:xfrm>
            <a:off x="195480" y="3242520"/>
            <a:ext cx="1054800" cy="43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Gerente de Vendas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4"/>
          <p:cNvSpPr/>
          <p:nvPr/>
        </p:nvSpPr>
        <p:spPr>
          <a:xfrm>
            <a:off x="1379160" y="3242520"/>
            <a:ext cx="1054800" cy="43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Gerente de Marketing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4"/>
          <p:cNvSpPr/>
          <p:nvPr/>
        </p:nvSpPr>
        <p:spPr>
          <a:xfrm>
            <a:off x="3898440" y="3258000"/>
            <a:ext cx="1054800" cy="43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Gerente de Contratos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4"/>
          <p:cNvSpPr/>
          <p:nvPr/>
        </p:nvSpPr>
        <p:spPr>
          <a:xfrm>
            <a:off x="5081760" y="3258000"/>
            <a:ext cx="1054800" cy="43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Gerente de Cobrança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4"/>
          <p:cNvSpPr/>
          <p:nvPr/>
        </p:nvSpPr>
        <p:spPr>
          <a:xfrm>
            <a:off x="6417720" y="3257640"/>
            <a:ext cx="1054800" cy="43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Gerente de Produção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4"/>
          <p:cNvSpPr/>
          <p:nvPr/>
        </p:nvSpPr>
        <p:spPr>
          <a:xfrm>
            <a:off x="7601040" y="3258000"/>
            <a:ext cx="1054800" cy="43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Gerente de Compras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4"/>
          <p:cNvSpPr/>
          <p:nvPr/>
        </p:nvSpPr>
        <p:spPr>
          <a:xfrm>
            <a:off x="2562480" y="3258000"/>
            <a:ext cx="1054800" cy="43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Gerente de Operações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4"/>
          <p:cNvSpPr/>
          <p:nvPr/>
        </p:nvSpPr>
        <p:spPr>
          <a:xfrm flipH="1">
            <a:off x="1903680" y="1885680"/>
            <a:ext cx="2665080" cy="3819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34"/>
          <p:cNvSpPr/>
          <p:nvPr/>
        </p:nvSpPr>
        <p:spPr>
          <a:xfrm>
            <a:off x="4572000" y="1885680"/>
            <a:ext cx="473040" cy="3819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34"/>
          <p:cNvSpPr/>
          <p:nvPr/>
        </p:nvSpPr>
        <p:spPr>
          <a:xfrm>
            <a:off x="4572000" y="1885680"/>
            <a:ext cx="2947320" cy="3819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34"/>
          <p:cNvSpPr/>
          <p:nvPr/>
        </p:nvSpPr>
        <p:spPr>
          <a:xfrm flipH="1">
            <a:off x="720000" y="2698560"/>
            <a:ext cx="1183320" cy="5439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34"/>
          <p:cNvSpPr/>
          <p:nvPr/>
        </p:nvSpPr>
        <p:spPr>
          <a:xfrm>
            <a:off x="1906560" y="2698560"/>
            <a:ext cx="360" cy="5439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34"/>
          <p:cNvSpPr/>
          <p:nvPr/>
        </p:nvSpPr>
        <p:spPr>
          <a:xfrm>
            <a:off x="1906560" y="2698560"/>
            <a:ext cx="1183320" cy="558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34"/>
          <p:cNvSpPr/>
          <p:nvPr/>
        </p:nvSpPr>
        <p:spPr>
          <a:xfrm flipH="1">
            <a:off x="4425840" y="2698560"/>
            <a:ext cx="619200" cy="558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34"/>
          <p:cNvSpPr/>
          <p:nvPr/>
        </p:nvSpPr>
        <p:spPr>
          <a:xfrm>
            <a:off x="5045400" y="2698560"/>
            <a:ext cx="563760" cy="558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34"/>
          <p:cNvSpPr/>
          <p:nvPr/>
        </p:nvSpPr>
        <p:spPr>
          <a:xfrm flipH="1">
            <a:off x="6942240" y="2698560"/>
            <a:ext cx="574200" cy="558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34"/>
          <p:cNvSpPr/>
          <p:nvPr/>
        </p:nvSpPr>
        <p:spPr>
          <a:xfrm>
            <a:off x="7519680" y="2698560"/>
            <a:ext cx="608760" cy="558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uso: organograma de uma empresa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5"/>
          <p:cNvSpPr/>
          <p:nvPr/>
        </p:nvSpPr>
        <p:spPr>
          <a:xfrm>
            <a:off x="813600" y="1186920"/>
            <a:ext cx="2927520" cy="4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A raiz aparece em cima!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5"/>
          <p:cNvSpPr/>
          <p:nvPr/>
        </p:nvSpPr>
        <p:spPr>
          <a:xfrm>
            <a:off x="4044600" y="1455120"/>
            <a:ext cx="1054800" cy="430200"/>
          </a:xfrm>
          <a:prstGeom prst="roundRect">
            <a:avLst>
              <a:gd fmla="val 16667" name="adj"/>
            </a:avLst>
          </a:prstGeom>
          <a:noFill/>
          <a:ln cap="flat" cmpd="sng" w="381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Presidente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5"/>
          <p:cNvSpPr/>
          <p:nvPr/>
        </p:nvSpPr>
        <p:spPr>
          <a:xfrm>
            <a:off x="1379160" y="2268000"/>
            <a:ext cx="1054800" cy="43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Diretor Comercial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5"/>
          <p:cNvSpPr/>
          <p:nvPr/>
        </p:nvSpPr>
        <p:spPr>
          <a:xfrm>
            <a:off x="4518000" y="2268000"/>
            <a:ext cx="1054800" cy="43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Diretor Admin.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5"/>
          <p:cNvSpPr/>
          <p:nvPr/>
        </p:nvSpPr>
        <p:spPr>
          <a:xfrm>
            <a:off x="6992280" y="2268000"/>
            <a:ext cx="1054800" cy="43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Diretor de Produção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5"/>
          <p:cNvSpPr/>
          <p:nvPr/>
        </p:nvSpPr>
        <p:spPr>
          <a:xfrm>
            <a:off x="195480" y="3242520"/>
            <a:ext cx="1054800" cy="43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Gerente de Vendas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5"/>
          <p:cNvSpPr/>
          <p:nvPr/>
        </p:nvSpPr>
        <p:spPr>
          <a:xfrm>
            <a:off x="1379160" y="3242520"/>
            <a:ext cx="1054800" cy="43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Gerente de Marketing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5"/>
          <p:cNvSpPr/>
          <p:nvPr/>
        </p:nvSpPr>
        <p:spPr>
          <a:xfrm>
            <a:off x="3898440" y="3258000"/>
            <a:ext cx="1054800" cy="43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Gerente de Contratos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5"/>
          <p:cNvSpPr/>
          <p:nvPr/>
        </p:nvSpPr>
        <p:spPr>
          <a:xfrm>
            <a:off x="5081760" y="3258000"/>
            <a:ext cx="1054800" cy="43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Gerente de Cobrança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5"/>
          <p:cNvSpPr/>
          <p:nvPr/>
        </p:nvSpPr>
        <p:spPr>
          <a:xfrm>
            <a:off x="6417720" y="3257640"/>
            <a:ext cx="1054800" cy="43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Gerente de Produção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5"/>
          <p:cNvSpPr/>
          <p:nvPr/>
        </p:nvSpPr>
        <p:spPr>
          <a:xfrm>
            <a:off x="7601040" y="3258000"/>
            <a:ext cx="1054800" cy="43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Gerente de Compras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5"/>
          <p:cNvSpPr/>
          <p:nvPr/>
        </p:nvSpPr>
        <p:spPr>
          <a:xfrm>
            <a:off x="2562480" y="3258000"/>
            <a:ext cx="1054800" cy="43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Gerente de Operações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5"/>
          <p:cNvSpPr/>
          <p:nvPr/>
        </p:nvSpPr>
        <p:spPr>
          <a:xfrm flipH="1">
            <a:off x="1903680" y="1885680"/>
            <a:ext cx="2665080" cy="3819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35"/>
          <p:cNvSpPr/>
          <p:nvPr/>
        </p:nvSpPr>
        <p:spPr>
          <a:xfrm>
            <a:off x="4572000" y="1885680"/>
            <a:ext cx="473040" cy="3819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35"/>
          <p:cNvSpPr/>
          <p:nvPr/>
        </p:nvSpPr>
        <p:spPr>
          <a:xfrm>
            <a:off x="4572000" y="1885680"/>
            <a:ext cx="2947320" cy="3819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35"/>
          <p:cNvSpPr/>
          <p:nvPr/>
        </p:nvSpPr>
        <p:spPr>
          <a:xfrm flipH="1">
            <a:off x="720000" y="2698560"/>
            <a:ext cx="1183320" cy="5439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35"/>
          <p:cNvSpPr/>
          <p:nvPr/>
        </p:nvSpPr>
        <p:spPr>
          <a:xfrm>
            <a:off x="1906560" y="2698560"/>
            <a:ext cx="360" cy="5439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35"/>
          <p:cNvSpPr/>
          <p:nvPr/>
        </p:nvSpPr>
        <p:spPr>
          <a:xfrm>
            <a:off x="1906560" y="2698560"/>
            <a:ext cx="1183320" cy="558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35"/>
          <p:cNvSpPr/>
          <p:nvPr/>
        </p:nvSpPr>
        <p:spPr>
          <a:xfrm flipH="1">
            <a:off x="4425840" y="2698560"/>
            <a:ext cx="619200" cy="558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35"/>
          <p:cNvSpPr/>
          <p:nvPr/>
        </p:nvSpPr>
        <p:spPr>
          <a:xfrm>
            <a:off x="5045400" y="2698560"/>
            <a:ext cx="563760" cy="558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35"/>
          <p:cNvSpPr/>
          <p:nvPr/>
        </p:nvSpPr>
        <p:spPr>
          <a:xfrm flipH="1">
            <a:off x="6942240" y="2698560"/>
            <a:ext cx="574200" cy="558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p35"/>
          <p:cNvSpPr/>
          <p:nvPr/>
        </p:nvSpPr>
        <p:spPr>
          <a:xfrm>
            <a:off x="7519680" y="2698560"/>
            <a:ext cx="608760" cy="558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