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</p:sldIdLst>
  <p:sldSz cy="5670550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77D97AF-CE4D-473C-AA40-926AF6B0FD40}">
  <a:tblStyle styleId="{A77D97AF-CE4D-473C-AA40-926AF6B0FD4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slide" Target="slides/slide81.xml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2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2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2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2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2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2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2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2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2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3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3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3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3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3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3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3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3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3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3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3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3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3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3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3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3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3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3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3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3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4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4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4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4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4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4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4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4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4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4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4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4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4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0" name="Google Shape;1570;p4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4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3" name="Google Shape;1623;p4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4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7" name="Google Shape;1677;p4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0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p4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2" name="Google Shape;1732;p4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6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p5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8" name="Google Shape;1788;p5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3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g256d19184f9_0_128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5" name="Google Shape;1845;g256d19184f9_0_128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g256d19184f9_0_205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2" name="Google Shape;1902;g256d19184f9_0_205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8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g256d19184f9_0_211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0" name="Google Shape;1910;g256d19184f9_0_211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6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g256d19184f9_0_212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g256d19184f9_0_212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p5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6" name="Google Shape;1926;p5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0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p5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2" name="Google Shape;1932;p5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7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g256d19184f9_0_137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9" name="Google Shape;1979;g256d19184f9_0_137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256d19184f9_0_142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6" name="Google Shape;2026;g256d19184f9_0_142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Google Shape;2072;g256d19184f9_0_146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3" name="Google Shape;2073;g256d19184f9_0_146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8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Google Shape;2119;g256d19184f9_0_151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0" name="Google Shape;2120;g256d19184f9_0_151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5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g256d19184f9_0_156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7" name="Google Shape;2167;g256d19184f9_0_156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g256d19184f9_0_161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3" name="Google Shape;2223;g256d19184f9_0_161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7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" name="Google Shape;2278;g256d19184f9_0_167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9" name="Google Shape;2279;g256d19184f9_0_167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3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Google Shape;2334;g256d19184f9_0_172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5" name="Google Shape;2335;g256d19184f9_0_172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9" name="Shape 2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" name="Google Shape;2390;g256d19184f9_0_178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1" name="Google Shape;2391;g256d19184f9_0_178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5" name="Shape 2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6" name="Google Shape;2446;g256d19184f9_0_183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7" name="Google Shape;2447;g256d19184f9_0_183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1" name="Shape 2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2" name="Google Shape;2502;g256d19184f9_0_189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3" name="Google Shape;2503;g256d19184f9_0_189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7" name="Shape 2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8" name="Google Shape;2558;g256d19184f9_0_194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9" name="Google Shape;2559;g256d19184f9_0_194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3" name="Shape 2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4" name="Google Shape;2614;g256d19184f9_0_200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5" name="Google Shape;2615;g256d19184f9_0_200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0" name="Shape 2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1" name="Google Shape;2671;g256d19184f9_0_221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2" name="Google Shape;2672;g256d19184f9_0_221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6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9" name="Google Shape;2679;p6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3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Google Shape;2684;p6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5" name="Google Shape;2685;p6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0" name="Shape 2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1" name="Google Shape;2731;p6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2" name="Google Shape;2732;p6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9" name="Shape 2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0" name="Google Shape;2780;g256d19184f9_0_227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1" name="Google Shape;2781;g256d19184f9_0_227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6" name="Shape 2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7" name="Google Shape;2787;p8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8" name="Google Shape;2788;p8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2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p8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4" name="Google Shape;2794;p8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9" name="Shape 2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0" name="Google Shape;2800;p8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1" name="Google Shape;2801;p8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5" name="Shape 2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6" name="Google Shape;2806;p8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7" name="Google Shape;2807;p8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2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3" name="Google Shape;2813;p8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4" name="Google Shape;2814;p8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9" name="Shape 2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0" name="Google Shape;2860;g256d19184f9_0_242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1" name="Google Shape;2861;g256d19184f9_0_242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7" name="Shape 2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8" name="Google Shape;2898;g256d19184f9_0_249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9" name="Google Shape;2899;g256d19184f9_0_249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04000" y="1326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504000" y="1326600"/>
            <a:ext cx="9071640" cy="1874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504000" y="3379320"/>
            <a:ext cx="9071640" cy="1874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504000" y="1326600"/>
            <a:ext cx="4426920" cy="1874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152680" y="1326600"/>
            <a:ext cx="4426920" cy="1874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504000" y="3379320"/>
            <a:ext cx="4426920" cy="1874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5152680" y="3379320"/>
            <a:ext cx="4426920" cy="1874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04000" y="1326600"/>
            <a:ext cx="2920680" cy="1874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571200" y="1326600"/>
            <a:ext cx="2920680" cy="1874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6638040" y="1326600"/>
            <a:ext cx="2920680" cy="1874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504000" y="3379320"/>
            <a:ext cx="2920680" cy="1874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3571200" y="3379320"/>
            <a:ext cx="2920680" cy="1874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6638040" y="3379320"/>
            <a:ext cx="2920680" cy="1874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504000" y="1326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04000" y="1326600"/>
            <a:ext cx="4426920" cy="3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5152680" y="1326600"/>
            <a:ext cx="4426920" cy="3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504000" y="1326600"/>
            <a:ext cx="4426920" cy="1874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152680" y="1326600"/>
            <a:ext cx="4426920" cy="3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504000" y="3379320"/>
            <a:ext cx="4426920" cy="1874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04000" y="1326600"/>
            <a:ext cx="4426920" cy="3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152680" y="1326600"/>
            <a:ext cx="4426920" cy="1874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152680" y="3379320"/>
            <a:ext cx="4426920" cy="1874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504000" y="1326600"/>
            <a:ext cx="4426920" cy="1874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5152680" y="1326600"/>
            <a:ext cx="4426920" cy="1874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504000" y="3379320"/>
            <a:ext cx="9071640" cy="1874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326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1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2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Relationship Id="rId3" Type="http://schemas.openxmlformats.org/officeDocument/2006/relationships/hyperlink" Target="https://www.cs.usfca.edu/~galles/visualization/AVLtree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-540000" y="1326600"/>
            <a:ext cx="9071640" cy="27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Binárias de Busca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(BST)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6080" y="1530360"/>
            <a:ext cx="1663920" cy="206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 (Ex)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6" name="Google Shape;156;p23"/>
          <p:cNvGraphicFramePr/>
          <p:nvPr/>
        </p:nvGraphicFramePr>
        <p:xfrm>
          <a:off x="1646640" y="1343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{A77D97AF-CE4D-473C-AA40-926AF6B0FD40}</a:tableStyleId>
              </a:tblPr>
              <a:tblGrid>
                <a:gridCol w="680050"/>
                <a:gridCol w="680050"/>
                <a:gridCol w="680050"/>
                <a:gridCol w="680050"/>
                <a:gridCol w="680050"/>
                <a:gridCol w="680050"/>
                <a:gridCol w="676800"/>
                <a:gridCol w="676800"/>
                <a:gridCol w="676800"/>
                <a:gridCol w="676800"/>
              </a:tblGrid>
              <a:tr h="479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</a:tr>
              <a:tr h="262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57" name="Google Shape;157;p23"/>
          <p:cNvGrpSpPr/>
          <p:nvPr/>
        </p:nvGrpSpPr>
        <p:grpSpPr>
          <a:xfrm>
            <a:off x="3014640" y="1044000"/>
            <a:ext cx="729360" cy="775080"/>
            <a:chOff x="3014640" y="1044000"/>
            <a:chExt cx="729360" cy="775080"/>
          </a:xfrm>
        </p:grpSpPr>
        <p:sp>
          <p:nvSpPr>
            <p:cNvPr id="158" name="Google Shape;158;p23"/>
            <p:cNvSpPr/>
            <p:nvPr/>
          </p:nvSpPr>
          <p:spPr>
            <a:xfrm>
              <a:off x="3014640" y="1343880"/>
              <a:ext cx="680400" cy="475200"/>
            </a:xfrm>
            <a:prstGeom prst="rect">
              <a:avLst/>
            </a:prstGeom>
            <a:noFill/>
            <a:ln cap="flat" cmpd="sng" w="190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 txBox="1"/>
            <p:nvPr/>
          </p:nvSpPr>
          <p:spPr>
            <a:xfrm>
              <a:off x="3024000" y="1044000"/>
              <a:ext cx="720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z="1800" strike="noStrike">
                  <a:solidFill>
                    <a:srgbClr val="C9211E"/>
                  </a:solidFill>
                  <a:latin typeface="Arial"/>
                  <a:ea typeface="Arial"/>
                  <a:cs typeface="Arial"/>
                  <a:sym typeface="Arial"/>
                </a:rPr>
                <a:t>atual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23"/>
          <p:cNvSpPr txBox="1"/>
          <p:nvPr/>
        </p:nvSpPr>
        <p:spPr>
          <a:xfrm>
            <a:off x="9180000" y="3060000"/>
            <a:ext cx="9000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 strike="noStrike">
                <a:solidFill>
                  <a:srgbClr val="7B3D00"/>
                </a:solidFill>
                <a:latin typeface="Arial"/>
                <a:ea typeface="Arial"/>
                <a:cs typeface="Arial"/>
                <a:sym typeface="Arial"/>
              </a:rPr>
              <a:t>Raiz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" name="Google Shape;161;p23"/>
          <p:cNvGrpSpPr/>
          <p:nvPr/>
        </p:nvGrpSpPr>
        <p:grpSpPr>
          <a:xfrm>
            <a:off x="7344000" y="3060000"/>
            <a:ext cx="900000" cy="720000"/>
            <a:chOff x="7344000" y="3060000"/>
            <a:chExt cx="900000" cy="720000"/>
          </a:xfrm>
        </p:grpSpPr>
        <p:sp>
          <p:nvSpPr>
            <p:cNvPr id="162" name="Google Shape;162;p23"/>
            <p:cNvSpPr/>
            <p:nvPr/>
          </p:nvSpPr>
          <p:spPr>
            <a:xfrm>
              <a:off x="7560000" y="3060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3" name="Google Shape;163;p23"/>
            <p:cNvCxnSpPr/>
            <p:nvPr/>
          </p:nvCxnSpPr>
          <p:spPr>
            <a:xfrm flipH="1">
              <a:off x="7344000" y="3600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164" name="Google Shape;164;p23"/>
            <p:cNvCxnSpPr/>
            <p:nvPr/>
          </p:nvCxnSpPr>
          <p:spPr>
            <a:xfrm>
              <a:off x="7782480" y="3600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65" name="Google Shape;165;p23"/>
          <p:cNvGrpSpPr/>
          <p:nvPr/>
        </p:nvGrpSpPr>
        <p:grpSpPr>
          <a:xfrm>
            <a:off x="7782480" y="3780000"/>
            <a:ext cx="900000" cy="720000"/>
            <a:chOff x="7782480" y="3780000"/>
            <a:chExt cx="900000" cy="720000"/>
          </a:xfrm>
        </p:grpSpPr>
        <p:sp>
          <p:nvSpPr>
            <p:cNvPr id="166" name="Google Shape;166;p23"/>
            <p:cNvSpPr/>
            <p:nvPr/>
          </p:nvSpPr>
          <p:spPr>
            <a:xfrm>
              <a:off x="7998480" y="3780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51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7" name="Google Shape;167;p23"/>
            <p:cNvCxnSpPr/>
            <p:nvPr/>
          </p:nvCxnSpPr>
          <p:spPr>
            <a:xfrm flipH="1">
              <a:off x="7782480" y="4320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168" name="Google Shape;168;p23"/>
            <p:cNvCxnSpPr/>
            <p:nvPr/>
          </p:nvCxnSpPr>
          <p:spPr>
            <a:xfrm>
              <a:off x="8220960" y="4320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169" name="Google Shape;169;p23"/>
          <p:cNvGrpSpPr/>
          <p:nvPr/>
        </p:nvGrpSpPr>
        <p:grpSpPr>
          <a:xfrm>
            <a:off x="3240000" y="3060000"/>
            <a:ext cx="900000" cy="720000"/>
            <a:chOff x="3240000" y="3060000"/>
            <a:chExt cx="900000" cy="720000"/>
          </a:xfrm>
        </p:grpSpPr>
        <p:sp>
          <p:nvSpPr>
            <p:cNvPr id="170" name="Google Shape;170;p23"/>
            <p:cNvSpPr/>
            <p:nvPr/>
          </p:nvSpPr>
          <p:spPr>
            <a:xfrm>
              <a:off x="3456000" y="3060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2A60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1" name="Google Shape;171;p23"/>
            <p:cNvCxnSpPr/>
            <p:nvPr/>
          </p:nvCxnSpPr>
          <p:spPr>
            <a:xfrm flipH="1">
              <a:off x="3240000" y="3600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2A6099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172" name="Google Shape;172;p23"/>
            <p:cNvCxnSpPr/>
            <p:nvPr/>
          </p:nvCxnSpPr>
          <p:spPr>
            <a:xfrm>
              <a:off x="3678480" y="3600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2A6099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 (Ex)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8" name="Google Shape;178;p24"/>
          <p:cNvGraphicFramePr/>
          <p:nvPr/>
        </p:nvGraphicFramePr>
        <p:xfrm>
          <a:off x="1646640" y="1343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{A77D97AF-CE4D-473C-AA40-926AF6B0FD40}</a:tableStyleId>
              </a:tblPr>
              <a:tblGrid>
                <a:gridCol w="680050"/>
                <a:gridCol w="680050"/>
                <a:gridCol w="680050"/>
                <a:gridCol w="680050"/>
                <a:gridCol w="680050"/>
                <a:gridCol w="680050"/>
                <a:gridCol w="676800"/>
                <a:gridCol w="676800"/>
                <a:gridCol w="676800"/>
                <a:gridCol w="676800"/>
              </a:tblGrid>
              <a:tr h="479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</a:tr>
              <a:tr h="262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79" name="Google Shape;179;p24"/>
          <p:cNvGrpSpPr/>
          <p:nvPr/>
        </p:nvGrpSpPr>
        <p:grpSpPr>
          <a:xfrm>
            <a:off x="3014640" y="1044000"/>
            <a:ext cx="729360" cy="775080"/>
            <a:chOff x="3014640" y="1044000"/>
            <a:chExt cx="729360" cy="775080"/>
          </a:xfrm>
        </p:grpSpPr>
        <p:sp>
          <p:nvSpPr>
            <p:cNvPr id="180" name="Google Shape;180;p24"/>
            <p:cNvSpPr/>
            <p:nvPr/>
          </p:nvSpPr>
          <p:spPr>
            <a:xfrm>
              <a:off x="3014640" y="1343880"/>
              <a:ext cx="680400" cy="475200"/>
            </a:xfrm>
            <a:prstGeom prst="rect">
              <a:avLst/>
            </a:prstGeom>
            <a:noFill/>
            <a:ln cap="flat" cmpd="sng" w="190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4"/>
            <p:cNvSpPr txBox="1"/>
            <p:nvPr/>
          </p:nvSpPr>
          <p:spPr>
            <a:xfrm>
              <a:off x="3024000" y="1044000"/>
              <a:ext cx="720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z="1800" strike="noStrike">
                  <a:solidFill>
                    <a:srgbClr val="C9211E"/>
                  </a:solidFill>
                  <a:latin typeface="Arial"/>
                  <a:ea typeface="Arial"/>
                  <a:cs typeface="Arial"/>
                  <a:sym typeface="Arial"/>
                </a:rPr>
                <a:t>atual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2" name="Google Shape;182;p24"/>
          <p:cNvSpPr txBox="1"/>
          <p:nvPr/>
        </p:nvSpPr>
        <p:spPr>
          <a:xfrm>
            <a:off x="9180000" y="3060000"/>
            <a:ext cx="9000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 strike="noStrike">
                <a:solidFill>
                  <a:srgbClr val="7B3D00"/>
                </a:solidFill>
                <a:latin typeface="Arial"/>
                <a:ea typeface="Arial"/>
                <a:cs typeface="Arial"/>
                <a:sym typeface="Arial"/>
              </a:rPr>
              <a:t>Raiz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3" name="Google Shape;183;p24"/>
          <p:cNvGrpSpPr/>
          <p:nvPr/>
        </p:nvGrpSpPr>
        <p:grpSpPr>
          <a:xfrm>
            <a:off x="7344000" y="3060000"/>
            <a:ext cx="900000" cy="720000"/>
            <a:chOff x="7344000" y="3060000"/>
            <a:chExt cx="900000" cy="720000"/>
          </a:xfrm>
        </p:grpSpPr>
        <p:sp>
          <p:nvSpPr>
            <p:cNvPr id="184" name="Google Shape;184;p24"/>
            <p:cNvSpPr/>
            <p:nvPr/>
          </p:nvSpPr>
          <p:spPr>
            <a:xfrm>
              <a:off x="7560000" y="3060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5" name="Google Shape;185;p24"/>
            <p:cNvCxnSpPr/>
            <p:nvPr/>
          </p:nvCxnSpPr>
          <p:spPr>
            <a:xfrm flipH="1">
              <a:off x="7344000" y="3600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6" name="Google Shape;186;p24"/>
            <p:cNvCxnSpPr/>
            <p:nvPr/>
          </p:nvCxnSpPr>
          <p:spPr>
            <a:xfrm>
              <a:off x="7782480" y="3600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87" name="Google Shape;187;p24"/>
          <p:cNvGrpSpPr/>
          <p:nvPr/>
        </p:nvGrpSpPr>
        <p:grpSpPr>
          <a:xfrm>
            <a:off x="7782480" y="3780000"/>
            <a:ext cx="900000" cy="720000"/>
            <a:chOff x="7782480" y="3780000"/>
            <a:chExt cx="900000" cy="720000"/>
          </a:xfrm>
        </p:grpSpPr>
        <p:sp>
          <p:nvSpPr>
            <p:cNvPr id="188" name="Google Shape;188;p24"/>
            <p:cNvSpPr/>
            <p:nvPr/>
          </p:nvSpPr>
          <p:spPr>
            <a:xfrm>
              <a:off x="7998480" y="3780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51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9" name="Google Shape;189;p24"/>
            <p:cNvCxnSpPr/>
            <p:nvPr/>
          </p:nvCxnSpPr>
          <p:spPr>
            <a:xfrm flipH="1">
              <a:off x="7782480" y="4320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190" name="Google Shape;190;p24"/>
            <p:cNvCxnSpPr/>
            <p:nvPr/>
          </p:nvCxnSpPr>
          <p:spPr>
            <a:xfrm>
              <a:off x="8220960" y="4320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191" name="Google Shape;191;p24"/>
          <p:cNvGrpSpPr/>
          <p:nvPr/>
        </p:nvGrpSpPr>
        <p:grpSpPr>
          <a:xfrm>
            <a:off x="6840000" y="3780000"/>
            <a:ext cx="900000" cy="720000"/>
            <a:chOff x="6840000" y="3780000"/>
            <a:chExt cx="900000" cy="720000"/>
          </a:xfrm>
        </p:grpSpPr>
        <p:sp>
          <p:nvSpPr>
            <p:cNvPr id="192" name="Google Shape;192;p24"/>
            <p:cNvSpPr/>
            <p:nvPr/>
          </p:nvSpPr>
          <p:spPr>
            <a:xfrm>
              <a:off x="7056000" y="3780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3" name="Google Shape;193;p24"/>
            <p:cNvCxnSpPr/>
            <p:nvPr/>
          </p:nvCxnSpPr>
          <p:spPr>
            <a:xfrm flipH="1">
              <a:off x="6840000" y="4320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194" name="Google Shape;194;p24"/>
            <p:cNvCxnSpPr/>
            <p:nvPr/>
          </p:nvCxnSpPr>
          <p:spPr>
            <a:xfrm>
              <a:off x="7278480" y="4320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 (Ex)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0" name="Google Shape;200;p25"/>
          <p:cNvGraphicFramePr/>
          <p:nvPr/>
        </p:nvGraphicFramePr>
        <p:xfrm>
          <a:off x="1646640" y="1343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{A77D97AF-CE4D-473C-AA40-926AF6B0FD40}</a:tableStyleId>
              </a:tblPr>
              <a:tblGrid>
                <a:gridCol w="680050"/>
                <a:gridCol w="680050"/>
                <a:gridCol w="680050"/>
                <a:gridCol w="680050"/>
                <a:gridCol w="680050"/>
                <a:gridCol w="680050"/>
                <a:gridCol w="676800"/>
                <a:gridCol w="676800"/>
                <a:gridCol w="676800"/>
                <a:gridCol w="676800"/>
              </a:tblGrid>
              <a:tr h="479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</a:tr>
              <a:tr h="262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01" name="Google Shape;201;p25"/>
          <p:cNvGrpSpPr/>
          <p:nvPr/>
        </p:nvGrpSpPr>
        <p:grpSpPr>
          <a:xfrm>
            <a:off x="3662640" y="1044000"/>
            <a:ext cx="729360" cy="775080"/>
            <a:chOff x="3662640" y="1044000"/>
            <a:chExt cx="729360" cy="775080"/>
          </a:xfrm>
        </p:grpSpPr>
        <p:sp>
          <p:nvSpPr>
            <p:cNvPr id="202" name="Google Shape;202;p25"/>
            <p:cNvSpPr/>
            <p:nvPr/>
          </p:nvSpPr>
          <p:spPr>
            <a:xfrm>
              <a:off x="3662640" y="1343880"/>
              <a:ext cx="680400" cy="475200"/>
            </a:xfrm>
            <a:prstGeom prst="rect">
              <a:avLst/>
            </a:prstGeom>
            <a:noFill/>
            <a:ln cap="flat" cmpd="sng" w="190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5"/>
            <p:cNvSpPr txBox="1"/>
            <p:nvPr/>
          </p:nvSpPr>
          <p:spPr>
            <a:xfrm>
              <a:off x="3672000" y="1044000"/>
              <a:ext cx="720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z="1800" strike="noStrike">
                  <a:solidFill>
                    <a:srgbClr val="C9211E"/>
                  </a:solidFill>
                  <a:latin typeface="Arial"/>
                  <a:ea typeface="Arial"/>
                  <a:cs typeface="Arial"/>
                  <a:sym typeface="Arial"/>
                </a:rPr>
                <a:t>atual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25"/>
          <p:cNvSpPr txBox="1"/>
          <p:nvPr/>
        </p:nvSpPr>
        <p:spPr>
          <a:xfrm>
            <a:off x="9180000" y="3060000"/>
            <a:ext cx="9000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 strike="noStrike">
                <a:solidFill>
                  <a:srgbClr val="7B3D00"/>
                </a:solidFill>
                <a:latin typeface="Arial"/>
                <a:ea typeface="Arial"/>
                <a:cs typeface="Arial"/>
                <a:sym typeface="Arial"/>
              </a:rPr>
              <a:t>Raiz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25"/>
          <p:cNvGrpSpPr/>
          <p:nvPr/>
        </p:nvGrpSpPr>
        <p:grpSpPr>
          <a:xfrm>
            <a:off x="7344000" y="3060000"/>
            <a:ext cx="900000" cy="720000"/>
            <a:chOff x="7344000" y="3060000"/>
            <a:chExt cx="900000" cy="720000"/>
          </a:xfrm>
        </p:grpSpPr>
        <p:sp>
          <p:nvSpPr>
            <p:cNvPr id="206" name="Google Shape;206;p25"/>
            <p:cNvSpPr/>
            <p:nvPr/>
          </p:nvSpPr>
          <p:spPr>
            <a:xfrm>
              <a:off x="7560000" y="3060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7" name="Google Shape;207;p25"/>
            <p:cNvCxnSpPr/>
            <p:nvPr/>
          </p:nvCxnSpPr>
          <p:spPr>
            <a:xfrm flipH="1">
              <a:off x="7344000" y="3600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08" name="Google Shape;208;p25"/>
            <p:cNvCxnSpPr/>
            <p:nvPr/>
          </p:nvCxnSpPr>
          <p:spPr>
            <a:xfrm>
              <a:off x="7782480" y="3600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09" name="Google Shape;209;p25"/>
          <p:cNvGrpSpPr/>
          <p:nvPr/>
        </p:nvGrpSpPr>
        <p:grpSpPr>
          <a:xfrm>
            <a:off x="7782480" y="3780000"/>
            <a:ext cx="900000" cy="720000"/>
            <a:chOff x="7782480" y="3780000"/>
            <a:chExt cx="900000" cy="720000"/>
          </a:xfrm>
        </p:grpSpPr>
        <p:sp>
          <p:nvSpPr>
            <p:cNvPr id="210" name="Google Shape;210;p25"/>
            <p:cNvSpPr/>
            <p:nvPr/>
          </p:nvSpPr>
          <p:spPr>
            <a:xfrm>
              <a:off x="7998480" y="3780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51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1" name="Google Shape;211;p25"/>
            <p:cNvCxnSpPr/>
            <p:nvPr/>
          </p:nvCxnSpPr>
          <p:spPr>
            <a:xfrm flipH="1">
              <a:off x="7782480" y="4320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212" name="Google Shape;212;p25"/>
            <p:cNvCxnSpPr/>
            <p:nvPr/>
          </p:nvCxnSpPr>
          <p:spPr>
            <a:xfrm>
              <a:off x="8220960" y="4320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213" name="Google Shape;213;p25"/>
          <p:cNvGrpSpPr/>
          <p:nvPr/>
        </p:nvGrpSpPr>
        <p:grpSpPr>
          <a:xfrm>
            <a:off x="6840000" y="3780000"/>
            <a:ext cx="900000" cy="720000"/>
            <a:chOff x="6840000" y="3780000"/>
            <a:chExt cx="900000" cy="720000"/>
          </a:xfrm>
        </p:grpSpPr>
        <p:sp>
          <p:nvSpPr>
            <p:cNvPr id="214" name="Google Shape;214;p25"/>
            <p:cNvSpPr/>
            <p:nvPr/>
          </p:nvSpPr>
          <p:spPr>
            <a:xfrm>
              <a:off x="7056000" y="3780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5" name="Google Shape;215;p25"/>
            <p:cNvCxnSpPr/>
            <p:nvPr/>
          </p:nvCxnSpPr>
          <p:spPr>
            <a:xfrm flipH="1">
              <a:off x="6840000" y="4320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216" name="Google Shape;216;p25"/>
            <p:cNvCxnSpPr/>
            <p:nvPr/>
          </p:nvCxnSpPr>
          <p:spPr>
            <a:xfrm>
              <a:off x="7278480" y="4320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217" name="Google Shape;217;p25"/>
          <p:cNvGrpSpPr/>
          <p:nvPr/>
        </p:nvGrpSpPr>
        <p:grpSpPr>
          <a:xfrm>
            <a:off x="3240000" y="3085200"/>
            <a:ext cx="900000" cy="720000"/>
            <a:chOff x="3240000" y="3085200"/>
            <a:chExt cx="900000" cy="720000"/>
          </a:xfrm>
        </p:grpSpPr>
        <p:sp>
          <p:nvSpPr>
            <p:cNvPr id="218" name="Google Shape;218;p25"/>
            <p:cNvSpPr/>
            <p:nvPr/>
          </p:nvSpPr>
          <p:spPr>
            <a:xfrm>
              <a:off x="3456000" y="30852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2A60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43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9" name="Google Shape;219;p25"/>
            <p:cNvCxnSpPr/>
            <p:nvPr/>
          </p:nvCxnSpPr>
          <p:spPr>
            <a:xfrm flipH="1">
              <a:off x="3240000" y="36252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2A6099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220" name="Google Shape;220;p25"/>
            <p:cNvCxnSpPr/>
            <p:nvPr/>
          </p:nvCxnSpPr>
          <p:spPr>
            <a:xfrm>
              <a:off x="3678480" y="36252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2A6099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 (Ex)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6" name="Google Shape;226;p26"/>
          <p:cNvGraphicFramePr/>
          <p:nvPr/>
        </p:nvGraphicFramePr>
        <p:xfrm>
          <a:off x="1646640" y="1343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{A77D97AF-CE4D-473C-AA40-926AF6B0FD40}</a:tableStyleId>
              </a:tblPr>
              <a:tblGrid>
                <a:gridCol w="680050"/>
                <a:gridCol w="680050"/>
                <a:gridCol w="680050"/>
                <a:gridCol w="680050"/>
                <a:gridCol w="680050"/>
                <a:gridCol w="680050"/>
                <a:gridCol w="676800"/>
                <a:gridCol w="676800"/>
                <a:gridCol w="676800"/>
                <a:gridCol w="676800"/>
              </a:tblGrid>
              <a:tr h="479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</a:tr>
              <a:tr h="262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27" name="Google Shape;227;p26"/>
          <p:cNvGrpSpPr/>
          <p:nvPr/>
        </p:nvGrpSpPr>
        <p:grpSpPr>
          <a:xfrm>
            <a:off x="3662640" y="1044000"/>
            <a:ext cx="729360" cy="775080"/>
            <a:chOff x="3662640" y="1044000"/>
            <a:chExt cx="729360" cy="775080"/>
          </a:xfrm>
        </p:grpSpPr>
        <p:sp>
          <p:nvSpPr>
            <p:cNvPr id="228" name="Google Shape;228;p26"/>
            <p:cNvSpPr/>
            <p:nvPr/>
          </p:nvSpPr>
          <p:spPr>
            <a:xfrm>
              <a:off x="3662640" y="1343880"/>
              <a:ext cx="680400" cy="475200"/>
            </a:xfrm>
            <a:prstGeom prst="rect">
              <a:avLst/>
            </a:prstGeom>
            <a:noFill/>
            <a:ln cap="flat" cmpd="sng" w="190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6"/>
            <p:cNvSpPr txBox="1"/>
            <p:nvPr/>
          </p:nvSpPr>
          <p:spPr>
            <a:xfrm>
              <a:off x="3672000" y="1044000"/>
              <a:ext cx="720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z="1800" strike="noStrike">
                  <a:solidFill>
                    <a:srgbClr val="C9211E"/>
                  </a:solidFill>
                  <a:latin typeface="Arial"/>
                  <a:ea typeface="Arial"/>
                  <a:cs typeface="Arial"/>
                  <a:sym typeface="Arial"/>
                </a:rPr>
                <a:t>atual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0" name="Google Shape;230;p26"/>
          <p:cNvSpPr txBox="1"/>
          <p:nvPr/>
        </p:nvSpPr>
        <p:spPr>
          <a:xfrm>
            <a:off x="9180000" y="3060000"/>
            <a:ext cx="9000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 strike="noStrike">
                <a:solidFill>
                  <a:srgbClr val="7B3D00"/>
                </a:solidFill>
                <a:latin typeface="Arial"/>
                <a:ea typeface="Arial"/>
                <a:cs typeface="Arial"/>
                <a:sym typeface="Arial"/>
              </a:rPr>
              <a:t>Raiz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1" name="Google Shape;231;p26"/>
          <p:cNvGrpSpPr/>
          <p:nvPr/>
        </p:nvGrpSpPr>
        <p:grpSpPr>
          <a:xfrm>
            <a:off x="6840000" y="3060000"/>
            <a:ext cx="2160000" cy="720000"/>
            <a:chOff x="6840000" y="3060000"/>
            <a:chExt cx="2160000" cy="720000"/>
          </a:xfrm>
        </p:grpSpPr>
        <p:sp>
          <p:nvSpPr>
            <p:cNvPr id="232" name="Google Shape;232;p26"/>
            <p:cNvSpPr/>
            <p:nvPr/>
          </p:nvSpPr>
          <p:spPr>
            <a:xfrm>
              <a:off x="7560000" y="3060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3" name="Google Shape;233;p26"/>
            <p:cNvCxnSpPr/>
            <p:nvPr/>
          </p:nvCxnSpPr>
          <p:spPr>
            <a:xfrm flipH="1">
              <a:off x="6840000" y="3600000"/>
              <a:ext cx="965520" cy="180000"/>
            </a:xfrm>
            <a:prstGeom prst="straightConnector1">
              <a:avLst/>
            </a:prstGeom>
            <a:noFill/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34" name="Google Shape;234;p26"/>
            <p:cNvCxnSpPr/>
            <p:nvPr/>
          </p:nvCxnSpPr>
          <p:spPr>
            <a:xfrm>
              <a:off x="7782480" y="3600000"/>
              <a:ext cx="1217520" cy="180000"/>
            </a:xfrm>
            <a:prstGeom prst="straightConnector1">
              <a:avLst/>
            </a:prstGeom>
            <a:noFill/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35" name="Google Shape;235;p26"/>
          <p:cNvGrpSpPr/>
          <p:nvPr/>
        </p:nvGrpSpPr>
        <p:grpSpPr>
          <a:xfrm>
            <a:off x="8568000" y="3780000"/>
            <a:ext cx="900000" cy="720000"/>
            <a:chOff x="8568000" y="3780000"/>
            <a:chExt cx="900000" cy="720000"/>
          </a:xfrm>
        </p:grpSpPr>
        <p:sp>
          <p:nvSpPr>
            <p:cNvPr id="236" name="Google Shape;236;p26"/>
            <p:cNvSpPr/>
            <p:nvPr/>
          </p:nvSpPr>
          <p:spPr>
            <a:xfrm>
              <a:off x="8784000" y="3780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51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7" name="Google Shape;237;p26"/>
            <p:cNvCxnSpPr/>
            <p:nvPr/>
          </p:nvCxnSpPr>
          <p:spPr>
            <a:xfrm flipH="1">
              <a:off x="8568000" y="4320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38" name="Google Shape;238;p26"/>
            <p:cNvCxnSpPr/>
            <p:nvPr/>
          </p:nvCxnSpPr>
          <p:spPr>
            <a:xfrm>
              <a:off x="9006480" y="4320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239" name="Google Shape;239;p26"/>
          <p:cNvGrpSpPr/>
          <p:nvPr/>
        </p:nvGrpSpPr>
        <p:grpSpPr>
          <a:xfrm>
            <a:off x="6300000" y="3780000"/>
            <a:ext cx="900000" cy="720000"/>
            <a:chOff x="6300000" y="3780000"/>
            <a:chExt cx="900000" cy="720000"/>
          </a:xfrm>
        </p:grpSpPr>
        <p:sp>
          <p:nvSpPr>
            <p:cNvPr id="240" name="Google Shape;240;p26"/>
            <p:cNvSpPr/>
            <p:nvPr/>
          </p:nvSpPr>
          <p:spPr>
            <a:xfrm>
              <a:off x="6516000" y="3780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1" name="Google Shape;241;p26"/>
            <p:cNvCxnSpPr/>
            <p:nvPr/>
          </p:nvCxnSpPr>
          <p:spPr>
            <a:xfrm flipH="1">
              <a:off x="6300000" y="4320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242" name="Google Shape;242;p26"/>
            <p:cNvCxnSpPr/>
            <p:nvPr/>
          </p:nvCxnSpPr>
          <p:spPr>
            <a:xfrm>
              <a:off x="6738480" y="4320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243" name="Google Shape;243;p26"/>
          <p:cNvGrpSpPr/>
          <p:nvPr/>
        </p:nvGrpSpPr>
        <p:grpSpPr>
          <a:xfrm>
            <a:off x="7920000" y="4500000"/>
            <a:ext cx="900000" cy="720000"/>
            <a:chOff x="7920000" y="4500000"/>
            <a:chExt cx="900000" cy="720000"/>
          </a:xfrm>
        </p:grpSpPr>
        <p:sp>
          <p:nvSpPr>
            <p:cNvPr id="244" name="Google Shape;244;p26"/>
            <p:cNvSpPr/>
            <p:nvPr/>
          </p:nvSpPr>
          <p:spPr>
            <a:xfrm>
              <a:off x="8136000" y="4500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43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5" name="Google Shape;245;p26"/>
            <p:cNvCxnSpPr/>
            <p:nvPr/>
          </p:nvCxnSpPr>
          <p:spPr>
            <a:xfrm flipH="1">
              <a:off x="7920000" y="5040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246" name="Google Shape;246;p26"/>
            <p:cNvCxnSpPr/>
            <p:nvPr/>
          </p:nvCxnSpPr>
          <p:spPr>
            <a:xfrm>
              <a:off x="8358480" y="5040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 (Ex)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2" name="Google Shape;252;p27"/>
          <p:cNvGraphicFramePr/>
          <p:nvPr/>
        </p:nvGraphicFramePr>
        <p:xfrm>
          <a:off x="1646640" y="1343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{A77D97AF-CE4D-473C-AA40-926AF6B0FD40}</a:tableStyleId>
              </a:tblPr>
              <a:tblGrid>
                <a:gridCol w="680050"/>
                <a:gridCol w="680050"/>
                <a:gridCol w="680050"/>
                <a:gridCol w="680050"/>
                <a:gridCol w="680050"/>
                <a:gridCol w="680050"/>
                <a:gridCol w="676800"/>
                <a:gridCol w="676800"/>
                <a:gridCol w="676800"/>
                <a:gridCol w="676800"/>
              </a:tblGrid>
              <a:tr h="479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</a:tr>
              <a:tr h="262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53" name="Google Shape;253;p27"/>
          <p:cNvGrpSpPr/>
          <p:nvPr/>
        </p:nvGrpSpPr>
        <p:grpSpPr>
          <a:xfrm>
            <a:off x="4346640" y="1044000"/>
            <a:ext cx="729360" cy="775080"/>
            <a:chOff x="4346640" y="1044000"/>
            <a:chExt cx="729360" cy="775080"/>
          </a:xfrm>
        </p:grpSpPr>
        <p:sp>
          <p:nvSpPr>
            <p:cNvPr id="254" name="Google Shape;254;p27"/>
            <p:cNvSpPr/>
            <p:nvPr/>
          </p:nvSpPr>
          <p:spPr>
            <a:xfrm>
              <a:off x="4346640" y="1343880"/>
              <a:ext cx="680400" cy="475200"/>
            </a:xfrm>
            <a:prstGeom prst="rect">
              <a:avLst/>
            </a:prstGeom>
            <a:noFill/>
            <a:ln cap="flat" cmpd="sng" w="190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7"/>
            <p:cNvSpPr txBox="1"/>
            <p:nvPr/>
          </p:nvSpPr>
          <p:spPr>
            <a:xfrm>
              <a:off x="4356000" y="1044000"/>
              <a:ext cx="720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z="1800" strike="noStrike">
                  <a:solidFill>
                    <a:srgbClr val="C9211E"/>
                  </a:solidFill>
                  <a:latin typeface="Arial"/>
                  <a:ea typeface="Arial"/>
                  <a:cs typeface="Arial"/>
                  <a:sym typeface="Arial"/>
                </a:rPr>
                <a:t>atual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p27"/>
          <p:cNvSpPr txBox="1"/>
          <p:nvPr/>
        </p:nvSpPr>
        <p:spPr>
          <a:xfrm>
            <a:off x="9180000" y="2268000"/>
            <a:ext cx="9000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 strike="noStrike">
                <a:solidFill>
                  <a:srgbClr val="7B3D00"/>
                </a:solidFill>
                <a:latin typeface="Arial"/>
                <a:ea typeface="Arial"/>
                <a:cs typeface="Arial"/>
                <a:sym typeface="Arial"/>
              </a:rPr>
              <a:t>Raiz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7" name="Google Shape;257;p27"/>
          <p:cNvGrpSpPr/>
          <p:nvPr/>
        </p:nvGrpSpPr>
        <p:grpSpPr>
          <a:xfrm>
            <a:off x="6840000" y="2268000"/>
            <a:ext cx="2160000" cy="720000"/>
            <a:chOff x="6840000" y="2268000"/>
            <a:chExt cx="2160000" cy="720000"/>
          </a:xfrm>
        </p:grpSpPr>
        <p:sp>
          <p:nvSpPr>
            <p:cNvPr id="258" name="Google Shape;258;p27"/>
            <p:cNvSpPr/>
            <p:nvPr/>
          </p:nvSpPr>
          <p:spPr>
            <a:xfrm>
              <a:off x="7560000" y="226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9" name="Google Shape;259;p27"/>
            <p:cNvCxnSpPr/>
            <p:nvPr/>
          </p:nvCxnSpPr>
          <p:spPr>
            <a:xfrm flipH="1">
              <a:off x="6840000" y="2808000"/>
              <a:ext cx="965520" cy="180000"/>
            </a:xfrm>
            <a:prstGeom prst="straightConnector1">
              <a:avLst/>
            </a:prstGeom>
            <a:noFill/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60" name="Google Shape;260;p27"/>
            <p:cNvCxnSpPr/>
            <p:nvPr/>
          </p:nvCxnSpPr>
          <p:spPr>
            <a:xfrm>
              <a:off x="7782480" y="2808000"/>
              <a:ext cx="1217520" cy="180000"/>
            </a:xfrm>
            <a:prstGeom prst="straightConnector1">
              <a:avLst/>
            </a:prstGeom>
            <a:noFill/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61" name="Google Shape;261;p27"/>
          <p:cNvGrpSpPr/>
          <p:nvPr/>
        </p:nvGrpSpPr>
        <p:grpSpPr>
          <a:xfrm>
            <a:off x="8568000" y="2988000"/>
            <a:ext cx="900000" cy="720000"/>
            <a:chOff x="8568000" y="2988000"/>
            <a:chExt cx="900000" cy="720000"/>
          </a:xfrm>
        </p:grpSpPr>
        <p:sp>
          <p:nvSpPr>
            <p:cNvPr id="262" name="Google Shape;262;p27"/>
            <p:cNvSpPr/>
            <p:nvPr/>
          </p:nvSpPr>
          <p:spPr>
            <a:xfrm>
              <a:off x="8784000" y="298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51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3" name="Google Shape;263;p27"/>
            <p:cNvCxnSpPr/>
            <p:nvPr/>
          </p:nvCxnSpPr>
          <p:spPr>
            <a:xfrm flipH="1">
              <a:off x="8568000" y="3528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64" name="Google Shape;264;p27"/>
            <p:cNvCxnSpPr/>
            <p:nvPr/>
          </p:nvCxnSpPr>
          <p:spPr>
            <a:xfrm>
              <a:off x="9006480" y="3528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65" name="Google Shape;265;p27"/>
          <p:cNvGrpSpPr/>
          <p:nvPr/>
        </p:nvGrpSpPr>
        <p:grpSpPr>
          <a:xfrm>
            <a:off x="6300000" y="2988000"/>
            <a:ext cx="900000" cy="720000"/>
            <a:chOff x="6300000" y="2988000"/>
            <a:chExt cx="900000" cy="720000"/>
          </a:xfrm>
        </p:grpSpPr>
        <p:sp>
          <p:nvSpPr>
            <p:cNvPr id="266" name="Google Shape;266;p27"/>
            <p:cNvSpPr/>
            <p:nvPr/>
          </p:nvSpPr>
          <p:spPr>
            <a:xfrm>
              <a:off x="6516000" y="298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7" name="Google Shape;267;p27"/>
            <p:cNvCxnSpPr/>
            <p:nvPr/>
          </p:nvCxnSpPr>
          <p:spPr>
            <a:xfrm flipH="1">
              <a:off x="6300000" y="3528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268" name="Google Shape;268;p27"/>
            <p:cNvCxnSpPr/>
            <p:nvPr/>
          </p:nvCxnSpPr>
          <p:spPr>
            <a:xfrm>
              <a:off x="6738480" y="3528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269" name="Google Shape;269;p27"/>
          <p:cNvGrpSpPr/>
          <p:nvPr/>
        </p:nvGrpSpPr>
        <p:grpSpPr>
          <a:xfrm>
            <a:off x="7920000" y="3708000"/>
            <a:ext cx="900000" cy="720000"/>
            <a:chOff x="7920000" y="3708000"/>
            <a:chExt cx="900000" cy="720000"/>
          </a:xfrm>
        </p:grpSpPr>
        <p:sp>
          <p:nvSpPr>
            <p:cNvPr id="270" name="Google Shape;270;p27"/>
            <p:cNvSpPr/>
            <p:nvPr/>
          </p:nvSpPr>
          <p:spPr>
            <a:xfrm>
              <a:off x="8136000" y="370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43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1" name="Google Shape;271;p27"/>
            <p:cNvCxnSpPr/>
            <p:nvPr/>
          </p:nvCxnSpPr>
          <p:spPr>
            <a:xfrm flipH="1">
              <a:off x="7920000" y="4248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272" name="Google Shape;272;p27"/>
            <p:cNvCxnSpPr/>
            <p:nvPr/>
          </p:nvCxnSpPr>
          <p:spPr>
            <a:xfrm>
              <a:off x="8358480" y="4248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273" name="Google Shape;273;p27"/>
          <p:cNvGrpSpPr/>
          <p:nvPr/>
        </p:nvGrpSpPr>
        <p:grpSpPr>
          <a:xfrm>
            <a:off x="9036000" y="3733200"/>
            <a:ext cx="900000" cy="720000"/>
            <a:chOff x="9036000" y="3733200"/>
            <a:chExt cx="900000" cy="720000"/>
          </a:xfrm>
        </p:grpSpPr>
        <p:sp>
          <p:nvSpPr>
            <p:cNvPr id="274" name="Google Shape;274;p27"/>
            <p:cNvSpPr/>
            <p:nvPr/>
          </p:nvSpPr>
          <p:spPr>
            <a:xfrm>
              <a:off x="9252000" y="37332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82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5" name="Google Shape;275;p27"/>
            <p:cNvCxnSpPr/>
            <p:nvPr/>
          </p:nvCxnSpPr>
          <p:spPr>
            <a:xfrm flipH="1">
              <a:off x="9036000" y="42732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276" name="Google Shape;276;p27"/>
            <p:cNvCxnSpPr/>
            <p:nvPr/>
          </p:nvCxnSpPr>
          <p:spPr>
            <a:xfrm>
              <a:off x="9474480" y="42732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 (Ex)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2" name="Google Shape;282;p28"/>
          <p:cNvGraphicFramePr/>
          <p:nvPr/>
        </p:nvGraphicFramePr>
        <p:xfrm>
          <a:off x="1646640" y="1343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{A77D97AF-CE4D-473C-AA40-926AF6B0FD40}</a:tableStyleId>
              </a:tblPr>
              <a:tblGrid>
                <a:gridCol w="680050"/>
                <a:gridCol w="680050"/>
                <a:gridCol w="680050"/>
                <a:gridCol w="680050"/>
                <a:gridCol w="680050"/>
                <a:gridCol w="680050"/>
                <a:gridCol w="676800"/>
                <a:gridCol w="676800"/>
                <a:gridCol w="676800"/>
                <a:gridCol w="676800"/>
              </a:tblGrid>
              <a:tr h="479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</a:tr>
              <a:tr h="262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83" name="Google Shape;283;p28"/>
          <p:cNvGrpSpPr/>
          <p:nvPr/>
        </p:nvGrpSpPr>
        <p:grpSpPr>
          <a:xfrm>
            <a:off x="5030640" y="1044000"/>
            <a:ext cx="729360" cy="775080"/>
            <a:chOff x="5030640" y="1044000"/>
            <a:chExt cx="729360" cy="775080"/>
          </a:xfrm>
        </p:grpSpPr>
        <p:sp>
          <p:nvSpPr>
            <p:cNvPr id="284" name="Google Shape;284;p28"/>
            <p:cNvSpPr/>
            <p:nvPr/>
          </p:nvSpPr>
          <p:spPr>
            <a:xfrm>
              <a:off x="5030640" y="1343880"/>
              <a:ext cx="680400" cy="475200"/>
            </a:xfrm>
            <a:prstGeom prst="rect">
              <a:avLst/>
            </a:prstGeom>
            <a:noFill/>
            <a:ln cap="flat" cmpd="sng" w="190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8"/>
            <p:cNvSpPr txBox="1"/>
            <p:nvPr/>
          </p:nvSpPr>
          <p:spPr>
            <a:xfrm>
              <a:off x="5040000" y="1044000"/>
              <a:ext cx="720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z="1800" strike="noStrike">
                  <a:solidFill>
                    <a:srgbClr val="C9211E"/>
                  </a:solidFill>
                  <a:latin typeface="Arial"/>
                  <a:ea typeface="Arial"/>
                  <a:cs typeface="Arial"/>
                  <a:sym typeface="Arial"/>
                </a:rPr>
                <a:t>atual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6" name="Google Shape;286;p28"/>
          <p:cNvSpPr txBox="1"/>
          <p:nvPr/>
        </p:nvSpPr>
        <p:spPr>
          <a:xfrm>
            <a:off x="9180000" y="2268000"/>
            <a:ext cx="9000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 strike="noStrike">
                <a:solidFill>
                  <a:srgbClr val="7B3D00"/>
                </a:solidFill>
                <a:latin typeface="Arial"/>
                <a:ea typeface="Arial"/>
                <a:cs typeface="Arial"/>
                <a:sym typeface="Arial"/>
              </a:rPr>
              <a:t>Raiz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7" name="Google Shape;287;p28"/>
          <p:cNvGrpSpPr/>
          <p:nvPr/>
        </p:nvGrpSpPr>
        <p:grpSpPr>
          <a:xfrm>
            <a:off x="6840000" y="2268000"/>
            <a:ext cx="2160000" cy="720000"/>
            <a:chOff x="6840000" y="2268000"/>
            <a:chExt cx="2160000" cy="720000"/>
          </a:xfrm>
        </p:grpSpPr>
        <p:sp>
          <p:nvSpPr>
            <p:cNvPr id="288" name="Google Shape;288;p28"/>
            <p:cNvSpPr/>
            <p:nvPr/>
          </p:nvSpPr>
          <p:spPr>
            <a:xfrm>
              <a:off x="7560000" y="226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9" name="Google Shape;289;p28"/>
            <p:cNvCxnSpPr/>
            <p:nvPr/>
          </p:nvCxnSpPr>
          <p:spPr>
            <a:xfrm flipH="1">
              <a:off x="6840000" y="2808000"/>
              <a:ext cx="965520" cy="180000"/>
            </a:xfrm>
            <a:prstGeom prst="straightConnector1">
              <a:avLst/>
            </a:prstGeom>
            <a:noFill/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90" name="Google Shape;290;p28"/>
            <p:cNvCxnSpPr/>
            <p:nvPr/>
          </p:nvCxnSpPr>
          <p:spPr>
            <a:xfrm>
              <a:off x="7782480" y="2808000"/>
              <a:ext cx="1217520" cy="180000"/>
            </a:xfrm>
            <a:prstGeom prst="straightConnector1">
              <a:avLst/>
            </a:prstGeom>
            <a:noFill/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91" name="Google Shape;291;p28"/>
          <p:cNvGrpSpPr/>
          <p:nvPr/>
        </p:nvGrpSpPr>
        <p:grpSpPr>
          <a:xfrm>
            <a:off x="8568000" y="2988000"/>
            <a:ext cx="900000" cy="720000"/>
            <a:chOff x="8568000" y="2988000"/>
            <a:chExt cx="900000" cy="720000"/>
          </a:xfrm>
        </p:grpSpPr>
        <p:sp>
          <p:nvSpPr>
            <p:cNvPr id="292" name="Google Shape;292;p28"/>
            <p:cNvSpPr/>
            <p:nvPr/>
          </p:nvSpPr>
          <p:spPr>
            <a:xfrm>
              <a:off x="8784000" y="298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51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3" name="Google Shape;293;p28"/>
            <p:cNvCxnSpPr/>
            <p:nvPr/>
          </p:nvCxnSpPr>
          <p:spPr>
            <a:xfrm flipH="1">
              <a:off x="8568000" y="3528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94" name="Google Shape;294;p28"/>
            <p:cNvCxnSpPr/>
            <p:nvPr/>
          </p:nvCxnSpPr>
          <p:spPr>
            <a:xfrm>
              <a:off x="9006480" y="3528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95" name="Google Shape;295;p28"/>
          <p:cNvGrpSpPr/>
          <p:nvPr/>
        </p:nvGrpSpPr>
        <p:grpSpPr>
          <a:xfrm>
            <a:off x="6300000" y="2988000"/>
            <a:ext cx="900000" cy="720000"/>
            <a:chOff x="6300000" y="2988000"/>
            <a:chExt cx="900000" cy="720000"/>
          </a:xfrm>
        </p:grpSpPr>
        <p:sp>
          <p:nvSpPr>
            <p:cNvPr id="296" name="Google Shape;296;p28"/>
            <p:cNvSpPr/>
            <p:nvPr/>
          </p:nvSpPr>
          <p:spPr>
            <a:xfrm>
              <a:off x="6516000" y="298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7" name="Google Shape;297;p28"/>
            <p:cNvCxnSpPr/>
            <p:nvPr/>
          </p:nvCxnSpPr>
          <p:spPr>
            <a:xfrm flipH="1">
              <a:off x="6300000" y="3528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298" name="Google Shape;298;p28"/>
            <p:cNvCxnSpPr/>
            <p:nvPr/>
          </p:nvCxnSpPr>
          <p:spPr>
            <a:xfrm>
              <a:off x="6738480" y="3528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99" name="Google Shape;299;p28"/>
          <p:cNvGrpSpPr/>
          <p:nvPr/>
        </p:nvGrpSpPr>
        <p:grpSpPr>
          <a:xfrm>
            <a:off x="7920000" y="3708000"/>
            <a:ext cx="900000" cy="720000"/>
            <a:chOff x="7920000" y="3708000"/>
            <a:chExt cx="900000" cy="720000"/>
          </a:xfrm>
        </p:grpSpPr>
        <p:sp>
          <p:nvSpPr>
            <p:cNvPr id="300" name="Google Shape;300;p28"/>
            <p:cNvSpPr/>
            <p:nvPr/>
          </p:nvSpPr>
          <p:spPr>
            <a:xfrm>
              <a:off x="8136000" y="370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43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1" name="Google Shape;301;p28"/>
            <p:cNvCxnSpPr/>
            <p:nvPr/>
          </p:nvCxnSpPr>
          <p:spPr>
            <a:xfrm flipH="1">
              <a:off x="7920000" y="4248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302" name="Google Shape;302;p28"/>
            <p:cNvCxnSpPr/>
            <p:nvPr/>
          </p:nvCxnSpPr>
          <p:spPr>
            <a:xfrm>
              <a:off x="8358480" y="4248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303" name="Google Shape;303;p28"/>
          <p:cNvGrpSpPr/>
          <p:nvPr/>
        </p:nvGrpSpPr>
        <p:grpSpPr>
          <a:xfrm>
            <a:off x="9036000" y="3733200"/>
            <a:ext cx="900000" cy="720000"/>
            <a:chOff x="9036000" y="3733200"/>
            <a:chExt cx="900000" cy="720000"/>
          </a:xfrm>
        </p:grpSpPr>
        <p:sp>
          <p:nvSpPr>
            <p:cNvPr id="304" name="Google Shape;304;p28"/>
            <p:cNvSpPr/>
            <p:nvPr/>
          </p:nvSpPr>
          <p:spPr>
            <a:xfrm>
              <a:off x="9252000" y="37332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82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5" name="Google Shape;305;p28"/>
            <p:cNvCxnSpPr/>
            <p:nvPr/>
          </p:nvCxnSpPr>
          <p:spPr>
            <a:xfrm flipH="1">
              <a:off x="9036000" y="42732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306" name="Google Shape;306;p28"/>
            <p:cNvCxnSpPr/>
            <p:nvPr/>
          </p:nvCxnSpPr>
          <p:spPr>
            <a:xfrm>
              <a:off x="9474480" y="42732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307" name="Google Shape;307;p28"/>
          <p:cNvGrpSpPr/>
          <p:nvPr/>
        </p:nvGrpSpPr>
        <p:grpSpPr>
          <a:xfrm>
            <a:off x="6768000" y="3733200"/>
            <a:ext cx="900000" cy="720000"/>
            <a:chOff x="6768000" y="3733200"/>
            <a:chExt cx="900000" cy="720000"/>
          </a:xfrm>
        </p:grpSpPr>
        <p:sp>
          <p:nvSpPr>
            <p:cNvPr id="308" name="Google Shape;308;p28"/>
            <p:cNvSpPr/>
            <p:nvPr/>
          </p:nvSpPr>
          <p:spPr>
            <a:xfrm>
              <a:off x="6984000" y="37332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21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9" name="Google Shape;309;p28"/>
            <p:cNvCxnSpPr/>
            <p:nvPr/>
          </p:nvCxnSpPr>
          <p:spPr>
            <a:xfrm flipH="1">
              <a:off x="6768000" y="42732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310" name="Google Shape;310;p28"/>
            <p:cNvCxnSpPr/>
            <p:nvPr/>
          </p:nvCxnSpPr>
          <p:spPr>
            <a:xfrm>
              <a:off x="7206480" y="42732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9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 (Ex)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6" name="Google Shape;316;p29"/>
          <p:cNvGraphicFramePr/>
          <p:nvPr/>
        </p:nvGraphicFramePr>
        <p:xfrm>
          <a:off x="1646640" y="1343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{A77D97AF-CE4D-473C-AA40-926AF6B0FD40}</a:tableStyleId>
              </a:tblPr>
              <a:tblGrid>
                <a:gridCol w="680050"/>
                <a:gridCol w="680050"/>
                <a:gridCol w="680050"/>
                <a:gridCol w="680050"/>
                <a:gridCol w="680050"/>
                <a:gridCol w="680050"/>
                <a:gridCol w="676800"/>
                <a:gridCol w="676800"/>
                <a:gridCol w="676800"/>
                <a:gridCol w="676800"/>
              </a:tblGrid>
              <a:tr h="479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</a:tr>
              <a:tr h="262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317" name="Google Shape;317;p29"/>
          <p:cNvGrpSpPr/>
          <p:nvPr/>
        </p:nvGrpSpPr>
        <p:grpSpPr>
          <a:xfrm>
            <a:off x="5714640" y="1044000"/>
            <a:ext cx="729360" cy="775080"/>
            <a:chOff x="5714640" y="1044000"/>
            <a:chExt cx="729360" cy="775080"/>
          </a:xfrm>
        </p:grpSpPr>
        <p:sp>
          <p:nvSpPr>
            <p:cNvPr id="318" name="Google Shape;318;p29"/>
            <p:cNvSpPr/>
            <p:nvPr/>
          </p:nvSpPr>
          <p:spPr>
            <a:xfrm>
              <a:off x="5714640" y="1343880"/>
              <a:ext cx="680400" cy="475200"/>
            </a:xfrm>
            <a:prstGeom prst="rect">
              <a:avLst/>
            </a:prstGeom>
            <a:noFill/>
            <a:ln cap="flat" cmpd="sng" w="190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9"/>
            <p:cNvSpPr txBox="1"/>
            <p:nvPr/>
          </p:nvSpPr>
          <p:spPr>
            <a:xfrm>
              <a:off x="5724000" y="1044000"/>
              <a:ext cx="720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z="1800" strike="noStrike">
                  <a:solidFill>
                    <a:srgbClr val="C9211E"/>
                  </a:solidFill>
                  <a:latin typeface="Arial"/>
                  <a:ea typeface="Arial"/>
                  <a:cs typeface="Arial"/>
                  <a:sym typeface="Arial"/>
                </a:rPr>
                <a:t>atual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0" name="Google Shape;320;p29"/>
          <p:cNvSpPr txBox="1"/>
          <p:nvPr/>
        </p:nvSpPr>
        <p:spPr>
          <a:xfrm>
            <a:off x="9180000" y="2268000"/>
            <a:ext cx="9000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 strike="noStrike">
                <a:solidFill>
                  <a:srgbClr val="7B3D00"/>
                </a:solidFill>
                <a:latin typeface="Arial"/>
                <a:ea typeface="Arial"/>
                <a:cs typeface="Arial"/>
                <a:sym typeface="Arial"/>
              </a:rPr>
              <a:t>Raiz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1" name="Google Shape;321;p29"/>
          <p:cNvGrpSpPr/>
          <p:nvPr/>
        </p:nvGrpSpPr>
        <p:grpSpPr>
          <a:xfrm>
            <a:off x="6840000" y="2268000"/>
            <a:ext cx="2160000" cy="720000"/>
            <a:chOff x="6840000" y="2268000"/>
            <a:chExt cx="2160000" cy="720000"/>
          </a:xfrm>
        </p:grpSpPr>
        <p:sp>
          <p:nvSpPr>
            <p:cNvPr id="322" name="Google Shape;322;p29"/>
            <p:cNvSpPr/>
            <p:nvPr/>
          </p:nvSpPr>
          <p:spPr>
            <a:xfrm>
              <a:off x="7560000" y="226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3" name="Google Shape;323;p29"/>
            <p:cNvCxnSpPr/>
            <p:nvPr/>
          </p:nvCxnSpPr>
          <p:spPr>
            <a:xfrm flipH="1">
              <a:off x="6840000" y="2808000"/>
              <a:ext cx="965520" cy="180000"/>
            </a:xfrm>
            <a:prstGeom prst="straightConnector1">
              <a:avLst/>
            </a:prstGeom>
            <a:noFill/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24" name="Google Shape;324;p29"/>
            <p:cNvCxnSpPr/>
            <p:nvPr/>
          </p:nvCxnSpPr>
          <p:spPr>
            <a:xfrm>
              <a:off x="7782480" y="2808000"/>
              <a:ext cx="1217520" cy="180000"/>
            </a:xfrm>
            <a:prstGeom prst="straightConnector1">
              <a:avLst/>
            </a:prstGeom>
            <a:noFill/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25" name="Google Shape;325;p29"/>
          <p:cNvGrpSpPr/>
          <p:nvPr/>
        </p:nvGrpSpPr>
        <p:grpSpPr>
          <a:xfrm>
            <a:off x="8568000" y="2988000"/>
            <a:ext cx="900000" cy="720000"/>
            <a:chOff x="8568000" y="2988000"/>
            <a:chExt cx="900000" cy="720000"/>
          </a:xfrm>
        </p:grpSpPr>
        <p:sp>
          <p:nvSpPr>
            <p:cNvPr id="326" name="Google Shape;326;p29"/>
            <p:cNvSpPr/>
            <p:nvPr/>
          </p:nvSpPr>
          <p:spPr>
            <a:xfrm>
              <a:off x="8784000" y="298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51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7" name="Google Shape;327;p29"/>
            <p:cNvCxnSpPr/>
            <p:nvPr/>
          </p:nvCxnSpPr>
          <p:spPr>
            <a:xfrm flipH="1">
              <a:off x="8568000" y="3528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28" name="Google Shape;328;p29"/>
            <p:cNvCxnSpPr/>
            <p:nvPr/>
          </p:nvCxnSpPr>
          <p:spPr>
            <a:xfrm>
              <a:off x="9006480" y="3528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29" name="Google Shape;329;p29"/>
          <p:cNvGrpSpPr/>
          <p:nvPr/>
        </p:nvGrpSpPr>
        <p:grpSpPr>
          <a:xfrm>
            <a:off x="6300000" y="2988000"/>
            <a:ext cx="900000" cy="720000"/>
            <a:chOff x="6300000" y="2988000"/>
            <a:chExt cx="900000" cy="720000"/>
          </a:xfrm>
        </p:grpSpPr>
        <p:sp>
          <p:nvSpPr>
            <p:cNvPr id="330" name="Google Shape;330;p29"/>
            <p:cNvSpPr/>
            <p:nvPr/>
          </p:nvSpPr>
          <p:spPr>
            <a:xfrm>
              <a:off x="6516000" y="298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1" name="Google Shape;331;p29"/>
            <p:cNvCxnSpPr/>
            <p:nvPr/>
          </p:nvCxnSpPr>
          <p:spPr>
            <a:xfrm flipH="1">
              <a:off x="6300000" y="3528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32" name="Google Shape;332;p29"/>
            <p:cNvCxnSpPr/>
            <p:nvPr/>
          </p:nvCxnSpPr>
          <p:spPr>
            <a:xfrm>
              <a:off x="6738480" y="3528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33" name="Google Shape;333;p29"/>
          <p:cNvGrpSpPr/>
          <p:nvPr/>
        </p:nvGrpSpPr>
        <p:grpSpPr>
          <a:xfrm>
            <a:off x="7920000" y="3708000"/>
            <a:ext cx="900000" cy="720000"/>
            <a:chOff x="7920000" y="3708000"/>
            <a:chExt cx="900000" cy="720000"/>
          </a:xfrm>
        </p:grpSpPr>
        <p:sp>
          <p:nvSpPr>
            <p:cNvPr id="334" name="Google Shape;334;p29"/>
            <p:cNvSpPr/>
            <p:nvPr/>
          </p:nvSpPr>
          <p:spPr>
            <a:xfrm>
              <a:off x="8136000" y="370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43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5" name="Google Shape;335;p29"/>
            <p:cNvCxnSpPr/>
            <p:nvPr/>
          </p:nvCxnSpPr>
          <p:spPr>
            <a:xfrm flipH="1">
              <a:off x="7920000" y="4248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336" name="Google Shape;336;p29"/>
            <p:cNvCxnSpPr/>
            <p:nvPr/>
          </p:nvCxnSpPr>
          <p:spPr>
            <a:xfrm>
              <a:off x="8358480" y="4248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337" name="Google Shape;337;p29"/>
          <p:cNvGrpSpPr/>
          <p:nvPr/>
        </p:nvGrpSpPr>
        <p:grpSpPr>
          <a:xfrm>
            <a:off x="9036000" y="3733200"/>
            <a:ext cx="900000" cy="720000"/>
            <a:chOff x="9036000" y="3733200"/>
            <a:chExt cx="900000" cy="720000"/>
          </a:xfrm>
        </p:grpSpPr>
        <p:sp>
          <p:nvSpPr>
            <p:cNvPr id="338" name="Google Shape;338;p29"/>
            <p:cNvSpPr/>
            <p:nvPr/>
          </p:nvSpPr>
          <p:spPr>
            <a:xfrm>
              <a:off x="9252000" y="37332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82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9" name="Google Shape;339;p29"/>
            <p:cNvCxnSpPr/>
            <p:nvPr/>
          </p:nvCxnSpPr>
          <p:spPr>
            <a:xfrm flipH="1">
              <a:off x="9036000" y="42732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340" name="Google Shape;340;p29"/>
            <p:cNvCxnSpPr/>
            <p:nvPr/>
          </p:nvCxnSpPr>
          <p:spPr>
            <a:xfrm>
              <a:off x="9474480" y="42732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341" name="Google Shape;341;p29"/>
          <p:cNvGrpSpPr/>
          <p:nvPr/>
        </p:nvGrpSpPr>
        <p:grpSpPr>
          <a:xfrm>
            <a:off x="6768000" y="3733200"/>
            <a:ext cx="900000" cy="720000"/>
            <a:chOff x="6768000" y="3733200"/>
            <a:chExt cx="900000" cy="720000"/>
          </a:xfrm>
        </p:grpSpPr>
        <p:sp>
          <p:nvSpPr>
            <p:cNvPr id="342" name="Google Shape;342;p29"/>
            <p:cNvSpPr/>
            <p:nvPr/>
          </p:nvSpPr>
          <p:spPr>
            <a:xfrm>
              <a:off x="6984000" y="37332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21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3" name="Google Shape;343;p29"/>
            <p:cNvCxnSpPr/>
            <p:nvPr/>
          </p:nvCxnSpPr>
          <p:spPr>
            <a:xfrm flipH="1">
              <a:off x="6768000" y="42732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344" name="Google Shape;344;p29"/>
            <p:cNvCxnSpPr/>
            <p:nvPr/>
          </p:nvCxnSpPr>
          <p:spPr>
            <a:xfrm>
              <a:off x="7206480" y="42732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345" name="Google Shape;345;p29"/>
          <p:cNvGrpSpPr/>
          <p:nvPr/>
        </p:nvGrpSpPr>
        <p:grpSpPr>
          <a:xfrm>
            <a:off x="5760000" y="3758400"/>
            <a:ext cx="900000" cy="720000"/>
            <a:chOff x="5760000" y="3758400"/>
            <a:chExt cx="900000" cy="720000"/>
          </a:xfrm>
        </p:grpSpPr>
        <p:sp>
          <p:nvSpPr>
            <p:cNvPr id="346" name="Google Shape;346;p29"/>
            <p:cNvSpPr/>
            <p:nvPr/>
          </p:nvSpPr>
          <p:spPr>
            <a:xfrm>
              <a:off x="5976000" y="37584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7" name="Google Shape;347;p29"/>
            <p:cNvCxnSpPr/>
            <p:nvPr/>
          </p:nvCxnSpPr>
          <p:spPr>
            <a:xfrm flipH="1">
              <a:off x="5760000" y="42984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348" name="Google Shape;348;p29"/>
            <p:cNvCxnSpPr/>
            <p:nvPr/>
          </p:nvCxnSpPr>
          <p:spPr>
            <a:xfrm>
              <a:off x="6198480" y="42984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0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 (Ex)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4" name="Google Shape;354;p30"/>
          <p:cNvGraphicFramePr/>
          <p:nvPr/>
        </p:nvGraphicFramePr>
        <p:xfrm>
          <a:off x="1646640" y="1343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{A77D97AF-CE4D-473C-AA40-926AF6B0FD40}</a:tableStyleId>
              </a:tblPr>
              <a:tblGrid>
                <a:gridCol w="680050"/>
                <a:gridCol w="680050"/>
                <a:gridCol w="680050"/>
                <a:gridCol w="680050"/>
                <a:gridCol w="680050"/>
                <a:gridCol w="680050"/>
                <a:gridCol w="676800"/>
                <a:gridCol w="676800"/>
                <a:gridCol w="676800"/>
                <a:gridCol w="676800"/>
              </a:tblGrid>
              <a:tr h="479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</a:tr>
              <a:tr h="262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355" name="Google Shape;355;p30"/>
          <p:cNvGrpSpPr/>
          <p:nvPr/>
        </p:nvGrpSpPr>
        <p:grpSpPr>
          <a:xfrm>
            <a:off x="6398640" y="1044000"/>
            <a:ext cx="729360" cy="775080"/>
            <a:chOff x="6398640" y="1044000"/>
            <a:chExt cx="729360" cy="775080"/>
          </a:xfrm>
        </p:grpSpPr>
        <p:sp>
          <p:nvSpPr>
            <p:cNvPr id="356" name="Google Shape;356;p30"/>
            <p:cNvSpPr/>
            <p:nvPr/>
          </p:nvSpPr>
          <p:spPr>
            <a:xfrm>
              <a:off x="6398640" y="1343880"/>
              <a:ext cx="680400" cy="475200"/>
            </a:xfrm>
            <a:prstGeom prst="rect">
              <a:avLst/>
            </a:prstGeom>
            <a:noFill/>
            <a:ln cap="flat" cmpd="sng" w="190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0"/>
            <p:cNvSpPr txBox="1"/>
            <p:nvPr/>
          </p:nvSpPr>
          <p:spPr>
            <a:xfrm>
              <a:off x="6408000" y="1044000"/>
              <a:ext cx="720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z="1800" strike="noStrike">
                  <a:solidFill>
                    <a:srgbClr val="C9211E"/>
                  </a:solidFill>
                  <a:latin typeface="Arial"/>
                  <a:ea typeface="Arial"/>
                  <a:cs typeface="Arial"/>
                  <a:sym typeface="Arial"/>
                </a:rPr>
                <a:t>atual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8" name="Google Shape;358;p30"/>
          <p:cNvSpPr txBox="1"/>
          <p:nvPr/>
        </p:nvSpPr>
        <p:spPr>
          <a:xfrm>
            <a:off x="9180000" y="2268000"/>
            <a:ext cx="9000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 strike="noStrike">
                <a:solidFill>
                  <a:srgbClr val="7B3D00"/>
                </a:solidFill>
                <a:latin typeface="Arial"/>
                <a:ea typeface="Arial"/>
                <a:cs typeface="Arial"/>
                <a:sym typeface="Arial"/>
              </a:rPr>
              <a:t>Raiz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9" name="Google Shape;359;p30"/>
          <p:cNvGrpSpPr/>
          <p:nvPr/>
        </p:nvGrpSpPr>
        <p:grpSpPr>
          <a:xfrm>
            <a:off x="6840000" y="2268000"/>
            <a:ext cx="2160000" cy="720000"/>
            <a:chOff x="6840000" y="2268000"/>
            <a:chExt cx="2160000" cy="720000"/>
          </a:xfrm>
        </p:grpSpPr>
        <p:sp>
          <p:nvSpPr>
            <p:cNvPr id="360" name="Google Shape;360;p30"/>
            <p:cNvSpPr/>
            <p:nvPr/>
          </p:nvSpPr>
          <p:spPr>
            <a:xfrm>
              <a:off x="7560000" y="226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1" name="Google Shape;361;p30"/>
            <p:cNvCxnSpPr/>
            <p:nvPr/>
          </p:nvCxnSpPr>
          <p:spPr>
            <a:xfrm flipH="1">
              <a:off x="6840000" y="2808000"/>
              <a:ext cx="965520" cy="180000"/>
            </a:xfrm>
            <a:prstGeom prst="straightConnector1">
              <a:avLst/>
            </a:prstGeom>
            <a:noFill/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62" name="Google Shape;362;p30"/>
            <p:cNvCxnSpPr/>
            <p:nvPr/>
          </p:nvCxnSpPr>
          <p:spPr>
            <a:xfrm>
              <a:off x="7782480" y="2808000"/>
              <a:ext cx="1217520" cy="180000"/>
            </a:xfrm>
            <a:prstGeom prst="straightConnector1">
              <a:avLst/>
            </a:prstGeom>
            <a:noFill/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63" name="Google Shape;363;p30"/>
          <p:cNvGrpSpPr/>
          <p:nvPr/>
        </p:nvGrpSpPr>
        <p:grpSpPr>
          <a:xfrm>
            <a:off x="8568000" y="2988000"/>
            <a:ext cx="900000" cy="720000"/>
            <a:chOff x="8568000" y="2988000"/>
            <a:chExt cx="900000" cy="720000"/>
          </a:xfrm>
        </p:grpSpPr>
        <p:sp>
          <p:nvSpPr>
            <p:cNvPr id="364" name="Google Shape;364;p30"/>
            <p:cNvSpPr/>
            <p:nvPr/>
          </p:nvSpPr>
          <p:spPr>
            <a:xfrm>
              <a:off x="8784000" y="298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51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5" name="Google Shape;365;p30"/>
            <p:cNvCxnSpPr/>
            <p:nvPr/>
          </p:nvCxnSpPr>
          <p:spPr>
            <a:xfrm flipH="1">
              <a:off x="8568000" y="3528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66" name="Google Shape;366;p30"/>
            <p:cNvCxnSpPr/>
            <p:nvPr/>
          </p:nvCxnSpPr>
          <p:spPr>
            <a:xfrm>
              <a:off x="9006480" y="3528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67" name="Google Shape;367;p30"/>
          <p:cNvGrpSpPr/>
          <p:nvPr/>
        </p:nvGrpSpPr>
        <p:grpSpPr>
          <a:xfrm>
            <a:off x="6300000" y="2988000"/>
            <a:ext cx="900000" cy="720000"/>
            <a:chOff x="6300000" y="2988000"/>
            <a:chExt cx="900000" cy="720000"/>
          </a:xfrm>
        </p:grpSpPr>
        <p:sp>
          <p:nvSpPr>
            <p:cNvPr id="368" name="Google Shape;368;p30"/>
            <p:cNvSpPr/>
            <p:nvPr/>
          </p:nvSpPr>
          <p:spPr>
            <a:xfrm>
              <a:off x="6516000" y="298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9" name="Google Shape;369;p30"/>
            <p:cNvCxnSpPr/>
            <p:nvPr/>
          </p:nvCxnSpPr>
          <p:spPr>
            <a:xfrm flipH="1">
              <a:off x="6300000" y="3528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70" name="Google Shape;370;p30"/>
            <p:cNvCxnSpPr/>
            <p:nvPr/>
          </p:nvCxnSpPr>
          <p:spPr>
            <a:xfrm>
              <a:off x="6738480" y="3528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71" name="Google Shape;371;p30"/>
          <p:cNvGrpSpPr/>
          <p:nvPr/>
        </p:nvGrpSpPr>
        <p:grpSpPr>
          <a:xfrm>
            <a:off x="7920000" y="3708000"/>
            <a:ext cx="900000" cy="720000"/>
            <a:chOff x="7920000" y="3708000"/>
            <a:chExt cx="900000" cy="720000"/>
          </a:xfrm>
        </p:grpSpPr>
        <p:sp>
          <p:nvSpPr>
            <p:cNvPr id="372" name="Google Shape;372;p30"/>
            <p:cNvSpPr/>
            <p:nvPr/>
          </p:nvSpPr>
          <p:spPr>
            <a:xfrm>
              <a:off x="8136000" y="370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43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3" name="Google Shape;373;p30"/>
            <p:cNvCxnSpPr/>
            <p:nvPr/>
          </p:nvCxnSpPr>
          <p:spPr>
            <a:xfrm flipH="1">
              <a:off x="7920000" y="4248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374" name="Google Shape;374;p30"/>
            <p:cNvCxnSpPr/>
            <p:nvPr/>
          </p:nvCxnSpPr>
          <p:spPr>
            <a:xfrm>
              <a:off x="8358480" y="4248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375" name="Google Shape;375;p30"/>
          <p:cNvGrpSpPr/>
          <p:nvPr/>
        </p:nvGrpSpPr>
        <p:grpSpPr>
          <a:xfrm>
            <a:off x="9036000" y="3733200"/>
            <a:ext cx="900000" cy="720000"/>
            <a:chOff x="9036000" y="3733200"/>
            <a:chExt cx="900000" cy="720000"/>
          </a:xfrm>
        </p:grpSpPr>
        <p:sp>
          <p:nvSpPr>
            <p:cNvPr id="376" name="Google Shape;376;p30"/>
            <p:cNvSpPr/>
            <p:nvPr/>
          </p:nvSpPr>
          <p:spPr>
            <a:xfrm>
              <a:off x="9252000" y="37332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82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7" name="Google Shape;377;p30"/>
            <p:cNvCxnSpPr/>
            <p:nvPr/>
          </p:nvCxnSpPr>
          <p:spPr>
            <a:xfrm flipH="1">
              <a:off x="9036000" y="42732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378" name="Google Shape;378;p30"/>
            <p:cNvCxnSpPr/>
            <p:nvPr/>
          </p:nvCxnSpPr>
          <p:spPr>
            <a:xfrm>
              <a:off x="9474480" y="42732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379" name="Google Shape;379;p30"/>
          <p:cNvGrpSpPr/>
          <p:nvPr/>
        </p:nvGrpSpPr>
        <p:grpSpPr>
          <a:xfrm>
            <a:off x="6768000" y="3733200"/>
            <a:ext cx="900000" cy="720000"/>
            <a:chOff x="6768000" y="3733200"/>
            <a:chExt cx="900000" cy="720000"/>
          </a:xfrm>
        </p:grpSpPr>
        <p:sp>
          <p:nvSpPr>
            <p:cNvPr id="380" name="Google Shape;380;p30"/>
            <p:cNvSpPr/>
            <p:nvPr/>
          </p:nvSpPr>
          <p:spPr>
            <a:xfrm>
              <a:off x="6984000" y="37332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21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1" name="Google Shape;381;p30"/>
            <p:cNvCxnSpPr/>
            <p:nvPr/>
          </p:nvCxnSpPr>
          <p:spPr>
            <a:xfrm flipH="1">
              <a:off x="6768000" y="42732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382" name="Google Shape;382;p30"/>
            <p:cNvCxnSpPr/>
            <p:nvPr/>
          </p:nvCxnSpPr>
          <p:spPr>
            <a:xfrm>
              <a:off x="7206480" y="42732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383" name="Google Shape;383;p30"/>
          <p:cNvGrpSpPr/>
          <p:nvPr/>
        </p:nvGrpSpPr>
        <p:grpSpPr>
          <a:xfrm>
            <a:off x="5760000" y="3758400"/>
            <a:ext cx="900000" cy="720000"/>
            <a:chOff x="5760000" y="3758400"/>
            <a:chExt cx="900000" cy="720000"/>
          </a:xfrm>
        </p:grpSpPr>
        <p:sp>
          <p:nvSpPr>
            <p:cNvPr id="384" name="Google Shape;384;p30"/>
            <p:cNvSpPr/>
            <p:nvPr/>
          </p:nvSpPr>
          <p:spPr>
            <a:xfrm>
              <a:off x="5976000" y="37584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5" name="Google Shape;385;p30"/>
            <p:cNvCxnSpPr/>
            <p:nvPr/>
          </p:nvCxnSpPr>
          <p:spPr>
            <a:xfrm flipH="1">
              <a:off x="5760000" y="42984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86" name="Google Shape;386;p30"/>
            <p:cNvCxnSpPr/>
            <p:nvPr/>
          </p:nvCxnSpPr>
          <p:spPr>
            <a:xfrm>
              <a:off x="6198480" y="42984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387" name="Google Shape;387;p30"/>
          <p:cNvGrpSpPr/>
          <p:nvPr/>
        </p:nvGrpSpPr>
        <p:grpSpPr>
          <a:xfrm>
            <a:off x="5256000" y="4539600"/>
            <a:ext cx="900000" cy="720000"/>
            <a:chOff x="5256000" y="4539600"/>
            <a:chExt cx="900000" cy="720000"/>
          </a:xfrm>
        </p:grpSpPr>
        <p:sp>
          <p:nvSpPr>
            <p:cNvPr id="388" name="Google Shape;388;p30"/>
            <p:cNvSpPr/>
            <p:nvPr/>
          </p:nvSpPr>
          <p:spPr>
            <a:xfrm>
              <a:off x="5472000" y="45396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9" name="Google Shape;389;p30"/>
            <p:cNvCxnSpPr/>
            <p:nvPr/>
          </p:nvCxnSpPr>
          <p:spPr>
            <a:xfrm flipH="1">
              <a:off x="5256000" y="50796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390" name="Google Shape;390;p30"/>
            <p:cNvCxnSpPr/>
            <p:nvPr/>
          </p:nvCxnSpPr>
          <p:spPr>
            <a:xfrm>
              <a:off x="5694480" y="50796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 (Ex)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6" name="Google Shape;396;p31"/>
          <p:cNvGraphicFramePr/>
          <p:nvPr/>
        </p:nvGraphicFramePr>
        <p:xfrm>
          <a:off x="1646640" y="1343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{A77D97AF-CE4D-473C-AA40-926AF6B0FD40}</a:tableStyleId>
              </a:tblPr>
              <a:tblGrid>
                <a:gridCol w="680050"/>
                <a:gridCol w="680050"/>
                <a:gridCol w="680050"/>
                <a:gridCol w="680050"/>
                <a:gridCol w="680050"/>
                <a:gridCol w="680050"/>
                <a:gridCol w="676800"/>
                <a:gridCol w="676800"/>
                <a:gridCol w="676800"/>
                <a:gridCol w="676800"/>
              </a:tblGrid>
              <a:tr h="479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</a:tr>
              <a:tr h="262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397" name="Google Shape;397;p31"/>
          <p:cNvGrpSpPr/>
          <p:nvPr/>
        </p:nvGrpSpPr>
        <p:grpSpPr>
          <a:xfrm>
            <a:off x="7082640" y="1044000"/>
            <a:ext cx="729360" cy="775080"/>
            <a:chOff x="7082640" y="1044000"/>
            <a:chExt cx="729360" cy="775080"/>
          </a:xfrm>
        </p:grpSpPr>
        <p:sp>
          <p:nvSpPr>
            <p:cNvPr id="398" name="Google Shape;398;p31"/>
            <p:cNvSpPr/>
            <p:nvPr/>
          </p:nvSpPr>
          <p:spPr>
            <a:xfrm>
              <a:off x="7082640" y="1343880"/>
              <a:ext cx="680400" cy="475200"/>
            </a:xfrm>
            <a:prstGeom prst="rect">
              <a:avLst/>
            </a:prstGeom>
            <a:noFill/>
            <a:ln cap="flat" cmpd="sng" w="190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1"/>
            <p:cNvSpPr txBox="1"/>
            <p:nvPr/>
          </p:nvSpPr>
          <p:spPr>
            <a:xfrm>
              <a:off x="7092000" y="1044000"/>
              <a:ext cx="720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z="1800" strike="noStrike">
                  <a:solidFill>
                    <a:srgbClr val="C9211E"/>
                  </a:solidFill>
                  <a:latin typeface="Arial"/>
                  <a:ea typeface="Arial"/>
                  <a:cs typeface="Arial"/>
                  <a:sym typeface="Arial"/>
                </a:rPr>
                <a:t>atual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0" name="Google Shape;400;p31"/>
          <p:cNvSpPr txBox="1"/>
          <p:nvPr/>
        </p:nvSpPr>
        <p:spPr>
          <a:xfrm>
            <a:off x="7560000" y="2268000"/>
            <a:ext cx="9000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 strike="noStrike">
                <a:solidFill>
                  <a:srgbClr val="7B3D00"/>
                </a:solidFill>
                <a:latin typeface="Arial"/>
                <a:ea typeface="Arial"/>
                <a:cs typeface="Arial"/>
                <a:sym typeface="Arial"/>
              </a:rPr>
              <a:t>Raiz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1" name="Google Shape;401;p31"/>
          <p:cNvGrpSpPr/>
          <p:nvPr/>
        </p:nvGrpSpPr>
        <p:grpSpPr>
          <a:xfrm>
            <a:off x="4680000" y="2268000"/>
            <a:ext cx="3672000" cy="756000"/>
            <a:chOff x="4680000" y="2268000"/>
            <a:chExt cx="3672000" cy="756000"/>
          </a:xfrm>
        </p:grpSpPr>
        <p:sp>
          <p:nvSpPr>
            <p:cNvPr id="402" name="Google Shape;402;p31"/>
            <p:cNvSpPr/>
            <p:nvPr/>
          </p:nvSpPr>
          <p:spPr>
            <a:xfrm>
              <a:off x="6300000" y="226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3" name="Google Shape;403;p31"/>
            <p:cNvCxnSpPr/>
            <p:nvPr/>
          </p:nvCxnSpPr>
          <p:spPr>
            <a:xfrm flipH="1">
              <a:off x="4680000" y="2808000"/>
              <a:ext cx="1800000" cy="180000"/>
            </a:xfrm>
            <a:prstGeom prst="straightConnector1">
              <a:avLst/>
            </a:prstGeom>
            <a:noFill/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04" name="Google Shape;404;p31"/>
            <p:cNvCxnSpPr/>
            <p:nvPr/>
          </p:nvCxnSpPr>
          <p:spPr>
            <a:xfrm>
              <a:off x="6594480" y="2772000"/>
              <a:ext cx="1757520" cy="252000"/>
            </a:xfrm>
            <a:prstGeom prst="straightConnector1">
              <a:avLst/>
            </a:prstGeom>
            <a:noFill/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405" name="Google Shape;405;p31"/>
          <p:cNvGrpSpPr/>
          <p:nvPr/>
        </p:nvGrpSpPr>
        <p:grpSpPr>
          <a:xfrm>
            <a:off x="7380000" y="2988000"/>
            <a:ext cx="1800000" cy="720000"/>
            <a:chOff x="7380000" y="2988000"/>
            <a:chExt cx="1800000" cy="720000"/>
          </a:xfrm>
        </p:grpSpPr>
        <p:sp>
          <p:nvSpPr>
            <p:cNvPr id="406" name="Google Shape;406;p31"/>
            <p:cNvSpPr/>
            <p:nvPr/>
          </p:nvSpPr>
          <p:spPr>
            <a:xfrm>
              <a:off x="8136000" y="298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51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7" name="Google Shape;407;p31"/>
            <p:cNvCxnSpPr/>
            <p:nvPr/>
          </p:nvCxnSpPr>
          <p:spPr>
            <a:xfrm flipH="1">
              <a:off x="7380000" y="3528000"/>
              <a:ext cx="9000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08" name="Google Shape;408;p31"/>
            <p:cNvCxnSpPr/>
            <p:nvPr/>
          </p:nvCxnSpPr>
          <p:spPr>
            <a:xfrm>
              <a:off x="8460000" y="3528000"/>
              <a:ext cx="7200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409" name="Google Shape;409;p31"/>
          <p:cNvGrpSpPr/>
          <p:nvPr/>
        </p:nvGrpSpPr>
        <p:grpSpPr>
          <a:xfrm>
            <a:off x="3600000" y="2988000"/>
            <a:ext cx="1980000" cy="792000"/>
            <a:chOff x="3600000" y="2988000"/>
            <a:chExt cx="1980000" cy="792000"/>
          </a:xfrm>
        </p:grpSpPr>
        <p:sp>
          <p:nvSpPr>
            <p:cNvPr id="410" name="Google Shape;410;p31"/>
            <p:cNvSpPr/>
            <p:nvPr/>
          </p:nvSpPr>
          <p:spPr>
            <a:xfrm>
              <a:off x="4434480" y="298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1" name="Google Shape;411;p31"/>
            <p:cNvCxnSpPr/>
            <p:nvPr/>
          </p:nvCxnSpPr>
          <p:spPr>
            <a:xfrm flipH="1">
              <a:off x="3600000" y="3528000"/>
              <a:ext cx="1080000" cy="252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12" name="Google Shape;412;p31"/>
            <p:cNvCxnSpPr/>
            <p:nvPr/>
          </p:nvCxnSpPr>
          <p:spPr>
            <a:xfrm>
              <a:off x="4656960" y="3528000"/>
              <a:ext cx="923040" cy="2052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413" name="Google Shape;413;p31"/>
          <p:cNvGrpSpPr/>
          <p:nvPr/>
        </p:nvGrpSpPr>
        <p:grpSpPr>
          <a:xfrm>
            <a:off x="6768000" y="3708000"/>
            <a:ext cx="900000" cy="720000"/>
            <a:chOff x="6768000" y="3708000"/>
            <a:chExt cx="900000" cy="720000"/>
          </a:xfrm>
        </p:grpSpPr>
        <p:sp>
          <p:nvSpPr>
            <p:cNvPr id="414" name="Google Shape;414;p31"/>
            <p:cNvSpPr/>
            <p:nvPr/>
          </p:nvSpPr>
          <p:spPr>
            <a:xfrm>
              <a:off x="6984000" y="370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43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5" name="Google Shape;415;p31"/>
            <p:cNvCxnSpPr/>
            <p:nvPr/>
          </p:nvCxnSpPr>
          <p:spPr>
            <a:xfrm flipH="1">
              <a:off x="6768000" y="4248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416" name="Google Shape;416;p31"/>
            <p:cNvCxnSpPr/>
            <p:nvPr/>
          </p:nvCxnSpPr>
          <p:spPr>
            <a:xfrm>
              <a:off x="7206480" y="4248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417" name="Google Shape;417;p31"/>
          <p:cNvGrpSpPr/>
          <p:nvPr/>
        </p:nvGrpSpPr>
        <p:grpSpPr>
          <a:xfrm>
            <a:off x="8748000" y="3708000"/>
            <a:ext cx="900000" cy="720000"/>
            <a:chOff x="8748000" y="3708000"/>
            <a:chExt cx="900000" cy="720000"/>
          </a:xfrm>
        </p:grpSpPr>
        <p:sp>
          <p:nvSpPr>
            <p:cNvPr id="418" name="Google Shape;418;p31"/>
            <p:cNvSpPr/>
            <p:nvPr/>
          </p:nvSpPr>
          <p:spPr>
            <a:xfrm>
              <a:off x="8964000" y="370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82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9" name="Google Shape;419;p31"/>
            <p:cNvCxnSpPr/>
            <p:nvPr/>
          </p:nvCxnSpPr>
          <p:spPr>
            <a:xfrm flipH="1">
              <a:off x="8748000" y="4248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420" name="Google Shape;420;p31"/>
            <p:cNvCxnSpPr/>
            <p:nvPr/>
          </p:nvCxnSpPr>
          <p:spPr>
            <a:xfrm>
              <a:off x="9186480" y="4248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421" name="Google Shape;421;p31"/>
          <p:cNvGrpSpPr/>
          <p:nvPr/>
        </p:nvGrpSpPr>
        <p:grpSpPr>
          <a:xfrm>
            <a:off x="5148000" y="3733200"/>
            <a:ext cx="900000" cy="720000"/>
            <a:chOff x="5148000" y="3733200"/>
            <a:chExt cx="900000" cy="720000"/>
          </a:xfrm>
        </p:grpSpPr>
        <p:sp>
          <p:nvSpPr>
            <p:cNvPr id="422" name="Google Shape;422;p31"/>
            <p:cNvSpPr/>
            <p:nvPr/>
          </p:nvSpPr>
          <p:spPr>
            <a:xfrm>
              <a:off x="5364000" y="37332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21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3" name="Google Shape;423;p31"/>
            <p:cNvCxnSpPr/>
            <p:nvPr/>
          </p:nvCxnSpPr>
          <p:spPr>
            <a:xfrm flipH="1">
              <a:off x="5148000" y="42732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424" name="Google Shape;424;p31"/>
            <p:cNvCxnSpPr/>
            <p:nvPr/>
          </p:nvCxnSpPr>
          <p:spPr>
            <a:xfrm>
              <a:off x="5586480" y="42732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425" name="Google Shape;425;p31"/>
          <p:cNvGrpSpPr/>
          <p:nvPr/>
        </p:nvGrpSpPr>
        <p:grpSpPr>
          <a:xfrm>
            <a:off x="3060000" y="3780000"/>
            <a:ext cx="900000" cy="720000"/>
            <a:chOff x="3060000" y="3780000"/>
            <a:chExt cx="900000" cy="720000"/>
          </a:xfrm>
        </p:grpSpPr>
        <p:sp>
          <p:nvSpPr>
            <p:cNvPr id="426" name="Google Shape;426;p31"/>
            <p:cNvSpPr/>
            <p:nvPr/>
          </p:nvSpPr>
          <p:spPr>
            <a:xfrm>
              <a:off x="3276000" y="3780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7" name="Google Shape;427;p31"/>
            <p:cNvCxnSpPr/>
            <p:nvPr/>
          </p:nvCxnSpPr>
          <p:spPr>
            <a:xfrm flipH="1">
              <a:off x="3060000" y="4320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28" name="Google Shape;428;p31"/>
            <p:cNvCxnSpPr/>
            <p:nvPr/>
          </p:nvCxnSpPr>
          <p:spPr>
            <a:xfrm>
              <a:off x="3498480" y="4320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429" name="Google Shape;429;p31"/>
          <p:cNvGrpSpPr/>
          <p:nvPr/>
        </p:nvGrpSpPr>
        <p:grpSpPr>
          <a:xfrm>
            <a:off x="2556000" y="4539600"/>
            <a:ext cx="900000" cy="720000"/>
            <a:chOff x="2556000" y="4539600"/>
            <a:chExt cx="900000" cy="720000"/>
          </a:xfrm>
        </p:grpSpPr>
        <p:sp>
          <p:nvSpPr>
            <p:cNvPr id="430" name="Google Shape;430;p31"/>
            <p:cNvSpPr/>
            <p:nvPr/>
          </p:nvSpPr>
          <p:spPr>
            <a:xfrm>
              <a:off x="2772000" y="45396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1" name="Google Shape;431;p31"/>
            <p:cNvCxnSpPr/>
            <p:nvPr/>
          </p:nvCxnSpPr>
          <p:spPr>
            <a:xfrm flipH="1">
              <a:off x="2556000" y="50796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432" name="Google Shape;432;p31"/>
            <p:cNvCxnSpPr/>
            <p:nvPr/>
          </p:nvCxnSpPr>
          <p:spPr>
            <a:xfrm>
              <a:off x="2994480" y="50796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433" name="Google Shape;433;p31"/>
          <p:cNvGrpSpPr/>
          <p:nvPr/>
        </p:nvGrpSpPr>
        <p:grpSpPr>
          <a:xfrm>
            <a:off x="5616000" y="4442400"/>
            <a:ext cx="900000" cy="720000"/>
            <a:chOff x="5616000" y="4442400"/>
            <a:chExt cx="900000" cy="720000"/>
          </a:xfrm>
        </p:grpSpPr>
        <p:sp>
          <p:nvSpPr>
            <p:cNvPr id="434" name="Google Shape;434;p31"/>
            <p:cNvSpPr/>
            <p:nvPr/>
          </p:nvSpPr>
          <p:spPr>
            <a:xfrm>
              <a:off x="5832000" y="44424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27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5" name="Google Shape;435;p31"/>
            <p:cNvCxnSpPr/>
            <p:nvPr/>
          </p:nvCxnSpPr>
          <p:spPr>
            <a:xfrm flipH="1">
              <a:off x="5616000" y="49824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436" name="Google Shape;436;p31"/>
            <p:cNvCxnSpPr/>
            <p:nvPr/>
          </p:nvCxnSpPr>
          <p:spPr>
            <a:xfrm>
              <a:off x="6054480" y="49824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2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 (Ex)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2" name="Google Shape;442;p32"/>
          <p:cNvGraphicFramePr/>
          <p:nvPr/>
        </p:nvGraphicFramePr>
        <p:xfrm>
          <a:off x="1646640" y="1343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{A77D97AF-CE4D-473C-AA40-926AF6B0FD40}</a:tableStyleId>
              </a:tblPr>
              <a:tblGrid>
                <a:gridCol w="680050"/>
                <a:gridCol w="680050"/>
                <a:gridCol w="680050"/>
                <a:gridCol w="680050"/>
                <a:gridCol w="680050"/>
                <a:gridCol w="680050"/>
                <a:gridCol w="676800"/>
                <a:gridCol w="676800"/>
                <a:gridCol w="676800"/>
                <a:gridCol w="676800"/>
              </a:tblGrid>
              <a:tr h="479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</a:tr>
              <a:tr h="262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443" name="Google Shape;443;p32"/>
          <p:cNvGrpSpPr/>
          <p:nvPr/>
        </p:nvGrpSpPr>
        <p:grpSpPr>
          <a:xfrm>
            <a:off x="7730640" y="1044000"/>
            <a:ext cx="729360" cy="775080"/>
            <a:chOff x="7730640" y="1044000"/>
            <a:chExt cx="729360" cy="775080"/>
          </a:xfrm>
        </p:grpSpPr>
        <p:sp>
          <p:nvSpPr>
            <p:cNvPr id="444" name="Google Shape;444;p32"/>
            <p:cNvSpPr/>
            <p:nvPr/>
          </p:nvSpPr>
          <p:spPr>
            <a:xfrm>
              <a:off x="7730640" y="1343880"/>
              <a:ext cx="680400" cy="475200"/>
            </a:xfrm>
            <a:prstGeom prst="rect">
              <a:avLst/>
            </a:prstGeom>
            <a:noFill/>
            <a:ln cap="flat" cmpd="sng" w="190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2"/>
            <p:cNvSpPr txBox="1"/>
            <p:nvPr/>
          </p:nvSpPr>
          <p:spPr>
            <a:xfrm>
              <a:off x="7740000" y="1044000"/>
              <a:ext cx="720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z="1800" strike="noStrike">
                  <a:solidFill>
                    <a:srgbClr val="C9211E"/>
                  </a:solidFill>
                  <a:latin typeface="Arial"/>
                  <a:ea typeface="Arial"/>
                  <a:cs typeface="Arial"/>
                  <a:sym typeface="Arial"/>
                </a:rPr>
                <a:t>atual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6" name="Google Shape;446;p32"/>
          <p:cNvSpPr txBox="1"/>
          <p:nvPr/>
        </p:nvSpPr>
        <p:spPr>
          <a:xfrm>
            <a:off x="7344000" y="2268000"/>
            <a:ext cx="9000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 strike="noStrike">
                <a:solidFill>
                  <a:srgbClr val="7B3D00"/>
                </a:solidFill>
                <a:latin typeface="Arial"/>
                <a:ea typeface="Arial"/>
                <a:cs typeface="Arial"/>
                <a:sym typeface="Arial"/>
              </a:rPr>
              <a:t>Raiz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7" name="Google Shape;447;p32"/>
          <p:cNvGrpSpPr/>
          <p:nvPr/>
        </p:nvGrpSpPr>
        <p:grpSpPr>
          <a:xfrm>
            <a:off x="4464000" y="2268000"/>
            <a:ext cx="3636000" cy="720000"/>
            <a:chOff x="4464000" y="2268000"/>
            <a:chExt cx="3636000" cy="720000"/>
          </a:xfrm>
        </p:grpSpPr>
        <p:sp>
          <p:nvSpPr>
            <p:cNvPr id="448" name="Google Shape;448;p32"/>
            <p:cNvSpPr/>
            <p:nvPr/>
          </p:nvSpPr>
          <p:spPr>
            <a:xfrm>
              <a:off x="6120000" y="226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9" name="Google Shape;449;p32"/>
            <p:cNvCxnSpPr/>
            <p:nvPr/>
          </p:nvCxnSpPr>
          <p:spPr>
            <a:xfrm flipH="1">
              <a:off x="4464000" y="2808000"/>
              <a:ext cx="1836000" cy="180000"/>
            </a:xfrm>
            <a:prstGeom prst="straightConnector1">
              <a:avLst/>
            </a:prstGeom>
            <a:noFill/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50" name="Google Shape;450;p32"/>
            <p:cNvCxnSpPr/>
            <p:nvPr/>
          </p:nvCxnSpPr>
          <p:spPr>
            <a:xfrm>
              <a:off x="6480000" y="2808000"/>
              <a:ext cx="1620000" cy="180000"/>
            </a:xfrm>
            <a:prstGeom prst="straightConnector1">
              <a:avLst/>
            </a:prstGeom>
            <a:noFill/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451" name="Google Shape;451;p32"/>
          <p:cNvGrpSpPr/>
          <p:nvPr/>
        </p:nvGrpSpPr>
        <p:grpSpPr>
          <a:xfrm>
            <a:off x="7164000" y="2988000"/>
            <a:ext cx="1800000" cy="720000"/>
            <a:chOff x="7164000" y="2988000"/>
            <a:chExt cx="1800000" cy="720000"/>
          </a:xfrm>
        </p:grpSpPr>
        <p:sp>
          <p:nvSpPr>
            <p:cNvPr id="452" name="Google Shape;452;p32"/>
            <p:cNvSpPr/>
            <p:nvPr/>
          </p:nvSpPr>
          <p:spPr>
            <a:xfrm>
              <a:off x="7920000" y="298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51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3" name="Google Shape;453;p32"/>
            <p:cNvCxnSpPr/>
            <p:nvPr/>
          </p:nvCxnSpPr>
          <p:spPr>
            <a:xfrm flipH="1">
              <a:off x="7164000" y="3528000"/>
              <a:ext cx="9000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54" name="Google Shape;454;p32"/>
            <p:cNvCxnSpPr/>
            <p:nvPr/>
          </p:nvCxnSpPr>
          <p:spPr>
            <a:xfrm>
              <a:off x="8244000" y="3528000"/>
              <a:ext cx="7200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455" name="Google Shape;455;p32"/>
          <p:cNvGrpSpPr/>
          <p:nvPr/>
        </p:nvGrpSpPr>
        <p:grpSpPr>
          <a:xfrm>
            <a:off x="3384000" y="2988000"/>
            <a:ext cx="1980000" cy="792000"/>
            <a:chOff x="3384000" y="2988000"/>
            <a:chExt cx="1980000" cy="792000"/>
          </a:xfrm>
        </p:grpSpPr>
        <p:sp>
          <p:nvSpPr>
            <p:cNvPr id="456" name="Google Shape;456;p32"/>
            <p:cNvSpPr/>
            <p:nvPr/>
          </p:nvSpPr>
          <p:spPr>
            <a:xfrm>
              <a:off x="4218480" y="298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7" name="Google Shape;457;p32"/>
            <p:cNvCxnSpPr/>
            <p:nvPr/>
          </p:nvCxnSpPr>
          <p:spPr>
            <a:xfrm flipH="1">
              <a:off x="3384000" y="3528000"/>
              <a:ext cx="1080000" cy="252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58" name="Google Shape;458;p32"/>
            <p:cNvCxnSpPr/>
            <p:nvPr/>
          </p:nvCxnSpPr>
          <p:spPr>
            <a:xfrm>
              <a:off x="4440960" y="3528000"/>
              <a:ext cx="923040" cy="2052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459" name="Google Shape;459;p32"/>
          <p:cNvGrpSpPr/>
          <p:nvPr/>
        </p:nvGrpSpPr>
        <p:grpSpPr>
          <a:xfrm>
            <a:off x="6552000" y="3708000"/>
            <a:ext cx="900000" cy="720000"/>
            <a:chOff x="6552000" y="3708000"/>
            <a:chExt cx="900000" cy="720000"/>
          </a:xfrm>
        </p:grpSpPr>
        <p:sp>
          <p:nvSpPr>
            <p:cNvPr id="460" name="Google Shape;460;p32"/>
            <p:cNvSpPr/>
            <p:nvPr/>
          </p:nvSpPr>
          <p:spPr>
            <a:xfrm>
              <a:off x="6768000" y="370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43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32"/>
            <p:cNvCxnSpPr/>
            <p:nvPr/>
          </p:nvCxnSpPr>
          <p:spPr>
            <a:xfrm flipH="1">
              <a:off x="6552000" y="4248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462" name="Google Shape;462;p32"/>
            <p:cNvCxnSpPr/>
            <p:nvPr/>
          </p:nvCxnSpPr>
          <p:spPr>
            <a:xfrm>
              <a:off x="6990480" y="4248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463" name="Google Shape;463;p32"/>
          <p:cNvGrpSpPr/>
          <p:nvPr/>
        </p:nvGrpSpPr>
        <p:grpSpPr>
          <a:xfrm>
            <a:off x="8532000" y="3708000"/>
            <a:ext cx="900000" cy="720000"/>
            <a:chOff x="8532000" y="3708000"/>
            <a:chExt cx="900000" cy="720000"/>
          </a:xfrm>
        </p:grpSpPr>
        <p:sp>
          <p:nvSpPr>
            <p:cNvPr id="464" name="Google Shape;464;p32"/>
            <p:cNvSpPr/>
            <p:nvPr/>
          </p:nvSpPr>
          <p:spPr>
            <a:xfrm>
              <a:off x="8748000" y="370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82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5" name="Google Shape;465;p32"/>
            <p:cNvCxnSpPr/>
            <p:nvPr/>
          </p:nvCxnSpPr>
          <p:spPr>
            <a:xfrm flipH="1">
              <a:off x="8532000" y="4248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466" name="Google Shape;466;p32"/>
            <p:cNvCxnSpPr/>
            <p:nvPr/>
          </p:nvCxnSpPr>
          <p:spPr>
            <a:xfrm>
              <a:off x="8970480" y="4248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467" name="Google Shape;467;p32"/>
          <p:cNvGrpSpPr/>
          <p:nvPr/>
        </p:nvGrpSpPr>
        <p:grpSpPr>
          <a:xfrm>
            <a:off x="4932000" y="3733200"/>
            <a:ext cx="900000" cy="720000"/>
            <a:chOff x="4932000" y="3733200"/>
            <a:chExt cx="900000" cy="720000"/>
          </a:xfrm>
        </p:grpSpPr>
        <p:sp>
          <p:nvSpPr>
            <p:cNvPr id="468" name="Google Shape;468;p32"/>
            <p:cNvSpPr/>
            <p:nvPr/>
          </p:nvSpPr>
          <p:spPr>
            <a:xfrm>
              <a:off x="5148000" y="37332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21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9" name="Google Shape;469;p32"/>
            <p:cNvCxnSpPr/>
            <p:nvPr/>
          </p:nvCxnSpPr>
          <p:spPr>
            <a:xfrm flipH="1">
              <a:off x="4932000" y="42732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470" name="Google Shape;470;p32"/>
            <p:cNvCxnSpPr/>
            <p:nvPr/>
          </p:nvCxnSpPr>
          <p:spPr>
            <a:xfrm>
              <a:off x="5370480" y="42732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471" name="Google Shape;471;p32"/>
          <p:cNvGrpSpPr/>
          <p:nvPr/>
        </p:nvGrpSpPr>
        <p:grpSpPr>
          <a:xfrm>
            <a:off x="2844000" y="3780000"/>
            <a:ext cx="900000" cy="720000"/>
            <a:chOff x="2844000" y="3780000"/>
            <a:chExt cx="900000" cy="720000"/>
          </a:xfrm>
        </p:grpSpPr>
        <p:sp>
          <p:nvSpPr>
            <p:cNvPr id="472" name="Google Shape;472;p32"/>
            <p:cNvSpPr/>
            <p:nvPr/>
          </p:nvSpPr>
          <p:spPr>
            <a:xfrm>
              <a:off x="3060000" y="3780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3" name="Google Shape;473;p32"/>
            <p:cNvCxnSpPr/>
            <p:nvPr/>
          </p:nvCxnSpPr>
          <p:spPr>
            <a:xfrm flipH="1">
              <a:off x="2844000" y="4320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74" name="Google Shape;474;p32"/>
            <p:cNvCxnSpPr/>
            <p:nvPr/>
          </p:nvCxnSpPr>
          <p:spPr>
            <a:xfrm>
              <a:off x="3282480" y="4320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475" name="Google Shape;475;p32"/>
          <p:cNvGrpSpPr/>
          <p:nvPr/>
        </p:nvGrpSpPr>
        <p:grpSpPr>
          <a:xfrm>
            <a:off x="2340000" y="4539600"/>
            <a:ext cx="900000" cy="720000"/>
            <a:chOff x="2340000" y="4539600"/>
            <a:chExt cx="900000" cy="720000"/>
          </a:xfrm>
        </p:grpSpPr>
        <p:sp>
          <p:nvSpPr>
            <p:cNvPr id="476" name="Google Shape;476;p32"/>
            <p:cNvSpPr/>
            <p:nvPr/>
          </p:nvSpPr>
          <p:spPr>
            <a:xfrm>
              <a:off x="2556000" y="45396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7" name="Google Shape;477;p32"/>
            <p:cNvCxnSpPr/>
            <p:nvPr/>
          </p:nvCxnSpPr>
          <p:spPr>
            <a:xfrm flipH="1">
              <a:off x="2340000" y="50796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478" name="Google Shape;478;p32"/>
            <p:cNvCxnSpPr/>
            <p:nvPr/>
          </p:nvCxnSpPr>
          <p:spPr>
            <a:xfrm>
              <a:off x="2778480" y="50796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479" name="Google Shape;479;p32"/>
          <p:cNvGrpSpPr/>
          <p:nvPr/>
        </p:nvGrpSpPr>
        <p:grpSpPr>
          <a:xfrm>
            <a:off x="5400000" y="4442400"/>
            <a:ext cx="900000" cy="720000"/>
            <a:chOff x="5400000" y="4442400"/>
            <a:chExt cx="900000" cy="720000"/>
          </a:xfrm>
        </p:grpSpPr>
        <p:sp>
          <p:nvSpPr>
            <p:cNvPr id="480" name="Google Shape;480;p32"/>
            <p:cNvSpPr/>
            <p:nvPr/>
          </p:nvSpPr>
          <p:spPr>
            <a:xfrm>
              <a:off x="5616000" y="44424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27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1" name="Google Shape;481;p32"/>
            <p:cNvCxnSpPr/>
            <p:nvPr/>
          </p:nvCxnSpPr>
          <p:spPr>
            <a:xfrm flipH="1">
              <a:off x="5400000" y="49824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482" name="Google Shape;482;p32"/>
            <p:cNvCxnSpPr/>
            <p:nvPr/>
          </p:nvCxnSpPr>
          <p:spPr>
            <a:xfrm>
              <a:off x="5838480" y="49824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483" name="Google Shape;483;p32"/>
          <p:cNvGrpSpPr/>
          <p:nvPr/>
        </p:nvGrpSpPr>
        <p:grpSpPr>
          <a:xfrm>
            <a:off x="9072000" y="4381200"/>
            <a:ext cx="900000" cy="720000"/>
            <a:chOff x="9072000" y="4381200"/>
            <a:chExt cx="900000" cy="720000"/>
          </a:xfrm>
        </p:grpSpPr>
        <p:sp>
          <p:nvSpPr>
            <p:cNvPr id="484" name="Google Shape;484;p32"/>
            <p:cNvSpPr/>
            <p:nvPr/>
          </p:nvSpPr>
          <p:spPr>
            <a:xfrm>
              <a:off x="9288000" y="43812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99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5" name="Google Shape;485;p32"/>
            <p:cNvCxnSpPr/>
            <p:nvPr/>
          </p:nvCxnSpPr>
          <p:spPr>
            <a:xfrm flipH="1">
              <a:off x="9072000" y="49212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486" name="Google Shape;486;p32"/>
            <p:cNvCxnSpPr/>
            <p:nvPr/>
          </p:nvCxnSpPr>
          <p:spPr>
            <a:xfrm>
              <a:off x="9510480" y="49212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200" u="none" cap="none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Binária</a:t>
            </a:r>
            <a:endParaRPr b="1" i="0" sz="3200" u="none" cap="none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504000" y="1326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80"/>
              <a:buFont typeface="Noto Sans Symbols"/>
              <a:buChar char="●"/>
            </a:pP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As árvores binárias são árvores que os nós possuem no máxim</a:t>
            </a:r>
            <a:r>
              <a:rPr lang="pt-BR" sz="2400"/>
              <a:t>o</a:t>
            </a: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 2 filhos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080"/>
              <a:buFont typeface="Noto Sans Symbols"/>
              <a:buChar char="●"/>
            </a:pPr>
            <a:r>
              <a:rPr lang="pt-BR" sz="2400"/>
              <a:t>Devem possuir os atributos que representam o conteúdo do nó + dois ponteiros para os filhos</a:t>
            </a: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23999" lvl="0" marL="431999" marR="0" rtl="0" algn="l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080"/>
              <a:buFont typeface="Noto Sans Symbols"/>
              <a:buChar char="●"/>
            </a:pPr>
            <a:r>
              <a:rPr b="0" lang="pt-BR" sz="2400" strike="noStrike">
                <a:latin typeface="Arial"/>
                <a:ea typeface="Arial"/>
                <a:cs typeface="Arial"/>
                <a:sym typeface="Arial"/>
              </a:rPr>
              <a:t>O campo </a:t>
            </a:r>
            <a:r>
              <a:rPr b="0" lang="pt-BR" sz="2400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int value</a:t>
            </a:r>
            <a:r>
              <a:rPr b="0" lang="pt-BR" sz="2400" strike="noStrike">
                <a:latin typeface="Arial"/>
                <a:ea typeface="Arial"/>
                <a:cs typeface="Arial"/>
                <a:sym typeface="Arial"/>
              </a:rPr>
              <a:t>, apenas ilustra um tipo de dado a ser armazenado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6000" y="3197760"/>
            <a:ext cx="3708000" cy="9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3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33"/>
          <p:cNvSpPr txBox="1"/>
          <p:nvPr/>
        </p:nvSpPr>
        <p:spPr>
          <a:xfrm>
            <a:off x="500040" y="132696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strike="noStrike">
                <a:latin typeface="Courier New"/>
                <a:ea typeface="Courier New"/>
                <a:cs typeface="Courier New"/>
                <a:sym typeface="Courier New"/>
              </a:rPr>
              <a:t>Algoritmo adcionarNo(Node *raiz, Node *new)</a:t>
            </a:r>
            <a:endParaRPr sz="20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Courier New"/>
                <a:ea typeface="Courier New"/>
                <a:cs typeface="Courier New"/>
                <a:sym typeface="Courier New"/>
              </a:rPr>
              <a:t>Início</a:t>
            </a:r>
            <a:endParaRPr sz="20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strike="noStrike">
                <a:latin typeface="Courier New"/>
                <a:ea typeface="Courier New"/>
                <a:cs typeface="Courier New"/>
                <a:sym typeface="Courier New"/>
              </a:rPr>
              <a:t>    if (raiz == NULL)</a:t>
            </a:r>
            <a:endParaRPr sz="20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strike="noStrike">
                <a:latin typeface="Courier New"/>
                <a:ea typeface="Courier New"/>
                <a:cs typeface="Courier New"/>
                <a:sym typeface="Courier New"/>
              </a:rPr>
              <a:t>       return new;</a:t>
            </a:r>
            <a:endParaRPr sz="20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strike="noStrike"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 sz="20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strike="noStrike">
                <a:latin typeface="Courier New"/>
                <a:ea typeface="Courier New"/>
                <a:cs typeface="Courier New"/>
                <a:sym typeface="Courier New"/>
              </a:rPr>
              <a:t>       If (raiz→valor &gt;= new→valor)</a:t>
            </a:r>
            <a:endParaRPr sz="20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strike="noStrike">
                <a:latin typeface="Courier New"/>
                <a:ea typeface="Courier New"/>
                <a:cs typeface="Courier New"/>
                <a:sym typeface="Courier New"/>
              </a:rPr>
              <a:t>         raiz→left = adicionaNo(raiz→left, new);</a:t>
            </a:r>
            <a:endParaRPr sz="20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strike="noStrike">
                <a:latin typeface="Courier New"/>
                <a:ea typeface="Courier New"/>
                <a:cs typeface="Courier New"/>
                <a:sym typeface="Courier New"/>
              </a:rPr>
              <a:t>       else</a:t>
            </a:r>
            <a:endParaRPr sz="20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strike="noStrike">
                <a:latin typeface="Courier New"/>
                <a:ea typeface="Courier New"/>
                <a:cs typeface="Courier New"/>
                <a:sym typeface="Courier New"/>
              </a:rPr>
              <a:t>         raiz→right =  adicionaNo(raiz→right, new);</a:t>
            </a:r>
            <a:endParaRPr sz="20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strike="noStrike">
                <a:latin typeface="Courier New"/>
                <a:ea typeface="Courier New"/>
                <a:cs typeface="Courier New"/>
                <a:sym typeface="Courier New"/>
              </a:rPr>
              <a:t>        fim se</a:t>
            </a:r>
            <a:endParaRPr sz="20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strike="noStrike">
                <a:latin typeface="Courier New"/>
                <a:ea typeface="Courier New"/>
                <a:cs typeface="Courier New"/>
                <a:sym typeface="Courier New"/>
              </a:rPr>
              <a:t>    fim se</a:t>
            </a:r>
            <a:endParaRPr sz="20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strike="noStrike">
                <a:latin typeface="Courier New"/>
                <a:ea typeface="Courier New"/>
                <a:cs typeface="Courier New"/>
                <a:sym typeface="Courier New"/>
              </a:rPr>
              <a:t>    return raiz;</a:t>
            </a:r>
            <a:endParaRPr sz="20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strike="noStrike">
                <a:latin typeface="Courier New"/>
                <a:ea typeface="Courier New"/>
                <a:cs typeface="Courier New"/>
                <a:sym typeface="Courier New"/>
              </a:rPr>
              <a:t>fimAlgoritmo</a:t>
            </a:r>
            <a:endParaRPr sz="2000" strike="noStrike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4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 </a:t>
            </a:r>
            <a:br>
              <a:rPr lang="pt-BR" sz="1800"/>
            </a:b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(Busca)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34"/>
          <p:cNvSpPr/>
          <p:nvPr/>
        </p:nvSpPr>
        <p:spPr>
          <a:xfrm>
            <a:off x="1080000" y="1620000"/>
            <a:ext cx="900000" cy="360000"/>
          </a:xfrm>
          <a:prstGeom prst="rect">
            <a:avLst/>
          </a:prstGeom>
          <a:solidFill>
            <a:srgbClr val="D4EA6B"/>
          </a:solidFill>
          <a:ln cap="flat" cmpd="sng" w="9525">
            <a:solidFill>
              <a:srgbClr val="BBE3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K = 21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9" name="Google Shape;499;p34"/>
          <p:cNvGrpSpPr/>
          <p:nvPr/>
        </p:nvGrpSpPr>
        <p:grpSpPr>
          <a:xfrm>
            <a:off x="3583375" y="2103400"/>
            <a:ext cx="3636000" cy="720000"/>
            <a:chOff x="4464000" y="2268000"/>
            <a:chExt cx="3636000" cy="720000"/>
          </a:xfrm>
        </p:grpSpPr>
        <p:sp>
          <p:nvSpPr>
            <p:cNvPr id="500" name="Google Shape;500;p34"/>
            <p:cNvSpPr/>
            <p:nvPr/>
          </p:nvSpPr>
          <p:spPr>
            <a:xfrm>
              <a:off x="6120000" y="226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1" name="Google Shape;501;p34"/>
            <p:cNvCxnSpPr/>
            <p:nvPr/>
          </p:nvCxnSpPr>
          <p:spPr>
            <a:xfrm flipH="1">
              <a:off x="4464000" y="2808000"/>
              <a:ext cx="1836000" cy="180000"/>
            </a:xfrm>
            <a:prstGeom prst="straightConnector1">
              <a:avLst/>
            </a:prstGeom>
            <a:noFill/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02" name="Google Shape;502;p34"/>
            <p:cNvCxnSpPr/>
            <p:nvPr/>
          </p:nvCxnSpPr>
          <p:spPr>
            <a:xfrm>
              <a:off x="6480000" y="2808000"/>
              <a:ext cx="1620000" cy="180000"/>
            </a:xfrm>
            <a:prstGeom prst="straightConnector1">
              <a:avLst/>
            </a:prstGeom>
            <a:noFill/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503" name="Google Shape;503;p34"/>
          <p:cNvGrpSpPr/>
          <p:nvPr/>
        </p:nvGrpSpPr>
        <p:grpSpPr>
          <a:xfrm>
            <a:off x="6283375" y="2823400"/>
            <a:ext cx="1800000" cy="720000"/>
            <a:chOff x="7164000" y="2988000"/>
            <a:chExt cx="1800000" cy="720000"/>
          </a:xfrm>
        </p:grpSpPr>
        <p:sp>
          <p:nvSpPr>
            <p:cNvPr id="504" name="Google Shape;504;p34"/>
            <p:cNvSpPr/>
            <p:nvPr/>
          </p:nvSpPr>
          <p:spPr>
            <a:xfrm>
              <a:off x="7920000" y="298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51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5" name="Google Shape;505;p34"/>
            <p:cNvCxnSpPr/>
            <p:nvPr/>
          </p:nvCxnSpPr>
          <p:spPr>
            <a:xfrm flipH="1">
              <a:off x="7164000" y="3528000"/>
              <a:ext cx="9000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06" name="Google Shape;506;p34"/>
            <p:cNvCxnSpPr/>
            <p:nvPr/>
          </p:nvCxnSpPr>
          <p:spPr>
            <a:xfrm>
              <a:off x="8244000" y="3528000"/>
              <a:ext cx="7200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507" name="Google Shape;507;p34"/>
          <p:cNvGrpSpPr/>
          <p:nvPr/>
        </p:nvGrpSpPr>
        <p:grpSpPr>
          <a:xfrm>
            <a:off x="2503375" y="2823400"/>
            <a:ext cx="1980060" cy="792000"/>
            <a:chOff x="3384000" y="2988000"/>
            <a:chExt cx="1980060" cy="792000"/>
          </a:xfrm>
        </p:grpSpPr>
        <p:sp>
          <p:nvSpPr>
            <p:cNvPr id="508" name="Google Shape;508;p34"/>
            <p:cNvSpPr/>
            <p:nvPr/>
          </p:nvSpPr>
          <p:spPr>
            <a:xfrm>
              <a:off x="4218480" y="298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9" name="Google Shape;509;p34"/>
            <p:cNvCxnSpPr/>
            <p:nvPr/>
          </p:nvCxnSpPr>
          <p:spPr>
            <a:xfrm flipH="1">
              <a:off x="3384000" y="3528000"/>
              <a:ext cx="1080000" cy="252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10" name="Google Shape;510;p34"/>
            <p:cNvCxnSpPr/>
            <p:nvPr/>
          </p:nvCxnSpPr>
          <p:spPr>
            <a:xfrm>
              <a:off x="4440960" y="3528000"/>
              <a:ext cx="923100" cy="2052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511" name="Google Shape;511;p34"/>
          <p:cNvGrpSpPr/>
          <p:nvPr/>
        </p:nvGrpSpPr>
        <p:grpSpPr>
          <a:xfrm>
            <a:off x="5671495" y="3543400"/>
            <a:ext cx="899760" cy="720000"/>
            <a:chOff x="6552120" y="3708000"/>
            <a:chExt cx="899760" cy="720000"/>
          </a:xfrm>
        </p:grpSpPr>
        <p:sp>
          <p:nvSpPr>
            <p:cNvPr id="512" name="Google Shape;512;p34"/>
            <p:cNvSpPr/>
            <p:nvPr/>
          </p:nvSpPr>
          <p:spPr>
            <a:xfrm>
              <a:off x="6768000" y="370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43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3" name="Google Shape;513;p34"/>
            <p:cNvCxnSpPr/>
            <p:nvPr/>
          </p:nvCxnSpPr>
          <p:spPr>
            <a:xfrm flipH="1">
              <a:off x="6552120" y="4248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514" name="Google Shape;514;p34"/>
            <p:cNvCxnSpPr/>
            <p:nvPr/>
          </p:nvCxnSpPr>
          <p:spPr>
            <a:xfrm>
              <a:off x="6990480" y="4248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515" name="Google Shape;515;p34"/>
          <p:cNvGrpSpPr/>
          <p:nvPr/>
        </p:nvGrpSpPr>
        <p:grpSpPr>
          <a:xfrm>
            <a:off x="7651495" y="3543400"/>
            <a:ext cx="899760" cy="720000"/>
            <a:chOff x="8532120" y="3708000"/>
            <a:chExt cx="899760" cy="720000"/>
          </a:xfrm>
        </p:grpSpPr>
        <p:sp>
          <p:nvSpPr>
            <p:cNvPr id="516" name="Google Shape;516;p34"/>
            <p:cNvSpPr/>
            <p:nvPr/>
          </p:nvSpPr>
          <p:spPr>
            <a:xfrm>
              <a:off x="8748000" y="370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82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7" name="Google Shape;517;p34"/>
            <p:cNvCxnSpPr/>
            <p:nvPr/>
          </p:nvCxnSpPr>
          <p:spPr>
            <a:xfrm flipH="1">
              <a:off x="8532120" y="4248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518" name="Google Shape;518;p34"/>
            <p:cNvCxnSpPr/>
            <p:nvPr/>
          </p:nvCxnSpPr>
          <p:spPr>
            <a:xfrm>
              <a:off x="8970480" y="4248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519" name="Google Shape;519;p34"/>
          <p:cNvGrpSpPr/>
          <p:nvPr/>
        </p:nvGrpSpPr>
        <p:grpSpPr>
          <a:xfrm>
            <a:off x="4051495" y="3568600"/>
            <a:ext cx="899760" cy="720000"/>
            <a:chOff x="4932120" y="3733200"/>
            <a:chExt cx="899760" cy="720000"/>
          </a:xfrm>
        </p:grpSpPr>
        <p:sp>
          <p:nvSpPr>
            <p:cNvPr id="520" name="Google Shape;520;p34"/>
            <p:cNvSpPr/>
            <p:nvPr/>
          </p:nvSpPr>
          <p:spPr>
            <a:xfrm>
              <a:off x="5148000" y="37332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21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1" name="Google Shape;521;p34"/>
            <p:cNvCxnSpPr/>
            <p:nvPr/>
          </p:nvCxnSpPr>
          <p:spPr>
            <a:xfrm flipH="1">
              <a:off x="4932120" y="42732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522" name="Google Shape;522;p34"/>
            <p:cNvCxnSpPr/>
            <p:nvPr/>
          </p:nvCxnSpPr>
          <p:spPr>
            <a:xfrm>
              <a:off x="5370480" y="42732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523" name="Google Shape;523;p34"/>
          <p:cNvGrpSpPr/>
          <p:nvPr/>
        </p:nvGrpSpPr>
        <p:grpSpPr>
          <a:xfrm>
            <a:off x="1963495" y="3615400"/>
            <a:ext cx="899760" cy="720000"/>
            <a:chOff x="2844120" y="3780000"/>
            <a:chExt cx="899760" cy="720000"/>
          </a:xfrm>
        </p:grpSpPr>
        <p:sp>
          <p:nvSpPr>
            <p:cNvPr id="524" name="Google Shape;524;p34"/>
            <p:cNvSpPr/>
            <p:nvPr/>
          </p:nvSpPr>
          <p:spPr>
            <a:xfrm>
              <a:off x="3060000" y="3780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5" name="Google Shape;525;p34"/>
            <p:cNvCxnSpPr/>
            <p:nvPr/>
          </p:nvCxnSpPr>
          <p:spPr>
            <a:xfrm flipH="1">
              <a:off x="2844120" y="4320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26" name="Google Shape;526;p34"/>
            <p:cNvCxnSpPr/>
            <p:nvPr/>
          </p:nvCxnSpPr>
          <p:spPr>
            <a:xfrm>
              <a:off x="3282480" y="4320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527" name="Google Shape;527;p34"/>
          <p:cNvGrpSpPr/>
          <p:nvPr/>
        </p:nvGrpSpPr>
        <p:grpSpPr>
          <a:xfrm>
            <a:off x="1459495" y="4375000"/>
            <a:ext cx="899760" cy="720000"/>
            <a:chOff x="2340120" y="4539600"/>
            <a:chExt cx="899760" cy="720000"/>
          </a:xfrm>
        </p:grpSpPr>
        <p:sp>
          <p:nvSpPr>
            <p:cNvPr id="528" name="Google Shape;528;p34"/>
            <p:cNvSpPr/>
            <p:nvPr/>
          </p:nvSpPr>
          <p:spPr>
            <a:xfrm>
              <a:off x="2556000" y="45396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9" name="Google Shape;529;p34"/>
            <p:cNvCxnSpPr/>
            <p:nvPr/>
          </p:nvCxnSpPr>
          <p:spPr>
            <a:xfrm flipH="1">
              <a:off x="2340120" y="50796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530" name="Google Shape;530;p34"/>
            <p:cNvCxnSpPr/>
            <p:nvPr/>
          </p:nvCxnSpPr>
          <p:spPr>
            <a:xfrm>
              <a:off x="2778480" y="50796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531" name="Google Shape;531;p34"/>
          <p:cNvGrpSpPr/>
          <p:nvPr/>
        </p:nvGrpSpPr>
        <p:grpSpPr>
          <a:xfrm>
            <a:off x="4519495" y="4277800"/>
            <a:ext cx="899760" cy="720000"/>
            <a:chOff x="5400120" y="4442400"/>
            <a:chExt cx="899760" cy="720000"/>
          </a:xfrm>
        </p:grpSpPr>
        <p:sp>
          <p:nvSpPr>
            <p:cNvPr id="532" name="Google Shape;532;p34"/>
            <p:cNvSpPr/>
            <p:nvPr/>
          </p:nvSpPr>
          <p:spPr>
            <a:xfrm>
              <a:off x="5616000" y="44424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27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3" name="Google Shape;533;p34"/>
            <p:cNvCxnSpPr/>
            <p:nvPr/>
          </p:nvCxnSpPr>
          <p:spPr>
            <a:xfrm flipH="1">
              <a:off x="5400120" y="49824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534" name="Google Shape;534;p34"/>
            <p:cNvCxnSpPr/>
            <p:nvPr/>
          </p:nvCxnSpPr>
          <p:spPr>
            <a:xfrm>
              <a:off x="5838480" y="49824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535" name="Google Shape;535;p34"/>
          <p:cNvGrpSpPr/>
          <p:nvPr/>
        </p:nvGrpSpPr>
        <p:grpSpPr>
          <a:xfrm>
            <a:off x="8191495" y="4216600"/>
            <a:ext cx="899760" cy="720000"/>
            <a:chOff x="9072120" y="4381200"/>
            <a:chExt cx="899760" cy="720000"/>
          </a:xfrm>
        </p:grpSpPr>
        <p:sp>
          <p:nvSpPr>
            <p:cNvPr id="536" name="Google Shape;536;p34"/>
            <p:cNvSpPr/>
            <p:nvPr/>
          </p:nvSpPr>
          <p:spPr>
            <a:xfrm>
              <a:off x="9288000" y="43812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99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7" name="Google Shape;537;p34"/>
            <p:cNvCxnSpPr/>
            <p:nvPr/>
          </p:nvCxnSpPr>
          <p:spPr>
            <a:xfrm flipH="1">
              <a:off x="9072120" y="49212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538" name="Google Shape;538;p34"/>
            <p:cNvCxnSpPr/>
            <p:nvPr/>
          </p:nvCxnSpPr>
          <p:spPr>
            <a:xfrm>
              <a:off x="9510480" y="49212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sp>
        <p:nvSpPr>
          <p:cNvPr id="539" name="Google Shape;539;p34"/>
          <p:cNvSpPr/>
          <p:nvPr/>
        </p:nvSpPr>
        <p:spPr>
          <a:xfrm>
            <a:off x="5180670" y="2067450"/>
            <a:ext cx="654600" cy="648000"/>
          </a:xfrm>
          <a:prstGeom prst="ellipse">
            <a:avLst/>
          </a:prstGeom>
          <a:noFill/>
          <a:ln cap="flat" cmpd="sng" w="2915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5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 </a:t>
            </a:r>
            <a:br>
              <a:rPr lang="pt-BR" sz="1800"/>
            </a:b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(Busca)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35"/>
          <p:cNvSpPr/>
          <p:nvPr/>
        </p:nvSpPr>
        <p:spPr>
          <a:xfrm>
            <a:off x="1080000" y="1620000"/>
            <a:ext cx="900000" cy="360000"/>
          </a:xfrm>
          <a:prstGeom prst="rect">
            <a:avLst/>
          </a:prstGeom>
          <a:solidFill>
            <a:srgbClr val="D4EA6B"/>
          </a:solidFill>
          <a:ln cap="flat" cmpd="sng" w="9525">
            <a:solidFill>
              <a:srgbClr val="BBE3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K = 21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6" name="Google Shape;546;p35"/>
          <p:cNvGrpSpPr/>
          <p:nvPr/>
        </p:nvGrpSpPr>
        <p:grpSpPr>
          <a:xfrm>
            <a:off x="3583375" y="2103400"/>
            <a:ext cx="3636000" cy="720000"/>
            <a:chOff x="4464000" y="2268000"/>
            <a:chExt cx="3636000" cy="720000"/>
          </a:xfrm>
        </p:grpSpPr>
        <p:sp>
          <p:nvSpPr>
            <p:cNvPr id="547" name="Google Shape;547;p35"/>
            <p:cNvSpPr/>
            <p:nvPr/>
          </p:nvSpPr>
          <p:spPr>
            <a:xfrm>
              <a:off x="6120000" y="226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8" name="Google Shape;548;p35"/>
            <p:cNvCxnSpPr/>
            <p:nvPr/>
          </p:nvCxnSpPr>
          <p:spPr>
            <a:xfrm flipH="1">
              <a:off x="4464000" y="2808000"/>
              <a:ext cx="1836000" cy="180000"/>
            </a:xfrm>
            <a:prstGeom prst="straightConnector1">
              <a:avLst/>
            </a:prstGeom>
            <a:noFill/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49" name="Google Shape;549;p35"/>
            <p:cNvCxnSpPr/>
            <p:nvPr/>
          </p:nvCxnSpPr>
          <p:spPr>
            <a:xfrm>
              <a:off x="6480000" y="2808000"/>
              <a:ext cx="1620000" cy="180000"/>
            </a:xfrm>
            <a:prstGeom prst="straightConnector1">
              <a:avLst/>
            </a:prstGeom>
            <a:noFill/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550" name="Google Shape;550;p35"/>
          <p:cNvGrpSpPr/>
          <p:nvPr/>
        </p:nvGrpSpPr>
        <p:grpSpPr>
          <a:xfrm>
            <a:off x="6283375" y="2823400"/>
            <a:ext cx="1800000" cy="720000"/>
            <a:chOff x="7164000" y="2988000"/>
            <a:chExt cx="1800000" cy="720000"/>
          </a:xfrm>
        </p:grpSpPr>
        <p:sp>
          <p:nvSpPr>
            <p:cNvPr id="551" name="Google Shape;551;p35"/>
            <p:cNvSpPr/>
            <p:nvPr/>
          </p:nvSpPr>
          <p:spPr>
            <a:xfrm>
              <a:off x="7920000" y="298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51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2" name="Google Shape;552;p35"/>
            <p:cNvCxnSpPr/>
            <p:nvPr/>
          </p:nvCxnSpPr>
          <p:spPr>
            <a:xfrm flipH="1">
              <a:off x="7164000" y="3528000"/>
              <a:ext cx="9000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53" name="Google Shape;553;p35"/>
            <p:cNvCxnSpPr/>
            <p:nvPr/>
          </p:nvCxnSpPr>
          <p:spPr>
            <a:xfrm>
              <a:off x="8244000" y="3528000"/>
              <a:ext cx="7200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554" name="Google Shape;554;p35"/>
          <p:cNvGrpSpPr/>
          <p:nvPr/>
        </p:nvGrpSpPr>
        <p:grpSpPr>
          <a:xfrm>
            <a:off x="2503375" y="2823400"/>
            <a:ext cx="1980060" cy="792000"/>
            <a:chOff x="3384000" y="2988000"/>
            <a:chExt cx="1980060" cy="792000"/>
          </a:xfrm>
        </p:grpSpPr>
        <p:sp>
          <p:nvSpPr>
            <p:cNvPr id="555" name="Google Shape;555;p35"/>
            <p:cNvSpPr/>
            <p:nvPr/>
          </p:nvSpPr>
          <p:spPr>
            <a:xfrm>
              <a:off x="4218480" y="298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6" name="Google Shape;556;p35"/>
            <p:cNvCxnSpPr/>
            <p:nvPr/>
          </p:nvCxnSpPr>
          <p:spPr>
            <a:xfrm flipH="1">
              <a:off x="3384000" y="3528000"/>
              <a:ext cx="1080000" cy="252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57" name="Google Shape;557;p35"/>
            <p:cNvCxnSpPr/>
            <p:nvPr/>
          </p:nvCxnSpPr>
          <p:spPr>
            <a:xfrm>
              <a:off x="4440960" y="3528000"/>
              <a:ext cx="923100" cy="2052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558" name="Google Shape;558;p35"/>
          <p:cNvGrpSpPr/>
          <p:nvPr/>
        </p:nvGrpSpPr>
        <p:grpSpPr>
          <a:xfrm>
            <a:off x="5671495" y="3543400"/>
            <a:ext cx="899760" cy="720000"/>
            <a:chOff x="6552120" y="3708000"/>
            <a:chExt cx="899760" cy="720000"/>
          </a:xfrm>
        </p:grpSpPr>
        <p:sp>
          <p:nvSpPr>
            <p:cNvPr id="559" name="Google Shape;559;p35"/>
            <p:cNvSpPr/>
            <p:nvPr/>
          </p:nvSpPr>
          <p:spPr>
            <a:xfrm>
              <a:off x="6768000" y="370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43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60" name="Google Shape;560;p35"/>
            <p:cNvCxnSpPr/>
            <p:nvPr/>
          </p:nvCxnSpPr>
          <p:spPr>
            <a:xfrm flipH="1">
              <a:off x="6552120" y="4248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561" name="Google Shape;561;p35"/>
            <p:cNvCxnSpPr/>
            <p:nvPr/>
          </p:nvCxnSpPr>
          <p:spPr>
            <a:xfrm>
              <a:off x="6990480" y="4248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562" name="Google Shape;562;p35"/>
          <p:cNvGrpSpPr/>
          <p:nvPr/>
        </p:nvGrpSpPr>
        <p:grpSpPr>
          <a:xfrm>
            <a:off x="7651495" y="3543400"/>
            <a:ext cx="899760" cy="720000"/>
            <a:chOff x="8532120" y="3708000"/>
            <a:chExt cx="899760" cy="720000"/>
          </a:xfrm>
        </p:grpSpPr>
        <p:sp>
          <p:nvSpPr>
            <p:cNvPr id="563" name="Google Shape;563;p35"/>
            <p:cNvSpPr/>
            <p:nvPr/>
          </p:nvSpPr>
          <p:spPr>
            <a:xfrm>
              <a:off x="8748000" y="370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82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64" name="Google Shape;564;p35"/>
            <p:cNvCxnSpPr/>
            <p:nvPr/>
          </p:nvCxnSpPr>
          <p:spPr>
            <a:xfrm flipH="1">
              <a:off x="8532120" y="4248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565" name="Google Shape;565;p35"/>
            <p:cNvCxnSpPr/>
            <p:nvPr/>
          </p:nvCxnSpPr>
          <p:spPr>
            <a:xfrm>
              <a:off x="8970480" y="4248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566" name="Google Shape;566;p35"/>
          <p:cNvGrpSpPr/>
          <p:nvPr/>
        </p:nvGrpSpPr>
        <p:grpSpPr>
          <a:xfrm>
            <a:off x="4051495" y="3568600"/>
            <a:ext cx="899760" cy="720000"/>
            <a:chOff x="4932120" y="3733200"/>
            <a:chExt cx="899760" cy="720000"/>
          </a:xfrm>
        </p:grpSpPr>
        <p:sp>
          <p:nvSpPr>
            <p:cNvPr id="567" name="Google Shape;567;p35"/>
            <p:cNvSpPr/>
            <p:nvPr/>
          </p:nvSpPr>
          <p:spPr>
            <a:xfrm>
              <a:off x="5148000" y="37332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21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68" name="Google Shape;568;p35"/>
            <p:cNvCxnSpPr/>
            <p:nvPr/>
          </p:nvCxnSpPr>
          <p:spPr>
            <a:xfrm flipH="1">
              <a:off x="4932120" y="42732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569" name="Google Shape;569;p35"/>
            <p:cNvCxnSpPr/>
            <p:nvPr/>
          </p:nvCxnSpPr>
          <p:spPr>
            <a:xfrm>
              <a:off x="5370480" y="42732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570" name="Google Shape;570;p35"/>
          <p:cNvGrpSpPr/>
          <p:nvPr/>
        </p:nvGrpSpPr>
        <p:grpSpPr>
          <a:xfrm>
            <a:off x="1963495" y="3615400"/>
            <a:ext cx="899760" cy="720000"/>
            <a:chOff x="2844120" y="3780000"/>
            <a:chExt cx="899760" cy="720000"/>
          </a:xfrm>
        </p:grpSpPr>
        <p:sp>
          <p:nvSpPr>
            <p:cNvPr id="571" name="Google Shape;571;p35"/>
            <p:cNvSpPr/>
            <p:nvPr/>
          </p:nvSpPr>
          <p:spPr>
            <a:xfrm>
              <a:off x="3060000" y="3780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2" name="Google Shape;572;p35"/>
            <p:cNvCxnSpPr/>
            <p:nvPr/>
          </p:nvCxnSpPr>
          <p:spPr>
            <a:xfrm flipH="1">
              <a:off x="2844120" y="4320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73" name="Google Shape;573;p35"/>
            <p:cNvCxnSpPr/>
            <p:nvPr/>
          </p:nvCxnSpPr>
          <p:spPr>
            <a:xfrm>
              <a:off x="3282480" y="4320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574" name="Google Shape;574;p35"/>
          <p:cNvGrpSpPr/>
          <p:nvPr/>
        </p:nvGrpSpPr>
        <p:grpSpPr>
          <a:xfrm>
            <a:off x="1459495" y="4375000"/>
            <a:ext cx="899760" cy="720000"/>
            <a:chOff x="2340120" y="4539600"/>
            <a:chExt cx="899760" cy="720000"/>
          </a:xfrm>
        </p:grpSpPr>
        <p:sp>
          <p:nvSpPr>
            <p:cNvPr id="575" name="Google Shape;575;p35"/>
            <p:cNvSpPr/>
            <p:nvPr/>
          </p:nvSpPr>
          <p:spPr>
            <a:xfrm>
              <a:off x="2556000" y="45396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6" name="Google Shape;576;p35"/>
            <p:cNvCxnSpPr/>
            <p:nvPr/>
          </p:nvCxnSpPr>
          <p:spPr>
            <a:xfrm flipH="1">
              <a:off x="2340120" y="50796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577" name="Google Shape;577;p35"/>
            <p:cNvCxnSpPr/>
            <p:nvPr/>
          </p:nvCxnSpPr>
          <p:spPr>
            <a:xfrm>
              <a:off x="2778480" y="50796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578" name="Google Shape;578;p35"/>
          <p:cNvGrpSpPr/>
          <p:nvPr/>
        </p:nvGrpSpPr>
        <p:grpSpPr>
          <a:xfrm>
            <a:off x="4519495" y="4277800"/>
            <a:ext cx="899760" cy="720000"/>
            <a:chOff x="5400120" y="4442400"/>
            <a:chExt cx="899760" cy="720000"/>
          </a:xfrm>
        </p:grpSpPr>
        <p:sp>
          <p:nvSpPr>
            <p:cNvPr id="579" name="Google Shape;579;p35"/>
            <p:cNvSpPr/>
            <p:nvPr/>
          </p:nvSpPr>
          <p:spPr>
            <a:xfrm>
              <a:off x="5616000" y="44424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27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0" name="Google Shape;580;p35"/>
            <p:cNvCxnSpPr/>
            <p:nvPr/>
          </p:nvCxnSpPr>
          <p:spPr>
            <a:xfrm flipH="1">
              <a:off x="5400120" y="49824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581" name="Google Shape;581;p35"/>
            <p:cNvCxnSpPr/>
            <p:nvPr/>
          </p:nvCxnSpPr>
          <p:spPr>
            <a:xfrm>
              <a:off x="5838480" y="49824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582" name="Google Shape;582;p35"/>
          <p:cNvGrpSpPr/>
          <p:nvPr/>
        </p:nvGrpSpPr>
        <p:grpSpPr>
          <a:xfrm>
            <a:off x="8191495" y="4216600"/>
            <a:ext cx="899760" cy="720000"/>
            <a:chOff x="9072120" y="4381200"/>
            <a:chExt cx="899760" cy="720000"/>
          </a:xfrm>
        </p:grpSpPr>
        <p:sp>
          <p:nvSpPr>
            <p:cNvPr id="583" name="Google Shape;583;p35"/>
            <p:cNvSpPr/>
            <p:nvPr/>
          </p:nvSpPr>
          <p:spPr>
            <a:xfrm>
              <a:off x="9288000" y="43812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99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4" name="Google Shape;584;p35"/>
            <p:cNvCxnSpPr/>
            <p:nvPr/>
          </p:nvCxnSpPr>
          <p:spPr>
            <a:xfrm flipH="1">
              <a:off x="9072120" y="49212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585" name="Google Shape;585;p35"/>
            <p:cNvCxnSpPr/>
            <p:nvPr/>
          </p:nvCxnSpPr>
          <p:spPr>
            <a:xfrm>
              <a:off x="9510480" y="49212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sp>
        <p:nvSpPr>
          <p:cNvPr id="586" name="Google Shape;586;p35"/>
          <p:cNvSpPr/>
          <p:nvPr/>
        </p:nvSpPr>
        <p:spPr>
          <a:xfrm>
            <a:off x="5180670" y="2067450"/>
            <a:ext cx="654600" cy="648000"/>
          </a:xfrm>
          <a:prstGeom prst="ellipse">
            <a:avLst/>
          </a:prstGeom>
          <a:noFill/>
          <a:ln cap="flat" cmpd="sng" w="2915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7" name="Google Shape;58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000" y="3420000"/>
            <a:ext cx="1819080" cy="21142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8" name="Google Shape;588;p35"/>
          <p:cNvCxnSpPr>
            <a:stCxn id="586" idx="2"/>
          </p:cNvCxnSpPr>
          <p:nvPr/>
        </p:nvCxnSpPr>
        <p:spPr>
          <a:xfrm flipH="1">
            <a:off x="4139670" y="2391450"/>
            <a:ext cx="1041000" cy="225600"/>
          </a:xfrm>
          <a:prstGeom prst="straightConnector1">
            <a:avLst/>
          </a:prstGeom>
          <a:noFill/>
          <a:ln cap="flat" cmpd="sng" w="19050">
            <a:solidFill>
              <a:srgbClr val="00A93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6"/>
          <p:cNvSpPr/>
          <p:nvPr/>
        </p:nvSpPr>
        <p:spPr>
          <a:xfrm>
            <a:off x="5180670" y="2067450"/>
            <a:ext cx="654600" cy="648000"/>
          </a:xfrm>
          <a:prstGeom prst="ellipse">
            <a:avLst/>
          </a:prstGeom>
          <a:noFill/>
          <a:ln cap="flat" cmpd="sng" w="29150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6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 </a:t>
            </a:r>
            <a:br>
              <a:rPr lang="pt-BR" sz="1800"/>
            </a:b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(Busca)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36"/>
          <p:cNvSpPr/>
          <p:nvPr/>
        </p:nvSpPr>
        <p:spPr>
          <a:xfrm>
            <a:off x="1080000" y="1620000"/>
            <a:ext cx="900000" cy="360000"/>
          </a:xfrm>
          <a:prstGeom prst="rect">
            <a:avLst/>
          </a:prstGeom>
          <a:solidFill>
            <a:srgbClr val="D4EA6B"/>
          </a:solidFill>
          <a:ln cap="flat" cmpd="sng" w="9525">
            <a:solidFill>
              <a:srgbClr val="BBE3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K = 21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6" name="Google Shape;596;p36"/>
          <p:cNvCxnSpPr>
            <a:stCxn id="593" idx="2"/>
            <a:endCxn id="597" idx="7"/>
          </p:cNvCxnSpPr>
          <p:nvPr/>
        </p:nvCxnSpPr>
        <p:spPr>
          <a:xfrm flipH="1">
            <a:off x="3826470" y="2391450"/>
            <a:ext cx="1354200" cy="462600"/>
          </a:xfrm>
          <a:prstGeom prst="straightConnector1">
            <a:avLst/>
          </a:prstGeom>
          <a:noFill/>
          <a:ln cap="flat" cmpd="sng" w="12600">
            <a:solidFill>
              <a:srgbClr val="00A93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97" name="Google Shape;597;p36"/>
          <p:cNvSpPr/>
          <p:nvPr/>
        </p:nvSpPr>
        <p:spPr>
          <a:xfrm>
            <a:off x="3267855" y="2759260"/>
            <a:ext cx="654600" cy="648000"/>
          </a:xfrm>
          <a:prstGeom prst="ellipse">
            <a:avLst/>
          </a:prstGeom>
          <a:noFill/>
          <a:ln cap="flat" cmpd="sng" w="2915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36"/>
          <p:cNvSpPr/>
          <p:nvPr/>
        </p:nvSpPr>
        <p:spPr>
          <a:xfrm>
            <a:off x="5239375" y="2103400"/>
            <a:ext cx="540000" cy="540000"/>
          </a:xfrm>
          <a:prstGeom prst="ellipse">
            <a:avLst/>
          </a:prstGeom>
          <a:solidFill>
            <a:srgbClr val="DDE8CB"/>
          </a:solidFill>
          <a:ln cap="flat" cmpd="sng" w="9525">
            <a:solidFill>
              <a:srgbClr val="7B3D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trike="noStrike">
                <a:latin typeface="Arial"/>
                <a:ea typeface="Arial"/>
                <a:cs typeface="Arial"/>
                <a:sym typeface="Arial"/>
              </a:rPr>
              <a:t>30</a:t>
            </a:r>
            <a:endParaRPr b="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9" name="Google Shape;599;p36"/>
          <p:cNvGrpSpPr/>
          <p:nvPr/>
        </p:nvGrpSpPr>
        <p:grpSpPr>
          <a:xfrm>
            <a:off x="6283375" y="2823400"/>
            <a:ext cx="1800000" cy="720000"/>
            <a:chOff x="7164000" y="2988000"/>
            <a:chExt cx="1800000" cy="720000"/>
          </a:xfrm>
        </p:grpSpPr>
        <p:sp>
          <p:nvSpPr>
            <p:cNvPr id="600" name="Google Shape;600;p36"/>
            <p:cNvSpPr/>
            <p:nvPr/>
          </p:nvSpPr>
          <p:spPr>
            <a:xfrm>
              <a:off x="7920000" y="298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51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1" name="Google Shape;601;p36"/>
            <p:cNvCxnSpPr/>
            <p:nvPr/>
          </p:nvCxnSpPr>
          <p:spPr>
            <a:xfrm flipH="1">
              <a:off x="7164000" y="3528000"/>
              <a:ext cx="9000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02" name="Google Shape;602;p36"/>
            <p:cNvCxnSpPr/>
            <p:nvPr/>
          </p:nvCxnSpPr>
          <p:spPr>
            <a:xfrm>
              <a:off x="8244000" y="3528000"/>
              <a:ext cx="7200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603" name="Google Shape;603;p36"/>
          <p:cNvGrpSpPr/>
          <p:nvPr/>
        </p:nvGrpSpPr>
        <p:grpSpPr>
          <a:xfrm>
            <a:off x="2503375" y="2823400"/>
            <a:ext cx="1980060" cy="792000"/>
            <a:chOff x="3384000" y="2988000"/>
            <a:chExt cx="1980060" cy="792000"/>
          </a:xfrm>
        </p:grpSpPr>
        <p:sp>
          <p:nvSpPr>
            <p:cNvPr id="604" name="Google Shape;604;p36"/>
            <p:cNvSpPr/>
            <p:nvPr/>
          </p:nvSpPr>
          <p:spPr>
            <a:xfrm>
              <a:off x="4218480" y="298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5" name="Google Shape;605;p36"/>
            <p:cNvCxnSpPr/>
            <p:nvPr/>
          </p:nvCxnSpPr>
          <p:spPr>
            <a:xfrm flipH="1">
              <a:off x="3384000" y="3528000"/>
              <a:ext cx="1080000" cy="252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06" name="Google Shape;606;p36"/>
            <p:cNvCxnSpPr/>
            <p:nvPr/>
          </p:nvCxnSpPr>
          <p:spPr>
            <a:xfrm>
              <a:off x="4440960" y="3528000"/>
              <a:ext cx="923100" cy="2052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607" name="Google Shape;607;p36"/>
          <p:cNvGrpSpPr/>
          <p:nvPr/>
        </p:nvGrpSpPr>
        <p:grpSpPr>
          <a:xfrm>
            <a:off x="5671495" y="3543400"/>
            <a:ext cx="899760" cy="720000"/>
            <a:chOff x="6552120" y="3708000"/>
            <a:chExt cx="899760" cy="720000"/>
          </a:xfrm>
        </p:grpSpPr>
        <p:sp>
          <p:nvSpPr>
            <p:cNvPr id="608" name="Google Shape;608;p36"/>
            <p:cNvSpPr/>
            <p:nvPr/>
          </p:nvSpPr>
          <p:spPr>
            <a:xfrm>
              <a:off x="6768000" y="370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43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9" name="Google Shape;609;p36"/>
            <p:cNvCxnSpPr/>
            <p:nvPr/>
          </p:nvCxnSpPr>
          <p:spPr>
            <a:xfrm flipH="1">
              <a:off x="6552120" y="4248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610" name="Google Shape;610;p36"/>
            <p:cNvCxnSpPr/>
            <p:nvPr/>
          </p:nvCxnSpPr>
          <p:spPr>
            <a:xfrm>
              <a:off x="6990480" y="4248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611" name="Google Shape;611;p36"/>
          <p:cNvGrpSpPr/>
          <p:nvPr/>
        </p:nvGrpSpPr>
        <p:grpSpPr>
          <a:xfrm>
            <a:off x="4051495" y="3568600"/>
            <a:ext cx="899760" cy="720000"/>
            <a:chOff x="4932120" y="3733200"/>
            <a:chExt cx="899760" cy="720000"/>
          </a:xfrm>
        </p:grpSpPr>
        <p:sp>
          <p:nvSpPr>
            <p:cNvPr id="612" name="Google Shape;612;p36"/>
            <p:cNvSpPr/>
            <p:nvPr/>
          </p:nvSpPr>
          <p:spPr>
            <a:xfrm>
              <a:off x="5148000" y="37332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21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3" name="Google Shape;613;p36"/>
            <p:cNvCxnSpPr/>
            <p:nvPr/>
          </p:nvCxnSpPr>
          <p:spPr>
            <a:xfrm flipH="1">
              <a:off x="4932120" y="42732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614" name="Google Shape;614;p36"/>
            <p:cNvCxnSpPr/>
            <p:nvPr/>
          </p:nvCxnSpPr>
          <p:spPr>
            <a:xfrm>
              <a:off x="5370480" y="42732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615" name="Google Shape;615;p36"/>
          <p:cNvGrpSpPr/>
          <p:nvPr/>
        </p:nvGrpSpPr>
        <p:grpSpPr>
          <a:xfrm>
            <a:off x="1963495" y="3615400"/>
            <a:ext cx="899760" cy="720000"/>
            <a:chOff x="2844120" y="3780000"/>
            <a:chExt cx="899760" cy="720000"/>
          </a:xfrm>
        </p:grpSpPr>
        <p:sp>
          <p:nvSpPr>
            <p:cNvPr id="616" name="Google Shape;616;p36"/>
            <p:cNvSpPr/>
            <p:nvPr/>
          </p:nvSpPr>
          <p:spPr>
            <a:xfrm>
              <a:off x="3060000" y="3780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7" name="Google Shape;617;p36"/>
            <p:cNvCxnSpPr/>
            <p:nvPr/>
          </p:nvCxnSpPr>
          <p:spPr>
            <a:xfrm flipH="1">
              <a:off x="2844120" y="4320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18" name="Google Shape;618;p36"/>
            <p:cNvCxnSpPr/>
            <p:nvPr/>
          </p:nvCxnSpPr>
          <p:spPr>
            <a:xfrm>
              <a:off x="3282480" y="4320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619" name="Google Shape;619;p36"/>
          <p:cNvGrpSpPr/>
          <p:nvPr/>
        </p:nvGrpSpPr>
        <p:grpSpPr>
          <a:xfrm>
            <a:off x="1459495" y="4375000"/>
            <a:ext cx="899760" cy="720000"/>
            <a:chOff x="2340120" y="4539600"/>
            <a:chExt cx="899760" cy="720000"/>
          </a:xfrm>
        </p:grpSpPr>
        <p:sp>
          <p:nvSpPr>
            <p:cNvPr id="620" name="Google Shape;620;p36"/>
            <p:cNvSpPr/>
            <p:nvPr/>
          </p:nvSpPr>
          <p:spPr>
            <a:xfrm>
              <a:off x="2556000" y="45396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21" name="Google Shape;621;p36"/>
            <p:cNvCxnSpPr/>
            <p:nvPr/>
          </p:nvCxnSpPr>
          <p:spPr>
            <a:xfrm flipH="1">
              <a:off x="2340120" y="50796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622" name="Google Shape;622;p36"/>
            <p:cNvCxnSpPr/>
            <p:nvPr/>
          </p:nvCxnSpPr>
          <p:spPr>
            <a:xfrm>
              <a:off x="2778480" y="50796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623" name="Google Shape;623;p36"/>
          <p:cNvGrpSpPr/>
          <p:nvPr/>
        </p:nvGrpSpPr>
        <p:grpSpPr>
          <a:xfrm>
            <a:off x="4519495" y="4277800"/>
            <a:ext cx="899760" cy="720000"/>
            <a:chOff x="5400120" y="4442400"/>
            <a:chExt cx="899760" cy="720000"/>
          </a:xfrm>
        </p:grpSpPr>
        <p:sp>
          <p:nvSpPr>
            <p:cNvPr id="624" name="Google Shape;624;p36"/>
            <p:cNvSpPr/>
            <p:nvPr/>
          </p:nvSpPr>
          <p:spPr>
            <a:xfrm>
              <a:off x="5616000" y="44424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27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25" name="Google Shape;625;p36"/>
            <p:cNvCxnSpPr/>
            <p:nvPr/>
          </p:nvCxnSpPr>
          <p:spPr>
            <a:xfrm flipH="1">
              <a:off x="5400120" y="49824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626" name="Google Shape;626;p36"/>
            <p:cNvCxnSpPr/>
            <p:nvPr/>
          </p:nvCxnSpPr>
          <p:spPr>
            <a:xfrm>
              <a:off x="5838480" y="49824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627" name="Google Shape;627;p36"/>
          <p:cNvGrpSpPr/>
          <p:nvPr/>
        </p:nvGrpSpPr>
        <p:grpSpPr>
          <a:xfrm>
            <a:off x="7651495" y="3543400"/>
            <a:ext cx="899760" cy="720000"/>
            <a:chOff x="8532120" y="3708000"/>
            <a:chExt cx="899760" cy="720000"/>
          </a:xfrm>
        </p:grpSpPr>
        <p:sp>
          <p:nvSpPr>
            <p:cNvPr id="628" name="Google Shape;628;p36"/>
            <p:cNvSpPr/>
            <p:nvPr/>
          </p:nvSpPr>
          <p:spPr>
            <a:xfrm>
              <a:off x="8748000" y="370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82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29" name="Google Shape;629;p36"/>
            <p:cNvCxnSpPr/>
            <p:nvPr/>
          </p:nvCxnSpPr>
          <p:spPr>
            <a:xfrm flipH="1">
              <a:off x="8532120" y="4248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630" name="Google Shape;630;p36"/>
            <p:cNvCxnSpPr/>
            <p:nvPr/>
          </p:nvCxnSpPr>
          <p:spPr>
            <a:xfrm>
              <a:off x="8970480" y="4248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631" name="Google Shape;631;p36"/>
          <p:cNvGrpSpPr/>
          <p:nvPr/>
        </p:nvGrpSpPr>
        <p:grpSpPr>
          <a:xfrm>
            <a:off x="8191495" y="4216600"/>
            <a:ext cx="899760" cy="720000"/>
            <a:chOff x="9072120" y="4381200"/>
            <a:chExt cx="899760" cy="720000"/>
          </a:xfrm>
        </p:grpSpPr>
        <p:sp>
          <p:nvSpPr>
            <p:cNvPr id="632" name="Google Shape;632;p36"/>
            <p:cNvSpPr/>
            <p:nvPr/>
          </p:nvSpPr>
          <p:spPr>
            <a:xfrm>
              <a:off x="9288000" y="43812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99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3" name="Google Shape;633;p36"/>
            <p:cNvCxnSpPr/>
            <p:nvPr/>
          </p:nvCxnSpPr>
          <p:spPr>
            <a:xfrm flipH="1">
              <a:off x="9072120" y="49212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634" name="Google Shape;634;p36"/>
            <p:cNvCxnSpPr/>
            <p:nvPr/>
          </p:nvCxnSpPr>
          <p:spPr>
            <a:xfrm>
              <a:off x="9510480" y="49212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cxnSp>
        <p:nvCxnSpPr>
          <p:cNvPr id="635" name="Google Shape;635;p36"/>
          <p:cNvCxnSpPr>
            <a:stCxn id="598" idx="3"/>
            <a:endCxn id="604" idx="7"/>
          </p:cNvCxnSpPr>
          <p:nvPr/>
        </p:nvCxnSpPr>
        <p:spPr>
          <a:xfrm flipH="1">
            <a:off x="3798656" y="2564319"/>
            <a:ext cx="1519800" cy="33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6" name="Google Shape;636;p36"/>
          <p:cNvCxnSpPr>
            <a:stCxn id="598" idx="5"/>
            <a:endCxn id="600" idx="2"/>
          </p:cNvCxnSpPr>
          <p:nvPr/>
        </p:nvCxnSpPr>
        <p:spPr>
          <a:xfrm>
            <a:off x="5700294" y="2564319"/>
            <a:ext cx="1339200" cy="52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7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 </a:t>
            </a:r>
            <a:br>
              <a:rPr lang="pt-BR" sz="1800"/>
            </a:b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(Busca)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37"/>
          <p:cNvSpPr/>
          <p:nvPr/>
        </p:nvSpPr>
        <p:spPr>
          <a:xfrm>
            <a:off x="1080000" y="1620000"/>
            <a:ext cx="900000" cy="360000"/>
          </a:xfrm>
          <a:prstGeom prst="rect">
            <a:avLst/>
          </a:prstGeom>
          <a:solidFill>
            <a:srgbClr val="D4EA6B"/>
          </a:solidFill>
          <a:ln cap="flat" cmpd="sng" w="9525">
            <a:solidFill>
              <a:srgbClr val="BBE3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K = 21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37"/>
          <p:cNvSpPr/>
          <p:nvPr/>
        </p:nvSpPr>
        <p:spPr>
          <a:xfrm>
            <a:off x="5180670" y="2067450"/>
            <a:ext cx="654600" cy="648000"/>
          </a:xfrm>
          <a:prstGeom prst="ellipse">
            <a:avLst/>
          </a:prstGeom>
          <a:noFill/>
          <a:ln cap="flat" cmpd="sng" w="29150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4" name="Google Shape;644;p37"/>
          <p:cNvCxnSpPr>
            <a:stCxn id="643" idx="2"/>
            <a:endCxn id="645" idx="7"/>
          </p:cNvCxnSpPr>
          <p:nvPr/>
        </p:nvCxnSpPr>
        <p:spPr>
          <a:xfrm flipH="1">
            <a:off x="3826470" y="2391450"/>
            <a:ext cx="1354200" cy="462600"/>
          </a:xfrm>
          <a:prstGeom prst="straightConnector1">
            <a:avLst/>
          </a:prstGeom>
          <a:noFill/>
          <a:ln cap="flat" cmpd="sng" w="12600">
            <a:solidFill>
              <a:srgbClr val="00A93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45" name="Google Shape;645;p37"/>
          <p:cNvSpPr/>
          <p:nvPr/>
        </p:nvSpPr>
        <p:spPr>
          <a:xfrm>
            <a:off x="3267855" y="2759260"/>
            <a:ext cx="654600" cy="648000"/>
          </a:xfrm>
          <a:prstGeom prst="ellipse">
            <a:avLst/>
          </a:prstGeom>
          <a:noFill/>
          <a:ln cap="flat" cmpd="sng" w="2915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37"/>
          <p:cNvSpPr/>
          <p:nvPr/>
        </p:nvSpPr>
        <p:spPr>
          <a:xfrm>
            <a:off x="5239375" y="2103400"/>
            <a:ext cx="540000" cy="540000"/>
          </a:xfrm>
          <a:prstGeom prst="ellipse">
            <a:avLst/>
          </a:prstGeom>
          <a:solidFill>
            <a:srgbClr val="DDE8CB"/>
          </a:solidFill>
          <a:ln cap="flat" cmpd="sng" w="9525">
            <a:solidFill>
              <a:srgbClr val="7B3D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trike="noStrike">
                <a:latin typeface="Arial"/>
                <a:ea typeface="Arial"/>
                <a:cs typeface="Arial"/>
                <a:sym typeface="Arial"/>
              </a:rPr>
              <a:t>30</a:t>
            </a:r>
            <a:endParaRPr b="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7" name="Google Shape;647;p37"/>
          <p:cNvGrpSpPr/>
          <p:nvPr/>
        </p:nvGrpSpPr>
        <p:grpSpPr>
          <a:xfrm>
            <a:off x="6283375" y="2823400"/>
            <a:ext cx="1800000" cy="720000"/>
            <a:chOff x="7164000" y="2988000"/>
            <a:chExt cx="1800000" cy="720000"/>
          </a:xfrm>
        </p:grpSpPr>
        <p:sp>
          <p:nvSpPr>
            <p:cNvPr id="648" name="Google Shape;648;p37"/>
            <p:cNvSpPr/>
            <p:nvPr/>
          </p:nvSpPr>
          <p:spPr>
            <a:xfrm>
              <a:off x="7920000" y="298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51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9" name="Google Shape;649;p37"/>
            <p:cNvCxnSpPr/>
            <p:nvPr/>
          </p:nvCxnSpPr>
          <p:spPr>
            <a:xfrm flipH="1">
              <a:off x="7164000" y="3528000"/>
              <a:ext cx="9000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50" name="Google Shape;650;p37"/>
            <p:cNvCxnSpPr/>
            <p:nvPr/>
          </p:nvCxnSpPr>
          <p:spPr>
            <a:xfrm>
              <a:off x="8244000" y="3528000"/>
              <a:ext cx="7200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651" name="Google Shape;651;p37"/>
          <p:cNvGrpSpPr/>
          <p:nvPr/>
        </p:nvGrpSpPr>
        <p:grpSpPr>
          <a:xfrm>
            <a:off x="2503375" y="2823400"/>
            <a:ext cx="1980060" cy="792000"/>
            <a:chOff x="3384000" y="2988000"/>
            <a:chExt cx="1980060" cy="792000"/>
          </a:xfrm>
        </p:grpSpPr>
        <p:sp>
          <p:nvSpPr>
            <p:cNvPr id="652" name="Google Shape;652;p37"/>
            <p:cNvSpPr/>
            <p:nvPr/>
          </p:nvSpPr>
          <p:spPr>
            <a:xfrm>
              <a:off x="4218480" y="298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53" name="Google Shape;653;p37"/>
            <p:cNvCxnSpPr/>
            <p:nvPr/>
          </p:nvCxnSpPr>
          <p:spPr>
            <a:xfrm flipH="1">
              <a:off x="3384000" y="3528000"/>
              <a:ext cx="1080000" cy="252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54" name="Google Shape;654;p37"/>
            <p:cNvCxnSpPr/>
            <p:nvPr/>
          </p:nvCxnSpPr>
          <p:spPr>
            <a:xfrm>
              <a:off x="4440960" y="3528000"/>
              <a:ext cx="923100" cy="2052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655" name="Google Shape;655;p37"/>
          <p:cNvGrpSpPr/>
          <p:nvPr/>
        </p:nvGrpSpPr>
        <p:grpSpPr>
          <a:xfrm>
            <a:off x="5671495" y="3543400"/>
            <a:ext cx="899760" cy="720000"/>
            <a:chOff x="6552120" y="3708000"/>
            <a:chExt cx="899760" cy="720000"/>
          </a:xfrm>
        </p:grpSpPr>
        <p:sp>
          <p:nvSpPr>
            <p:cNvPr id="656" name="Google Shape;656;p37"/>
            <p:cNvSpPr/>
            <p:nvPr/>
          </p:nvSpPr>
          <p:spPr>
            <a:xfrm>
              <a:off x="6768000" y="370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43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57" name="Google Shape;657;p37"/>
            <p:cNvCxnSpPr/>
            <p:nvPr/>
          </p:nvCxnSpPr>
          <p:spPr>
            <a:xfrm flipH="1">
              <a:off x="6552120" y="4248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658" name="Google Shape;658;p37"/>
            <p:cNvCxnSpPr/>
            <p:nvPr/>
          </p:nvCxnSpPr>
          <p:spPr>
            <a:xfrm>
              <a:off x="6990480" y="4248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659" name="Google Shape;659;p37"/>
          <p:cNvGrpSpPr/>
          <p:nvPr/>
        </p:nvGrpSpPr>
        <p:grpSpPr>
          <a:xfrm>
            <a:off x="4051495" y="3568600"/>
            <a:ext cx="899760" cy="720000"/>
            <a:chOff x="4932120" y="3733200"/>
            <a:chExt cx="899760" cy="720000"/>
          </a:xfrm>
        </p:grpSpPr>
        <p:sp>
          <p:nvSpPr>
            <p:cNvPr id="660" name="Google Shape;660;p37"/>
            <p:cNvSpPr/>
            <p:nvPr/>
          </p:nvSpPr>
          <p:spPr>
            <a:xfrm>
              <a:off x="5148000" y="37332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21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61" name="Google Shape;661;p37"/>
            <p:cNvCxnSpPr/>
            <p:nvPr/>
          </p:nvCxnSpPr>
          <p:spPr>
            <a:xfrm flipH="1">
              <a:off x="4932120" y="42732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662" name="Google Shape;662;p37"/>
            <p:cNvCxnSpPr/>
            <p:nvPr/>
          </p:nvCxnSpPr>
          <p:spPr>
            <a:xfrm>
              <a:off x="5370480" y="42732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663" name="Google Shape;663;p37"/>
          <p:cNvGrpSpPr/>
          <p:nvPr/>
        </p:nvGrpSpPr>
        <p:grpSpPr>
          <a:xfrm>
            <a:off x="1963495" y="3615400"/>
            <a:ext cx="899760" cy="720000"/>
            <a:chOff x="2844120" y="3780000"/>
            <a:chExt cx="899760" cy="720000"/>
          </a:xfrm>
        </p:grpSpPr>
        <p:sp>
          <p:nvSpPr>
            <p:cNvPr id="664" name="Google Shape;664;p37"/>
            <p:cNvSpPr/>
            <p:nvPr/>
          </p:nvSpPr>
          <p:spPr>
            <a:xfrm>
              <a:off x="3060000" y="3780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65" name="Google Shape;665;p37"/>
            <p:cNvCxnSpPr/>
            <p:nvPr/>
          </p:nvCxnSpPr>
          <p:spPr>
            <a:xfrm flipH="1">
              <a:off x="2844120" y="4320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66" name="Google Shape;666;p37"/>
            <p:cNvCxnSpPr/>
            <p:nvPr/>
          </p:nvCxnSpPr>
          <p:spPr>
            <a:xfrm>
              <a:off x="3282480" y="4320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667" name="Google Shape;667;p37"/>
          <p:cNvGrpSpPr/>
          <p:nvPr/>
        </p:nvGrpSpPr>
        <p:grpSpPr>
          <a:xfrm>
            <a:off x="1459495" y="4375000"/>
            <a:ext cx="899760" cy="720000"/>
            <a:chOff x="2340120" y="4539600"/>
            <a:chExt cx="899760" cy="720000"/>
          </a:xfrm>
        </p:grpSpPr>
        <p:sp>
          <p:nvSpPr>
            <p:cNvPr id="668" name="Google Shape;668;p37"/>
            <p:cNvSpPr/>
            <p:nvPr/>
          </p:nvSpPr>
          <p:spPr>
            <a:xfrm>
              <a:off x="2556000" y="45396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69" name="Google Shape;669;p37"/>
            <p:cNvCxnSpPr/>
            <p:nvPr/>
          </p:nvCxnSpPr>
          <p:spPr>
            <a:xfrm flipH="1">
              <a:off x="2340120" y="50796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670" name="Google Shape;670;p37"/>
            <p:cNvCxnSpPr/>
            <p:nvPr/>
          </p:nvCxnSpPr>
          <p:spPr>
            <a:xfrm>
              <a:off x="2778480" y="50796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671" name="Google Shape;671;p37"/>
          <p:cNvGrpSpPr/>
          <p:nvPr/>
        </p:nvGrpSpPr>
        <p:grpSpPr>
          <a:xfrm>
            <a:off x="4519495" y="4277800"/>
            <a:ext cx="899760" cy="720000"/>
            <a:chOff x="5400120" y="4442400"/>
            <a:chExt cx="899760" cy="720000"/>
          </a:xfrm>
        </p:grpSpPr>
        <p:sp>
          <p:nvSpPr>
            <p:cNvPr id="672" name="Google Shape;672;p37"/>
            <p:cNvSpPr/>
            <p:nvPr/>
          </p:nvSpPr>
          <p:spPr>
            <a:xfrm>
              <a:off x="5616000" y="44424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27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73" name="Google Shape;673;p37"/>
            <p:cNvCxnSpPr/>
            <p:nvPr/>
          </p:nvCxnSpPr>
          <p:spPr>
            <a:xfrm flipH="1">
              <a:off x="5400120" y="49824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674" name="Google Shape;674;p37"/>
            <p:cNvCxnSpPr/>
            <p:nvPr/>
          </p:nvCxnSpPr>
          <p:spPr>
            <a:xfrm>
              <a:off x="5838480" y="49824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675" name="Google Shape;675;p37"/>
          <p:cNvGrpSpPr/>
          <p:nvPr/>
        </p:nvGrpSpPr>
        <p:grpSpPr>
          <a:xfrm>
            <a:off x="7651495" y="3543400"/>
            <a:ext cx="899760" cy="720000"/>
            <a:chOff x="8532120" y="3708000"/>
            <a:chExt cx="899760" cy="720000"/>
          </a:xfrm>
        </p:grpSpPr>
        <p:sp>
          <p:nvSpPr>
            <p:cNvPr id="676" name="Google Shape;676;p37"/>
            <p:cNvSpPr/>
            <p:nvPr/>
          </p:nvSpPr>
          <p:spPr>
            <a:xfrm>
              <a:off x="8748000" y="370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82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77" name="Google Shape;677;p37"/>
            <p:cNvCxnSpPr/>
            <p:nvPr/>
          </p:nvCxnSpPr>
          <p:spPr>
            <a:xfrm flipH="1">
              <a:off x="8532120" y="4248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678" name="Google Shape;678;p37"/>
            <p:cNvCxnSpPr/>
            <p:nvPr/>
          </p:nvCxnSpPr>
          <p:spPr>
            <a:xfrm>
              <a:off x="8970480" y="4248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679" name="Google Shape;679;p37"/>
          <p:cNvGrpSpPr/>
          <p:nvPr/>
        </p:nvGrpSpPr>
        <p:grpSpPr>
          <a:xfrm>
            <a:off x="8191495" y="4216600"/>
            <a:ext cx="899760" cy="720000"/>
            <a:chOff x="9072120" y="4381200"/>
            <a:chExt cx="899760" cy="720000"/>
          </a:xfrm>
        </p:grpSpPr>
        <p:sp>
          <p:nvSpPr>
            <p:cNvPr id="680" name="Google Shape;680;p37"/>
            <p:cNvSpPr/>
            <p:nvPr/>
          </p:nvSpPr>
          <p:spPr>
            <a:xfrm>
              <a:off x="9288000" y="43812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99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81" name="Google Shape;681;p37"/>
            <p:cNvCxnSpPr/>
            <p:nvPr/>
          </p:nvCxnSpPr>
          <p:spPr>
            <a:xfrm flipH="1">
              <a:off x="9072120" y="49212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682" name="Google Shape;682;p37"/>
            <p:cNvCxnSpPr/>
            <p:nvPr/>
          </p:nvCxnSpPr>
          <p:spPr>
            <a:xfrm>
              <a:off x="9510480" y="49212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cxnSp>
        <p:nvCxnSpPr>
          <p:cNvPr id="683" name="Google Shape;683;p37"/>
          <p:cNvCxnSpPr>
            <a:stCxn id="646" idx="3"/>
            <a:endCxn id="652" idx="7"/>
          </p:cNvCxnSpPr>
          <p:nvPr/>
        </p:nvCxnSpPr>
        <p:spPr>
          <a:xfrm flipH="1">
            <a:off x="3798656" y="2564319"/>
            <a:ext cx="1519800" cy="33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4" name="Google Shape;684;p37"/>
          <p:cNvCxnSpPr>
            <a:stCxn id="646" idx="5"/>
            <a:endCxn id="648" idx="2"/>
          </p:cNvCxnSpPr>
          <p:nvPr/>
        </p:nvCxnSpPr>
        <p:spPr>
          <a:xfrm>
            <a:off x="5700294" y="2564319"/>
            <a:ext cx="1339200" cy="52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85" name="Google Shape;68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360" y="3314880"/>
            <a:ext cx="1828440" cy="2085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38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 </a:t>
            </a:r>
            <a:br>
              <a:rPr lang="pt-BR" sz="1800"/>
            </a:b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(Busca)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38"/>
          <p:cNvSpPr/>
          <p:nvPr/>
        </p:nvSpPr>
        <p:spPr>
          <a:xfrm>
            <a:off x="1080000" y="1620000"/>
            <a:ext cx="900000" cy="360000"/>
          </a:xfrm>
          <a:prstGeom prst="rect">
            <a:avLst/>
          </a:prstGeom>
          <a:solidFill>
            <a:srgbClr val="D4EA6B"/>
          </a:solidFill>
          <a:ln cap="flat" cmpd="sng" w="9525">
            <a:solidFill>
              <a:srgbClr val="BBE3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K = 21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38"/>
          <p:cNvSpPr/>
          <p:nvPr/>
        </p:nvSpPr>
        <p:spPr>
          <a:xfrm>
            <a:off x="5180670" y="2067450"/>
            <a:ext cx="654600" cy="648000"/>
          </a:xfrm>
          <a:prstGeom prst="ellipse">
            <a:avLst/>
          </a:prstGeom>
          <a:noFill/>
          <a:ln cap="flat" cmpd="sng" w="29150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3" name="Google Shape;693;p38"/>
          <p:cNvCxnSpPr>
            <a:stCxn id="692" idx="2"/>
            <a:endCxn id="694" idx="7"/>
          </p:cNvCxnSpPr>
          <p:nvPr/>
        </p:nvCxnSpPr>
        <p:spPr>
          <a:xfrm flipH="1">
            <a:off x="3826470" y="2391450"/>
            <a:ext cx="1354200" cy="462600"/>
          </a:xfrm>
          <a:prstGeom prst="straightConnector1">
            <a:avLst/>
          </a:prstGeom>
          <a:noFill/>
          <a:ln cap="flat" cmpd="sng" w="12600">
            <a:solidFill>
              <a:srgbClr val="00A93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94" name="Google Shape;694;p38"/>
          <p:cNvSpPr/>
          <p:nvPr/>
        </p:nvSpPr>
        <p:spPr>
          <a:xfrm>
            <a:off x="3267855" y="2759260"/>
            <a:ext cx="654600" cy="648000"/>
          </a:xfrm>
          <a:prstGeom prst="ellipse">
            <a:avLst/>
          </a:prstGeom>
          <a:noFill/>
          <a:ln cap="flat" cmpd="sng" w="29150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38"/>
          <p:cNvSpPr/>
          <p:nvPr/>
        </p:nvSpPr>
        <p:spPr>
          <a:xfrm>
            <a:off x="5239375" y="2103400"/>
            <a:ext cx="540000" cy="540000"/>
          </a:xfrm>
          <a:prstGeom prst="ellipse">
            <a:avLst/>
          </a:prstGeom>
          <a:solidFill>
            <a:srgbClr val="DDE8CB"/>
          </a:solidFill>
          <a:ln cap="flat" cmpd="sng" w="9525">
            <a:solidFill>
              <a:srgbClr val="7B3D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trike="noStrike">
                <a:latin typeface="Arial"/>
                <a:ea typeface="Arial"/>
                <a:cs typeface="Arial"/>
                <a:sym typeface="Arial"/>
              </a:rPr>
              <a:t>30</a:t>
            </a:r>
            <a:endParaRPr b="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6" name="Google Shape;696;p38"/>
          <p:cNvGrpSpPr/>
          <p:nvPr/>
        </p:nvGrpSpPr>
        <p:grpSpPr>
          <a:xfrm>
            <a:off x="6283375" y="2823400"/>
            <a:ext cx="1800000" cy="720000"/>
            <a:chOff x="7164000" y="2988000"/>
            <a:chExt cx="1800000" cy="720000"/>
          </a:xfrm>
        </p:grpSpPr>
        <p:sp>
          <p:nvSpPr>
            <p:cNvPr id="697" name="Google Shape;697;p38"/>
            <p:cNvSpPr/>
            <p:nvPr/>
          </p:nvSpPr>
          <p:spPr>
            <a:xfrm>
              <a:off x="7920000" y="298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51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98" name="Google Shape;698;p38"/>
            <p:cNvCxnSpPr/>
            <p:nvPr/>
          </p:nvCxnSpPr>
          <p:spPr>
            <a:xfrm flipH="1">
              <a:off x="7164000" y="3528000"/>
              <a:ext cx="9000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99" name="Google Shape;699;p38"/>
            <p:cNvCxnSpPr/>
            <p:nvPr/>
          </p:nvCxnSpPr>
          <p:spPr>
            <a:xfrm>
              <a:off x="8244000" y="3528000"/>
              <a:ext cx="7200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700" name="Google Shape;700;p38"/>
          <p:cNvGrpSpPr/>
          <p:nvPr/>
        </p:nvGrpSpPr>
        <p:grpSpPr>
          <a:xfrm>
            <a:off x="2503375" y="2823400"/>
            <a:ext cx="1980060" cy="792000"/>
            <a:chOff x="3384000" y="2988000"/>
            <a:chExt cx="1980060" cy="792000"/>
          </a:xfrm>
        </p:grpSpPr>
        <p:sp>
          <p:nvSpPr>
            <p:cNvPr id="701" name="Google Shape;701;p38"/>
            <p:cNvSpPr/>
            <p:nvPr/>
          </p:nvSpPr>
          <p:spPr>
            <a:xfrm>
              <a:off x="4218480" y="298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02" name="Google Shape;702;p38"/>
            <p:cNvCxnSpPr/>
            <p:nvPr/>
          </p:nvCxnSpPr>
          <p:spPr>
            <a:xfrm flipH="1">
              <a:off x="3384000" y="3528000"/>
              <a:ext cx="1080000" cy="252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03" name="Google Shape;703;p38"/>
            <p:cNvCxnSpPr/>
            <p:nvPr/>
          </p:nvCxnSpPr>
          <p:spPr>
            <a:xfrm>
              <a:off x="4440960" y="3528000"/>
              <a:ext cx="923100" cy="2052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704" name="Google Shape;704;p38"/>
          <p:cNvGrpSpPr/>
          <p:nvPr/>
        </p:nvGrpSpPr>
        <p:grpSpPr>
          <a:xfrm>
            <a:off x="5671495" y="3543400"/>
            <a:ext cx="899760" cy="720000"/>
            <a:chOff x="6552120" y="3708000"/>
            <a:chExt cx="899760" cy="720000"/>
          </a:xfrm>
        </p:grpSpPr>
        <p:sp>
          <p:nvSpPr>
            <p:cNvPr id="705" name="Google Shape;705;p38"/>
            <p:cNvSpPr/>
            <p:nvPr/>
          </p:nvSpPr>
          <p:spPr>
            <a:xfrm>
              <a:off x="6768000" y="370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43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06" name="Google Shape;706;p38"/>
            <p:cNvCxnSpPr/>
            <p:nvPr/>
          </p:nvCxnSpPr>
          <p:spPr>
            <a:xfrm flipH="1">
              <a:off x="6552120" y="4248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707" name="Google Shape;707;p38"/>
            <p:cNvCxnSpPr/>
            <p:nvPr/>
          </p:nvCxnSpPr>
          <p:spPr>
            <a:xfrm>
              <a:off x="6990480" y="4248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708" name="Google Shape;708;p38"/>
          <p:cNvGrpSpPr/>
          <p:nvPr/>
        </p:nvGrpSpPr>
        <p:grpSpPr>
          <a:xfrm>
            <a:off x="4051495" y="3568600"/>
            <a:ext cx="899760" cy="720000"/>
            <a:chOff x="4932120" y="3733200"/>
            <a:chExt cx="899760" cy="720000"/>
          </a:xfrm>
        </p:grpSpPr>
        <p:sp>
          <p:nvSpPr>
            <p:cNvPr id="709" name="Google Shape;709;p38"/>
            <p:cNvSpPr/>
            <p:nvPr/>
          </p:nvSpPr>
          <p:spPr>
            <a:xfrm>
              <a:off x="5148000" y="37332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21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10" name="Google Shape;710;p38"/>
            <p:cNvCxnSpPr/>
            <p:nvPr/>
          </p:nvCxnSpPr>
          <p:spPr>
            <a:xfrm flipH="1">
              <a:off x="4932120" y="42732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711" name="Google Shape;711;p38"/>
            <p:cNvCxnSpPr/>
            <p:nvPr/>
          </p:nvCxnSpPr>
          <p:spPr>
            <a:xfrm>
              <a:off x="5370480" y="42732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712" name="Google Shape;712;p38"/>
          <p:cNvGrpSpPr/>
          <p:nvPr/>
        </p:nvGrpSpPr>
        <p:grpSpPr>
          <a:xfrm>
            <a:off x="1963495" y="3615400"/>
            <a:ext cx="899760" cy="720000"/>
            <a:chOff x="2844120" y="3780000"/>
            <a:chExt cx="899760" cy="720000"/>
          </a:xfrm>
        </p:grpSpPr>
        <p:sp>
          <p:nvSpPr>
            <p:cNvPr id="713" name="Google Shape;713;p38"/>
            <p:cNvSpPr/>
            <p:nvPr/>
          </p:nvSpPr>
          <p:spPr>
            <a:xfrm>
              <a:off x="3060000" y="3780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14" name="Google Shape;714;p38"/>
            <p:cNvCxnSpPr/>
            <p:nvPr/>
          </p:nvCxnSpPr>
          <p:spPr>
            <a:xfrm flipH="1">
              <a:off x="2844120" y="4320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15" name="Google Shape;715;p38"/>
            <p:cNvCxnSpPr/>
            <p:nvPr/>
          </p:nvCxnSpPr>
          <p:spPr>
            <a:xfrm>
              <a:off x="3282480" y="4320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716" name="Google Shape;716;p38"/>
          <p:cNvGrpSpPr/>
          <p:nvPr/>
        </p:nvGrpSpPr>
        <p:grpSpPr>
          <a:xfrm>
            <a:off x="1459495" y="4375000"/>
            <a:ext cx="899760" cy="720000"/>
            <a:chOff x="2340120" y="4539600"/>
            <a:chExt cx="899760" cy="720000"/>
          </a:xfrm>
        </p:grpSpPr>
        <p:sp>
          <p:nvSpPr>
            <p:cNvPr id="717" name="Google Shape;717;p38"/>
            <p:cNvSpPr/>
            <p:nvPr/>
          </p:nvSpPr>
          <p:spPr>
            <a:xfrm>
              <a:off x="2556000" y="45396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18" name="Google Shape;718;p38"/>
            <p:cNvCxnSpPr/>
            <p:nvPr/>
          </p:nvCxnSpPr>
          <p:spPr>
            <a:xfrm flipH="1">
              <a:off x="2340120" y="50796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719" name="Google Shape;719;p38"/>
            <p:cNvCxnSpPr/>
            <p:nvPr/>
          </p:nvCxnSpPr>
          <p:spPr>
            <a:xfrm>
              <a:off x="2778480" y="50796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720" name="Google Shape;720;p38"/>
          <p:cNvGrpSpPr/>
          <p:nvPr/>
        </p:nvGrpSpPr>
        <p:grpSpPr>
          <a:xfrm>
            <a:off x="4519495" y="4277800"/>
            <a:ext cx="899760" cy="720000"/>
            <a:chOff x="5400120" y="4442400"/>
            <a:chExt cx="899760" cy="720000"/>
          </a:xfrm>
        </p:grpSpPr>
        <p:sp>
          <p:nvSpPr>
            <p:cNvPr id="721" name="Google Shape;721;p38"/>
            <p:cNvSpPr/>
            <p:nvPr/>
          </p:nvSpPr>
          <p:spPr>
            <a:xfrm>
              <a:off x="5616000" y="44424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27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22" name="Google Shape;722;p38"/>
            <p:cNvCxnSpPr/>
            <p:nvPr/>
          </p:nvCxnSpPr>
          <p:spPr>
            <a:xfrm flipH="1">
              <a:off x="5400120" y="49824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723" name="Google Shape;723;p38"/>
            <p:cNvCxnSpPr/>
            <p:nvPr/>
          </p:nvCxnSpPr>
          <p:spPr>
            <a:xfrm>
              <a:off x="5838480" y="49824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724" name="Google Shape;724;p38"/>
          <p:cNvGrpSpPr/>
          <p:nvPr/>
        </p:nvGrpSpPr>
        <p:grpSpPr>
          <a:xfrm>
            <a:off x="7651495" y="3543400"/>
            <a:ext cx="899760" cy="720000"/>
            <a:chOff x="8532120" y="3708000"/>
            <a:chExt cx="899760" cy="720000"/>
          </a:xfrm>
        </p:grpSpPr>
        <p:sp>
          <p:nvSpPr>
            <p:cNvPr id="725" name="Google Shape;725;p38"/>
            <p:cNvSpPr/>
            <p:nvPr/>
          </p:nvSpPr>
          <p:spPr>
            <a:xfrm>
              <a:off x="8748000" y="370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82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26" name="Google Shape;726;p38"/>
            <p:cNvCxnSpPr/>
            <p:nvPr/>
          </p:nvCxnSpPr>
          <p:spPr>
            <a:xfrm flipH="1">
              <a:off x="8532120" y="4248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727" name="Google Shape;727;p38"/>
            <p:cNvCxnSpPr/>
            <p:nvPr/>
          </p:nvCxnSpPr>
          <p:spPr>
            <a:xfrm>
              <a:off x="8970480" y="4248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728" name="Google Shape;728;p38"/>
          <p:cNvGrpSpPr/>
          <p:nvPr/>
        </p:nvGrpSpPr>
        <p:grpSpPr>
          <a:xfrm>
            <a:off x="8191495" y="4216600"/>
            <a:ext cx="899760" cy="720000"/>
            <a:chOff x="9072120" y="4381200"/>
            <a:chExt cx="899760" cy="720000"/>
          </a:xfrm>
        </p:grpSpPr>
        <p:sp>
          <p:nvSpPr>
            <p:cNvPr id="729" name="Google Shape;729;p38"/>
            <p:cNvSpPr/>
            <p:nvPr/>
          </p:nvSpPr>
          <p:spPr>
            <a:xfrm>
              <a:off x="9288000" y="43812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99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30" name="Google Shape;730;p38"/>
            <p:cNvCxnSpPr/>
            <p:nvPr/>
          </p:nvCxnSpPr>
          <p:spPr>
            <a:xfrm flipH="1">
              <a:off x="9072120" y="49212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731" name="Google Shape;731;p38"/>
            <p:cNvCxnSpPr/>
            <p:nvPr/>
          </p:nvCxnSpPr>
          <p:spPr>
            <a:xfrm>
              <a:off x="9510480" y="49212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cxnSp>
        <p:nvCxnSpPr>
          <p:cNvPr id="732" name="Google Shape;732;p38"/>
          <p:cNvCxnSpPr>
            <a:stCxn id="695" idx="3"/>
            <a:endCxn id="701" idx="7"/>
          </p:cNvCxnSpPr>
          <p:nvPr/>
        </p:nvCxnSpPr>
        <p:spPr>
          <a:xfrm flipH="1">
            <a:off x="3798656" y="2564319"/>
            <a:ext cx="1519800" cy="33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3" name="Google Shape;733;p38"/>
          <p:cNvCxnSpPr>
            <a:stCxn id="695" idx="5"/>
            <a:endCxn id="697" idx="2"/>
          </p:cNvCxnSpPr>
          <p:nvPr/>
        </p:nvCxnSpPr>
        <p:spPr>
          <a:xfrm>
            <a:off x="5700294" y="2564319"/>
            <a:ext cx="1339200" cy="52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4" name="Google Shape;734;p38"/>
          <p:cNvCxnSpPr>
            <a:endCxn id="735" idx="0"/>
          </p:cNvCxnSpPr>
          <p:nvPr/>
        </p:nvCxnSpPr>
        <p:spPr>
          <a:xfrm>
            <a:off x="3922500" y="3083100"/>
            <a:ext cx="613200" cy="44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5" name="Google Shape;735;p38"/>
          <p:cNvSpPr/>
          <p:nvPr/>
        </p:nvSpPr>
        <p:spPr>
          <a:xfrm>
            <a:off x="4208400" y="3524400"/>
            <a:ext cx="654600" cy="648000"/>
          </a:xfrm>
          <a:prstGeom prst="ellipse">
            <a:avLst/>
          </a:prstGeom>
          <a:noFill/>
          <a:ln cap="flat" cmpd="sng" w="29150">
            <a:solidFill>
              <a:srgbClr val="00A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9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 </a:t>
            </a:r>
            <a:br>
              <a:rPr lang="pt-BR" sz="1800"/>
            </a:b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(Busca)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39"/>
          <p:cNvSpPr/>
          <p:nvPr/>
        </p:nvSpPr>
        <p:spPr>
          <a:xfrm>
            <a:off x="1080000" y="1620000"/>
            <a:ext cx="900000" cy="360000"/>
          </a:xfrm>
          <a:prstGeom prst="rect">
            <a:avLst/>
          </a:prstGeom>
          <a:solidFill>
            <a:srgbClr val="D4EA6B"/>
          </a:solidFill>
          <a:ln cap="flat" cmpd="sng" w="9525">
            <a:solidFill>
              <a:srgbClr val="BBE3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K = 21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39"/>
          <p:cNvSpPr/>
          <p:nvPr/>
        </p:nvSpPr>
        <p:spPr>
          <a:xfrm>
            <a:off x="5180670" y="2067450"/>
            <a:ext cx="654600" cy="648000"/>
          </a:xfrm>
          <a:prstGeom prst="ellipse">
            <a:avLst/>
          </a:prstGeom>
          <a:noFill/>
          <a:ln cap="flat" cmpd="sng" w="29150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3" name="Google Shape;743;p39"/>
          <p:cNvCxnSpPr>
            <a:stCxn id="742" idx="2"/>
            <a:endCxn id="744" idx="7"/>
          </p:cNvCxnSpPr>
          <p:nvPr/>
        </p:nvCxnSpPr>
        <p:spPr>
          <a:xfrm flipH="1">
            <a:off x="3826470" y="2391450"/>
            <a:ext cx="1354200" cy="462600"/>
          </a:xfrm>
          <a:prstGeom prst="straightConnector1">
            <a:avLst/>
          </a:prstGeom>
          <a:noFill/>
          <a:ln cap="flat" cmpd="sng" w="12600">
            <a:solidFill>
              <a:srgbClr val="00A93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44" name="Google Shape;744;p39"/>
          <p:cNvSpPr/>
          <p:nvPr/>
        </p:nvSpPr>
        <p:spPr>
          <a:xfrm>
            <a:off x="3267855" y="2759260"/>
            <a:ext cx="654600" cy="648000"/>
          </a:xfrm>
          <a:prstGeom prst="ellipse">
            <a:avLst/>
          </a:prstGeom>
          <a:noFill/>
          <a:ln cap="flat" cmpd="sng" w="29150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39"/>
          <p:cNvSpPr/>
          <p:nvPr/>
        </p:nvSpPr>
        <p:spPr>
          <a:xfrm>
            <a:off x="5239375" y="2103400"/>
            <a:ext cx="540000" cy="540000"/>
          </a:xfrm>
          <a:prstGeom prst="ellipse">
            <a:avLst/>
          </a:prstGeom>
          <a:solidFill>
            <a:srgbClr val="DDE8CB"/>
          </a:solidFill>
          <a:ln cap="flat" cmpd="sng" w="9525">
            <a:solidFill>
              <a:srgbClr val="7B3D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trike="noStrike">
                <a:latin typeface="Arial"/>
                <a:ea typeface="Arial"/>
                <a:cs typeface="Arial"/>
                <a:sym typeface="Arial"/>
              </a:rPr>
              <a:t>30</a:t>
            </a:r>
            <a:endParaRPr b="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6" name="Google Shape;746;p39"/>
          <p:cNvGrpSpPr/>
          <p:nvPr/>
        </p:nvGrpSpPr>
        <p:grpSpPr>
          <a:xfrm>
            <a:off x="6283375" y="2823400"/>
            <a:ext cx="1800000" cy="720000"/>
            <a:chOff x="7164000" y="2988000"/>
            <a:chExt cx="1800000" cy="720000"/>
          </a:xfrm>
        </p:grpSpPr>
        <p:sp>
          <p:nvSpPr>
            <p:cNvPr id="747" name="Google Shape;747;p39"/>
            <p:cNvSpPr/>
            <p:nvPr/>
          </p:nvSpPr>
          <p:spPr>
            <a:xfrm>
              <a:off x="7920000" y="298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51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48" name="Google Shape;748;p39"/>
            <p:cNvCxnSpPr/>
            <p:nvPr/>
          </p:nvCxnSpPr>
          <p:spPr>
            <a:xfrm flipH="1">
              <a:off x="7164000" y="3528000"/>
              <a:ext cx="9000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49" name="Google Shape;749;p39"/>
            <p:cNvCxnSpPr/>
            <p:nvPr/>
          </p:nvCxnSpPr>
          <p:spPr>
            <a:xfrm>
              <a:off x="8244000" y="3528000"/>
              <a:ext cx="7200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750" name="Google Shape;750;p39"/>
          <p:cNvGrpSpPr/>
          <p:nvPr/>
        </p:nvGrpSpPr>
        <p:grpSpPr>
          <a:xfrm>
            <a:off x="2503375" y="2823400"/>
            <a:ext cx="1980060" cy="792000"/>
            <a:chOff x="3384000" y="2988000"/>
            <a:chExt cx="1980060" cy="792000"/>
          </a:xfrm>
        </p:grpSpPr>
        <p:sp>
          <p:nvSpPr>
            <p:cNvPr id="751" name="Google Shape;751;p39"/>
            <p:cNvSpPr/>
            <p:nvPr/>
          </p:nvSpPr>
          <p:spPr>
            <a:xfrm>
              <a:off x="4218480" y="298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52" name="Google Shape;752;p39"/>
            <p:cNvCxnSpPr/>
            <p:nvPr/>
          </p:nvCxnSpPr>
          <p:spPr>
            <a:xfrm flipH="1">
              <a:off x="3384000" y="3528000"/>
              <a:ext cx="1080000" cy="252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53" name="Google Shape;753;p39"/>
            <p:cNvCxnSpPr/>
            <p:nvPr/>
          </p:nvCxnSpPr>
          <p:spPr>
            <a:xfrm>
              <a:off x="4440960" y="3528000"/>
              <a:ext cx="923100" cy="2052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754" name="Google Shape;754;p39"/>
          <p:cNvGrpSpPr/>
          <p:nvPr/>
        </p:nvGrpSpPr>
        <p:grpSpPr>
          <a:xfrm>
            <a:off x="5671495" y="3543400"/>
            <a:ext cx="899760" cy="720000"/>
            <a:chOff x="6552120" y="3708000"/>
            <a:chExt cx="899760" cy="720000"/>
          </a:xfrm>
        </p:grpSpPr>
        <p:sp>
          <p:nvSpPr>
            <p:cNvPr id="755" name="Google Shape;755;p39"/>
            <p:cNvSpPr/>
            <p:nvPr/>
          </p:nvSpPr>
          <p:spPr>
            <a:xfrm>
              <a:off x="6768000" y="370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43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56" name="Google Shape;756;p39"/>
            <p:cNvCxnSpPr/>
            <p:nvPr/>
          </p:nvCxnSpPr>
          <p:spPr>
            <a:xfrm flipH="1">
              <a:off x="6552120" y="4248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757" name="Google Shape;757;p39"/>
            <p:cNvCxnSpPr/>
            <p:nvPr/>
          </p:nvCxnSpPr>
          <p:spPr>
            <a:xfrm>
              <a:off x="6990480" y="4248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758" name="Google Shape;758;p39"/>
          <p:cNvGrpSpPr/>
          <p:nvPr/>
        </p:nvGrpSpPr>
        <p:grpSpPr>
          <a:xfrm>
            <a:off x="4051495" y="3568600"/>
            <a:ext cx="899760" cy="720000"/>
            <a:chOff x="4932120" y="3733200"/>
            <a:chExt cx="899760" cy="720000"/>
          </a:xfrm>
        </p:grpSpPr>
        <p:sp>
          <p:nvSpPr>
            <p:cNvPr id="759" name="Google Shape;759;p39"/>
            <p:cNvSpPr/>
            <p:nvPr/>
          </p:nvSpPr>
          <p:spPr>
            <a:xfrm>
              <a:off x="5148000" y="37332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21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60" name="Google Shape;760;p39"/>
            <p:cNvCxnSpPr/>
            <p:nvPr/>
          </p:nvCxnSpPr>
          <p:spPr>
            <a:xfrm flipH="1">
              <a:off x="4932120" y="42732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761" name="Google Shape;761;p39"/>
            <p:cNvCxnSpPr/>
            <p:nvPr/>
          </p:nvCxnSpPr>
          <p:spPr>
            <a:xfrm>
              <a:off x="5370480" y="42732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762" name="Google Shape;762;p39"/>
          <p:cNvGrpSpPr/>
          <p:nvPr/>
        </p:nvGrpSpPr>
        <p:grpSpPr>
          <a:xfrm>
            <a:off x="1963495" y="3615400"/>
            <a:ext cx="899760" cy="720000"/>
            <a:chOff x="2844120" y="3780000"/>
            <a:chExt cx="899760" cy="720000"/>
          </a:xfrm>
        </p:grpSpPr>
        <p:sp>
          <p:nvSpPr>
            <p:cNvPr id="763" name="Google Shape;763;p39"/>
            <p:cNvSpPr/>
            <p:nvPr/>
          </p:nvSpPr>
          <p:spPr>
            <a:xfrm>
              <a:off x="3060000" y="3780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64" name="Google Shape;764;p39"/>
            <p:cNvCxnSpPr/>
            <p:nvPr/>
          </p:nvCxnSpPr>
          <p:spPr>
            <a:xfrm flipH="1">
              <a:off x="2844120" y="4320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65" name="Google Shape;765;p39"/>
            <p:cNvCxnSpPr/>
            <p:nvPr/>
          </p:nvCxnSpPr>
          <p:spPr>
            <a:xfrm>
              <a:off x="3282480" y="4320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766" name="Google Shape;766;p39"/>
          <p:cNvGrpSpPr/>
          <p:nvPr/>
        </p:nvGrpSpPr>
        <p:grpSpPr>
          <a:xfrm>
            <a:off x="1459495" y="4375000"/>
            <a:ext cx="899760" cy="720000"/>
            <a:chOff x="2340120" y="4539600"/>
            <a:chExt cx="899760" cy="720000"/>
          </a:xfrm>
        </p:grpSpPr>
        <p:sp>
          <p:nvSpPr>
            <p:cNvPr id="767" name="Google Shape;767;p39"/>
            <p:cNvSpPr/>
            <p:nvPr/>
          </p:nvSpPr>
          <p:spPr>
            <a:xfrm>
              <a:off x="2556000" y="45396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68" name="Google Shape;768;p39"/>
            <p:cNvCxnSpPr/>
            <p:nvPr/>
          </p:nvCxnSpPr>
          <p:spPr>
            <a:xfrm flipH="1">
              <a:off x="2340120" y="50796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769" name="Google Shape;769;p39"/>
            <p:cNvCxnSpPr/>
            <p:nvPr/>
          </p:nvCxnSpPr>
          <p:spPr>
            <a:xfrm>
              <a:off x="2778480" y="50796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770" name="Google Shape;770;p39"/>
          <p:cNvGrpSpPr/>
          <p:nvPr/>
        </p:nvGrpSpPr>
        <p:grpSpPr>
          <a:xfrm>
            <a:off x="4519495" y="4277800"/>
            <a:ext cx="899760" cy="720000"/>
            <a:chOff x="5400120" y="4442400"/>
            <a:chExt cx="899760" cy="720000"/>
          </a:xfrm>
        </p:grpSpPr>
        <p:sp>
          <p:nvSpPr>
            <p:cNvPr id="771" name="Google Shape;771;p39"/>
            <p:cNvSpPr/>
            <p:nvPr/>
          </p:nvSpPr>
          <p:spPr>
            <a:xfrm>
              <a:off x="5616000" y="44424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27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72" name="Google Shape;772;p39"/>
            <p:cNvCxnSpPr/>
            <p:nvPr/>
          </p:nvCxnSpPr>
          <p:spPr>
            <a:xfrm flipH="1">
              <a:off x="5400120" y="49824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773" name="Google Shape;773;p39"/>
            <p:cNvCxnSpPr/>
            <p:nvPr/>
          </p:nvCxnSpPr>
          <p:spPr>
            <a:xfrm>
              <a:off x="5838480" y="49824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774" name="Google Shape;774;p39"/>
          <p:cNvGrpSpPr/>
          <p:nvPr/>
        </p:nvGrpSpPr>
        <p:grpSpPr>
          <a:xfrm>
            <a:off x="7651495" y="3543400"/>
            <a:ext cx="899760" cy="720000"/>
            <a:chOff x="8532120" y="3708000"/>
            <a:chExt cx="899760" cy="720000"/>
          </a:xfrm>
        </p:grpSpPr>
        <p:sp>
          <p:nvSpPr>
            <p:cNvPr id="775" name="Google Shape;775;p39"/>
            <p:cNvSpPr/>
            <p:nvPr/>
          </p:nvSpPr>
          <p:spPr>
            <a:xfrm>
              <a:off x="8748000" y="370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82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76" name="Google Shape;776;p39"/>
            <p:cNvCxnSpPr/>
            <p:nvPr/>
          </p:nvCxnSpPr>
          <p:spPr>
            <a:xfrm flipH="1">
              <a:off x="8532120" y="4248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777" name="Google Shape;777;p39"/>
            <p:cNvCxnSpPr/>
            <p:nvPr/>
          </p:nvCxnSpPr>
          <p:spPr>
            <a:xfrm>
              <a:off x="8970480" y="4248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778" name="Google Shape;778;p39"/>
          <p:cNvGrpSpPr/>
          <p:nvPr/>
        </p:nvGrpSpPr>
        <p:grpSpPr>
          <a:xfrm>
            <a:off x="8191495" y="4216600"/>
            <a:ext cx="899760" cy="720000"/>
            <a:chOff x="9072120" y="4381200"/>
            <a:chExt cx="899760" cy="720000"/>
          </a:xfrm>
        </p:grpSpPr>
        <p:sp>
          <p:nvSpPr>
            <p:cNvPr id="779" name="Google Shape;779;p39"/>
            <p:cNvSpPr/>
            <p:nvPr/>
          </p:nvSpPr>
          <p:spPr>
            <a:xfrm>
              <a:off x="9288000" y="43812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99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80" name="Google Shape;780;p39"/>
            <p:cNvCxnSpPr/>
            <p:nvPr/>
          </p:nvCxnSpPr>
          <p:spPr>
            <a:xfrm flipH="1">
              <a:off x="9072120" y="49212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781" name="Google Shape;781;p39"/>
            <p:cNvCxnSpPr/>
            <p:nvPr/>
          </p:nvCxnSpPr>
          <p:spPr>
            <a:xfrm>
              <a:off x="9510480" y="49212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cxnSp>
        <p:nvCxnSpPr>
          <p:cNvPr id="782" name="Google Shape;782;p39"/>
          <p:cNvCxnSpPr>
            <a:stCxn id="745" idx="3"/>
            <a:endCxn id="751" idx="7"/>
          </p:cNvCxnSpPr>
          <p:nvPr/>
        </p:nvCxnSpPr>
        <p:spPr>
          <a:xfrm flipH="1">
            <a:off x="3798656" y="2564319"/>
            <a:ext cx="1519800" cy="33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3" name="Google Shape;783;p39"/>
          <p:cNvCxnSpPr>
            <a:stCxn id="745" idx="5"/>
            <a:endCxn id="747" idx="2"/>
          </p:cNvCxnSpPr>
          <p:nvPr/>
        </p:nvCxnSpPr>
        <p:spPr>
          <a:xfrm>
            <a:off x="5700294" y="2564319"/>
            <a:ext cx="1339200" cy="52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4" name="Google Shape;784;p39"/>
          <p:cNvCxnSpPr>
            <a:endCxn id="785" idx="0"/>
          </p:cNvCxnSpPr>
          <p:nvPr/>
        </p:nvCxnSpPr>
        <p:spPr>
          <a:xfrm>
            <a:off x="3922500" y="3083100"/>
            <a:ext cx="613200" cy="44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5" name="Google Shape;785;p39"/>
          <p:cNvSpPr/>
          <p:nvPr/>
        </p:nvSpPr>
        <p:spPr>
          <a:xfrm>
            <a:off x="4208400" y="3524400"/>
            <a:ext cx="654600" cy="648000"/>
          </a:xfrm>
          <a:prstGeom prst="ellipse">
            <a:avLst/>
          </a:prstGeom>
          <a:noFill/>
          <a:ln cap="flat" cmpd="sng" w="29150">
            <a:solidFill>
              <a:srgbClr val="00A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6" name="Google Shape;78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840" y="3409560"/>
            <a:ext cx="2333160" cy="199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0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 </a:t>
            </a:r>
            <a:br>
              <a:rPr lang="pt-BR" sz="1800"/>
            </a:b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(Busca 2)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40"/>
          <p:cNvSpPr/>
          <p:nvPr/>
        </p:nvSpPr>
        <p:spPr>
          <a:xfrm>
            <a:off x="1080000" y="1620000"/>
            <a:ext cx="900000" cy="360000"/>
          </a:xfrm>
          <a:prstGeom prst="rect">
            <a:avLst/>
          </a:prstGeom>
          <a:solidFill>
            <a:srgbClr val="D4EA6B"/>
          </a:solidFill>
          <a:ln cap="flat" cmpd="sng" w="9525">
            <a:solidFill>
              <a:srgbClr val="BBE3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K = 96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3" name="Google Shape;793;p40"/>
          <p:cNvGrpSpPr/>
          <p:nvPr/>
        </p:nvGrpSpPr>
        <p:grpSpPr>
          <a:xfrm>
            <a:off x="3583375" y="2103400"/>
            <a:ext cx="3636000" cy="720000"/>
            <a:chOff x="4464000" y="2268000"/>
            <a:chExt cx="3636000" cy="720000"/>
          </a:xfrm>
        </p:grpSpPr>
        <p:sp>
          <p:nvSpPr>
            <p:cNvPr id="794" name="Google Shape;794;p40"/>
            <p:cNvSpPr/>
            <p:nvPr/>
          </p:nvSpPr>
          <p:spPr>
            <a:xfrm>
              <a:off x="6120000" y="226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95" name="Google Shape;795;p40"/>
            <p:cNvCxnSpPr/>
            <p:nvPr/>
          </p:nvCxnSpPr>
          <p:spPr>
            <a:xfrm flipH="1">
              <a:off x="4464000" y="2808000"/>
              <a:ext cx="1836000" cy="180000"/>
            </a:xfrm>
            <a:prstGeom prst="straightConnector1">
              <a:avLst/>
            </a:prstGeom>
            <a:noFill/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96" name="Google Shape;796;p40"/>
            <p:cNvCxnSpPr/>
            <p:nvPr/>
          </p:nvCxnSpPr>
          <p:spPr>
            <a:xfrm>
              <a:off x="6480000" y="2808000"/>
              <a:ext cx="1620000" cy="180000"/>
            </a:xfrm>
            <a:prstGeom prst="straightConnector1">
              <a:avLst/>
            </a:prstGeom>
            <a:noFill/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797" name="Google Shape;797;p40"/>
          <p:cNvGrpSpPr/>
          <p:nvPr/>
        </p:nvGrpSpPr>
        <p:grpSpPr>
          <a:xfrm>
            <a:off x="6283375" y="2823400"/>
            <a:ext cx="1800000" cy="720000"/>
            <a:chOff x="7164000" y="2988000"/>
            <a:chExt cx="1800000" cy="720000"/>
          </a:xfrm>
        </p:grpSpPr>
        <p:sp>
          <p:nvSpPr>
            <p:cNvPr id="798" name="Google Shape;798;p40"/>
            <p:cNvSpPr/>
            <p:nvPr/>
          </p:nvSpPr>
          <p:spPr>
            <a:xfrm>
              <a:off x="7920000" y="298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51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99" name="Google Shape;799;p40"/>
            <p:cNvCxnSpPr/>
            <p:nvPr/>
          </p:nvCxnSpPr>
          <p:spPr>
            <a:xfrm flipH="1">
              <a:off x="7164000" y="3528000"/>
              <a:ext cx="9000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00" name="Google Shape;800;p40"/>
            <p:cNvCxnSpPr/>
            <p:nvPr/>
          </p:nvCxnSpPr>
          <p:spPr>
            <a:xfrm>
              <a:off x="8244000" y="3528000"/>
              <a:ext cx="7200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801" name="Google Shape;801;p40"/>
          <p:cNvGrpSpPr/>
          <p:nvPr/>
        </p:nvGrpSpPr>
        <p:grpSpPr>
          <a:xfrm>
            <a:off x="2503375" y="2823400"/>
            <a:ext cx="1980060" cy="792000"/>
            <a:chOff x="3384000" y="2988000"/>
            <a:chExt cx="1980060" cy="792000"/>
          </a:xfrm>
        </p:grpSpPr>
        <p:sp>
          <p:nvSpPr>
            <p:cNvPr id="802" name="Google Shape;802;p40"/>
            <p:cNvSpPr/>
            <p:nvPr/>
          </p:nvSpPr>
          <p:spPr>
            <a:xfrm>
              <a:off x="4218480" y="298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03" name="Google Shape;803;p40"/>
            <p:cNvCxnSpPr/>
            <p:nvPr/>
          </p:nvCxnSpPr>
          <p:spPr>
            <a:xfrm flipH="1">
              <a:off x="3384000" y="3528000"/>
              <a:ext cx="1080000" cy="252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04" name="Google Shape;804;p40"/>
            <p:cNvCxnSpPr/>
            <p:nvPr/>
          </p:nvCxnSpPr>
          <p:spPr>
            <a:xfrm>
              <a:off x="4440960" y="3528000"/>
              <a:ext cx="923100" cy="2052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805" name="Google Shape;805;p40"/>
          <p:cNvGrpSpPr/>
          <p:nvPr/>
        </p:nvGrpSpPr>
        <p:grpSpPr>
          <a:xfrm>
            <a:off x="5671495" y="3543400"/>
            <a:ext cx="899760" cy="720000"/>
            <a:chOff x="6552120" y="3708000"/>
            <a:chExt cx="899760" cy="720000"/>
          </a:xfrm>
        </p:grpSpPr>
        <p:sp>
          <p:nvSpPr>
            <p:cNvPr id="806" name="Google Shape;806;p40"/>
            <p:cNvSpPr/>
            <p:nvPr/>
          </p:nvSpPr>
          <p:spPr>
            <a:xfrm>
              <a:off x="6768000" y="370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43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07" name="Google Shape;807;p40"/>
            <p:cNvCxnSpPr/>
            <p:nvPr/>
          </p:nvCxnSpPr>
          <p:spPr>
            <a:xfrm flipH="1">
              <a:off x="6552120" y="4248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808" name="Google Shape;808;p40"/>
            <p:cNvCxnSpPr/>
            <p:nvPr/>
          </p:nvCxnSpPr>
          <p:spPr>
            <a:xfrm>
              <a:off x="6990480" y="4248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809" name="Google Shape;809;p40"/>
          <p:cNvGrpSpPr/>
          <p:nvPr/>
        </p:nvGrpSpPr>
        <p:grpSpPr>
          <a:xfrm>
            <a:off x="7651495" y="3543400"/>
            <a:ext cx="899760" cy="720000"/>
            <a:chOff x="8532120" y="3708000"/>
            <a:chExt cx="899760" cy="720000"/>
          </a:xfrm>
        </p:grpSpPr>
        <p:sp>
          <p:nvSpPr>
            <p:cNvPr id="810" name="Google Shape;810;p40"/>
            <p:cNvSpPr/>
            <p:nvPr/>
          </p:nvSpPr>
          <p:spPr>
            <a:xfrm>
              <a:off x="8748000" y="370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82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11" name="Google Shape;811;p40"/>
            <p:cNvCxnSpPr/>
            <p:nvPr/>
          </p:nvCxnSpPr>
          <p:spPr>
            <a:xfrm flipH="1">
              <a:off x="8532120" y="4248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812" name="Google Shape;812;p40"/>
            <p:cNvCxnSpPr/>
            <p:nvPr/>
          </p:nvCxnSpPr>
          <p:spPr>
            <a:xfrm>
              <a:off x="8970480" y="4248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813" name="Google Shape;813;p40"/>
          <p:cNvGrpSpPr/>
          <p:nvPr/>
        </p:nvGrpSpPr>
        <p:grpSpPr>
          <a:xfrm>
            <a:off x="4051495" y="3568600"/>
            <a:ext cx="899760" cy="720000"/>
            <a:chOff x="4932120" y="3733200"/>
            <a:chExt cx="899760" cy="720000"/>
          </a:xfrm>
        </p:grpSpPr>
        <p:sp>
          <p:nvSpPr>
            <p:cNvPr id="814" name="Google Shape;814;p40"/>
            <p:cNvSpPr/>
            <p:nvPr/>
          </p:nvSpPr>
          <p:spPr>
            <a:xfrm>
              <a:off x="5148000" y="37332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21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15" name="Google Shape;815;p40"/>
            <p:cNvCxnSpPr/>
            <p:nvPr/>
          </p:nvCxnSpPr>
          <p:spPr>
            <a:xfrm flipH="1">
              <a:off x="4932120" y="42732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816" name="Google Shape;816;p40"/>
            <p:cNvCxnSpPr/>
            <p:nvPr/>
          </p:nvCxnSpPr>
          <p:spPr>
            <a:xfrm>
              <a:off x="5370480" y="42732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817" name="Google Shape;817;p40"/>
          <p:cNvGrpSpPr/>
          <p:nvPr/>
        </p:nvGrpSpPr>
        <p:grpSpPr>
          <a:xfrm>
            <a:off x="1963495" y="3615400"/>
            <a:ext cx="899760" cy="720000"/>
            <a:chOff x="2844120" y="3780000"/>
            <a:chExt cx="899760" cy="720000"/>
          </a:xfrm>
        </p:grpSpPr>
        <p:sp>
          <p:nvSpPr>
            <p:cNvPr id="818" name="Google Shape;818;p40"/>
            <p:cNvSpPr/>
            <p:nvPr/>
          </p:nvSpPr>
          <p:spPr>
            <a:xfrm>
              <a:off x="3060000" y="3780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19" name="Google Shape;819;p40"/>
            <p:cNvCxnSpPr/>
            <p:nvPr/>
          </p:nvCxnSpPr>
          <p:spPr>
            <a:xfrm flipH="1">
              <a:off x="2844120" y="4320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20" name="Google Shape;820;p40"/>
            <p:cNvCxnSpPr/>
            <p:nvPr/>
          </p:nvCxnSpPr>
          <p:spPr>
            <a:xfrm>
              <a:off x="3282480" y="4320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821" name="Google Shape;821;p40"/>
          <p:cNvGrpSpPr/>
          <p:nvPr/>
        </p:nvGrpSpPr>
        <p:grpSpPr>
          <a:xfrm>
            <a:off x="1459495" y="4375000"/>
            <a:ext cx="899760" cy="720000"/>
            <a:chOff x="2340120" y="4539600"/>
            <a:chExt cx="899760" cy="720000"/>
          </a:xfrm>
        </p:grpSpPr>
        <p:sp>
          <p:nvSpPr>
            <p:cNvPr id="822" name="Google Shape;822;p40"/>
            <p:cNvSpPr/>
            <p:nvPr/>
          </p:nvSpPr>
          <p:spPr>
            <a:xfrm>
              <a:off x="2556000" y="45396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23" name="Google Shape;823;p40"/>
            <p:cNvCxnSpPr/>
            <p:nvPr/>
          </p:nvCxnSpPr>
          <p:spPr>
            <a:xfrm flipH="1">
              <a:off x="2340120" y="50796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824" name="Google Shape;824;p40"/>
            <p:cNvCxnSpPr/>
            <p:nvPr/>
          </p:nvCxnSpPr>
          <p:spPr>
            <a:xfrm>
              <a:off x="2778480" y="50796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825" name="Google Shape;825;p40"/>
          <p:cNvGrpSpPr/>
          <p:nvPr/>
        </p:nvGrpSpPr>
        <p:grpSpPr>
          <a:xfrm>
            <a:off x="4519495" y="4277800"/>
            <a:ext cx="899760" cy="720000"/>
            <a:chOff x="5400120" y="4442400"/>
            <a:chExt cx="899760" cy="720000"/>
          </a:xfrm>
        </p:grpSpPr>
        <p:sp>
          <p:nvSpPr>
            <p:cNvPr id="826" name="Google Shape;826;p40"/>
            <p:cNvSpPr/>
            <p:nvPr/>
          </p:nvSpPr>
          <p:spPr>
            <a:xfrm>
              <a:off x="5616000" y="44424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27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27" name="Google Shape;827;p40"/>
            <p:cNvCxnSpPr/>
            <p:nvPr/>
          </p:nvCxnSpPr>
          <p:spPr>
            <a:xfrm flipH="1">
              <a:off x="5400120" y="49824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828" name="Google Shape;828;p40"/>
            <p:cNvCxnSpPr/>
            <p:nvPr/>
          </p:nvCxnSpPr>
          <p:spPr>
            <a:xfrm>
              <a:off x="5838480" y="49824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829" name="Google Shape;829;p40"/>
          <p:cNvGrpSpPr/>
          <p:nvPr/>
        </p:nvGrpSpPr>
        <p:grpSpPr>
          <a:xfrm>
            <a:off x="8191495" y="4216600"/>
            <a:ext cx="899760" cy="720000"/>
            <a:chOff x="9072120" y="4381200"/>
            <a:chExt cx="899760" cy="720000"/>
          </a:xfrm>
        </p:grpSpPr>
        <p:sp>
          <p:nvSpPr>
            <p:cNvPr id="830" name="Google Shape;830;p40"/>
            <p:cNvSpPr/>
            <p:nvPr/>
          </p:nvSpPr>
          <p:spPr>
            <a:xfrm>
              <a:off x="9288000" y="43812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99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31" name="Google Shape;831;p40"/>
            <p:cNvCxnSpPr/>
            <p:nvPr/>
          </p:nvCxnSpPr>
          <p:spPr>
            <a:xfrm flipH="1">
              <a:off x="9072120" y="49212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832" name="Google Shape;832;p40"/>
            <p:cNvCxnSpPr/>
            <p:nvPr/>
          </p:nvCxnSpPr>
          <p:spPr>
            <a:xfrm>
              <a:off x="9510480" y="49212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 </a:t>
            </a:r>
            <a:br>
              <a:rPr lang="pt-BR" sz="1800"/>
            </a:b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(Busca 2)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41"/>
          <p:cNvSpPr/>
          <p:nvPr/>
        </p:nvSpPr>
        <p:spPr>
          <a:xfrm>
            <a:off x="1080000" y="1620000"/>
            <a:ext cx="900000" cy="360000"/>
          </a:xfrm>
          <a:prstGeom prst="rect">
            <a:avLst/>
          </a:prstGeom>
          <a:solidFill>
            <a:srgbClr val="D4EA6B"/>
          </a:solidFill>
          <a:ln cap="flat" cmpd="sng" w="9525">
            <a:solidFill>
              <a:srgbClr val="BBE3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K = 96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9" name="Google Shape;839;p41"/>
          <p:cNvGrpSpPr/>
          <p:nvPr/>
        </p:nvGrpSpPr>
        <p:grpSpPr>
          <a:xfrm>
            <a:off x="3583375" y="2103400"/>
            <a:ext cx="3636000" cy="720000"/>
            <a:chOff x="4464000" y="2268000"/>
            <a:chExt cx="3636000" cy="720000"/>
          </a:xfrm>
        </p:grpSpPr>
        <p:sp>
          <p:nvSpPr>
            <p:cNvPr id="840" name="Google Shape;840;p41"/>
            <p:cNvSpPr/>
            <p:nvPr/>
          </p:nvSpPr>
          <p:spPr>
            <a:xfrm>
              <a:off x="6120000" y="226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41" name="Google Shape;841;p41"/>
            <p:cNvCxnSpPr/>
            <p:nvPr/>
          </p:nvCxnSpPr>
          <p:spPr>
            <a:xfrm flipH="1">
              <a:off x="4464000" y="2808000"/>
              <a:ext cx="1836000" cy="180000"/>
            </a:xfrm>
            <a:prstGeom prst="straightConnector1">
              <a:avLst/>
            </a:prstGeom>
            <a:noFill/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42" name="Google Shape;842;p41"/>
            <p:cNvCxnSpPr/>
            <p:nvPr/>
          </p:nvCxnSpPr>
          <p:spPr>
            <a:xfrm>
              <a:off x="6480000" y="2808000"/>
              <a:ext cx="1620000" cy="180000"/>
            </a:xfrm>
            <a:prstGeom prst="straightConnector1">
              <a:avLst/>
            </a:prstGeom>
            <a:noFill/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843" name="Google Shape;843;p41"/>
          <p:cNvGrpSpPr/>
          <p:nvPr/>
        </p:nvGrpSpPr>
        <p:grpSpPr>
          <a:xfrm>
            <a:off x="6283375" y="2823400"/>
            <a:ext cx="1800000" cy="720000"/>
            <a:chOff x="7164000" y="2988000"/>
            <a:chExt cx="1800000" cy="720000"/>
          </a:xfrm>
        </p:grpSpPr>
        <p:sp>
          <p:nvSpPr>
            <p:cNvPr id="844" name="Google Shape;844;p41"/>
            <p:cNvSpPr/>
            <p:nvPr/>
          </p:nvSpPr>
          <p:spPr>
            <a:xfrm>
              <a:off x="7920000" y="298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51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45" name="Google Shape;845;p41"/>
            <p:cNvCxnSpPr/>
            <p:nvPr/>
          </p:nvCxnSpPr>
          <p:spPr>
            <a:xfrm flipH="1">
              <a:off x="7164000" y="3528000"/>
              <a:ext cx="9000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46" name="Google Shape;846;p41"/>
            <p:cNvCxnSpPr/>
            <p:nvPr/>
          </p:nvCxnSpPr>
          <p:spPr>
            <a:xfrm>
              <a:off x="8244000" y="3528000"/>
              <a:ext cx="7200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847" name="Google Shape;847;p41"/>
          <p:cNvGrpSpPr/>
          <p:nvPr/>
        </p:nvGrpSpPr>
        <p:grpSpPr>
          <a:xfrm>
            <a:off x="2503375" y="2823400"/>
            <a:ext cx="1980060" cy="792000"/>
            <a:chOff x="3384000" y="2988000"/>
            <a:chExt cx="1980060" cy="792000"/>
          </a:xfrm>
        </p:grpSpPr>
        <p:sp>
          <p:nvSpPr>
            <p:cNvPr id="848" name="Google Shape;848;p41"/>
            <p:cNvSpPr/>
            <p:nvPr/>
          </p:nvSpPr>
          <p:spPr>
            <a:xfrm>
              <a:off x="4218480" y="298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49" name="Google Shape;849;p41"/>
            <p:cNvCxnSpPr/>
            <p:nvPr/>
          </p:nvCxnSpPr>
          <p:spPr>
            <a:xfrm flipH="1">
              <a:off x="3384000" y="3528000"/>
              <a:ext cx="1080000" cy="252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50" name="Google Shape;850;p41"/>
            <p:cNvCxnSpPr/>
            <p:nvPr/>
          </p:nvCxnSpPr>
          <p:spPr>
            <a:xfrm>
              <a:off x="4440960" y="3528000"/>
              <a:ext cx="923100" cy="2052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851" name="Google Shape;851;p41"/>
          <p:cNvGrpSpPr/>
          <p:nvPr/>
        </p:nvGrpSpPr>
        <p:grpSpPr>
          <a:xfrm>
            <a:off x="5671495" y="3543400"/>
            <a:ext cx="899760" cy="720000"/>
            <a:chOff x="6552120" y="3708000"/>
            <a:chExt cx="899760" cy="720000"/>
          </a:xfrm>
        </p:grpSpPr>
        <p:sp>
          <p:nvSpPr>
            <p:cNvPr id="852" name="Google Shape;852;p41"/>
            <p:cNvSpPr/>
            <p:nvPr/>
          </p:nvSpPr>
          <p:spPr>
            <a:xfrm>
              <a:off x="6768000" y="370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43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53" name="Google Shape;853;p41"/>
            <p:cNvCxnSpPr/>
            <p:nvPr/>
          </p:nvCxnSpPr>
          <p:spPr>
            <a:xfrm flipH="1">
              <a:off x="6552120" y="4248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854" name="Google Shape;854;p41"/>
            <p:cNvCxnSpPr/>
            <p:nvPr/>
          </p:nvCxnSpPr>
          <p:spPr>
            <a:xfrm>
              <a:off x="6990480" y="4248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855" name="Google Shape;855;p41"/>
          <p:cNvGrpSpPr/>
          <p:nvPr/>
        </p:nvGrpSpPr>
        <p:grpSpPr>
          <a:xfrm>
            <a:off x="7651495" y="3543400"/>
            <a:ext cx="899760" cy="720000"/>
            <a:chOff x="8532120" y="3708000"/>
            <a:chExt cx="899760" cy="720000"/>
          </a:xfrm>
        </p:grpSpPr>
        <p:sp>
          <p:nvSpPr>
            <p:cNvPr id="856" name="Google Shape;856;p41"/>
            <p:cNvSpPr/>
            <p:nvPr/>
          </p:nvSpPr>
          <p:spPr>
            <a:xfrm>
              <a:off x="8748000" y="370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82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57" name="Google Shape;857;p41"/>
            <p:cNvCxnSpPr/>
            <p:nvPr/>
          </p:nvCxnSpPr>
          <p:spPr>
            <a:xfrm flipH="1">
              <a:off x="8532120" y="4248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858" name="Google Shape;858;p41"/>
            <p:cNvCxnSpPr/>
            <p:nvPr/>
          </p:nvCxnSpPr>
          <p:spPr>
            <a:xfrm>
              <a:off x="8970480" y="4248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859" name="Google Shape;859;p41"/>
          <p:cNvGrpSpPr/>
          <p:nvPr/>
        </p:nvGrpSpPr>
        <p:grpSpPr>
          <a:xfrm>
            <a:off x="4051495" y="3568600"/>
            <a:ext cx="899760" cy="720000"/>
            <a:chOff x="4932120" y="3733200"/>
            <a:chExt cx="899760" cy="720000"/>
          </a:xfrm>
        </p:grpSpPr>
        <p:sp>
          <p:nvSpPr>
            <p:cNvPr id="860" name="Google Shape;860;p41"/>
            <p:cNvSpPr/>
            <p:nvPr/>
          </p:nvSpPr>
          <p:spPr>
            <a:xfrm>
              <a:off x="5148000" y="37332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21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61" name="Google Shape;861;p41"/>
            <p:cNvCxnSpPr/>
            <p:nvPr/>
          </p:nvCxnSpPr>
          <p:spPr>
            <a:xfrm flipH="1">
              <a:off x="4932120" y="42732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862" name="Google Shape;862;p41"/>
            <p:cNvCxnSpPr/>
            <p:nvPr/>
          </p:nvCxnSpPr>
          <p:spPr>
            <a:xfrm>
              <a:off x="5370480" y="42732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863" name="Google Shape;863;p41"/>
          <p:cNvGrpSpPr/>
          <p:nvPr/>
        </p:nvGrpSpPr>
        <p:grpSpPr>
          <a:xfrm>
            <a:off x="1963495" y="3615400"/>
            <a:ext cx="899760" cy="720000"/>
            <a:chOff x="2844120" y="3780000"/>
            <a:chExt cx="899760" cy="720000"/>
          </a:xfrm>
        </p:grpSpPr>
        <p:sp>
          <p:nvSpPr>
            <p:cNvPr id="864" name="Google Shape;864;p41"/>
            <p:cNvSpPr/>
            <p:nvPr/>
          </p:nvSpPr>
          <p:spPr>
            <a:xfrm>
              <a:off x="3060000" y="3780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65" name="Google Shape;865;p41"/>
            <p:cNvCxnSpPr/>
            <p:nvPr/>
          </p:nvCxnSpPr>
          <p:spPr>
            <a:xfrm flipH="1">
              <a:off x="2844120" y="4320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66" name="Google Shape;866;p41"/>
            <p:cNvCxnSpPr/>
            <p:nvPr/>
          </p:nvCxnSpPr>
          <p:spPr>
            <a:xfrm>
              <a:off x="3282480" y="4320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867" name="Google Shape;867;p41"/>
          <p:cNvGrpSpPr/>
          <p:nvPr/>
        </p:nvGrpSpPr>
        <p:grpSpPr>
          <a:xfrm>
            <a:off x="1459495" y="4375000"/>
            <a:ext cx="899760" cy="720000"/>
            <a:chOff x="2340120" y="4539600"/>
            <a:chExt cx="899760" cy="720000"/>
          </a:xfrm>
        </p:grpSpPr>
        <p:sp>
          <p:nvSpPr>
            <p:cNvPr id="868" name="Google Shape;868;p41"/>
            <p:cNvSpPr/>
            <p:nvPr/>
          </p:nvSpPr>
          <p:spPr>
            <a:xfrm>
              <a:off x="2556000" y="45396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69" name="Google Shape;869;p41"/>
            <p:cNvCxnSpPr/>
            <p:nvPr/>
          </p:nvCxnSpPr>
          <p:spPr>
            <a:xfrm flipH="1">
              <a:off x="2340120" y="50796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870" name="Google Shape;870;p41"/>
            <p:cNvCxnSpPr/>
            <p:nvPr/>
          </p:nvCxnSpPr>
          <p:spPr>
            <a:xfrm>
              <a:off x="2778480" y="50796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871" name="Google Shape;871;p41"/>
          <p:cNvGrpSpPr/>
          <p:nvPr/>
        </p:nvGrpSpPr>
        <p:grpSpPr>
          <a:xfrm>
            <a:off x="4519495" y="4277800"/>
            <a:ext cx="899760" cy="720000"/>
            <a:chOff x="5400120" y="4442400"/>
            <a:chExt cx="899760" cy="720000"/>
          </a:xfrm>
        </p:grpSpPr>
        <p:sp>
          <p:nvSpPr>
            <p:cNvPr id="872" name="Google Shape;872;p41"/>
            <p:cNvSpPr/>
            <p:nvPr/>
          </p:nvSpPr>
          <p:spPr>
            <a:xfrm>
              <a:off x="5616000" y="44424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27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73" name="Google Shape;873;p41"/>
            <p:cNvCxnSpPr/>
            <p:nvPr/>
          </p:nvCxnSpPr>
          <p:spPr>
            <a:xfrm flipH="1">
              <a:off x="5400120" y="49824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874" name="Google Shape;874;p41"/>
            <p:cNvCxnSpPr/>
            <p:nvPr/>
          </p:nvCxnSpPr>
          <p:spPr>
            <a:xfrm>
              <a:off x="5838480" y="49824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875" name="Google Shape;875;p41"/>
          <p:cNvGrpSpPr/>
          <p:nvPr/>
        </p:nvGrpSpPr>
        <p:grpSpPr>
          <a:xfrm>
            <a:off x="8191495" y="4216600"/>
            <a:ext cx="899760" cy="720000"/>
            <a:chOff x="9072120" y="4381200"/>
            <a:chExt cx="899760" cy="720000"/>
          </a:xfrm>
        </p:grpSpPr>
        <p:sp>
          <p:nvSpPr>
            <p:cNvPr id="876" name="Google Shape;876;p41"/>
            <p:cNvSpPr/>
            <p:nvPr/>
          </p:nvSpPr>
          <p:spPr>
            <a:xfrm>
              <a:off x="9288000" y="43812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99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77" name="Google Shape;877;p41"/>
            <p:cNvCxnSpPr/>
            <p:nvPr/>
          </p:nvCxnSpPr>
          <p:spPr>
            <a:xfrm flipH="1">
              <a:off x="9072120" y="49212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878" name="Google Shape;878;p41"/>
            <p:cNvCxnSpPr/>
            <p:nvPr/>
          </p:nvCxnSpPr>
          <p:spPr>
            <a:xfrm>
              <a:off x="9510480" y="49212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sp>
        <p:nvSpPr>
          <p:cNvPr id="879" name="Google Shape;879;p41"/>
          <p:cNvSpPr/>
          <p:nvPr/>
        </p:nvSpPr>
        <p:spPr>
          <a:xfrm>
            <a:off x="5180670" y="2067450"/>
            <a:ext cx="654600" cy="648000"/>
          </a:xfrm>
          <a:prstGeom prst="ellipse">
            <a:avLst/>
          </a:prstGeom>
          <a:noFill/>
          <a:ln cap="flat" cmpd="sng" w="2915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0" name="Google Shape;88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3280" y="3600000"/>
            <a:ext cx="2466720" cy="1847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42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 </a:t>
            </a:r>
            <a:br>
              <a:rPr lang="pt-BR" sz="1800"/>
            </a:b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(Busca 2)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42"/>
          <p:cNvSpPr/>
          <p:nvPr/>
        </p:nvSpPr>
        <p:spPr>
          <a:xfrm>
            <a:off x="1080000" y="1620000"/>
            <a:ext cx="900000" cy="360000"/>
          </a:xfrm>
          <a:prstGeom prst="rect">
            <a:avLst/>
          </a:prstGeom>
          <a:solidFill>
            <a:srgbClr val="D4EA6B"/>
          </a:solidFill>
          <a:ln cap="flat" cmpd="sng" w="9525">
            <a:solidFill>
              <a:srgbClr val="BBE3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K = 96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7" name="Google Shape;887;p42"/>
          <p:cNvGrpSpPr/>
          <p:nvPr/>
        </p:nvGrpSpPr>
        <p:grpSpPr>
          <a:xfrm>
            <a:off x="3583375" y="2103400"/>
            <a:ext cx="3636000" cy="720000"/>
            <a:chOff x="4464000" y="2268000"/>
            <a:chExt cx="3636000" cy="720000"/>
          </a:xfrm>
        </p:grpSpPr>
        <p:sp>
          <p:nvSpPr>
            <p:cNvPr id="888" name="Google Shape;888;p42"/>
            <p:cNvSpPr/>
            <p:nvPr/>
          </p:nvSpPr>
          <p:spPr>
            <a:xfrm>
              <a:off x="6120000" y="226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89" name="Google Shape;889;p42"/>
            <p:cNvCxnSpPr/>
            <p:nvPr/>
          </p:nvCxnSpPr>
          <p:spPr>
            <a:xfrm flipH="1">
              <a:off x="4464000" y="2808000"/>
              <a:ext cx="1836000" cy="180000"/>
            </a:xfrm>
            <a:prstGeom prst="straightConnector1">
              <a:avLst/>
            </a:prstGeom>
            <a:noFill/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90" name="Google Shape;890;p42"/>
            <p:cNvCxnSpPr/>
            <p:nvPr/>
          </p:nvCxnSpPr>
          <p:spPr>
            <a:xfrm>
              <a:off x="6480000" y="2808000"/>
              <a:ext cx="1620000" cy="180000"/>
            </a:xfrm>
            <a:prstGeom prst="straightConnector1">
              <a:avLst/>
            </a:prstGeom>
            <a:noFill/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891" name="Google Shape;891;p42"/>
          <p:cNvGrpSpPr/>
          <p:nvPr/>
        </p:nvGrpSpPr>
        <p:grpSpPr>
          <a:xfrm>
            <a:off x="6283375" y="2823400"/>
            <a:ext cx="1800000" cy="720000"/>
            <a:chOff x="7164000" y="2988000"/>
            <a:chExt cx="1800000" cy="720000"/>
          </a:xfrm>
        </p:grpSpPr>
        <p:sp>
          <p:nvSpPr>
            <p:cNvPr id="892" name="Google Shape;892;p42"/>
            <p:cNvSpPr/>
            <p:nvPr/>
          </p:nvSpPr>
          <p:spPr>
            <a:xfrm>
              <a:off x="7920000" y="298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51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93" name="Google Shape;893;p42"/>
            <p:cNvCxnSpPr/>
            <p:nvPr/>
          </p:nvCxnSpPr>
          <p:spPr>
            <a:xfrm flipH="1">
              <a:off x="7164000" y="3528000"/>
              <a:ext cx="9000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94" name="Google Shape;894;p42"/>
            <p:cNvCxnSpPr/>
            <p:nvPr/>
          </p:nvCxnSpPr>
          <p:spPr>
            <a:xfrm>
              <a:off x="8244000" y="3528000"/>
              <a:ext cx="7200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895" name="Google Shape;895;p42"/>
          <p:cNvGrpSpPr/>
          <p:nvPr/>
        </p:nvGrpSpPr>
        <p:grpSpPr>
          <a:xfrm>
            <a:off x="2503375" y="2823400"/>
            <a:ext cx="1980060" cy="792000"/>
            <a:chOff x="3384000" y="2988000"/>
            <a:chExt cx="1980060" cy="792000"/>
          </a:xfrm>
        </p:grpSpPr>
        <p:sp>
          <p:nvSpPr>
            <p:cNvPr id="896" name="Google Shape;896;p42"/>
            <p:cNvSpPr/>
            <p:nvPr/>
          </p:nvSpPr>
          <p:spPr>
            <a:xfrm>
              <a:off x="4218480" y="298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97" name="Google Shape;897;p42"/>
            <p:cNvCxnSpPr/>
            <p:nvPr/>
          </p:nvCxnSpPr>
          <p:spPr>
            <a:xfrm flipH="1">
              <a:off x="3384000" y="3528000"/>
              <a:ext cx="1080000" cy="252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98" name="Google Shape;898;p42"/>
            <p:cNvCxnSpPr/>
            <p:nvPr/>
          </p:nvCxnSpPr>
          <p:spPr>
            <a:xfrm>
              <a:off x="4440960" y="3528000"/>
              <a:ext cx="923100" cy="2052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899" name="Google Shape;899;p42"/>
          <p:cNvGrpSpPr/>
          <p:nvPr/>
        </p:nvGrpSpPr>
        <p:grpSpPr>
          <a:xfrm>
            <a:off x="5671495" y="3543400"/>
            <a:ext cx="899760" cy="720000"/>
            <a:chOff x="6552120" y="3708000"/>
            <a:chExt cx="899760" cy="720000"/>
          </a:xfrm>
        </p:grpSpPr>
        <p:sp>
          <p:nvSpPr>
            <p:cNvPr id="900" name="Google Shape;900;p42"/>
            <p:cNvSpPr/>
            <p:nvPr/>
          </p:nvSpPr>
          <p:spPr>
            <a:xfrm>
              <a:off x="6768000" y="370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43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01" name="Google Shape;901;p42"/>
            <p:cNvCxnSpPr/>
            <p:nvPr/>
          </p:nvCxnSpPr>
          <p:spPr>
            <a:xfrm flipH="1">
              <a:off x="6552120" y="4248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902" name="Google Shape;902;p42"/>
            <p:cNvCxnSpPr/>
            <p:nvPr/>
          </p:nvCxnSpPr>
          <p:spPr>
            <a:xfrm>
              <a:off x="6990480" y="4248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903" name="Google Shape;903;p42"/>
          <p:cNvGrpSpPr/>
          <p:nvPr/>
        </p:nvGrpSpPr>
        <p:grpSpPr>
          <a:xfrm>
            <a:off x="7651495" y="3543400"/>
            <a:ext cx="899760" cy="720000"/>
            <a:chOff x="8532120" y="3708000"/>
            <a:chExt cx="899760" cy="720000"/>
          </a:xfrm>
        </p:grpSpPr>
        <p:sp>
          <p:nvSpPr>
            <p:cNvPr id="904" name="Google Shape;904;p42"/>
            <p:cNvSpPr/>
            <p:nvPr/>
          </p:nvSpPr>
          <p:spPr>
            <a:xfrm>
              <a:off x="8748000" y="370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82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05" name="Google Shape;905;p42"/>
            <p:cNvCxnSpPr/>
            <p:nvPr/>
          </p:nvCxnSpPr>
          <p:spPr>
            <a:xfrm flipH="1">
              <a:off x="8532120" y="4248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906" name="Google Shape;906;p42"/>
            <p:cNvCxnSpPr/>
            <p:nvPr/>
          </p:nvCxnSpPr>
          <p:spPr>
            <a:xfrm>
              <a:off x="8970480" y="4248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907" name="Google Shape;907;p42"/>
          <p:cNvGrpSpPr/>
          <p:nvPr/>
        </p:nvGrpSpPr>
        <p:grpSpPr>
          <a:xfrm>
            <a:off x="4051495" y="3568600"/>
            <a:ext cx="899760" cy="720000"/>
            <a:chOff x="4932120" y="3733200"/>
            <a:chExt cx="899760" cy="720000"/>
          </a:xfrm>
        </p:grpSpPr>
        <p:sp>
          <p:nvSpPr>
            <p:cNvPr id="908" name="Google Shape;908;p42"/>
            <p:cNvSpPr/>
            <p:nvPr/>
          </p:nvSpPr>
          <p:spPr>
            <a:xfrm>
              <a:off x="5148000" y="37332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21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09" name="Google Shape;909;p42"/>
            <p:cNvCxnSpPr/>
            <p:nvPr/>
          </p:nvCxnSpPr>
          <p:spPr>
            <a:xfrm flipH="1">
              <a:off x="4932120" y="42732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910" name="Google Shape;910;p42"/>
            <p:cNvCxnSpPr/>
            <p:nvPr/>
          </p:nvCxnSpPr>
          <p:spPr>
            <a:xfrm>
              <a:off x="5370480" y="42732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911" name="Google Shape;911;p42"/>
          <p:cNvGrpSpPr/>
          <p:nvPr/>
        </p:nvGrpSpPr>
        <p:grpSpPr>
          <a:xfrm>
            <a:off x="1963495" y="3615400"/>
            <a:ext cx="899760" cy="720000"/>
            <a:chOff x="2844120" y="3780000"/>
            <a:chExt cx="899760" cy="720000"/>
          </a:xfrm>
        </p:grpSpPr>
        <p:sp>
          <p:nvSpPr>
            <p:cNvPr id="912" name="Google Shape;912;p42"/>
            <p:cNvSpPr/>
            <p:nvPr/>
          </p:nvSpPr>
          <p:spPr>
            <a:xfrm>
              <a:off x="3060000" y="3780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13" name="Google Shape;913;p42"/>
            <p:cNvCxnSpPr/>
            <p:nvPr/>
          </p:nvCxnSpPr>
          <p:spPr>
            <a:xfrm flipH="1">
              <a:off x="2844120" y="4320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14" name="Google Shape;914;p42"/>
            <p:cNvCxnSpPr/>
            <p:nvPr/>
          </p:nvCxnSpPr>
          <p:spPr>
            <a:xfrm>
              <a:off x="3282480" y="4320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915" name="Google Shape;915;p42"/>
          <p:cNvGrpSpPr/>
          <p:nvPr/>
        </p:nvGrpSpPr>
        <p:grpSpPr>
          <a:xfrm>
            <a:off x="1459495" y="4375000"/>
            <a:ext cx="899760" cy="720000"/>
            <a:chOff x="2340120" y="4539600"/>
            <a:chExt cx="899760" cy="720000"/>
          </a:xfrm>
        </p:grpSpPr>
        <p:sp>
          <p:nvSpPr>
            <p:cNvPr id="916" name="Google Shape;916;p42"/>
            <p:cNvSpPr/>
            <p:nvPr/>
          </p:nvSpPr>
          <p:spPr>
            <a:xfrm>
              <a:off x="2556000" y="45396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17" name="Google Shape;917;p42"/>
            <p:cNvCxnSpPr/>
            <p:nvPr/>
          </p:nvCxnSpPr>
          <p:spPr>
            <a:xfrm flipH="1">
              <a:off x="2340120" y="50796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918" name="Google Shape;918;p42"/>
            <p:cNvCxnSpPr/>
            <p:nvPr/>
          </p:nvCxnSpPr>
          <p:spPr>
            <a:xfrm>
              <a:off x="2778480" y="50796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919" name="Google Shape;919;p42"/>
          <p:cNvGrpSpPr/>
          <p:nvPr/>
        </p:nvGrpSpPr>
        <p:grpSpPr>
          <a:xfrm>
            <a:off x="4519495" y="4277800"/>
            <a:ext cx="899760" cy="720000"/>
            <a:chOff x="5400120" y="4442400"/>
            <a:chExt cx="899760" cy="720000"/>
          </a:xfrm>
        </p:grpSpPr>
        <p:sp>
          <p:nvSpPr>
            <p:cNvPr id="920" name="Google Shape;920;p42"/>
            <p:cNvSpPr/>
            <p:nvPr/>
          </p:nvSpPr>
          <p:spPr>
            <a:xfrm>
              <a:off x="5616000" y="44424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27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21" name="Google Shape;921;p42"/>
            <p:cNvCxnSpPr/>
            <p:nvPr/>
          </p:nvCxnSpPr>
          <p:spPr>
            <a:xfrm flipH="1">
              <a:off x="5400120" y="49824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922" name="Google Shape;922;p42"/>
            <p:cNvCxnSpPr/>
            <p:nvPr/>
          </p:nvCxnSpPr>
          <p:spPr>
            <a:xfrm>
              <a:off x="5838480" y="49824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923" name="Google Shape;923;p42"/>
          <p:cNvGrpSpPr/>
          <p:nvPr/>
        </p:nvGrpSpPr>
        <p:grpSpPr>
          <a:xfrm>
            <a:off x="8191495" y="4216600"/>
            <a:ext cx="899760" cy="720000"/>
            <a:chOff x="9072120" y="4381200"/>
            <a:chExt cx="899760" cy="720000"/>
          </a:xfrm>
        </p:grpSpPr>
        <p:sp>
          <p:nvSpPr>
            <p:cNvPr id="924" name="Google Shape;924;p42"/>
            <p:cNvSpPr/>
            <p:nvPr/>
          </p:nvSpPr>
          <p:spPr>
            <a:xfrm>
              <a:off x="9288000" y="43812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99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25" name="Google Shape;925;p42"/>
            <p:cNvCxnSpPr/>
            <p:nvPr/>
          </p:nvCxnSpPr>
          <p:spPr>
            <a:xfrm flipH="1">
              <a:off x="9072120" y="49212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926" name="Google Shape;926;p42"/>
            <p:cNvCxnSpPr/>
            <p:nvPr/>
          </p:nvCxnSpPr>
          <p:spPr>
            <a:xfrm>
              <a:off x="9510480" y="49212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sp>
        <p:nvSpPr>
          <p:cNvPr id="927" name="Google Shape;927;p42"/>
          <p:cNvSpPr/>
          <p:nvPr/>
        </p:nvSpPr>
        <p:spPr>
          <a:xfrm>
            <a:off x="5180670" y="2067450"/>
            <a:ext cx="654600" cy="648000"/>
          </a:xfrm>
          <a:prstGeom prst="ellipse">
            <a:avLst/>
          </a:prstGeom>
          <a:noFill/>
          <a:ln cap="flat" cmpd="sng" w="29150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42"/>
          <p:cNvSpPr/>
          <p:nvPr/>
        </p:nvSpPr>
        <p:spPr>
          <a:xfrm>
            <a:off x="6962620" y="2771250"/>
            <a:ext cx="654600" cy="648000"/>
          </a:xfrm>
          <a:prstGeom prst="ellipse">
            <a:avLst/>
          </a:prstGeom>
          <a:noFill/>
          <a:ln cap="flat" cmpd="sng" w="2915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Binária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504000" y="1326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80"/>
              <a:buFont typeface="Noto Sans Symbols"/>
              <a:buChar char="●"/>
            </a:pPr>
            <a:r>
              <a:rPr b="0" lang="pt-BR" sz="2400" strike="noStrike">
                <a:latin typeface="Arial"/>
                <a:ea typeface="Arial"/>
                <a:cs typeface="Arial"/>
                <a:sym typeface="Arial"/>
              </a:rPr>
              <a:t>A inserção deve seguir a forma das listas: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500"/>
              <a:buFont typeface="Noto Sans Symbols"/>
              <a:buChar char="−"/>
            </a:pPr>
            <a:r>
              <a:rPr b="0" i="0" lang="pt-BR" sz="2000" u="none" cap="none" strike="noStrike">
                <a:latin typeface="Arial"/>
                <a:ea typeface="Arial"/>
                <a:cs typeface="Arial"/>
                <a:sym typeface="Arial"/>
              </a:rPr>
              <a:t>Aloca memória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500"/>
              <a:buFont typeface="Noto Sans Symbols"/>
              <a:buChar char="−"/>
            </a:pPr>
            <a:r>
              <a:rPr b="0" i="0" lang="pt-BR" sz="2000" u="none" cap="none" strike="noStrike">
                <a:latin typeface="Arial"/>
                <a:ea typeface="Arial"/>
                <a:cs typeface="Arial"/>
                <a:sym typeface="Arial"/>
              </a:rPr>
              <a:t>Atribui o valor para os campos de armazenamento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500"/>
              <a:buFont typeface="Noto Sans Symbols"/>
              <a:buChar char="−"/>
            </a:pPr>
            <a:r>
              <a:rPr b="0" i="0" lang="pt-BR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pt-BR" sz="2000" u="none" cap="none" strike="noStrike">
                <a:latin typeface="Arial"/>
                <a:ea typeface="Arial"/>
                <a:cs typeface="Arial"/>
                <a:sym typeface="Arial"/>
              </a:rPr>
              <a:t>ifica os ponteiros que apontam para esquerda e direita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500"/>
              <a:buFont typeface="Noto Sans Symbols"/>
              <a:buChar char="−"/>
            </a:pPr>
            <a:r>
              <a:rPr b="0" i="0" lang="pt-BR" sz="2000" u="none" cap="none" strike="noStrike">
                <a:latin typeface="Arial"/>
                <a:ea typeface="Arial"/>
                <a:cs typeface="Arial"/>
                <a:sym typeface="Arial"/>
              </a:rPr>
              <a:t>Encontra a melhor posição na árvore para o novo nó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34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strike="noStrike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newnodo</a:t>
            </a:r>
            <a:r>
              <a:rPr lang="pt-BR" sz="1600" strike="noStrike">
                <a:latin typeface="Courier New"/>
                <a:ea typeface="Courier New"/>
                <a:cs typeface="Courier New"/>
                <a:sym typeface="Courier New"/>
              </a:rPr>
              <a:t>=(</a:t>
            </a:r>
            <a:r>
              <a:rPr lang="pt-BR" sz="1600" strike="noStrike">
                <a:solidFill>
                  <a:srgbClr val="2A6099"/>
                </a:solidFill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pt-BR" sz="1600" strike="noStrike">
                <a:latin typeface="Courier New"/>
                <a:ea typeface="Courier New"/>
                <a:cs typeface="Courier New"/>
                <a:sym typeface="Courier New"/>
              </a:rPr>
              <a:t> *) malloc(sizeof(</a:t>
            </a:r>
            <a:r>
              <a:rPr lang="pt-BR" sz="1600" strike="noStrike">
                <a:solidFill>
                  <a:srgbClr val="2A6099"/>
                </a:solidFill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pt-BR" sz="1600" strike="noStrike"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6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strike="noStrike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newnodo</a:t>
            </a:r>
            <a:r>
              <a:rPr lang="pt-BR" sz="1600" strike="noStrike"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pt-BR" sz="1600"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pt-BR" sz="1600" strike="noStrike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600">
                <a:latin typeface="Courier New"/>
                <a:ea typeface="Courier New"/>
                <a:cs typeface="Courier New"/>
                <a:sym typeface="Courier New"/>
              </a:rPr>
              <a:t>value;</a:t>
            </a:r>
            <a:endParaRPr sz="16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strike="noStrike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newnodo</a:t>
            </a:r>
            <a:r>
              <a:rPr lang="pt-BR" sz="1600" strike="noStrike">
                <a:latin typeface="Courier New"/>
                <a:ea typeface="Courier New"/>
                <a:cs typeface="Courier New"/>
                <a:sym typeface="Courier New"/>
              </a:rPr>
              <a:t>-&gt;left=</a:t>
            </a:r>
            <a:r>
              <a:rPr lang="pt-BR" sz="1600" strike="noStrike">
                <a:solidFill>
                  <a:srgbClr val="BF004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pt-BR" sz="1600" strike="noStrike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sz="16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strike="noStrike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newnodo</a:t>
            </a:r>
            <a:r>
              <a:rPr lang="pt-BR" sz="1600" strike="noStrike">
                <a:latin typeface="Courier New"/>
                <a:ea typeface="Courier New"/>
                <a:cs typeface="Courier New"/>
                <a:sym typeface="Courier New"/>
              </a:rPr>
              <a:t>-&gt;right=</a:t>
            </a:r>
            <a:r>
              <a:rPr lang="pt-BR" sz="1600" strike="noStrike">
                <a:solidFill>
                  <a:srgbClr val="BF004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pt-BR" sz="1600" strike="noStrike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sz="1600" strike="noStrike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0520" y="3927720"/>
            <a:ext cx="3258000" cy="82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43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 </a:t>
            </a:r>
            <a:br>
              <a:rPr lang="pt-BR" sz="1800"/>
            </a:b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(Busca 2)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43"/>
          <p:cNvSpPr/>
          <p:nvPr/>
        </p:nvSpPr>
        <p:spPr>
          <a:xfrm>
            <a:off x="1080000" y="1620000"/>
            <a:ext cx="900000" cy="360000"/>
          </a:xfrm>
          <a:prstGeom prst="rect">
            <a:avLst/>
          </a:prstGeom>
          <a:solidFill>
            <a:srgbClr val="D4EA6B"/>
          </a:solidFill>
          <a:ln cap="flat" cmpd="sng" w="9525">
            <a:solidFill>
              <a:srgbClr val="BBE3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K = 96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5" name="Google Shape;935;p43"/>
          <p:cNvGrpSpPr/>
          <p:nvPr/>
        </p:nvGrpSpPr>
        <p:grpSpPr>
          <a:xfrm>
            <a:off x="3583375" y="2103400"/>
            <a:ext cx="3636000" cy="720000"/>
            <a:chOff x="4464000" y="2268000"/>
            <a:chExt cx="3636000" cy="720000"/>
          </a:xfrm>
        </p:grpSpPr>
        <p:sp>
          <p:nvSpPr>
            <p:cNvPr id="936" name="Google Shape;936;p43"/>
            <p:cNvSpPr/>
            <p:nvPr/>
          </p:nvSpPr>
          <p:spPr>
            <a:xfrm>
              <a:off x="6120000" y="226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37" name="Google Shape;937;p43"/>
            <p:cNvCxnSpPr/>
            <p:nvPr/>
          </p:nvCxnSpPr>
          <p:spPr>
            <a:xfrm flipH="1">
              <a:off x="4464000" y="2808000"/>
              <a:ext cx="1836000" cy="180000"/>
            </a:xfrm>
            <a:prstGeom prst="straightConnector1">
              <a:avLst/>
            </a:prstGeom>
            <a:noFill/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38" name="Google Shape;938;p43"/>
            <p:cNvCxnSpPr/>
            <p:nvPr/>
          </p:nvCxnSpPr>
          <p:spPr>
            <a:xfrm>
              <a:off x="6480000" y="2808000"/>
              <a:ext cx="1620000" cy="180000"/>
            </a:xfrm>
            <a:prstGeom prst="straightConnector1">
              <a:avLst/>
            </a:prstGeom>
            <a:noFill/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939" name="Google Shape;939;p43"/>
          <p:cNvGrpSpPr/>
          <p:nvPr/>
        </p:nvGrpSpPr>
        <p:grpSpPr>
          <a:xfrm>
            <a:off x="6283375" y="2823400"/>
            <a:ext cx="1800000" cy="720000"/>
            <a:chOff x="7164000" y="2988000"/>
            <a:chExt cx="1800000" cy="720000"/>
          </a:xfrm>
        </p:grpSpPr>
        <p:sp>
          <p:nvSpPr>
            <p:cNvPr id="940" name="Google Shape;940;p43"/>
            <p:cNvSpPr/>
            <p:nvPr/>
          </p:nvSpPr>
          <p:spPr>
            <a:xfrm>
              <a:off x="7920000" y="298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51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41" name="Google Shape;941;p43"/>
            <p:cNvCxnSpPr/>
            <p:nvPr/>
          </p:nvCxnSpPr>
          <p:spPr>
            <a:xfrm flipH="1">
              <a:off x="7164000" y="3528000"/>
              <a:ext cx="9000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42" name="Google Shape;942;p43"/>
            <p:cNvCxnSpPr/>
            <p:nvPr/>
          </p:nvCxnSpPr>
          <p:spPr>
            <a:xfrm>
              <a:off x="8244000" y="3528000"/>
              <a:ext cx="7200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943" name="Google Shape;943;p43"/>
          <p:cNvGrpSpPr/>
          <p:nvPr/>
        </p:nvGrpSpPr>
        <p:grpSpPr>
          <a:xfrm>
            <a:off x="2503375" y="2823400"/>
            <a:ext cx="1980060" cy="792000"/>
            <a:chOff x="3384000" y="2988000"/>
            <a:chExt cx="1980060" cy="792000"/>
          </a:xfrm>
        </p:grpSpPr>
        <p:sp>
          <p:nvSpPr>
            <p:cNvPr id="944" name="Google Shape;944;p43"/>
            <p:cNvSpPr/>
            <p:nvPr/>
          </p:nvSpPr>
          <p:spPr>
            <a:xfrm>
              <a:off x="4218480" y="298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45" name="Google Shape;945;p43"/>
            <p:cNvCxnSpPr/>
            <p:nvPr/>
          </p:nvCxnSpPr>
          <p:spPr>
            <a:xfrm flipH="1">
              <a:off x="3384000" y="3528000"/>
              <a:ext cx="1080000" cy="252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46" name="Google Shape;946;p43"/>
            <p:cNvCxnSpPr/>
            <p:nvPr/>
          </p:nvCxnSpPr>
          <p:spPr>
            <a:xfrm>
              <a:off x="4440960" y="3528000"/>
              <a:ext cx="923100" cy="2052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947" name="Google Shape;947;p43"/>
          <p:cNvGrpSpPr/>
          <p:nvPr/>
        </p:nvGrpSpPr>
        <p:grpSpPr>
          <a:xfrm>
            <a:off x="5671495" y="3543400"/>
            <a:ext cx="899760" cy="720000"/>
            <a:chOff x="6552120" y="3708000"/>
            <a:chExt cx="899760" cy="720000"/>
          </a:xfrm>
        </p:grpSpPr>
        <p:sp>
          <p:nvSpPr>
            <p:cNvPr id="948" name="Google Shape;948;p43"/>
            <p:cNvSpPr/>
            <p:nvPr/>
          </p:nvSpPr>
          <p:spPr>
            <a:xfrm>
              <a:off x="6768000" y="370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43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49" name="Google Shape;949;p43"/>
            <p:cNvCxnSpPr/>
            <p:nvPr/>
          </p:nvCxnSpPr>
          <p:spPr>
            <a:xfrm flipH="1">
              <a:off x="6552120" y="4248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950" name="Google Shape;950;p43"/>
            <p:cNvCxnSpPr/>
            <p:nvPr/>
          </p:nvCxnSpPr>
          <p:spPr>
            <a:xfrm>
              <a:off x="6990480" y="4248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951" name="Google Shape;951;p43"/>
          <p:cNvGrpSpPr/>
          <p:nvPr/>
        </p:nvGrpSpPr>
        <p:grpSpPr>
          <a:xfrm>
            <a:off x="7651495" y="3543400"/>
            <a:ext cx="899760" cy="720000"/>
            <a:chOff x="8532120" y="3708000"/>
            <a:chExt cx="899760" cy="720000"/>
          </a:xfrm>
        </p:grpSpPr>
        <p:sp>
          <p:nvSpPr>
            <p:cNvPr id="952" name="Google Shape;952;p43"/>
            <p:cNvSpPr/>
            <p:nvPr/>
          </p:nvSpPr>
          <p:spPr>
            <a:xfrm>
              <a:off x="8748000" y="370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82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53" name="Google Shape;953;p43"/>
            <p:cNvCxnSpPr/>
            <p:nvPr/>
          </p:nvCxnSpPr>
          <p:spPr>
            <a:xfrm flipH="1">
              <a:off x="8532120" y="4248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954" name="Google Shape;954;p43"/>
            <p:cNvCxnSpPr/>
            <p:nvPr/>
          </p:nvCxnSpPr>
          <p:spPr>
            <a:xfrm>
              <a:off x="8970480" y="4248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955" name="Google Shape;955;p43"/>
          <p:cNvGrpSpPr/>
          <p:nvPr/>
        </p:nvGrpSpPr>
        <p:grpSpPr>
          <a:xfrm>
            <a:off x="4051495" y="3568600"/>
            <a:ext cx="899760" cy="720000"/>
            <a:chOff x="4932120" y="3733200"/>
            <a:chExt cx="899760" cy="720000"/>
          </a:xfrm>
        </p:grpSpPr>
        <p:sp>
          <p:nvSpPr>
            <p:cNvPr id="956" name="Google Shape;956;p43"/>
            <p:cNvSpPr/>
            <p:nvPr/>
          </p:nvSpPr>
          <p:spPr>
            <a:xfrm>
              <a:off x="5148000" y="37332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21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57" name="Google Shape;957;p43"/>
            <p:cNvCxnSpPr/>
            <p:nvPr/>
          </p:nvCxnSpPr>
          <p:spPr>
            <a:xfrm flipH="1">
              <a:off x="4932120" y="42732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958" name="Google Shape;958;p43"/>
            <p:cNvCxnSpPr/>
            <p:nvPr/>
          </p:nvCxnSpPr>
          <p:spPr>
            <a:xfrm>
              <a:off x="5370480" y="42732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959" name="Google Shape;959;p43"/>
          <p:cNvGrpSpPr/>
          <p:nvPr/>
        </p:nvGrpSpPr>
        <p:grpSpPr>
          <a:xfrm>
            <a:off x="1963495" y="3615400"/>
            <a:ext cx="899760" cy="720000"/>
            <a:chOff x="2844120" y="3780000"/>
            <a:chExt cx="899760" cy="720000"/>
          </a:xfrm>
        </p:grpSpPr>
        <p:sp>
          <p:nvSpPr>
            <p:cNvPr id="960" name="Google Shape;960;p43"/>
            <p:cNvSpPr/>
            <p:nvPr/>
          </p:nvSpPr>
          <p:spPr>
            <a:xfrm>
              <a:off x="3060000" y="3780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61" name="Google Shape;961;p43"/>
            <p:cNvCxnSpPr/>
            <p:nvPr/>
          </p:nvCxnSpPr>
          <p:spPr>
            <a:xfrm flipH="1">
              <a:off x="2844120" y="4320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62" name="Google Shape;962;p43"/>
            <p:cNvCxnSpPr/>
            <p:nvPr/>
          </p:nvCxnSpPr>
          <p:spPr>
            <a:xfrm>
              <a:off x="3282480" y="4320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963" name="Google Shape;963;p43"/>
          <p:cNvGrpSpPr/>
          <p:nvPr/>
        </p:nvGrpSpPr>
        <p:grpSpPr>
          <a:xfrm>
            <a:off x="1459495" y="4375000"/>
            <a:ext cx="899760" cy="720000"/>
            <a:chOff x="2340120" y="4539600"/>
            <a:chExt cx="899760" cy="720000"/>
          </a:xfrm>
        </p:grpSpPr>
        <p:sp>
          <p:nvSpPr>
            <p:cNvPr id="964" name="Google Shape;964;p43"/>
            <p:cNvSpPr/>
            <p:nvPr/>
          </p:nvSpPr>
          <p:spPr>
            <a:xfrm>
              <a:off x="2556000" y="45396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65" name="Google Shape;965;p43"/>
            <p:cNvCxnSpPr/>
            <p:nvPr/>
          </p:nvCxnSpPr>
          <p:spPr>
            <a:xfrm flipH="1">
              <a:off x="2340120" y="50796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966" name="Google Shape;966;p43"/>
            <p:cNvCxnSpPr/>
            <p:nvPr/>
          </p:nvCxnSpPr>
          <p:spPr>
            <a:xfrm>
              <a:off x="2778480" y="50796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967" name="Google Shape;967;p43"/>
          <p:cNvGrpSpPr/>
          <p:nvPr/>
        </p:nvGrpSpPr>
        <p:grpSpPr>
          <a:xfrm>
            <a:off x="4519495" y="4277800"/>
            <a:ext cx="899760" cy="720000"/>
            <a:chOff x="5400120" y="4442400"/>
            <a:chExt cx="899760" cy="720000"/>
          </a:xfrm>
        </p:grpSpPr>
        <p:sp>
          <p:nvSpPr>
            <p:cNvPr id="968" name="Google Shape;968;p43"/>
            <p:cNvSpPr/>
            <p:nvPr/>
          </p:nvSpPr>
          <p:spPr>
            <a:xfrm>
              <a:off x="5616000" y="44424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27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69" name="Google Shape;969;p43"/>
            <p:cNvCxnSpPr/>
            <p:nvPr/>
          </p:nvCxnSpPr>
          <p:spPr>
            <a:xfrm flipH="1">
              <a:off x="5400120" y="49824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970" name="Google Shape;970;p43"/>
            <p:cNvCxnSpPr/>
            <p:nvPr/>
          </p:nvCxnSpPr>
          <p:spPr>
            <a:xfrm>
              <a:off x="5838480" y="49824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971" name="Google Shape;971;p43"/>
          <p:cNvGrpSpPr/>
          <p:nvPr/>
        </p:nvGrpSpPr>
        <p:grpSpPr>
          <a:xfrm>
            <a:off x="8191495" y="4216600"/>
            <a:ext cx="899760" cy="720000"/>
            <a:chOff x="9072120" y="4381200"/>
            <a:chExt cx="899760" cy="720000"/>
          </a:xfrm>
        </p:grpSpPr>
        <p:sp>
          <p:nvSpPr>
            <p:cNvPr id="972" name="Google Shape;972;p43"/>
            <p:cNvSpPr/>
            <p:nvPr/>
          </p:nvSpPr>
          <p:spPr>
            <a:xfrm>
              <a:off x="9288000" y="43812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99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73" name="Google Shape;973;p43"/>
            <p:cNvCxnSpPr/>
            <p:nvPr/>
          </p:nvCxnSpPr>
          <p:spPr>
            <a:xfrm flipH="1">
              <a:off x="9072120" y="49212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974" name="Google Shape;974;p43"/>
            <p:cNvCxnSpPr/>
            <p:nvPr/>
          </p:nvCxnSpPr>
          <p:spPr>
            <a:xfrm>
              <a:off x="9510480" y="49212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sp>
        <p:nvSpPr>
          <p:cNvPr id="975" name="Google Shape;975;p43"/>
          <p:cNvSpPr/>
          <p:nvPr/>
        </p:nvSpPr>
        <p:spPr>
          <a:xfrm>
            <a:off x="5180670" y="2067450"/>
            <a:ext cx="654600" cy="648000"/>
          </a:xfrm>
          <a:prstGeom prst="ellipse">
            <a:avLst/>
          </a:prstGeom>
          <a:noFill/>
          <a:ln cap="flat" cmpd="sng" w="29150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43"/>
          <p:cNvSpPr/>
          <p:nvPr/>
        </p:nvSpPr>
        <p:spPr>
          <a:xfrm>
            <a:off x="6962620" y="2771250"/>
            <a:ext cx="654600" cy="648000"/>
          </a:xfrm>
          <a:prstGeom prst="ellipse">
            <a:avLst/>
          </a:prstGeom>
          <a:noFill/>
          <a:ln cap="flat" cmpd="sng" w="29150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43"/>
          <p:cNvSpPr/>
          <p:nvPr/>
        </p:nvSpPr>
        <p:spPr>
          <a:xfrm>
            <a:off x="7800820" y="3495600"/>
            <a:ext cx="654600" cy="648000"/>
          </a:xfrm>
          <a:prstGeom prst="ellipse">
            <a:avLst/>
          </a:prstGeom>
          <a:noFill/>
          <a:ln cap="flat" cmpd="sng" w="2915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44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 </a:t>
            </a:r>
            <a:br>
              <a:rPr lang="pt-BR" sz="1800"/>
            </a:b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(Busca 2)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44"/>
          <p:cNvSpPr/>
          <p:nvPr/>
        </p:nvSpPr>
        <p:spPr>
          <a:xfrm>
            <a:off x="1080000" y="1620000"/>
            <a:ext cx="900000" cy="360000"/>
          </a:xfrm>
          <a:prstGeom prst="rect">
            <a:avLst/>
          </a:prstGeom>
          <a:solidFill>
            <a:srgbClr val="D4EA6B"/>
          </a:solidFill>
          <a:ln cap="flat" cmpd="sng" w="9525">
            <a:solidFill>
              <a:srgbClr val="BBE3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K = 96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4" name="Google Shape;984;p44"/>
          <p:cNvGrpSpPr/>
          <p:nvPr/>
        </p:nvGrpSpPr>
        <p:grpSpPr>
          <a:xfrm>
            <a:off x="3583375" y="2103400"/>
            <a:ext cx="3636000" cy="720000"/>
            <a:chOff x="4464000" y="2268000"/>
            <a:chExt cx="3636000" cy="720000"/>
          </a:xfrm>
        </p:grpSpPr>
        <p:sp>
          <p:nvSpPr>
            <p:cNvPr id="985" name="Google Shape;985;p44"/>
            <p:cNvSpPr/>
            <p:nvPr/>
          </p:nvSpPr>
          <p:spPr>
            <a:xfrm>
              <a:off x="6120000" y="226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86" name="Google Shape;986;p44"/>
            <p:cNvCxnSpPr/>
            <p:nvPr/>
          </p:nvCxnSpPr>
          <p:spPr>
            <a:xfrm flipH="1">
              <a:off x="4464000" y="2808000"/>
              <a:ext cx="1836000" cy="180000"/>
            </a:xfrm>
            <a:prstGeom prst="straightConnector1">
              <a:avLst/>
            </a:prstGeom>
            <a:noFill/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87" name="Google Shape;987;p44"/>
            <p:cNvCxnSpPr/>
            <p:nvPr/>
          </p:nvCxnSpPr>
          <p:spPr>
            <a:xfrm>
              <a:off x="6480000" y="2808000"/>
              <a:ext cx="1620000" cy="180000"/>
            </a:xfrm>
            <a:prstGeom prst="straightConnector1">
              <a:avLst/>
            </a:prstGeom>
            <a:noFill/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988" name="Google Shape;988;p44"/>
          <p:cNvGrpSpPr/>
          <p:nvPr/>
        </p:nvGrpSpPr>
        <p:grpSpPr>
          <a:xfrm>
            <a:off x="6283375" y="2823400"/>
            <a:ext cx="1800000" cy="720000"/>
            <a:chOff x="7164000" y="2988000"/>
            <a:chExt cx="1800000" cy="720000"/>
          </a:xfrm>
        </p:grpSpPr>
        <p:sp>
          <p:nvSpPr>
            <p:cNvPr id="989" name="Google Shape;989;p44"/>
            <p:cNvSpPr/>
            <p:nvPr/>
          </p:nvSpPr>
          <p:spPr>
            <a:xfrm>
              <a:off x="7920000" y="298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51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0" name="Google Shape;990;p44"/>
            <p:cNvCxnSpPr/>
            <p:nvPr/>
          </p:nvCxnSpPr>
          <p:spPr>
            <a:xfrm flipH="1">
              <a:off x="7164000" y="3528000"/>
              <a:ext cx="9000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91" name="Google Shape;991;p44"/>
            <p:cNvCxnSpPr/>
            <p:nvPr/>
          </p:nvCxnSpPr>
          <p:spPr>
            <a:xfrm>
              <a:off x="8244000" y="3528000"/>
              <a:ext cx="7200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992" name="Google Shape;992;p44"/>
          <p:cNvGrpSpPr/>
          <p:nvPr/>
        </p:nvGrpSpPr>
        <p:grpSpPr>
          <a:xfrm>
            <a:off x="2503375" y="2823400"/>
            <a:ext cx="1980060" cy="792000"/>
            <a:chOff x="3384000" y="2988000"/>
            <a:chExt cx="1980060" cy="792000"/>
          </a:xfrm>
        </p:grpSpPr>
        <p:sp>
          <p:nvSpPr>
            <p:cNvPr id="993" name="Google Shape;993;p44"/>
            <p:cNvSpPr/>
            <p:nvPr/>
          </p:nvSpPr>
          <p:spPr>
            <a:xfrm>
              <a:off x="4218480" y="298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4" name="Google Shape;994;p44"/>
            <p:cNvCxnSpPr/>
            <p:nvPr/>
          </p:nvCxnSpPr>
          <p:spPr>
            <a:xfrm flipH="1">
              <a:off x="3384000" y="3528000"/>
              <a:ext cx="1080000" cy="252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95" name="Google Shape;995;p44"/>
            <p:cNvCxnSpPr/>
            <p:nvPr/>
          </p:nvCxnSpPr>
          <p:spPr>
            <a:xfrm>
              <a:off x="4440960" y="3528000"/>
              <a:ext cx="923100" cy="2052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996" name="Google Shape;996;p44"/>
          <p:cNvGrpSpPr/>
          <p:nvPr/>
        </p:nvGrpSpPr>
        <p:grpSpPr>
          <a:xfrm>
            <a:off x="5671495" y="3543400"/>
            <a:ext cx="899760" cy="720000"/>
            <a:chOff x="6552120" y="3708000"/>
            <a:chExt cx="899760" cy="720000"/>
          </a:xfrm>
        </p:grpSpPr>
        <p:sp>
          <p:nvSpPr>
            <p:cNvPr id="997" name="Google Shape;997;p44"/>
            <p:cNvSpPr/>
            <p:nvPr/>
          </p:nvSpPr>
          <p:spPr>
            <a:xfrm>
              <a:off x="6768000" y="370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43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8" name="Google Shape;998;p44"/>
            <p:cNvCxnSpPr/>
            <p:nvPr/>
          </p:nvCxnSpPr>
          <p:spPr>
            <a:xfrm flipH="1">
              <a:off x="6552120" y="4248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999" name="Google Shape;999;p44"/>
            <p:cNvCxnSpPr/>
            <p:nvPr/>
          </p:nvCxnSpPr>
          <p:spPr>
            <a:xfrm>
              <a:off x="6990480" y="4248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1000" name="Google Shape;1000;p44"/>
          <p:cNvGrpSpPr/>
          <p:nvPr/>
        </p:nvGrpSpPr>
        <p:grpSpPr>
          <a:xfrm>
            <a:off x="7651495" y="3543400"/>
            <a:ext cx="899760" cy="720000"/>
            <a:chOff x="8532120" y="3708000"/>
            <a:chExt cx="899760" cy="720000"/>
          </a:xfrm>
        </p:grpSpPr>
        <p:sp>
          <p:nvSpPr>
            <p:cNvPr id="1001" name="Google Shape;1001;p44"/>
            <p:cNvSpPr/>
            <p:nvPr/>
          </p:nvSpPr>
          <p:spPr>
            <a:xfrm>
              <a:off x="8748000" y="370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82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02" name="Google Shape;1002;p44"/>
            <p:cNvCxnSpPr/>
            <p:nvPr/>
          </p:nvCxnSpPr>
          <p:spPr>
            <a:xfrm flipH="1">
              <a:off x="8532120" y="4248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1003" name="Google Shape;1003;p44"/>
            <p:cNvCxnSpPr/>
            <p:nvPr/>
          </p:nvCxnSpPr>
          <p:spPr>
            <a:xfrm>
              <a:off x="8970480" y="4248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004" name="Google Shape;1004;p44"/>
          <p:cNvGrpSpPr/>
          <p:nvPr/>
        </p:nvGrpSpPr>
        <p:grpSpPr>
          <a:xfrm>
            <a:off x="4051495" y="3568600"/>
            <a:ext cx="899760" cy="720000"/>
            <a:chOff x="4932120" y="3733200"/>
            <a:chExt cx="899760" cy="720000"/>
          </a:xfrm>
        </p:grpSpPr>
        <p:sp>
          <p:nvSpPr>
            <p:cNvPr id="1005" name="Google Shape;1005;p44"/>
            <p:cNvSpPr/>
            <p:nvPr/>
          </p:nvSpPr>
          <p:spPr>
            <a:xfrm>
              <a:off x="5148000" y="37332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21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06" name="Google Shape;1006;p44"/>
            <p:cNvCxnSpPr/>
            <p:nvPr/>
          </p:nvCxnSpPr>
          <p:spPr>
            <a:xfrm flipH="1">
              <a:off x="4932120" y="42732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1007" name="Google Shape;1007;p44"/>
            <p:cNvCxnSpPr/>
            <p:nvPr/>
          </p:nvCxnSpPr>
          <p:spPr>
            <a:xfrm>
              <a:off x="5370480" y="42732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008" name="Google Shape;1008;p44"/>
          <p:cNvGrpSpPr/>
          <p:nvPr/>
        </p:nvGrpSpPr>
        <p:grpSpPr>
          <a:xfrm>
            <a:off x="1963495" y="3615400"/>
            <a:ext cx="899760" cy="720000"/>
            <a:chOff x="2844120" y="3780000"/>
            <a:chExt cx="899760" cy="720000"/>
          </a:xfrm>
        </p:grpSpPr>
        <p:sp>
          <p:nvSpPr>
            <p:cNvPr id="1009" name="Google Shape;1009;p44"/>
            <p:cNvSpPr/>
            <p:nvPr/>
          </p:nvSpPr>
          <p:spPr>
            <a:xfrm>
              <a:off x="3060000" y="3780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10" name="Google Shape;1010;p44"/>
            <p:cNvCxnSpPr/>
            <p:nvPr/>
          </p:nvCxnSpPr>
          <p:spPr>
            <a:xfrm flipH="1">
              <a:off x="2844120" y="4320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11" name="Google Shape;1011;p44"/>
            <p:cNvCxnSpPr/>
            <p:nvPr/>
          </p:nvCxnSpPr>
          <p:spPr>
            <a:xfrm>
              <a:off x="3282480" y="4320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1012" name="Google Shape;1012;p44"/>
          <p:cNvGrpSpPr/>
          <p:nvPr/>
        </p:nvGrpSpPr>
        <p:grpSpPr>
          <a:xfrm>
            <a:off x="1459495" y="4375000"/>
            <a:ext cx="899760" cy="720000"/>
            <a:chOff x="2340120" y="4539600"/>
            <a:chExt cx="899760" cy="720000"/>
          </a:xfrm>
        </p:grpSpPr>
        <p:sp>
          <p:nvSpPr>
            <p:cNvPr id="1013" name="Google Shape;1013;p44"/>
            <p:cNvSpPr/>
            <p:nvPr/>
          </p:nvSpPr>
          <p:spPr>
            <a:xfrm>
              <a:off x="2556000" y="45396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14" name="Google Shape;1014;p44"/>
            <p:cNvCxnSpPr/>
            <p:nvPr/>
          </p:nvCxnSpPr>
          <p:spPr>
            <a:xfrm flipH="1">
              <a:off x="2340120" y="50796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1015" name="Google Shape;1015;p44"/>
            <p:cNvCxnSpPr/>
            <p:nvPr/>
          </p:nvCxnSpPr>
          <p:spPr>
            <a:xfrm>
              <a:off x="2778480" y="50796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1016" name="Google Shape;1016;p44"/>
          <p:cNvGrpSpPr/>
          <p:nvPr/>
        </p:nvGrpSpPr>
        <p:grpSpPr>
          <a:xfrm>
            <a:off x="4519495" y="4277800"/>
            <a:ext cx="899760" cy="720000"/>
            <a:chOff x="5400120" y="4442400"/>
            <a:chExt cx="899760" cy="720000"/>
          </a:xfrm>
        </p:grpSpPr>
        <p:sp>
          <p:nvSpPr>
            <p:cNvPr id="1017" name="Google Shape;1017;p44"/>
            <p:cNvSpPr/>
            <p:nvPr/>
          </p:nvSpPr>
          <p:spPr>
            <a:xfrm>
              <a:off x="5616000" y="44424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27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18" name="Google Shape;1018;p44"/>
            <p:cNvCxnSpPr/>
            <p:nvPr/>
          </p:nvCxnSpPr>
          <p:spPr>
            <a:xfrm flipH="1">
              <a:off x="5400120" y="49824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1019" name="Google Shape;1019;p44"/>
            <p:cNvCxnSpPr/>
            <p:nvPr/>
          </p:nvCxnSpPr>
          <p:spPr>
            <a:xfrm>
              <a:off x="5838480" y="49824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1020" name="Google Shape;1020;p44"/>
          <p:cNvGrpSpPr/>
          <p:nvPr/>
        </p:nvGrpSpPr>
        <p:grpSpPr>
          <a:xfrm>
            <a:off x="8191495" y="4216600"/>
            <a:ext cx="899760" cy="720000"/>
            <a:chOff x="9072120" y="4381200"/>
            <a:chExt cx="899760" cy="720000"/>
          </a:xfrm>
        </p:grpSpPr>
        <p:sp>
          <p:nvSpPr>
            <p:cNvPr id="1021" name="Google Shape;1021;p44"/>
            <p:cNvSpPr/>
            <p:nvPr/>
          </p:nvSpPr>
          <p:spPr>
            <a:xfrm>
              <a:off x="9288000" y="43812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99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22" name="Google Shape;1022;p44"/>
            <p:cNvCxnSpPr/>
            <p:nvPr/>
          </p:nvCxnSpPr>
          <p:spPr>
            <a:xfrm flipH="1">
              <a:off x="9072120" y="49212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1023" name="Google Shape;1023;p44"/>
            <p:cNvCxnSpPr/>
            <p:nvPr/>
          </p:nvCxnSpPr>
          <p:spPr>
            <a:xfrm>
              <a:off x="9510480" y="49212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sp>
        <p:nvSpPr>
          <p:cNvPr id="1024" name="Google Shape;1024;p44"/>
          <p:cNvSpPr/>
          <p:nvPr/>
        </p:nvSpPr>
        <p:spPr>
          <a:xfrm>
            <a:off x="5180670" y="2067450"/>
            <a:ext cx="654600" cy="648000"/>
          </a:xfrm>
          <a:prstGeom prst="ellipse">
            <a:avLst/>
          </a:prstGeom>
          <a:noFill/>
          <a:ln cap="flat" cmpd="sng" w="29150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44"/>
          <p:cNvSpPr/>
          <p:nvPr/>
        </p:nvSpPr>
        <p:spPr>
          <a:xfrm>
            <a:off x="6962620" y="2771250"/>
            <a:ext cx="654600" cy="648000"/>
          </a:xfrm>
          <a:prstGeom prst="ellipse">
            <a:avLst/>
          </a:prstGeom>
          <a:noFill/>
          <a:ln cap="flat" cmpd="sng" w="29150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44"/>
          <p:cNvSpPr/>
          <p:nvPr/>
        </p:nvSpPr>
        <p:spPr>
          <a:xfrm>
            <a:off x="7800820" y="3495600"/>
            <a:ext cx="654600" cy="648000"/>
          </a:xfrm>
          <a:prstGeom prst="ellipse">
            <a:avLst/>
          </a:prstGeom>
          <a:noFill/>
          <a:ln cap="flat" cmpd="sng" w="29150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44"/>
          <p:cNvSpPr/>
          <p:nvPr/>
        </p:nvSpPr>
        <p:spPr>
          <a:xfrm>
            <a:off x="8348270" y="4182950"/>
            <a:ext cx="654600" cy="648000"/>
          </a:xfrm>
          <a:prstGeom prst="ellipse">
            <a:avLst/>
          </a:prstGeom>
          <a:noFill/>
          <a:ln cap="flat" cmpd="sng" w="2915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45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 </a:t>
            </a:r>
            <a:br>
              <a:rPr lang="pt-BR" sz="1800"/>
            </a:b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(Busca 2)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45"/>
          <p:cNvSpPr/>
          <p:nvPr/>
        </p:nvSpPr>
        <p:spPr>
          <a:xfrm>
            <a:off x="4925520" y="1944000"/>
            <a:ext cx="654480" cy="648000"/>
          </a:xfrm>
          <a:prstGeom prst="ellipse">
            <a:avLst/>
          </a:prstGeom>
          <a:noFill/>
          <a:ln cap="flat" cmpd="sng" w="29150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45"/>
          <p:cNvSpPr/>
          <p:nvPr/>
        </p:nvSpPr>
        <p:spPr>
          <a:xfrm>
            <a:off x="1080000" y="1620000"/>
            <a:ext cx="900000" cy="360000"/>
          </a:xfrm>
          <a:prstGeom prst="rect">
            <a:avLst/>
          </a:prstGeom>
          <a:solidFill>
            <a:srgbClr val="D4EA6B"/>
          </a:solidFill>
          <a:ln cap="flat" cmpd="sng" w="9525">
            <a:solidFill>
              <a:srgbClr val="BBE3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K = 96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5" name="Google Shape;1035;p45"/>
          <p:cNvGrpSpPr/>
          <p:nvPr/>
        </p:nvGrpSpPr>
        <p:grpSpPr>
          <a:xfrm>
            <a:off x="3583375" y="2103400"/>
            <a:ext cx="3636000" cy="720000"/>
            <a:chOff x="4464000" y="2268000"/>
            <a:chExt cx="3636000" cy="720000"/>
          </a:xfrm>
        </p:grpSpPr>
        <p:sp>
          <p:nvSpPr>
            <p:cNvPr id="1036" name="Google Shape;1036;p45"/>
            <p:cNvSpPr/>
            <p:nvPr/>
          </p:nvSpPr>
          <p:spPr>
            <a:xfrm>
              <a:off x="6120000" y="226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37" name="Google Shape;1037;p45"/>
            <p:cNvCxnSpPr/>
            <p:nvPr/>
          </p:nvCxnSpPr>
          <p:spPr>
            <a:xfrm flipH="1">
              <a:off x="4464000" y="2808000"/>
              <a:ext cx="1836000" cy="180000"/>
            </a:xfrm>
            <a:prstGeom prst="straightConnector1">
              <a:avLst/>
            </a:prstGeom>
            <a:noFill/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38" name="Google Shape;1038;p45"/>
            <p:cNvCxnSpPr/>
            <p:nvPr/>
          </p:nvCxnSpPr>
          <p:spPr>
            <a:xfrm>
              <a:off x="6480000" y="2808000"/>
              <a:ext cx="1620000" cy="180000"/>
            </a:xfrm>
            <a:prstGeom prst="straightConnector1">
              <a:avLst/>
            </a:prstGeom>
            <a:noFill/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039" name="Google Shape;1039;p45"/>
          <p:cNvGrpSpPr/>
          <p:nvPr/>
        </p:nvGrpSpPr>
        <p:grpSpPr>
          <a:xfrm>
            <a:off x="6283375" y="2823400"/>
            <a:ext cx="1800000" cy="720000"/>
            <a:chOff x="7164000" y="2988000"/>
            <a:chExt cx="1800000" cy="720000"/>
          </a:xfrm>
        </p:grpSpPr>
        <p:sp>
          <p:nvSpPr>
            <p:cNvPr id="1040" name="Google Shape;1040;p45"/>
            <p:cNvSpPr/>
            <p:nvPr/>
          </p:nvSpPr>
          <p:spPr>
            <a:xfrm>
              <a:off x="7920000" y="298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51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41" name="Google Shape;1041;p45"/>
            <p:cNvCxnSpPr/>
            <p:nvPr/>
          </p:nvCxnSpPr>
          <p:spPr>
            <a:xfrm flipH="1">
              <a:off x="7164000" y="3528000"/>
              <a:ext cx="9000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42" name="Google Shape;1042;p45"/>
            <p:cNvCxnSpPr/>
            <p:nvPr/>
          </p:nvCxnSpPr>
          <p:spPr>
            <a:xfrm>
              <a:off x="8244000" y="3528000"/>
              <a:ext cx="7200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043" name="Google Shape;1043;p45"/>
          <p:cNvGrpSpPr/>
          <p:nvPr/>
        </p:nvGrpSpPr>
        <p:grpSpPr>
          <a:xfrm>
            <a:off x="2503375" y="2823400"/>
            <a:ext cx="1980060" cy="792000"/>
            <a:chOff x="3384000" y="2988000"/>
            <a:chExt cx="1980060" cy="792000"/>
          </a:xfrm>
        </p:grpSpPr>
        <p:sp>
          <p:nvSpPr>
            <p:cNvPr id="1044" name="Google Shape;1044;p45"/>
            <p:cNvSpPr/>
            <p:nvPr/>
          </p:nvSpPr>
          <p:spPr>
            <a:xfrm>
              <a:off x="4218480" y="298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45" name="Google Shape;1045;p45"/>
            <p:cNvCxnSpPr/>
            <p:nvPr/>
          </p:nvCxnSpPr>
          <p:spPr>
            <a:xfrm flipH="1">
              <a:off x="3384000" y="3528000"/>
              <a:ext cx="1080000" cy="252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46" name="Google Shape;1046;p45"/>
            <p:cNvCxnSpPr/>
            <p:nvPr/>
          </p:nvCxnSpPr>
          <p:spPr>
            <a:xfrm>
              <a:off x="4440960" y="3528000"/>
              <a:ext cx="923100" cy="2052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047" name="Google Shape;1047;p45"/>
          <p:cNvGrpSpPr/>
          <p:nvPr/>
        </p:nvGrpSpPr>
        <p:grpSpPr>
          <a:xfrm>
            <a:off x="5671495" y="3543400"/>
            <a:ext cx="899760" cy="720000"/>
            <a:chOff x="6552120" y="3708000"/>
            <a:chExt cx="899760" cy="720000"/>
          </a:xfrm>
        </p:grpSpPr>
        <p:sp>
          <p:nvSpPr>
            <p:cNvPr id="1048" name="Google Shape;1048;p45"/>
            <p:cNvSpPr/>
            <p:nvPr/>
          </p:nvSpPr>
          <p:spPr>
            <a:xfrm>
              <a:off x="6768000" y="370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43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49" name="Google Shape;1049;p45"/>
            <p:cNvCxnSpPr/>
            <p:nvPr/>
          </p:nvCxnSpPr>
          <p:spPr>
            <a:xfrm flipH="1">
              <a:off x="6552120" y="4248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1050" name="Google Shape;1050;p45"/>
            <p:cNvCxnSpPr/>
            <p:nvPr/>
          </p:nvCxnSpPr>
          <p:spPr>
            <a:xfrm>
              <a:off x="6990480" y="4248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1051" name="Google Shape;1051;p45"/>
          <p:cNvGrpSpPr/>
          <p:nvPr/>
        </p:nvGrpSpPr>
        <p:grpSpPr>
          <a:xfrm>
            <a:off x="7651495" y="3543400"/>
            <a:ext cx="899760" cy="720000"/>
            <a:chOff x="8532120" y="3708000"/>
            <a:chExt cx="899760" cy="720000"/>
          </a:xfrm>
        </p:grpSpPr>
        <p:sp>
          <p:nvSpPr>
            <p:cNvPr id="1052" name="Google Shape;1052;p45"/>
            <p:cNvSpPr/>
            <p:nvPr/>
          </p:nvSpPr>
          <p:spPr>
            <a:xfrm>
              <a:off x="8748000" y="3708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82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53" name="Google Shape;1053;p45"/>
            <p:cNvCxnSpPr/>
            <p:nvPr/>
          </p:nvCxnSpPr>
          <p:spPr>
            <a:xfrm flipH="1">
              <a:off x="8532120" y="4248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1054" name="Google Shape;1054;p45"/>
            <p:cNvCxnSpPr/>
            <p:nvPr/>
          </p:nvCxnSpPr>
          <p:spPr>
            <a:xfrm>
              <a:off x="8970480" y="4248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055" name="Google Shape;1055;p45"/>
          <p:cNvGrpSpPr/>
          <p:nvPr/>
        </p:nvGrpSpPr>
        <p:grpSpPr>
          <a:xfrm>
            <a:off x="4051495" y="3568600"/>
            <a:ext cx="899760" cy="720000"/>
            <a:chOff x="4932120" y="3733200"/>
            <a:chExt cx="899760" cy="720000"/>
          </a:xfrm>
        </p:grpSpPr>
        <p:sp>
          <p:nvSpPr>
            <p:cNvPr id="1056" name="Google Shape;1056;p45"/>
            <p:cNvSpPr/>
            <p:nvPr/>
          </p:nvSpPr>
          <p:spPr>
            <a:xfrm>
              <a:off x="5148000" y="37332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21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57" name="Google Shape;1057;p45"/>
            <p:cNvCxnSpPr/>
            <p:nvPr/>
          </p:nvCxnSpPr>
          <p:spPr>
            <a:xfrm flipH="1">
              <a:off x="4932120" y="42732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1058" name="Google Shape;1058;p45"/>
            <p:cNvCxnSpPr/>
            <p:nvPr/>
          </p:nvCxnSpPr>
          <p:spPr>
            <a:xfrm>
              <a:off x="5370480" y="42732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059" name="Google Shape;1059;p45"/>
          <p:cNvGrpSpPr/>
          <p:nvPr/>
        </p:nvGrpSpPr>
        <p:grpSpPr>
          <a:xfrm>
            <a:off x="1963495" y="3615400"/>
            <a:ext cx="899760" cy="720000"/>
            <a:chOff x="2844120" y="3780000"/>
            <a:chExt cx="899760" cy="720000"/>
          </a:xfrm>
        </p:grpSpPr>
        <p:sp>
          <p:nvSpPr>
            <p:cNvPr id="1060" name="Google Shape;1060;p45"/>
            <p:cNvSpPr/>
            <p:nvPr/>
          </p:nvSpPr>
          <p:spPr>
            <a:xfrm>
              <a:off x="3060000" y="3780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61" name="Google Shape;1061;p45"/>
            <p:cNvCxnSpPr/>
            <p:nvPr/>
          </p:nvCxnSpPr>
          <p:spPr>
            <a:xfrm flipH="1">
              <a:off x="2844120" y="4320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62" name="Google Shape;1062;p45"/>
            <p:cNvCxnSpPr/>
            <p:nvPr/>
          </p:nvCxnSpPr>
          <p:spPr>
            <a:xfrm>
              <a:off x="3282480" y="43200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1063" name="Google Shape;1063;p45"/>
          <p:cNvGrpSpPr/>
          <p:nvPr/>
        </p:nvGrpSpPr>
        <p:grpSpPr>
          <a:xfrm>
            <a:off x="1459495" y="4375000"/>
            <a:ext cx="899760" cy="720000"/>
            <a:chOff x="2340120" y="4539600"/>
            <a:chExt cx="899760" cy="720000"/>
          </a:xfrm>
        </p:grpSpPr>
        <p:sp>
          <p:nvSpPr>
            <p:cNvPr id="1064" name="Google Shape;1064;p45"/>
            <p:cNvSpPr/>
            <p:nvPr/>
          </p:nvSpPr>
          <p:spPr>
            <a:xfrm>
              <a:off x="2556000" y="45396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65" name="Google Shape;1065;p45"/>
            <p:cNvCxnSpPr/>
            <p:nvPr/>
          </p:nvCxnSpPr>
          <p:spPr>
            <a:xfrm flipH="1">
              <a:off x="2340120" y="50796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1066" name="Google Shape;1066;p45"/>
            <p:cNvCxnSpPr/>
            <p:nvPr/>
          </p:nvCxnSpPr>
          <p:spPr>
            <a:xfrm>
              <a:off x="2778480" y="50796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1067" name="Google Shape;1067;p45"/>
          <p:cNvGrpSpPr/>
          <p:nvPr/>
        </p:nvGrpSpPr>
        <p:grpSpPr>
          <a:xfrm>
            <a:off x="4519495" y="4277800"/>
            <a:ext cx="899760" cy="720000"/>
            <a:chOff x="5400120" y="4442400"/>
            <a:chExt cx="899760" cy="720000"/>
          </a:xfrm>
        </p:grpSpPr>
        <p:sp>
          <p:nvSpPr>
            <p:cNvPr id="1068" name="Google Shape;1068;p45"/>
            <p:cNvSpPr/>
            <p:nvPr/>
          </p:nvSpPr>
          <p:spPr>
            <a:xfrm>
              <a:off x="5616000" y="44424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27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69" name="Google Shape;1069;p45"/>
            <p:cNvCxnSpPr/>
            <p:nvPr/>
          </p:nvCxnSpPr>
          <p:spPr>
            <a:xfrm flipH="1">
              <a:off x="5400120" y="49824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1070" name="Google Shape;1070;p45"/>
            <p:cNvCxnSpPr/>
            <p:nvPr/>
          </p:nvCxnSpPr>
          <p:spPr>
            <a:xfrm>
              <a:off x="5838480" y="49824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1071" name="Google Shape;1071;p45"/>
          <p:cNvGrpSpPr/>
          <p:nvPr/>
        </p:nvGrpSpPr>
        <p:grpSpPr>
          <a:xfrm>
            <a:off x="8191495" y="4216600"/>
            <a:ext cx="899760" cy="720000"/>
            <a:chOff x="9072120" y="4381200"/>
            <a:chExt cx="899760" cy="720000"/>
          </a:xfrm>
        </p:grpSpPr>
        <p:sp>
          <p:nvSpPr>
            <p:cNvPr id="1072" name="Google Shape;1072;p45"/>
            <p:cNvSpPr/>
            <p:nvPr/>
          </p:nvSpPr>
          <p:spPr>
            <a:xfrm>
              <a:off x="9288000" y="43812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99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73" name="Google Shape;1073;p45"/>
            <p:cNvCxnSpPr/>
            <p:nvPr/>
          </p:nvCxnSpPr>
          <p:spPr>
            <a:xfrm flipH="1">
              <a:off x="9072120" y="49212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1074" name="Google Shape;1074;p45"/>
            <p:cNvCxnSpPr/>
            <p:nvPr/>
          </p:nvCxnSpPr>
          <p:spPr>
            <a:xfrm>
              <a:off x="9510480" y="4921200"/>
              <a:ext cx="46140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sp>
        <p:nvSpPr>
          <p:cNvPr id="1075" name="Google Shape;1075;p45"/>
          <p:cNvSpPr/>
          <p:nvPr/>
        </p:nvSpPr>
        <p:spPr>
          <a:xfrm>
            <a:off x="5180670" y="2067450"/>
            <a:ext cx="654600" cy="648000"/>
          </a:xfrm>
          <a:prstGeom prst="ellipse">
            <a:avLst/>
          </a:prstGeom>
          <a:noFill/>
          <a:ln cap="flat" cmpd="sng" w="29150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45"/>
          <p:cNvSpPr/>
          <p:nvPr/>
        </p:nvSpPr>
        <p:spPr>
          <a:xfrm>
            <a:off x="6962620" y="2771250"/>
            <a:ext cx="654600" cy="648000"/>
          </a:xfrm>
          <a:prstGeom prst="ellipse">
            <a:avLst/>
          </a:prstGeom>
          <a:noFill/>
          <a:ln cap="flat" cmpd="sng" w="29150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45"/>
          <p:cNvSpPr/>
          <p:nvPr/>
        </p:nvSpPr>
        <p:spPr>
          <a:xfrm>
            <a:off x="7800820" y="3495600"/>
            <a:ext cx="654600" cy="648000"/>
          </a:xfrm>
          <a:prstGeom prst="ellipse">
            <a:avLst/>
          </a:prstGeom>
          <a:noFill/>
          <a:ln cap="flat" cmpd="sng" w="29150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45"/>
          <p:cNvSpPr/>
          <p:nvPr/>
        </p:nvSpPr>
        <p:spPr>
          <a:xfrm>
            <a:off x="8348270" y="4182950"/>
            <a:ext cx="654600" cy="648000"/>
          </a:xfrm>
          <a:prstGeom prst="ellipse">
            <a:avLst/>
          </a:prstGeom>
          <a:noFill/>
          <a:ln cap="flat" cmpd="sng" w="29150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45"/>
          <p:cNvSpPr/>
          <p:nvPr/>
        </p:nvSpPr>
        <p:spPr>
          <a:xfrm>
            <a:off x="7935770" y="4899525"/>
            <a:ext cx="331200" cy="324000"/>
          </a:xfrm>
          <a:prstGeom prst="ellipse">
            <a:avLst/>
          </a:prstGeom>
          <a:noFill/>
          <a:ln cap="flat" cmpd="sng" w="2915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0" name="Google Shape;108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1240" y="1683000"/>
            <a:ext cx="4590720" cy="2666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46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46"/>
          <p:cNvSpPr txBox="1"/>
          <p:nvPr/>
        </p:nvSpPr>
        <p:spPr>
          <a:xfrm>
            <a:off x="500040" y="132696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 strike="noStrike">
                <a:latin typeface="Arial"/>
                <a:ea typeface="Arial"/>
                <a:cs typeface="Arial"/>
                <a:sym typeface="Arial"/>
              </a:rPr>
              <a:t>Algoritmo buscaChave(Node *raiz, key)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 strike="noStrike">
                <a:latin typeface="Arial"/>
                <a:ea typeface="Arial"/>
                <a:cs typeface="Arial"/>
                <a:sym typeface="Arial"/>
              </a:rPr>
              <a:t>Inicio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 strike="noStrike">
                <a:latin typeface="Arial"/>
                <a:ea typeface="Arial"/>
                <a:cs typeface="Arial"/>
                <a:sym typeface="Arial"/>
              </a:rPr>
              <a:t>    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 strike="noStrike">
                <a:latin typeface="Arial"/>
                <a:ea typeface="Arial"/>
                <a:cs typeface="Arial"/>
                <a:sym typeface="Arial"/>
              </a:rPr>
              <a:t>fimAlgoritmo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7" name="Google Shape;108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6280" y="1959000"/>
            <a:ext cx="3037319" cy="2201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47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47"/>
          <p:cNvSpPr txBox="1"/>
          <p:nvPr/>
        </p:nvSpPr>
        <p:spPr>
          <a:xfrm>
            <a:off x="504000" y="1326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10"/>
              <a:buFont typeface="Noto Sans Symbols"/>
              <a:buChar char="●"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pt-BR" sz="1800" strike="noStrike">
                <a:latin typeface="Arial"/>
                <a:ea typeface="Arial"/>
                <a:cs typeface="Arial"/>
                <a:sym typeface="Arial"/>
              </a:rPr>
              <a:t>altura</a:t>
            </a: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 de um nó </a:t>
            </a:r>
            <a:r>
              <a:rPr lang="pt-BR" sz="1800">
                <a:solidFill>
                  <a:schemeClr val="accent2"/>
                </a:solidFill>
              </a:rPr>
              <a:t>n</a:t>
            </a: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 em uma árvore binária é a distância entre </a:t>
            </a:r>
            <a:r>
              <a:rPr lang="pt-BR" sz="1800">
                <a:solidFill>
                  <a:schemeClr val="accent2"/>
                </a:solidFill>
              </a:rPr>
              <a:t>n</a:t>
            </a:r>
            <a:r>
              <a:rPr lang="pt-BR" sz="1800"/>
              <a:t> </a:t>
            </a: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e o seu descendente mais afastado (</a:t>
            </a:r>
            <a:r>
              <a:rPr b="0" lang="pt-BR" sz="1800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maior caminho</a:t>
            </a: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).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Mais precisamente, a altura de </a:t>
            </a:r>
            <a:r>
              <a:rPr lang="pt-BR" sz="1800">
                <a:solidFill>
                  <a:schemeClr val="accent2"/>
                </a:solidFill>
              </a:rPr>
              <a:t>n</a:t>
            </a: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 é o número de passos no mais longo caminho que leva de </a:t>
            </a:r>
            <a:r>
              <a:rPr lang="pt-BR" sz="1800">
                <a:solidFill>
                  <a:schemeClr val="accent2"/>
                </a:solidFill>
              </a:rPr>
              <a:t>n</a:t>
            </a: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 até uma folha.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Os caminhos a que essa definição se refere são os obtido pela iteração das instruções </a:t>
            </a:r>
            <a:r>
              <a:rPr lang="pt-BR" sz="1800">
                <a:solidFill>
                  <a:srgbClr val="C9211E"/>
                </a:solidFill>
              </a:rPr>
              <a:t>n</a:t>
            </a:r>
            <a:r>
              <a:rPr b="0" i="0" lang="pt-BR" sz="1800" u="none" cap="none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pt-BR" sz="1800">
                <a:solidFill>
                  <a:srgbClr val="C9211E"/>
                </a:solidFill>
              </a:rPr>
              <a:t>n→left</a:t>
            </a: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pt-BR" sz="1800">
                <a:solidFill>
                  <a:srgbClr val="C9211E"/>
                </a:solidFill>
              </a:rPr>
              <a:t>n</a:t>
            </a:r>
            <a:r>
              <a:rPr b="0" i="0" lang="pt-BR" sz="1800" u="none" cap="none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pt-BR" sz="1800">
                <a:solidFill>
                  <a:srgbClr val="C9211E"/>
                </a:solidFill>
              </a:rPr>
              <a:t>n→right</a:t>
            </a: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, em qualquer ordem.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A altura da árvore é dada pela distância da raiz até as folhas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8274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8274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4" name="Google Shape;1094;p47"/>
          <p:cNvGrpSpPr/>
          <p:nvPr/>
        </p:nvGrpSpPr>
        <p:grpSpPr>
          <a:xfrm>
            <a:off x="2520000" y="3780000"/>
            <a:ext cx="4356000" cy="1756800"/>
            <a:chOff x="2520000" y="3780000"/>
            <a:chExt cx="4356000" cy="1756800"/>
          </a:xfrm>
        </p:grpSpPr>
        <p:grpSp>
          <p:nvGrpSpPr>
            <p:cNvPr id="1095" name="Google Shape;1095;p47"/>
            <p:cNvGrpSpPr/>
            <p:nvPr/>
          </p:nvGrpSpPr>
          <p:grpSpPr>
            <a:xfrm>
              <a:off x="3732120" y="3780000"/>
              <a:ext cx="2075400" cy="423000"/>
              <a:chOff x="3732120" y="3780000"/>
              <a:chExt cx="2075400" cy="423000"/>
            </a:xfrm>
          </p:grpSpPr>
          <p:sp>
            <p:nvSpPr>
              <p:cNvPr id="1096" name="Google Shape;1096;p47"/>
              <p:cNvSpPr/>
              <p:nvPr/>
            </p:nvSpPr>
            <p:spPr>
              <a:xfrm>
                <a:off x="4677480" y="3780000"/>
                <a:ext cx="308160" cy="3168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7B3D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30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97" name="Google Shape;1097;p47"/>
              <p:cNvCxnSpPr/>
              <p:nvPr/>
            </p:nvCxnSpPr>
            <p:spPr>
              <a:xfrm flipH="1">
                <a:off x="3732120" y="4097160"/>
                <a:ext cx="1047960" cy="10584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B3D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098" name="Google Shape;1098;p47"/>
              <p:cNvCxnSpPr/>
              <p:nvPr/>
            </p:nvCxnSpPr>
            <p:spPr>
              <a:xfrm>
                <a:off x="4883040" y="4097160"/>
                <a:ext cx="924480" cy="10584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B3D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099" name="Google Shape;1099;p47"/>
            <p:cNvGrpSpPr/>
            <p:nvPr/>
          </p:nvGrpSpPr>
          <p:grpSpPr>
            <a:xfrm>
              <a:off x="5273280" y="4203000"/>
              <a:ext cx="1027440" cy="422640"/>
              <a:chOff x="5273280" y="4203000"/>
              <a:chExt cx="1027440" cy="422640"/>
            </a:xfrm>
          </p:grpSpPr>
          <p:sp>
            <p:nvSpPr>
              <p:cNvPr id="1100" name="Google Shape;1100;p47"/>
              <p:cNvSpPr/>
              <p:nvPr/>
            </p:nvSpPr>
            <p:spPr>
              <a:xfrm>
                <a:off x="5704920" y="4203000"/>
                <a:ext cx="308160" cy="3168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51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01" name="Google Shape;1101;p47"/>
              <p:cNvCxnSpPr/>
              <p:nvPr/>
            </p:nvCxnSpPr>
            <p:spPr>
              <a:xfrm flipH="1">
                <a:off x="5273280" y="4519800"/>
                <a:ext cx="513720" cy="10584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102" name="Google Shape;1102;p47"/>
              <p:cNvCxnSpPr/>
              <p:nvPr/>
            </p:nvCxnSpPr>
            <p:spPr>
              <a:xfrm>
                <a:off x="5889600" y="4519800"/>
                <a:ext cx="411120" cy="10584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103" name="Google Shape;1103;p47"/>
            <p:cNvGrpSpPr/>
            <p:nvPr/>
          </p:nvGrpSpPr>
          <p:grpSpPr>
            <a:xfrm>
              <a:off x="3115800" y="4203000"/>
              <a:ext cx="1130040" cy="464760"/>
              <a:chOff x="3115800" y="4203000"/>
              <a:chExt cx="1130040" cy="464760"/>
            </a:xfrm>
          </p:grpSpPr>
          <p:sp>
            <p:nvSpPr>
              <p:cNvPr id="1104" name="Google Shape;1104;p47"/>
              <p:cNvSpPr/>
              <p:nvPr/>
            </p:nvSpPr>
            <p:spPr>
              <a:xfrm>
                <a:off x="3592080" y="4203000"/>
                <a:ext cx="308160" cy="3168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/>
                  <a:t>14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05" name="Google Shape;1105;p47"/>
              <p:cNvCxnSpPr/>
              <p:nvPr/>
            </p:nvCxnSpPr>
            <p:spPr>
              <a:xfrm flipH="1">
                <a:off x="3115800" y="4519800"/>
                <a:ext cx="616320" cy="14796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106" name="Google Shape;1106;p47"/>
              <p:cNvCxnSpPr/>
              <p:nvPr/>
            </p:nvCxnSpPr>
            <p:spPr>
              <a:xfrm>
                <a:off x="3719160" y="4519800"/>
                <a:ext cx="526680" cy="120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107" name="Google Shape;1107;p47"/>
            <p:cNvGrpSpPr/>
            <p:nvPr/>
          </p:nvGrpSpPr>
          <p:grpSpPr>
            <a:xfrm>
              <a:off x="4924080" y="4625640"/>
              <a:ext cx="513720" cy="423000"/>
              <a:chOff x="4924080" y="4625640"/>
              <a:chExt cx="513720" cy="423000"/>
            </a:xfrm>
          </p:grpSpPr>
          <p:sp>
            <p:nvSpPr>
              <p:cNvPr id="1108" name="Google Shape;1108;p47"/>
              <p:cNvSpPr/>
              <p:nvPr/>
            </p:nvSpPr>
            <p:spPr>
              <a:xfrm>
                <a:off x="5047200" y="4625640"/>
                <a:ext cx="308160" cy="31716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43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09" name="Google Shape;1109;p47"/>
              <p:cNvCxnSpPr/>
              <p:nvPr/>
            </p:nvCxnSpPr>
            <p:spPr>
              <a:xfrm flipH="1">
                <a:off x="4924080" y="4942800"/>
                <a:ext cx="263520" cy="10584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110" name="Google Shape;1110;p47"/>
              <p:cNvCxnSpPr/>
              <p:nvPr/>
            </p:nvCxnSpPr>
            <p:spPr>
              <a:xfrm>
                <a:off x="5174280" y="4942800"/>
                <a:ext cx="263520" cy="10584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1111" name="Google Shape;1111;p47"/>
            <p:cNvGrpSpPr/>
            <p:nvPr/>
          </p:nvGrpSpPr>
          <p:grpSpPr>
            <a:xfrm>
              <a:off x="6054120" y="4625640"/>
              <a:ext cx="513720" cy="423000"/>
              <a:chOff x="6054120" y="4625640"/>
              <a:chExt cx="513720" cy="423000"/>
            </a:xfrm>
          </p:grpSpPr>
          <p:sp>
            <p:nvSpPr>
              <p:cNvPr id="1112" name="Google Shape;1112;p47"/>
              <p:cNvSpPr/>
              <p:nvPr/>
            </p:nvSpPr>
            <p:spPr>
              <a:xfrm>
                <a:off x="6177240" y="4625640"/>
                <a:ext cx="308520" cy="31716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82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13" name="Google Shape;1113;p47"/>
              <p:cNvCxnSpPr/>
              <p:nvPr/>
            </p:nvCxnSpPr>
            <p:spPr>
              <a:xfrm flipH="1">
                <a:off x="6054120" y="4942800"/>
                <a:ext cx="263520" cy="10584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114" name="Google Shape;1114;p47"/>
              <p:cNvCxnSpPr/>
              <p:nvPr/>
            </p:nvCxnSpPr>
            <p:spPr>
              <a:xfrm>
                <a:off x="6304320" y="4942800"/>
                <a:ext cx="263520" cy="10584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115" name="Google Shape;1115;p47"/>
            <p:cNvGrpSpPr/>
            <p:nvPr/>
          </p:nvGrpSpPr>
          <p:grpSpPr>
            <a:xfrm>
              <a:off x="3999240" y="4640400"/>
              <a:ext cx="514080" cy="423000"/>
              <a:chOff x="3999240" y="4640400"/>
              <a:chExt cx="514080" cy="423000"/>
            </a:xfrm>
          </p:grpSpPr>
          <p:sp>
            <p:nvSpPr>
              <p:cNvPr id="1116" name="Google Shape;1116;p47"/>
              <p:cNvSpPr/>
              <p:nvPr/>
            </p:nvSpPr>
            <p:spPr>
              <a:xfrm>
                <a:off x="4122720" y="4640400"/>
                <a:ext cx="308160" cy="31716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21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17" name="Google Shape;1117;p47"/>
              <p:cNvCxnSpPr/>
              <p:nvPr/>
            </p:nvCxnSpPr>
            <p:spPr>
              <a:xfrm flipH="1">
                <a:off x="3999240" y="4957560"/>
                <a:ext cx="263520" cy="10584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118" name="Google Shape;1118;p47"/>
              <p:cNvCxnSpPr/>
              <p:nvPr/>
            </p:nvCxnSpPr>
            <p:spPr>
              <a:xfrm>
                <a:off x="4249800" y="4957560"/>
                <a:ext cx="263520" cy="10584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119" name="Google Shape;1119;p47"/>
            <p:cNvGrpSpPr/>
            <p:nvPr/>
          </p:nvGrpSpPr>
          <p:grpSpPr>
            <a:xfrm>
              <a:off x="2807640" y="4667760"/>
              <a:ext cx="513720" cy="423000"/>
              <a:chOff x="2807640" y="4667760"/>
              <a:chExt cx="513720" cy="423000"/>
            </a:xfrm>
          </p:grpSpPr>
          <p:sp>
            <p:nvSpPr>
              <p:cNvPr id="1120" name="Google Shape;1120;p47"/>
              <p:cNvSpPr/>
              <p:nvPr/>
            </p:nvSpPr>
            <p:spPr>
              <a:xfrm>
                <a:off x="2931120" y="4667760"/>
                <a:ext cx="308160" cy="31716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21" name="Google Shape;1121;p47"/>
              <p:cNvCxnSpPr/>
              <p:nvPr/>
            </p:nvCxnSpPr>
            <p:spPr>
              <a:xfrm flipH="1">
                <a:off x="2807640" y="4984920"/>
                <a:ext cx="263520" cy="10584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122" name="Google Shape;1122;p47"/>
              <p:cNvCxnSpPr/>
              <p:nvPr/>
            </p:nvCxnSpPr>
            <p:spPr>
              <a:xfrm>
                <a:off x="3057840" y="4984920"/>
                <a:ext cx="263520" cy="10584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1123" name="Google Shape;1123;p47"/>
            <p:cNvGrpSpPr/>
            <p:nvPr/>
          </p:nvGrpSpPr>
          <p:grpSpPr>
            <a:xfrm>
              <a:off x="2520000" y="5113800"/>
              <a:ext cx="513720" cy="423000"/>
              <a:chOff x="2520000" y="5113800"/>
              <a:chExt cx="513720" cy="423000"/>
            </a:xfrm>
          </p:grpSpPr>
          <p:sp>
            <p:nvSpPr>
              <p:cNvPr id="1124" name="Google Shape;1124;p47"/>
              <p:cNvSpPr/>
              <p:nvPr/>
            </p:nvSpPr>
            <p:spPr>
              <a:xfrm>
                <a:off x="2643120" y="5113800"/>
                <a:ext cx="308520" cy="31752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25" name="Google Shape;1125;p47"/>
              <p:cNvCxnSpPr/>
              <p:nvPr/>
            </p:nvCxnSpPr>
            <p:spPr>
              <a:xfrm flipH="1">
                <a:off x="2520000" y="5430960"/>
                <a:ext cx="263520" cy="10584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126" name="Google Shape;1126;p47"/>
              <p:cNvCxnSpPr/>
              <p:nvPr/>
            </p:nvCxnSpPr>
            <p:spPr>
              <a:xfrm>
                <a:off x="2770200" y="5430960"/>
                <a:ext cx="263520" cy="10584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1127" name="Google Shape;1127;p47"/>
            <p:cNvGrpSpPr/>
            <p:nvPr/>
          </p:nvGrpSpPr>
          <p:grpSpPr>
            <a:xfrm>
              <a:off x="4266360" y="5056920"/>
              <a:ext cx="514080" cy="423000"/>
              <a:chOff x="4266360" y="5056920"/>
              <a:chExt cx="514080" cy="423000"/>
            </a:xfrm>
          </p:grpSpPr>
          <p:sp>
            <p:nvSpPr>
              <p:cNvPr id="1128" name="Google Shape;1128;p47"/>
              <p:cNvSpPr/>
              <p:nvPr/>
            </p:nvSpPr>
            <p:spPr>
              <a:xfrm>
                <a:off x="4389840" y="5056920"/>
                <a:ext cx="308160" cy="3168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27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29" name="Google Shape;1129;p47"/>
              <p:cNvCxnSpPr/>
              <p:nvPr/>
            </p:nvCxnSpPr>
            <p:spPr>
              <a:xfrm flipH="1">
                <a:off x="4266360" y="5374080"/>
                <a:ext cx="263520" cy="10584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130" name="Google Shape;1130;p47"/>
              <p:cNvCxnSpPr/>
              <p:nvPr/>
            </p:nvCxnSpPr>
            <p:spPr>
              <a:xfrm>
                <a:off x="4516920" y="5374080"/>
                <a:ext cx="263520" cy="10584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1131" name="Google Shape;1131;p47"/>
            <p:cNvGrpSpPr/>
            <p:nvPr/>
          </p:nvGrpSpPr>
          <p:grpSpPr>
            <a:xfrm>
              <a:off x="6362280" y="5020920"/>
              <a:ext cx="513720" cy="423000"/>
              <a:chOff x="6362280" y="5020920"/>
              <a:chExt cx="513720" cy="423000"/>
            </a:xfrm>
          </p:grpSpPr>
          <p:sp>
            <p:nvSpPr>
              <p:cNvPr id="1132" name="Google Shape;1132;p47"/>
              <p:cNvSpPr/>
              <p:nvPr/>
            </p:nvSpPr>
            <p:spPr>
              <a:xfrm>
                <a:off x="6485760" y="5020920"/>
                <a:ext cx="308160" cy="31716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99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33" name="Google Shape;1133;p47"/>
              <p:cNvCxnSpPr/>
              <p:nvPr/>
            </p:nvCxnSpPr>
            <p:spPr>
              <a:xfrm flipH="1">
                <a:off x="6362280" y="5338080"/>
                <a:ext cx="263520" cy="10584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134" name="Google Shape;1134;p47"/>
              <p:cNvCxnSpPr/>
              <p:nvPr/>
            </p:nvCxnSpPr>
            <p:spPr>
              <a:xfrm>
                <a:off x="6612480" y="5338080"/>
                <a:ext cx="263520" cy="10584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</p:grpSp>
      <p:cxnSp>
        <p:nvCxnSpPr>
          <p:cNvPr id="1135" name="Google Shape;1135;p47"/>
          <p:cNvCxnSpPr/>
          <p:nvPr/>
        </p:nvCxnSpPr>
        <p:spPr>
          <a:xfrm flipH="1">
            <a:off x="3780000" y="4097160"/>
            <a:ext cx="897480" cy="105480"/>
          </a:xfrm>
          <a:prstGeom prst="straightConnector1">
            <a:avLst/>
          </a:prstGeom>
          <a:noFill/>
          <a:ln cap="flat" cmpd="sng" w="3815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6" name="Google Shape;1136;p47"/>
          <p:cNvCxnSpPr/>
          <p:nvPr/>
        </p:nvCxnSpPr>
        <p:spPr>
          <a:xfrm flipH="1">
            <a:off x="3168360" y="4529520"/>
            <a:ext cx="550800" cy="105480"/>
          </a:xfrm>
          <a:prstGeom prst="straightConnector1">
            <a:avLst/>
          </a:prstGeom>
          <a:noFill/>
          <a:ln cap="flat" cmpd="sng" w="3815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7" name="Google Shape;1137;p47"/>
          <p:cNvCxnSpPr/>
          <p:nvPr/>
        </p:nvCxnSpPr>
        <p:spPr>
          <a:xfrm flipH="1">
            <a:off x="2807640" y="4984920"/>
            <a:ext cx="250200" cy="128880"/>
          </a:xfrm>
          <a:prstGeom prst="straightConnector1">
            <a:avLst/>
          </a:prstGeom>
          <a:noFill/>
          <a:ln cap="flat" cmpd="sng" w="3815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8" name="Google Shape;1138;p47"/>
          <p:cNvSpPr/>
          <p:nvPr/>
        </p:nvSpPr>
        <p:spPr>
          <a:xfrm>
            <a:off x="720000" y="4320000"/>
            <a:ext cx="1620000" cy="360000"/>
          </a:xfrm>
          <a:prstGeom prst="rect">
            <a:avLst/>
          </a:prstGeom>
          <a:solidFill>
            <a:srgbClr val="D4EA6B"/>
          </a:solidFill>
          <a:ln cap="flat" cmpd="sng" w="9525">
            <a:solidFill>
              <a:srgbClr val="BBE3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Altura = 4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48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4" name="Google Shape;1144;p48"/>
          <p:cNvGrpSpPr/>
          <p:nvPr/>
        </p:nvGrpSpPr>
        <p:grpSpPr>
          <a:xfrm>
            <a:off x="3732120" y="3752400"/>
            <a:ext cx="2075400" cy="423000"/>
            <a:chOff x="3732120" y="3600000"/>
            <a:chExt cx="2075400" cy="423000"/>
          </a:xfrm>
        </p:grpSpPr>
        <p:sp>
          <p:nvSpPr>
            <p:cNvPr id="1145" name="Google Shape;1145;p48"/>
            <p:cNvSpPr/>
            <p:nvPr/>
          </p:nvSpPr>
          <p:spPr>
            <a:xfrm>
              <a:off x="4677480" y="3600000"/>
              <a:ext cx="308160" cy="3168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z="1200" strike="noStrike"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b="0" sz="12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46" name="Google Shape;1146;p48"/>
            <p:cNvCxnSpPr/>
            <p:nvPr/>
          </p:nvCxnSpPr>
          <p:spPr>
            <a:xfrm flipH="1">
              <a:off x="3732120" y="3917160"/>
              <a:ext cx="1047960" cy="105840"/>
            </a:xfrm>
            <a:prstGeom prst="straightConnector1">
              <a:avLst/>
            </a:prstGeom>
            <a:noFill/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47" name="Google Shape;1147;p48"/>
            <p:cNvCxnSpPr/>
            <p:nvPr/>
          </p:nvCxnSpPr>
          <p:spPr>
            <a:xfrm>
              <a:off x="4883040" y="3917160"/>
              <a:ext cx="924480" cy="105840"/>
            </a:xfrm>
            <a:prstGeom prst="straightConnector1">
              <a:avLst/>
            </a:prstGeom>
            <a:noFill/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148" name="Google Shape;1148;p48"/>
          <p:cNvGrpSpPr/>
          <p:nvPr/>
        </p:nvGrpSpPr>
        <p:grpSpPr>
          <a:xfrm>
            <a:off x="5273280" y="4175400"/>
            <a:ext cx="1027440" cy="422640"/>
            <a:chOff x="5273280" y="4023000"/>
            <a:chExt cx="1027440" cy="422640"/>
          </a:xfrm>
        </p:grpSpPr>
        <p:sp>
          <p:nvSpPr>
            <p:cNvPr id="1149" name="Google Shape;1149;p48"/>
            <p:cNvSpPr/>
            <p:nvPr/>
          </p:nvSpPr>
          <p:spPr>
            <a:xfrm>
              <a:off x="5704920" y="4023000"/>
              <a:ext cx="308160" cy="3168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z="1200" strike="noStrike">
                  <a:latin typeface="Arial"/>
                  <a:ea typeface="Arial"/>
                  <a:cs typeface="Arial"/>
                  <a:sym typeface="Arial"/>
                </a:rPr>
                <a:t>51</a:t>
              </a:r>
              <a:endParaRPr b="0" sz="12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50" name="Google Shape;1150;p48"/>
            <p:cNvCxnSpPr/>
            <p:nvPr/>
          </p:nvCxnSpPr>
          <p:spPr>
            <a:xfrm flipH="1">
              <a:off x="5273280" y="4339800"/>
              <a:ext cx="513720" cy="10584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51" name="Google Shape;1151;p48"/>
            <p:cNvCxnSpPr/>
            <p:nvPr/>
          </p:nvCxnSpPr>
          <p:spPr>
            <a:xfrm>
              <a:off x="5889600" y="4339800"/>
              <a:ext cx="411120" cy="10584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152" name="Google Shape;1152;p48"/>
          <p:cNvGrpSpPr/>
          <p:nvPr/>
        </p:nvGrpSpPr>
        <p:grpSpPr>
          <a:xfrm>
            <a:off x="3115800" y="4175400"/>
            <a:ext cx="1130040" cy="464760"/>
            <a:chOff x="3115800" y="4023000"/>
            <a:chExt cx="1130040" cy="464760"/>
          </a:xfrm>
        </p:grpSpPr>
        <p:sp>
          <p:nvSpPr>
            <p:cNvPr id="1153" name="Google Shape;1153;p48"/>
            <p:cNvSpPr/>
            <p:nvPr/>
          </p:nvSpPr>
          <p:spPr>
            <a:xfrm>
              <a:off x="3592080" y="4023000"/>
              <a:ext cx="308160" cy="3168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z="1200" strike="noStrike"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 b="0" sz="12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54" name="Google Shape;1154;p48"/>
            <p:cNvCxnSpPr/>
            <p:nvPr/>
          </p:nvCxnSpPr>
          <p:spPr>
            <a:xfrm flipH="1">
              <a:off x="3115800" y="4339800"/>
              <a:ext cx="616320" cy="14796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55" name="Google Shape;1155;p48"/>
            <p:cNvCxnSpPr/>
            <p:nvPr/>
          </p:nvCxnSpPr>
          <p:spPr>
            <a:xfrm>
              <a:off x="3719160" y="4339800"/>
              <a:ext cx="526680" cy="1206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156" name="Google Shape;1156;p48"/>
          <p:cNvGrpSpPr/>
          <p:nvPr/>
        </p:nvGrpSpPr>
        <p:grpSpPr>
          <a:xfrm>
            <a:off x="4924080" y="4598040"/>
            <a:ext cx="513720" cy="423000"/>
            <a:chOff x="4924080" y="4445640"/>
            <a:chExt cx="513720" cy="423000"/>
          </a:xfrm>
        </p:grpSpPr>
        <p:sp>
          <p:nvSpPr>
            <p:cNvPr id="1157" name="Google Shape;1157;p48"/>
            <p:cNvSpPr/>
            <p:nvPr/>
          </p:nvSpPr>
          <p:spPr>
            <a:xfrm>
              <a:off x="5047200" y="4445640"/>
              <a:ext cx="308160" cy="31716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43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58" name="Google Shape;1158;p48"/>
            <p:cNvCxnSpPr/>
            <p:nvPr/>
          </p:nvCxnSpPr>
          <p:spPr>
            <a:xfrm flipH="1">
              <a:off x="4924080" y="4762800"/>
              <a:ext cx="263520" cy="10584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1159" name="Google Shape;1159;p48"/>
            <p:cNvCxnSpPr/>
            <p:nvPr/>
          </p:nvCxnSpPr>
          <p:spPr>
            <a:xfrm>
              <a:off x="5174280" y="4762800"/>
              <a:ext cx="263520" cy="10584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1160" name="Google Shape;1160;p48"/>
          <p:cNvGrpSpPr/>
          <p:nvPr/>
        </p:nvGrpSpPr>
        <p:grpSpPr>
          <a:xfrm>
            <a:off x="6054120" y="4598040"/>
            <a:ext cx="513720" cy="423000"/>
            <a:chOff x="6054120" y="4445640"/>
            <a:chExt cx="513720" cy="423000"/>
          </a:xfrm>
        </p:grpSpPr>
        <p:sp>
          <p:nvSpPr>
            <p:cNvPr id="1161" name="Google Shape;1161;p48"/>
            <p:cNvSpPr/>
            <p:nvPr/>
          </p:nvSpPr>
          <p:spPr>
            <a:xfrm>
              <a:off x="6177240" y="4445640"/>
              <a:ext cx="308520" cy="31716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82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62" name="Google Shape;1162;p48"/>
            <p:cNvCxnSpPr/>
            <p:nvPr/>
          </p:nvCxnSpPr>
          <p:spPr>
            <a:xfrm flipH="1">
              <a:off x="6054120" y="4762800"/>
              <a:ext cx="263520" cy="10584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1163" name="Google Shape;1163;p48"/>
            <p:cNvCxnSpPr/>
            <p:nvPr/>
          </p:nvCxnSpPr>
          <p:spPr>
            <a:xfrm>
              <a:off x="6304320" y="4762800"/>
              <a:ext cx="263520" cy="10584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164" name="Google Shape;1164;p48"/>
          <p:cNvGrpSpPr/>
          <p:nvPr/>
        </p:nvGrpSpPr>
        <p:grpSpPr>
          <a:xfrm>
            <a:off x="3986280" y="4612800"/>
            <a:ext cx="514080" cy="423000"/>
            <a:chOff x="3986280" y="4460400"/>
            <a:chExt cx="514080" cy="423000"/>
          </a:xfrm>
        </p:grpSpPr>
        <p:sp>
          <p:nvSpPr>
            <p:cNvPr id="1165" name="Google Shape;1165;p48"/>
            <p:cNvSpPr/>
            <p:nvPr/>
          </p:nvSpPr>
          <p:spPr>
            <a:xfrm>
              <a:off x="4109760" y="4460400"/>
              <a:ext cx="308160" cy="3168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z="1200" strike="noStrike">
                  <a:latin typeface="Arial"/>
                  <a:ea typeface="Arial"/>
                  <a:cs typeface="Arial"/>
                  <a:sym typeface="Arial"/>
                </a:rPr>
                <a:t>27</a:t>
              </a:r>
              <a:endParaRPr b="0" sz="12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66" name="Google Shape;1166;p48"/>
            <p:cNvCxnSpPr/>
            <p:nvPr/>
          </p:nvCxnSpPr>
          <p:spPr>
            <a:xfrm flipH="1">
              <a:off x="3986280" y="4777560"/>
              <a:ext cx="263520" cy="10584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1167" name="Google Shape;1167;p48"/>
            <p:cNvCxnSpPr/>
            <p:nvPr/>
          </p:nvCxnSpPr>
          <p:spPr>
            <a:xfrm>
              <a:off x="4236840" y="4777560"/>
              <a:ext cx="263520" cy="10584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1168" name="Google Shape;1168;p48"/>
          <p:cNvGrpSpPr/>
          <p:nvPr/>
        </p:nvGrpSpPr>
        <p:grpSpPr>
          <a:xfrm>
            <a:off x="6362280" y="4993320"/>
            <a:ext cx="513720" cy="423000"/>
            <a:chOff x="6362280" y="4840920"/>
            <a:chExt cx="513720" cy="423000"/>
          </a:xfrm>
        </p:grpSpPr>
        <p:sp>
          <p:nvSpPr>
            <p:cNvPr id="1169" name="Google Shape;1169;p48"/>
            <p:cNvSpPr/>
            <p:nvPr/>
          </p:nvSpPr>
          <p:spPr>
            <a:xfrm>
              <a:off x="6485760" y="4840920"/>
              <a:ext cx="308160" cy="31716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99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70" name="Google Shape;1170;p48"/>
            <p:cNvCxnSpPr/>
            <p:nvPr/>
          </p:nvCxnSpPr>
          <p:spPr>
            <a:xfrm flipH="1">
              <a:off x="6362280" y="5158080"/>
              <a:ext cx="263520" cy="10584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1171" name="Google Shape;1171;p48"/>
            <p:cNvCxnSpPr/>
            <p:nvPr/>
          </p:nvCxnSpPr>
          <p:spPr>
            <a:xfrm>
              <a:off x="6612480" y="5158080"/>
              <a:ext cx="263520" cy="10584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sp>
        <p:nvSpPr>
          <p:cNvPr id="1172" name="Google Shape;1172;p48"/>
          <p:cNvSpPr/>
          <p:nvPr/>
        </p:nvSpPr>
        <p:spPr>
          <a:xfrm>
            <a:off x="720000" y="4320000"/>
            <a:ext cx="1620000" cy="360000"/>
          </a:xfrm>
          <a:prstGeom prst="rect">
            <a:avLst/>
          </a:prstGeom>
          <a:solidFill>
            <a:srgbClr val="D4EA6B"/>
          </a:solidFill>
          <a:ln cap="flat" cmpd="sng" w="9525">
            <a:solidFill>
              <a:srgbClr val="BBE3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Altura = ?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173;p48"/>
          <p:cNvSpPr txBox="1"/>
          <p:nvPr/>
        </p:nvSpPr>
        <p:spPr>
          <a:xfrm>
            <a:off x="504000" y="1326600"/>
            <a:ext cx="9071700" cy="3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10"/>
              <a:buFont typeface="Noto Sans Symbols"/>
              <a:buChar char="●"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pt-BR" sz="1800" strike="noStrike">
                <a:latin typeface="Arial"/>
                <a:ea typeface="Arial"/>
                <a:cs typeface="Arial"/>
                <a:sym typeface="Arial"/>
              </a:rPr>
              <a:t>altura</a:t>
            </a: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 de um nó </a:t>
            </a:r>
            <a:r>
              <a:rPr lang="pt-BR" sz="1800">
                <a:solidFill>
                  <a:schemeClr val="accent2"/>
                </a:solidFill>
              </a:rPr>
              <a:t>n</a:t>
            </a: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 em uma árvore binária é a distância entre </a:t>
            </a:r>
            <a:r>
              <a:rPr lang="pt-BR" sz="1800">
                <a:solidFill>
                  <a:schemeClr val="accent2"/>
                </a:solidFill>
              </a:rPr>
              <a:t>n</a:t>
            </a:r>
            <a:r>
              <a:rPr lang="pt-BR" sz="1800"/>
              <a:t> </a:t>
            </a: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e o seu descendente mais afastado (</a:t>
            </a:r>
            <a:r>
              <a:rPr b="0" lang="pt-BR" sz="1800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maior caminho</a:t>
            </a: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).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Mais precisamente, a altura de </a:t>
            </a:r>
            <a:r>
              <a:rPr lang="pt-BR" sz="1800">
                <a:solidFill>
                  <a:schemeClr val="accent2"/>
                </a:solidFill>
              </a:rPr>
              <a:t>n</a:t>
            </a: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 é o número de passos no mais longo caminho que leva de </a:t>
            </a:r>
            <a:r>
              <a:rPr lang="pt-BR" sz="1800">
                <a:solidFill>
                  <a:schemeClr val="accent2"/>
                </a:solidFill>
              </a:rPr>
              <a:t>n</a:t>
            </a: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 até uma folha.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Os caminhos a que essa definição se refere são os obtido pela iteração das instruções </a:t>
            </a:r>
            <a:r>
              <a:rPr lang="pt-BR" sz="1800">
                <a:solidFill>
                  <a:srgbClr val="C9211E"/>
                </a:solidFill>
              </a:rPr>
              <a:t>n</a:t>
            </a:r>
            <a:r>
              <a:rPr b="0" i="0" lang="pt-BR" sz="1800" u="none" cap="none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pt-BR" sz="1800">
                <a:solidFill>
                  <a:srgbClr val="C9211E"/>
                </a:solidFill>
              </a:rPr>
              <a:t>n→left</a:t>
            </a: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pt-BR" sz="1800">
                <a:solidFill>
                  <a:srgbClr val="C9211E"/>
                </a:solidFill>
              </a:rPr>
              <a:t>n</a:t>
            </a:r>
            <a:r>
              <a:rPr b="0" i="0" lang="pt-BR" sz="1800" u="none" cap="none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pt-BR" sz="1800">
                <a:solidFill>
                  <a:srgbClr val="C9211E"/>
                </a:solidFill>
              </a:rPr>
              <a:t>n→right</a:t>
            </a: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, em qualquer ordem.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A altura da árvore é dada pela distância da raiz até as folhas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8274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8274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49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9" name="Google Shape;1179;p49"/>
          <p:cNvSpPr txBox="1"/>
          <p:nvPr/>
        </p:nvSpPr>
        <p:spPr>
          <a:xfrm>
            <a:off x="504000" y="1326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80"/>
              <a:buFont typeface="Noto Sans Symbols"/>
              <a:buChar char="●"/>
            </a:pPr>
            <a:r>
              <a:rPr b="0" lang="pt-BR" sz="2400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pt-BR" sz="1800" strike="noStrike">
                <a:latin typeface="Arial"/>
                <a:ea typeface="Arial"/>
                <a:cs typeface="Arial"/>
                <a:sym typeface="Arial"/>
              </a:rPr>
              <a:t>profundidade</a:t>
            </a: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 de um nó é a distância deste até a raiz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É um forma semelhante ao cálculo da altura, mas agora não consideramos a folha mais afastada e sim o número de passos para chegar do elemento raiz até o elemento procurado.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8274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810"/>
              <a:buFont typeface="Noto Sans Symbols"/>
              <a:buChar char="●"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Ex. Qual a profundidade do elemento 82?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38274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0" name="Google Shape;1180;p49"/>
          <p:cNvGrpSpPr/>
          <p:nvPr/>
        </p:nvGrpSpPr>
        <p:grpSpPr>
          <a:xfrm>
            <a:off x="3732180" y="3752400"/>
            <a:ext cx="2075460" cy="423060"/>
            <a:chOff x="3732180" y="3600000"/>
            <a:chExt cx="2075460" cy="423060"/>
          </a:xfrm>
        </p:grpSpPr>
        <p:sp>
          <p:nvSpPr>
            <p:cNvPr id="1181" name="Google Shape;1181;p49"/>
            <p:cNvSpPr/>
            <p:nvPr/>
          </p:nvSpPr>
          <p:spPr>
            <a:xfrm>
              <a:off x="4677480" y="3600000"/>
              <a:ext cx="308100" cy="3168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z="1200" strike="noStrike"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b="0" sz="12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82" name="Google Shape;1182;p49"/>
            <p:cNvCxnSpPr/>
            <p:nvPr/>
          </p:nvCxnSpPr>
          <p:spPr>
            <a:xfrm flipH="1">
              <a:off x="3732180" y="3917160"/>
              <a:ext cx="1047900" cy="105900"/>
            </a:xfrm>
            <a:prstGeom prst="straightConnector1">
              <a:avLst/>
            </a:prstGeom>
            <a:noFill/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83" name="Google Shape;1183;p49"/>
            <p:cNvCxnSpPr/>
            <p:nvPr/>
          </p:nvCxnSpPr>
          <p:spPr>
            <a:xfrm>
              <a:off x="4883040" y="3917160"/>
              <a:ext cx="924600" cy="105900"/>
            </a:xfrm>
            <a:prstGeom prst="straightConnector1">
              <a:avLst/>
            </a:prstGeom>
            <a:noFill/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184" name="Google Shape;1184;p49"/>
          <p:cNvGrpSpPr/>
          <p:nvPr/>
        </p:nvGrpSpPr>
        <p:grpSpPr>
          <a:xfrm>
            <a:off x="5273400" y="4175400"/>
            <a:ext cx="1027200" cy="422700"/>
            <a:chOff x="5273400" y="4023000"/>
            <a:chExt cx="1027200" cy="422700"/>
          </a:xfrm>
        </p:grpSpPr>
        <p:sp>
          <p:nvSpPr>
            <p:cNvPr id="1185" name="Google Shape;1185;p49"/>
            <p:cNvSpPr/>
            <p:nvPr/>
          </p:nvSpPr>
          <p:spPr>
            <a:xfrm>
              <a:off x="5704920" y="4023000"/>
              <a:ext cx="308100" cy="3168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z="1200" strike="noStrike">
                  <a:latin typeface="Arial"/>
                  <a:ea typeface="Arial"/>
                  <a:cs typeface="Arial"/>
                  <a:sym typeface="Arial"/>
                </a:rPr>
                <a:t>51</a:t>
              </a:r>
              <a:endParaRPr b="0" sz="12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86" name="Google Shape;1186;p49"/>
            <p:cNvCxnSpPr/>
            <p:nvPr/>
          </p:nvCxnSpPr>
          <p:spPr>
            <a:xfrm flipH="1">
              <a:off x="5273400" y="4339800"/>
              <a:ext cx="513600" cy="1059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87" name="Google Shape;1187;p49"/>
            <p:cNvCxnSpPr/>
            <p:nvPr/>
          </p:nvCxnSpPr>
          <p:spPr>
            <a:xfrm>
              <a:off x="5889600" y="4339800"/>
              <a:ext cx="411000" cy="1059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188" name="Google Shape;1188;p49"/>
          <p:cNvGrpSpPr/>
          <p:nvPr/>
        </p:nvGrpSpPr>
        <p:grpSpPr>
          <a:xfrm>
            <a:off x="3115920" y="4175400"/>
            <a:ext cx="1130040" cy="464700"/>
            <a:chOff x="3115920" y="4023000"/>
            <a:chExt cx="1130040" cy="464700"/>
          </a:xfrm>
        </p:grpSpPr>
        <p:sp>
          <p:nvSpPr>
            <p:cNvPr id="1189" name="Google Shape;1189;p49"/>
            <p:cNvSpPr/>
            <p:nvPr/>
          </p:nvSpPr>
          <p:spPr>
            <a:xfrm>
              <a:off x="3592080" y="4023000"/>
              <a:ext cx="308100" cy="3168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z="1200" strike="noStrike"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 b="0" sz="12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90" name="Google Shape;1190;p49"/>
            <p:cNvCxnSpPr/>
            <p:nvPr/>
          </p:nvCxnSpPr>
          <p:spPr>
            <a:xfrm flipH="1">
              <a:off x="3115920" y="4339800"/>
              <a:ext cx="616200" cy="1479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91" name="Google Shape;1191;p49"/>
            <p:cNvCxnSpPr/>
            <p:nvPr/>
          </p:nvCxnSpPr>
          <p:spPr>
            <a:xfrm>
              <a:off x="3719160" y="4339800"/>
              <a:ext cx="526800" cy="1206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192" name="Google Shape;1192;p49"/>
          <p:cNvGrpSpPr/>
          <p:nvPr/>
        </p:nvGrpSpPr>
        <p:grpSpPr>
          <a:xfrm>
            <a:off x="4924200" y="4598040"/>
            <a:ext cx="513480" cy="423060"/>
            <a:chOff x="4924200" y="4445640"/>
            <a:chExt cx="513480" cy="423060"/>
          </a:xfrm>
        </p:grpSpPr>
        <p:sp>
          <p:nvSpPr>
            <p:cNvPr id="1193" name="Google Shape;1193;p49"/>
            <p:cNvSpPr/>
            <p:nvPr/>
          </p:nvSpPr>
          <p:spPr>
            <a:xfrm>
              <a:off x="5047200" y="4445640"/>
              <a:ext cx="308100" cy="3171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43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94" name="Google Shape;1194;p49"/>
            <p:cNvCxnSpPr/>
            <p:nvPr/>
          </p:nvCxnSpPr>
          <p:spPr>
            <a:xfrm flipH="1">
              <a:off x="4924200" y="4762800"/>
              <a:ext cx="263400" cy="1059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1195" name="Google Shape;1195;p49"/>
            <p:cNvCxnSpPr/>
            <p:nvPr/>
          </p:nvCxnSpPr>
          <p:spPr>
            <a:xfrm>
              <a:off x="5174280" y="4762800"/>
              <a:ext cx="263400" cy="1059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1196" name="Google Shape;1196;p49"/>
          <p:cNvGrpSpPr/>
          <p:nvPr/>
        </p:nvGrpSpPr>
        <p:grpSpPr>
          <a:xfrm>
            <a:off x="6054240" y="4598040"/>
            <a:ext cx="513480" cy="423060"/>
            <a:chOff x="6054240" y="4445640"/>
            <a:chExt cx="513480" cy="423060"/>
          </a:xfrm>
        </p:grpSpPr>
        <p:sp>
          <p:nvSpPr>
            <p:cNvPr id="1197" name="Google Shape;1197;p49"/>
            <p:cNvSpPr/>
            <p:nvPr/>
          </p:nvSpPr>
          <p:spPr>
            <a:xfrm>
              <a:off x="6177240" y="4445640"/>
              <a:ext cx="308400" cy="3171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82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98" name="Google Shape;1198;p49"/>
            <p:cNvCxnSpPr/>
            <p:nvPr/>
          </p:nvCxnSpPr>
          <p:spPr>
            <a:xfrm flipH="1">
              <a:off x="6054240" y="4762800"/>
              <a:ext cx="263400" cy="1059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1199" name="Google Shape;1199;p49"/>
            <p:cNvCxnSpPr/>
            <p:nvPr/>
          </p:nvCxnSpPr>
          <p:spPr>
            <a:xfrm>
              <a:off x="6304320" y="4762800"/>
              <a:ext cx="263400" cy="1059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200" name="Google Shape;1200;p49"/>
          <p:cNvGrpSpPr/>
          <p:nvPr/>
        </p:nvGrpSpPr>
        <p:grpSpPr>
          <a:xfrm>
            <a:off x="3986400" y="4612800"/>
            <a:ext cx="513840" cy="423060"/>
            <a:chOff x="3986400" y="4460400"/>
            <a:chExt cx="513840" cy="423060"/>
          </a:xfrm>
        </p:grpSpPr>
        <p:sp>
          <p:nvSpPr>
            <p:cNvPr id="1201" name="Google Shape;1201;p49"/>
            <p:cNvSpPr/>
            <p:nvPr/>
          </p:nvSpPr>
          <p:spPr>
            <a:xfrm>
              <a:off x="4109760" y="4460400"/>
              <a:ext cx="308100" cy="3168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z="1200" strike="noStrike">
                  <a:latin typeface="Arial"/>
                  <a:ea typeface="Arial"/>
                  <a:cs typeface="Arial"/>
                  <a:sym typeface="Arial"/>
                </a:rPr>
                <a:t>27</a:t>
              </a:r>
              <a:endParaRPr b="0" sz="12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02" name="Google Shape;1202;p49"/>
            <p:cNvCxnSpPr/>
            <p:nvPr/>
          </p:nvCxnSpPr>
          <p:spPr>
            <a:xfrm flipH="1">
              <a:off x="3986400" y="4777560"/>
              <a:ext cx="263400" cy="1059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1203" name="Google Shape;1203;p49"/>
            <p:cNvCxnSpPr/>
            <p:nvPr/>
          </p:nvCxnSpPr>
          <p:spPr>
            <a:xfrm>
              <a:off x="4236840" y="4777560"/>
              <a:ext cx="263400" cy="1059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1204" name="Google Shape;1204;p49"/>
          <p:cNvGrpSpPr/>
          <p:nvPr/>
        </p:nvGrpSpPr>
        <p:grpSpPr>
          <a:xfrm>
            <a:off x="6362400" y="4993320"/>
            <a:ext cx="513480" cy="423060"/>
            <a:chOff x="6362400" y="4840920"/>
            <a:chExt cx="513480" cy="423060"/>
          </a:xfrm>
        </p:grpSpPr>
        <p:sp>
          <p:nvSpPr>
            <p:cNvPr id="1205" name="Google Shape;1205;p49"/>
            <p:cNvSpPr/>
            <p:nvPr/>
          </p:nvSpPr>
          <p:spPr>
            <a:xfrm>
              <a:off x="6485760" y="4840920"/>
              <a:ext cx="308100" cy="3171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99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06" name="Google Shape;1206;p49"/>
            <p:cNvCxnSpPr/>
            <p:nvPr/>
          </p:nvCxnSpPr>
          <p:spPr>
            <a:xfrm flipH="1">
              <a:off x="6362400" y="5158080"/>
              <a:ext cx="263400" cy="1059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1207" name="Google Shape;1207;p49"/>
            <p:cNvCxnSpPr/>
            <p:nvPr/>
          </p:nvCxnSpPr>
          <p:spPr>
            <a:xfrm>
              <a:off x="6612480" y="5158080"/>
              <a:ext cx="263400" cy="1059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50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3" name="Google Shape;1213;p50"/>
          <p:cNvSpPr txBox="1"/>
          <p:nvPr/>
        </p:nvSpPr>
        <p:spPr>
          <a:xfrm>
            <a:off x="504000" y="1326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10"/>
              <a:buFont typeface="Noto Sans Symbols"/>
              <a:buChar char="●"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Existem diversas aplicações onde devemos percorrer uma árvore de maneira sistemática, visitando todos os nós da árvore, um a um.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810"/>
              <a:buFont typeface="Noto Sans Symbols"/>
              <a:buChar char="●"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Existem três formas de percorrer uma árvore binária: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Pré-order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In-Order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Pós-Order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8274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5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9" name="Google Shape;1219;p51"/>
          <p:cNvSpPr txBox="1"/>
          <p:nvPr/>
        </p:nvSpPr>
        <p:spPr>
          <a:xfrm>
            <a:off x="504000" y="1326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10"/>
              <a:buFont typeface="Noto Sans Symbols"/>
              <a:buChar char="●"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Existem diversas aplicações onde devemos percorrer uma árvore de maneira sistemática, visitando todos os nós da árvore, um a um.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810"/>
              <a:buFont typeface="Noto Sans Symbols"/>
              <a:buChar char="●"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Existem três formas de percorrer uma árvore binária: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1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Pré-ordem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In-ordem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Pós-ordem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8274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52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p52"/>
          <p:cNvSpPr txBox="1"/>
          <p:nvPr/>
        </p:nvSpPr>
        <p:spPr>
          <a:xfrm>
            <a:off x="504000" y="1326600"/>
            <a:ext cx="9071700" cy="18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10"/>
              <a:buFont typeface="Noto Sans Symbols"/>
              <a:buChar char="●"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Pré-ordem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Visita a raiz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Percorre a subárvore esquerda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Percorre a subárvore direita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8274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6" name="Google Shape;1226;p52"/>
          <p:cNvGrpSpPr/>
          <p:nvPr/>
        </p:nvGrpSpPr>
        <p:grpSpPr>
          <a:xfrm>
            <a:off x="3680570" y="3129825"/>
            <a:ext cx="4355760" cy="1756860"/>
            <a:chOff x="2520120" y="3780000"/>
            <a:chExt cx="4355760" cy="1756860"/>
          </a:xfrm>
        </p:grpSpPr>
        <p:grpSp>
          <p:nvGrpSpPr>
            <p:cNvPr id="1227" name="Google Shape;1227;p52"/>
            <p:cNvGrpSpPr/>
            <p:nvPr/>
          </p:nvGrpSpPr>
          <p:grpSpPr>
            <a:xfrm>
              <a:off x="3732180" y="3780000"/>
              <a:ext cx="2075460" cy="423060"/>
              <a:chOff x="3732180" y="3780000"/>
              <a:chExt cx="2075460" cy="423060"/>
            </a:xfrm>
          </p:grpSpPr>
          <p:sp>
            <p:nvSpPr>
              <p:cNvPr id="1228" name="Google Shape;1228;p52"/>
              <p:cNvSpPr/>
              <p:nvPr/>
            </p:nvSpPr>
            <p:spPr>
              <a:xfrm>
                <a:off x="4677480" y="3780000"/>
                <a:ext cx="308100" cy="3168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30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29" name="Google Shape;1229;p52"/>
              <p:cNvCxnSpPr/>
              <p:nvPr/>
            </p:nvCxnSpPr>
            <p:spPr>
              <a:xfrm flipH="1">
                <a:off x="3732180" y="4097160"/>
                <a:ext cx="10479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230" name="Google Shape;1230;p52"/>
              <p:cNvCxnSpPr/>
              <p:nvPr/>
            </p:nvCxnSpPr>
            <p:spPr>
              <a:xfrm>
                <a:off x="4883040" y="4097160"/>
                <a:ext cx="9246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231" name="Google Shape;1231;p52"/>
            <p:cNvGrpSpPr/>
            <p:nvPr/>
          </p:nvGrpSpPr>
          <p:grpSpPr>
            <a:xfrm>
              <a:off x="5273400" y="4203000"/>
              <a:ext cx="1027200" cy="422700"/>
              <a:chOff x="5273400" y="4203000"/>
              <a:chExt cx="1027200" cy="422700"/>
            </a:xfrm>
          </p:grpSpPr>
          <p:sp>
            <p:nvSpPr>
              <p:cNvPr id="1232" name="Google Shape;1232;p52"/>
              <p:cNvSpPr/>
              <p:nvPr/>
            </p:nvSpPr>
            <p:spPr>
              <a:xfrm>
                <a:off x="5704920" y="4203000"/>
                <a:ext cx="308100" cy="3168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51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33" name="Google Shape;1233;p52"/>
              <p:cNvCxnSpPr/>
              <p:nvPr/>
            </p:nvCxnSpPr>
            <p:spPr>
              <a:xfrm flipH="1">
                <a:off x="5273400" y="4519800"/>
                <a:ext cx="5136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234" name="Google Shape;1234;p52"/>
              <p:cNvCxnSpPr/>
              <p:nvPr/>
            </p:nvCxnSpPr>
            <p:spPr>
              <a:xfrm>
                <a:off x="5889600" y="4519800"/>
                <a:ext cx="4110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235" name="Google Shape;1235;p52"/>
            <p:cNvGrpSpPr/>
            <p:nvPr/>
          </p:nvGrpSpPr>
          <p:grpSpPr>
            <a:xfrm>
              <a:off x="3115920" y="4203000"/>
              <a:ext cx="1130040" cy="464700"/>
              <a:chOff x="3115920" y="4203000"/>
              <a:chExt cx="1130040" cy="464700"/>
            </a:xfrm>
          </p:grpSpPr>
          <p:sp>
            <p:nvSpPr>
              <p:cNvPr id="1236" name="Google Shape;1236;p52"/>
              <p:cNvSpPr/>
              <p:nvPr/>
            </p:nvSpPr>
            <p:spPr>
              <a:xfrm>
                <a:off x="3592080" y="4203000"/>
                <a:ext cx="308100" cy="3168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/>
                  <a:t>14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37" name="Google Shape;1237;p52"/>
              <p:cNvCxnSpPr/>
              <p:nvPr/>
            </p:nvCxnSpPr>
            <p:spPr>
              <a:xfrm flipH="1">
                <a:off x="3115920" y="4519800"/>
                <a:ext cx="616200" cy="147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238" name="Google Shape;1238;p52"/>
              <p:cNvCxnSpPr/>
              <p:nvPr/>
            </p:nvCxnSpPr>
            <p:spPr>
              <a:xfrm>
                <a:off x="3719160" y="4519800"/>
                <a:ext cx="526800" cy="120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239" name="Google Shape;1239;p52"/>
            <p:cNvGrpSpPr/>
            <p:nvPr/>
          </p:nvGrpSpPr>
          <p:grpSpPr>
            <a:xfrm>
              <a:off x="4924200" y="4625640"/>
              <a:ext cx="513480" cy="423060"/>
              <a:chOff x="4924200" y="4625640"/>
              <a:chExt cx="513480" cy="423060"/>
            </a:xfrm>
          </p:grpSpPr>
          <p:sp>
            <p:nvSpPr>
              <p:cNvPr id="1240" name="Google Shape;1240;p52"/>
              <p:cNvSpPr/>
              <p:nvPr/>
            </p:nvSpPr>
            <p:spPr>
              <a:xfrm>
                <a:off x="5047200" y="462564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43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41" name="Google Shape;1241;p52"/>
              <p:cNvCxnSpPr/>
              <p:nvPr/>
            </p:nvCxnSpPr>
            <p:spPr>
              <a:xfrm flipH="1">
                <a:off x="492420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242" name="Google Shape;1242;p52"/>
              <p:cNvCxnSpPr/>
              <p:nvPr/>
            </p:nvCxnSpPr>
            <p:spPr>
              <a:xfrm>
                <a:off x="517428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1243" name="Google Shape;1243;p52"/>
            <p:cNvGrpSpPr/>
            <p:nvPr/>
          </p:nvGrpSpPr>
          <p:grpSpPr>
            <a:xfrm>
              <a:off x="6054240" y="4625640"/>
              <a:ext cx="513480" cy="423060"/>
              <a:chOff x="6054240" y="4625640"/>
              <a:chExt cx="513480" cy="423060"/>
            </a:xfrm>
          </p:grpSpPr>
          <p:sp>
            <p:nvSpPr>
              <p:cNvPr id="1244" name="Google Shape;1244;p52"/>
              <p:cNvSpPr/>
              <p:nvPr/>
            </p:nvSpPr>
            <p:spPr>
              <a:xfrm>
                <a:off x="6177240" y="4625640"/>
                <a:ext cx="3084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82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45" name="Google Shape;1245;p52"/>
              <p:cNvCxnSpPr/>
              <p:nvPr/>
            </p:nvCxnSpPr>
            <p:spPr>
              <a:xfrm flipH="1">
                <a:off x="605424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246" name="Google Shape;1246;p52"/>
              <p:cNvCxnSpPr/>
              <p:nvPr/>
            </p:nvCxnSpPr>
            <p:spPr>
              <a:xfrm>
                <a:off x="630432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247" name="Google Shape;1247;p52"/>
            <p:cNvGrpSpPr/>
            <p:nvPr/>
          </p:nvGrpSpPr>
          <p:grpSpPr>
            <a:xfrm>
              <a:off x="3999360" y="4640400"/>
              <a:ext cx="513840" cy="423060"/>
              <a:chOff x="3999360" y="4640400"/>
              <a:chExt cx="513840" cy="423060"/>
            </a:xfrm>
          </p:grpSpPr>
          <p:sp>
            <p:nvSpPr>
              <p:cNvPr id="1248" name="Google Shape;1248;p52"/>
              <p:cNvSpPr/>
              <p:nvPr/>
            </p:nvSpPr>
            <p:spPr>
              <a:xfrm>
                <a:off x="4122720" y="464040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21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49" name="Google Shape;1249;p52"/>
              <p:cNvCxnSpPr/>
              <p:nvPr/>
            </p:nvCxnSpPr>
            <p:spPr>
              <a:xfrm flipH="1">
                <a:off x="3999360" y="49575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250" name="Google Shape;1250;p52"/>
              <p:cNvCxnSpPr/>
              <p:nvPr/>
            </p:nvCxnSpPr>
            <p:spPr>
              <a:xfrm>
                <a:off x="4249800" y="49575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251" name="Google Shape;1251;p52"/>
            <p:cNvGrpSpPr/>
            <p:nvPr/>
          </p:nvGrpSpPr>
          <p:grpSpPr>
            <a:xfrm>
              <a:off x="2807760" y="4667760"/>
              <a:ext cx="513480" cy="423060"/>
              <a:chOff x="2807760" y="4667760"/>
              <a:chExt cx="513480" cy="423060"/>
            </a:xfrm>
          </p:grpSpPr>
          <p:sp>
            <p:nvSpPr>
              <p:cNvPr id="1252" name="Google Shape;1252;p52"/>
              <p:cNvSpPr/>
              <p:nvPr/>
            </p:nvSpPr>
            <p:spPr>
              <a:xfrm>
                <a:off x="2931120" y="466776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53" name="Google Shape;1253;p52"/>
              <p:cNvCxnSpPr/>
              <p:nvPr/>
            </p:nvCxnSpPr>
            <p:spPr>
              <a:xfrm flipH="1">
                <a:off x="2807760" y="498492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254" name="Google Shape;1254;p52"/>
              <p:cNvCxnSpPr/>
              <p:nvPr/>
            </p:nvCxnSpPr>
            <p:spPr>
              <a:xfrm>
                <a:off x="3057840" y="498492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1255" name="Google Shape;1255;p52"/>
            <p:cNvGrpSpPr/>
            <p:nvPr/>
          </p:nvGrpSpPr>
          <p:grpSpPr>
            <a:xfrm>
              <a:off x="2520120" y="5113800"/>
              <a:ext cx="513480" cy="423060"/>
              <a:chOff x="2520120" y="5113800"/>
              <a:chExt cx="513480" cy="423060"/>
            </a:xfrm>
          </p:grpSpPr>
          <p:sp>
            <p:nvSpPr>
              <p:cNvPr id="1256" name="Google Shape;1256;p52"/>
              <p:cNvSpPr/>
              <p:nvPr/>
            </p:nvSpPr>
            <p:spPr>
              <a:xfrm>
                <a:off x="2643120" y="5113800"/>
                <a:ext cx="308400" cy="3174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57" name="Google Shape;1257;p52"/>
              <p:cNvCxnSpPr/>
              <p:nvPr/>
            </p:nvCxnSpPr>
            <p:spPr>
              <a:xfrm flipH="1">
                <a:off x="2520120" y="54309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258" name="Google Shape;1258;p52"/>
              <p:cNvCxnSpPr/>
              <p:nvPr/>
            </p:nvCxnSpPr>
            <p:spPr>
              <a:xfrm>
                <a:off x="2770200" y="54309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1259" name="Google Shape;1259;p52"/>
            <p:cNvGrpSpPr/>
            <p:nvPr/>
          </p:nvGrpSpPr>
          <p:grpSpPr>
            <a:xfrm>
              <a:off x="4266480" y="5056920"/>
              <a:ext cx="513840" cy="423060"/>
              <a:chOff x="4266480" y="5056920"/>
              <a:chExt cx="513840" cy="423060"/>
            </a:xfrm>
          </p:grpSpPr>
          <p:sp>
            <p:nvSpPr>
              <p:cNvPr id="1260" name="Google Shape;1260;p52"/>
              <p:cNvSpPr/>
              <p:nvPr/>
            </p:nvSpPr>
            <p:spPr>
              <a:xfrm>
                <a:off x="4389840" y="5056920"/>
                <a:ext cx="308100" cy="3168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27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61" name="Google Shape;1261;p52"/>
              <p:cNvCxnSpPr/>
              <p:nvPr/>
            </p:nvCxnSpPr>
            <p:spPr>
              <a:xfrm flipH="1">
                <a:off x="4266480" y="5374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262" name="Google Shape;1262;p52"/>
              <p:cNvCxnSpPr/>
              <p:nvPr/>
            </p:nvCxnSpPr>
            <p:spPr>
              <a:xfrm>
                <a:off x="4516920" y="5374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1263" name="Google Shape;1263;p52"/>
            <p:cNvGrpSpPr/>
            <p:nvPr/>
          </p:nvGrpSpPr>
          <p:grpSpPr>
            <a:xfrm>
              <a:off x="6362400" y="5020920"/>
              <a:ext cx="513480" cy="423060"/>
              <a:chOff x="6362400" y="5020920"/>
              <a:chExt cx="513480" cy="423060"/>
            </a:xfrm>
          </p:grpSpPr>
          <p:sp>
            <p:nvSpPr>
              <p:cNvPr id="1264" name="Google Shape;1264;p52"/>
              <p:cNvSpPr/>
              <p:nvPr/>
            </p:nvSpPr>
            <p:spPr>
              <a:xfrm>
                <a:off x="6485760" y="502092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99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65" name="Google Shape;1265;p52"/>
              <p:cNvCxnSpPr/>
              <p:nvPr/>
            </p:nvCxnSpPr>
            <p:spPr>
              <a:xfrm flipH="1">
                <a:off x="6362400" y="5338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266" name="Google Shape;1266;p52"/>
              <p:cNvCxnSpPr/>
              <p:nvPr/>
            </p:nvCxnSpPr>
            <p:spPr>
              <a:xfrm>
                <a:off x="6612480" y="5338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504000" y="1326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80"/>
              <a:buFont typeface="Noto Sans Symbols"/>
              <a:buChar char="●"/>
            </a:pPr>
            <a:r>
              <a:rPr b="0" lang="pt-BR" sz="2400" strike="noStrike">
                <a:latin typeface="Arial"/>
                <a:ea typeface="Arial"/>
                <a:cs typeface="Arial"/>
                <a:sym typeface="Arial"/>
              </a:rPr>
              <a:t> As árvores binárias de pesquisa são projetadas para um acesso rápido à informação.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080"/>
              <a:buFont typeface="Noto Sans Symbols"/>
              <a:buChar char="●"/>
            </a:pPr>
            <a:r>
              <a:rPr b="0" lang="pt-BR" sz="2400" strike="noStrike">
                <a:latin typeface="Arial"/>
                <a:ea typeface="Arial"/>
                <a:cs typeface="Arial"/>
                <a:sym typeface="Arial"/>
              </a:rPr>
              <a:t>É vista como um conjunto de registros, onde cada registro é denominado de </a:t>
            </a:r>
            <a:r>
              <a:rPr b="0" i="1" lang="pt-BR" sz="2400" strike="noStrike">
                <a:latin typeface="Arial"/>
                <a:ea typeface="Arial"/>
                <a:cs typeface="Arial"/>
                <a:sym typeface="Arial"/>
              </a:rPr>
              <a:t>nó, </a:t>
            </a:r>
            <a:r>
              <a:rPr b="0" lang="pt-BR" sz="2400" strike="noStrike">
                <a:latin typeface="Arial"/>
                <a:ea typeface="Arial"/>
                <a:cs typeface="Arial"/>
                <a:sym typeface="Arial"/>
              </a:rPr>
              <a:t>e satisfaz certas condições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500"/>
              <a:buFont typeface="Noto Sans Symbols"/>
              <a:buChar char="−"/>
            </a:pPr>
            <a:r>
              <a:rPr b="0" i="0" lang="pt-BR" sz="2000" u="none" cap="none" strike="noStrike">
                <a:latin typeface="Arial"/>
                <a:ea typeface="Arial"/>
                <a:cs typeface="Arial"/>
                <a:sym typeface="Arial"/>
              </a:rPr>
              <a:t>Cada nó X possui dois elementos filhos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</a:pPr>
            <a:r>
              <a:rPr b="0" i="0" lang="pt-BR" sz="1600" u="none" cap="none" strike="noStrike">
                <a:latin typeface="Arial"/>
                <a:ea typeface="Arial"/>
                <a:cs typeface="Arial"/>
                <a:sym typeface="Arial"/>
              </a:rPr>
              <a:t>O elemento a sua esquerda, considerado o filho a esquerda, é menor que X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</a:pPr>
            <a:r>
              <a:rPr b="0" i="0" lang="pt-BR" sz="1600" u="none" cap="none" strike="noStrike">
                <a:latin typeface="Arial"/>
                <a:ea typeface="Arial"/>
                <a:cs typeface="Arial"/>
                <a:sym typeface="Arial"/>
              </a:rPr>
              <a:t>O elemento a sua direita, considerado filho o filho a direita, é maior ou igual a X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9160" y="414720"/>
            <a:ext cx="5952600" cy="4885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53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2" name="Google Shape;1272;p53"/>
          <p:cNvSpPr txBox="1"/>
          <p:nvPr/>
        </p:nvSpPr>
        <p:spPr>
          <a:xfrm>
            <a:off x="504000" y="1326600"/>
            <a:ext cx="90717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10"/>
              <a:buFont typeface="Noto Sans Symbols"/>
              <a:buChar char="●"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Pré-ordem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Visita a raiz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Percorre a subárvore esquerda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Percorre a subárvore direita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8274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3" name="Google Shape;1273;p53"/>
          <p:cNvGrpSpPr/>
          <p:nvPr/>
        </p:nvGrpSpPr>
        <p:grpSpPr>
          <a:xfrm>
            <a:off x="3680570" y="3129825"/>
            <a:ext cx="4355760" cy="1756860"/>
            <a:chOff x="2520120" y="3780000"/>
            <a:chExt cx="4355760" cy="1756860"/>
          </a:xfrm>
        </p:grpSpPr>
        <p:grpSp>
          <p:nvGrpSpPr>
            <p:cNvPr id="1274" name="Google Shape;1274;p53"/>
            <p:cNvGrpSpPr/>
            <p:nvPr/>
          </p:nvGrpSpPr>
          <p:grpSpPr>
            <a:xfrm>
              <a:off x="3732180" y="3780000"/>
              <a:ext cx="2075460" cy="423060"/>
              <a:chOff x="3732180" y="3780000"/>
              <a:chExt cx="2075460" cy="423060"/>
            </a:xfrm>
          </p:grpSpPr>
          <p:sp>
            <p:nvSpPr>
              <p:cNvPr id="1275" name="Google Shape;1275;p53"/>
              <p:cNvSpPr/>
              <p:nvPr/>
            </p:nvSpPr>
            <p:spPr>
              <a:xfrm>
                <a:off x="4677480" y="3780000"/>
                <a:ext cx="308100" cy="316800"/>
              </a:xfrm>
              <a:prstGeom prst="ellipse">
                <a:avLst/>
              </a:prstGeom>
              <a:solidFill>
                <a:srgbClr val="FF4000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30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76" name="Google Shape;1276;p53"/>
              <p:cNvCxnSpPr/>
              <p:nvPr/>
            </p:nvCxnSpPr>
            <p:spPr>
              <a:xfrm flipH="1">
                <a:off x="3732180" y="4097160"/>
                <a:ext cx="10479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277" name="Google Shape;1277;p53"/>
              <p:cNvCxnSpPr/>
              <p:nvPr/>
            </p:nvCxnSpPr>
            <p:spPr>
              <a:xfrm>
                <a:off x="4883040" y="4097160"/>
                <a:ext cx="9246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278" name="Google Shape;1278;p53"/>
            <p:cNvGrpSpPr/>
            <p:nvPr/>
          </p:nvGrpSpPr>
          <p:grpSpPr>
            <a:xfrm>
              <a:off x="5273400" y="4203000"/>
              <a:ext cx="1027200" cy="422700"/>
              <a:chOff x="5273400" y="4203000"/>
              <a:chExt cx="1027200" cy="422700"/>
            </a:xfrm>
          </p:grpSpPr>
          <p:sp>
            <p:nvSpPr>
              <p:cNvPr id="1279" name="Google Shape;1279;p53"/>
              <p:cNvSpPr/>
              <p:nvPr/>
            </p:nvSpPr>
            <p:spPr>
              <a:xfrm>
                <a:off x="5704920" y="4203000"/>
                <a:ext cx="308100" cy="3168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51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80" name="Google Shape;1280;p53"/>
              <p:cNvCxnSpPr/>
              <p:nvPr/>
            </p:nvCxnSpPr>
            <p:spPr>
              <a:xfrm flipH="1">
                <a:off x="5273400" y="4519800"/>
                <a:ext cx="5136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281" name="Google Shape;1281;p53"/>
              <p:cNvCxnSpPr/>
              <p:nvPr/>
            </p:nvCxnSpPr>
            <p:spPr>
              <a:xfrm>
                <a:off x="5889600" y="4519800"/>
                <a:ext cx="4110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282" name="Google Shape;1282;p53"/>
            <p:cNvGrpSpPr/>
            <p:nvPr/>
          </p:nvGrpSpPr>
          <p:grpSpPr>
            <a:xfrm>
              <a:off x="3115920" y="4203000"/>
              <a:ext cx="1130040" cy="464700"/>
              <a:chOff x="3115920" y="4203000"/>
              <a:chExt cx="1130040" cy="464700"/>
            </a:xfrm>
          </p:grpSpPr>
          <p:sp>
            <p:nvSpPr>
              <p:cNvPr id="1283" name="Google Shape;1283;p53"/>
              <p:cNvSpPr/>
              <p:nvPr/>
            </p:nvSpPr>
            <p:spPr>
              <a:xfrm>
                <a:off x="3592080" y="4203000"/>
                <a:ext cx="308100" cy="3168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/>
                  <a:t>14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84" name="Google Shape;1284;p53"/>
              <p:cNvCxnSpPr/>
              <p:nvPr/>
            </p:nvCxnSpPr>
            <p:spPr>
              <a:xfrm flipH="1">
                <a:off x="3115920" y="4519800"/>
                <a:ext cx="616200" cy="147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285" name="Google Shape;1285;p53"/>
              <p:cNvCxnSpPr/>
              <p:nvPr/>
            </p:nvCxnSpPr>
            <p:spPr>
              <a:xfrm>
                <a:off x="3719160" y="4519800"/>
                <a:ext cx="526800" cy="120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286" name="Google Shape;1286;p53"/>
            <p:cNvGrpSpPr/>
            <p:nvPr/>
          </p:nvGrpSpPr>
          <p:grpSpPr>
            <a:xfrm>
              <a:off x="4924200" y="4625640"/>
              <a:ext cx="513480" cy="423060"/>
              <a:chOff x="4924200" y="4625640"/>
              <a:chExt cx="513480" cy="423060"/>
            </a:xfrm>
          </p:grpSpPr>
          <p:sp>
            <p:nvSpPr>
              <p:cNvPr id="1287" name="Google Shape;1287;p53"/>
              <p:cNvSpPr/>
              <p:nvPr/>
            </p:nvSpPr>
            <p:spPr>
              <a:xfrm>
                <a:off x="5047200" y="462564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43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88" name="Google Shape;1288;p53"/>
              <p:cNvCxnSpPr/>
              <p:nvPr/>
            </p:nvCxnSpPr>
            <p:spPr>
              <a:xfrm flipH="1">
                <a:off x="492420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289" name="Google Shape;1289;p53"/>
              <p:cNvCxnSpPr/>
              <p:nvPr/>
            </p:nvCxnSpPr>
            <p:spPr>
              <a:xfrm>
                <a:off x="517428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1290" name="Google Shape;1290;p53"/>
            <p:cNvGrpSpPr/>
            <p:nvPr/>
          </p:nvGrpSpPr>
          <p:grpSpPr>
            <a:xfrm>
              <a:off x="6054240" y="4625640"/>
              <a:ext cx="513480" cy="423060"/>
              <a:chOff x="6054240" y="4625640"/>
              <a:chExt cx="513480" cy="423060"/>
            </a:xfrm>
          </p:grpSpPr>
          <p:sp>
            <p:nvSpPr>
              <p:cNvPr id="1291" name="Google Shape;1291;p53"/>
              <p:cNvSpPr/>
              <p:nvPr/>
            </p:nvSpPr>
            <p:spPr>
              <a:xfrm>
                <a:off x="6177240" y="4625640"/>
                <a:ext cx="3084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82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92" name="Google Shape;1292;p53"/>
              <p:cNvCxnSpPr/>
              <p:nvPr/>
            </p:nvCxnSpPr>
            <p:spPr>
              <a:xfrm flipH="1">
                <a:off x="605424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293" name="Google Shape;1293;p53"/>
              <p:cNvCxnSpPr/>
              <p:nvPr/>
            </p:nvCxnSpPr>
            <p:spPr>
              <a:xfrm>
                <a:off x="630432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294" name="Google Shape;1294;p53"/>
            <p:cNvGrpSpPr/>
            <p:nvPr/>
          </p:nvGrpSpPr>
          <p:grpSpPr>
            <a:xfrm>
              <a:off x="3999360" y="4640400"/>
              <a:ext cx="513840" cy="423060"/>
              <a:chOff x="3999360" y="4640400"/>
              <a:chExt cx="513840" cy="423060"/>
            </a:xfrm>
          </p:grpSpPr>
          <p:sp>
            <p:nvSpPr>
              <p:cNvPr id="1295" name="Google Shape;1295;p53"/>
              <p:cNvSpPr/>
              <p:nvPr/>
            </p:nvSpPr>
            <p:spPr>
              <a:xfrm>
                <a:off x="4122720" y="464040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21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96" name="Google Shape;1296;p53"/>
              <p:cNvCxnSpPr/>
              <p:nvPr/>
            </p:nvCxnSpPr>
            <p:spPr>
              <a:xfrm flipH="1">
                <a:off x="3999360" y="49575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297" name="Google Shape;1297;p53"/>
              <p:cNvCxnSpPr/>
              <p:nvPr/>
            </p:nvCxnSpPr>
            <p:spPr>
              <a:xfrm>
                <a:off x="4249800" y="49575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298" name="Google Shape;1298;p53"/>
            <p:cNvGrpSpPr/>
            <p:nvPr/>
          </p:nvGrpSpPr>
          <p:grpSpPr>
            <a:xfrm>
              <a:off x="2807760" y="4667760"/>
              <a:ext cx="513480" cy="423060"/>
              <a:chOff x="2807760" y="4667760"/>
              <a:chExt cx="513480" cy="423060"/>
            </a:xfrm>
          </p:grpSpPr>
          <p:sp>
            <p:nvSpPr>
              <p:cNvPr id="1299" name="Google Shape;1299;p53"/>
              <p:cNvSpPr/>
              <p:nvPr/>
            </p:nvSpPr>
            <p:spPr>
              <a:xfrm>
                <a:off x="2931120" y="466776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00" name="Google Shape;1300;p53"/>
              <p:cNvCxnSpPr/>
              <p:nvPr/>
            </p:nvCxnSpPr>
            <p:spPr>
              <a:xfrm flipH="1">
                <a:off x="2807760" y="498492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301" name="Google Shape;1301;p53"/>
              <p:cNvCxnSpPr/>
              <p:nvPr/>
            </p:nvCxnSpPr>
            <p:spPr>
              <a:xfrm>
                <a:off x="3057840" y="498492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1302" name="Google Shape;1302;p53"/>
            <p:cNvGrpSpPr/>
            <p:nvPr/>
          </p:nvGrpSpPr>
          <p:grpSpPr>
            <a:xfrm>
              <a:off x="2520120" y="5113800"/>
              <a:ext cx="513480" cy="423060"/>
              <a:chOff x="2520120" y="5113800"/>
              <a:chExt cx="513480" cy="423060"/>
            </a:xfrm>
          </p:grpSpPr>
          <p:sp>
            <p:nvSpPr>
              <p:cNvPr id="1303" name="Google Shape;1303;p53"/>
              <p:cNvSpPr/>
              <p:nvPr/>
            </p:nvSpPr>
            <p:spPr>
              <a:xfrm>
                <a:off x="2643120" y="5113800"/>
                <a:ext cx="308400" cy="3174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04" name="Google Shape;1304;p53"/>
              <p:cNvCxnSpPr/>
              <p:nvPr/>
            </p:nvCxnSpPr>
            <p:spPr>
              <a:xfrm flipH="1">
                <a:off x="2520120" y="54309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305" name="Google Shape;1305;p53"/>
              <p:cNvCxnSpPr/>
              <p:nvPr/>
            </p:nvCxnSpPr>
            <p:spPr>
              <a:xfrm>
                <a:off x="2770200" y="54309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1306" name="Google Shape;1306;p53"/>
            <p:cNvGrpSpPr/>
            <p:nvPr/>
          </p:nvGrpSpPr>
          <p:grpSpPr>
            <a:xfrm>
              <a:off x="4266480" y="5056920"/>
              <a:ext cx="513840" cy="423060"/>
              <a:chOff x="4266480" y="5056920"/>
              <a:chExt cx="513840" cy="423060"/>
            </a:xfrm>
          </p:grpSpPr>
          <p:sp>
            <p:nvSpPr>
              <p:cNvPr id="1307" name="Google Shape;1307;p53"/>
              <p:cNvSpPr/>
              <p:nvPr/>
            </p:nvSpPr>
            <p:spPr>
              <a:xfrm>
                <a:off x="4389840" y="5056920"/>
                <a:ext cx="308100" cy="3168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27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08" name="Google Shape;1308;p53"/>
              <p:cNvCxnSpPr/>
              <p:nvPr/>
            </p:nvCxnSpPr>
            <p:spPr>
              <a:xfrm flipH="1">
                <a:off x="4266480" y="5374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309" name="Google Shape;1309;p53"/>
              <p:cNvCxnSpPr/>
              <p:nvPr/>
            </p:nvCxnSpPr>
            <p:spPr>
              <a:xfrm>
                <a:off x="4516920" y="5374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1310" name="Google Shape;1310;p53"/>
            <p:cNvGrpSpPr/>
            <p:nvPr/>
          </p:nvGrpSpPr>
          <p:grpSpPr>
            <a:xfrm>
              <a:off x="6362400" y="5020920"/>
              <a:ext cx="513480" cy="423060"/>
              <a:chOff x="6362400" y="5020920"/>
              <a:chExt cx="513480" cy="423060"/>
            </a:xfrm>
          </p:grpSpPr>
          <p:sp>
            <p:nvSpPr>
              <p:cNvPr id="1311" name="Google Shape;1311;p53"/>
              <p:cNvSpPr/>
              <p:nvPr/>
            </p:nvSpPr>
            <p:spPr>
              <a:xfrm>
                <a:off x="6485760" y="502092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99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12" name="Google Shape;1312;p53"/>
              <p:cNvCxnSpPr/>
              <p:nvPr/>
            </p:nvCxnSpPr>
            <p:spPr>
              <a:xfrm flipH="1">
                <a:off x="6362400" y="5338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313" name="Google Shape;1313;p53"/>
              <p:cNvCxnSpPr/>
              <p:nvPr/>
            </p:nvCxnSpPr>
            <p:spPr>
              <a:xfrm>
                <a:off x="6612480" y="5338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</p:grpSp>
      <p:sp>
        <p:nvSpPr>
          <p:cNvPr id="1314" name="Google Shape;1314;p53"/>
          <p:cNvSpPr txBox="1"/>
          <p:nvPr/>
        </p:nvSpPr>
        <p:spPr>
          <a:xfrm>
            <a:off x="78680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30</a:t>
            </a:r>
            <a:endParaRPr sz="12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54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0" name="Google Shape;1320;p54"/>
          <p:cNvSpPr txBox="1"/>
          <p:nvPr/>
        </p:nvSpPr>
        <p:spPr>
          <a:xfrm>
            <a:off x="504000" y="1326600"/>
            <a:ext cx="9071700" cy="14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10"/>
              <a:buFont typeface="Noto Sans Symbols"/>
              <a:buChar char="●"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Pré-ordem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Visita a raiz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Percorre a subárvore esquerda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Percorre a subárvore direita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8274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1" name="Google Shape;1321;p54"/>
          <p:cNvGrpSpPr/>
          <p:nvPr/>
        </p:nvGrpSpPr>
        <p:grpSpPr>
          <a:xfrm>
            <a:off x="3680570" y="3129825"/>
            <a:ext cx="4355760" cy="1756860"/>
            <a:chOff x="2520120" y="3780000"/>
            <a:chExt cx="4355760" cy="1756860"/>
          </a:xfrm>
        </p:grpSpPr>
        <p:grpSp>
          <p:nvGrpSpPr>
            <p:cNvPr id="1322" name="Google Shape;1322;p54"/>
            <p:cNvGrpSpPr/>
            <p:nvPr/>
          </p:nvGrpSpPr>
          <p:grpSpPr>
            <a:xfrm>
              <a:off x="3732180" y="3780000"/>
              <a:ext cx="2075460" cy="423060"/>
              <a:chOff x="3732180" y="3780000"/>
              <a:chExt cx="2075460" cy="423060"/>
            </a:xfrm>
          </p:grpSpPr>
          <p:sp>
            <p:nvSpPr>
              <p:cNvPr id="1323" name="Google Shape;1323;p54"/>
              <p:cNvSpPr/>
              <p:nvPr/>
            </p:nvSpPr>
            <p:spPr>
              <a:xfrm>
                <a:off x="4677480" y="3780000"/>
                <a:ext cx="308100" cy="3168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30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24" name="Google Shape;1324;p54"/>
              <p:cNvCxnSpPr/>
              <p:nvPr/>
            </p:nvCxnSpPr>
            <p:spPr>
              <a:xfrm flipH="1">
                <a:off x="3732180" y="4097160"/>
                <a:ext cx="10479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325" name="Google Shape;1325;p54"/>
              <p:cNvCxnSpPr/>
              <p:nvPr/>
            </p:nvCxnSpPr>
            <p:spPr>
              <a:xfrm>
                <a:off x="4883040" y="4097160"/>
                <a:ext cx="9246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326" name="Google Shape;1326;p54"/>
            <p:cNvGrpSpPr/>
            <p:nvPr/>
          </p:nvGrpSpPr>
          <p:grpSpPr>
            <a:xfrm>
              <a:off x="5273400" y="4203000"/>
              <a:ext cx="1027200" cy="422700"/>
              <a:chOff x="5273400" y="4203000"/>
              <a:chExt cx="1027200" cy="422700"/>
            </a:xfrm>
          </p:grpSpPr>
          <p:sp>
            <p:nvSpPr>
              <p:cNvPr id="1327" name="Google Shape;1327;p54"/>
              <p:cNvSpPr/>
              <p:nvPr/>
            </p:nvSpPr>
            <p:spPr>
              <a:xfrm>
                <a:off x="5704920" y="4203000"/>
                <a:ext cx="308100" cy="3168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51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28" name="Google Shape;1328;p54"/>
              <p:cNvCxnSpPr/>
              <p:nvPr/>
            </p:nvCxnSpPr>
            <p:spPr>
              <a:xfrm flipH="1">
                <a:off x="5273400" y="4519800"/>
                <a:ext cx="5136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329" name="Google Shape;1329;p54"/>
              <p:cNvCxnSpPr/>
              <p:nvPr/>
            </p:nvCxnSpPr>
            <p:spPr>
              <a:xfrm>
                <a:off x="5889600" y="4519800"/>
                <a:ext cx="4110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330" name="Google Shape;1330;p54"/>
            <p:cNvGrpSpPr/>
            <p:nvPr/>
          </p:nvGrpSpPr>
          <p:grpSpPr>
            <a:xfrm>
              <a:off x="3115920" y="4203000"/>
              <a:ext cx="1130040" cy="464700"/>
              <a:chOff x="3115920" y="4203000"/>
              <a:chExt cx="1130040" cy="464700"/>
            </a:xfrm>
          </p:grpSpPr>
          <p:sp>
            <p:nvSpPr>
              <p:cNvPr id="1331" name="Google Shape;1331;p54"/>
              <p:cNvSpPr/>
              <p:nvPr/>
            </p:nvSpPr>
            <p:spPr>
              <a:xfrm>
                <a:off x="3592080" y="4203000"/>
                <a:ext cx="308100" cy="316800"/>
              </a:xfrm>
              <a:prstGeom prst="ellipse">
                <a:avLst/>
              </a:prstGeom>
              <a:solidFill>
                <a:srgbClr val="FF4000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/>
                  <a:t>14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32" name="Google Shape;1332;p54"/>
              <p:cNvCxnSpPr/>
              <p:nvPr/>
            </p:nvCxnSpPr>
            <p:spPr>
              <a:xfrm flipH="1">
                <a:off x="3115920" y="4519800"/>
                <a:ext cx="616200" cy="147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333" name="Google Shape;1333;p54"/>
              <p:cNvCxnSpPr/>
              <p:nvPr/>
            </p:nvCxnSpPr>
            <p:spPr>
              <a:xfrm>
                <a:off x="3719160" y="4519800"/>
                <a:ext cx="526800" cy="120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334" name="Google Shape;1334;p54"/>
            <p:cNvGrpSpPr/>
            <p:nvPr/>
          </p:nvGrpSpPr>
          <p:grpSpPr>
            <a:xfrm>
              <a:off x="4924200" y="4625640"/>
              <a:ext cx="513480" cy="423060"/>
              <a:chOff x="4924200" y="4625640"/>
              <a:chExt cx="513480" cy="423060"/>
            </a:xfrm>
          </p:grpSpPr>
          <p:sp>
            <p:nvSpPr>
              <p:cNvPr id="1335" name="Google Shape;1335;p54"/>
              <p:cNvSpPr/>
              <p:nvPr/>
            </p:nvSpPr>
            <p:spPr>
              <a:xfrm>
                <a:off x="5047200" y="462564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43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36" name="Google Shape;1336;p54"/>
              <p:cNvCxnSpPr/>
              <p:nvPr/>
            </p:nvCxnSpPr>
            <p:spPr>
              <a:xfrm flipH="1">
                <a:off x="492420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337" name="Google Shape;1337;p54"/>
              <p:cNvCxnSpPr/>
              <p:nvPr/>
            </p:nvCxnSpPr>
            <p:spPr>
              <a:xfrm>
                <a:off x="517428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1338" name="Google Shape;1338;p54"/>
            <p:cNvGrpSpPr/>
            <p:nvPr/>
          </p:nvGrpSpPr>
          <p:grpSpPr>
            <a:xfrm>
              <a:off x="6054240" y="4625640"/>
              <a:ext cx="513480" cy="423060"/>
              <a:chOff x="6054240" y="4625640"/>
              <a:chExt cx="513480" cy="423060"/>
            </a:xfrm>
          </p:grpSpPr>
          <p:sp>
            <p:nvSpPr>
              <p:cNvPr id="1339" name="Google Shape;1339;p54"/>
              <p:cNvSpPr/>
              <p:nvPr/>
            </p:nvSpPr>
            <p:spPr>
              <a:xfrm>
                <a:off x="6177240" y="4625640"/>
                <a:ext cx="3084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82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40" name="Google Shape;1340;p54"/>
              <p:cNvCxnSpPr/>
              <p:nvPr/>
            </p:nvCxnSpPr>
            <p:spPr>
              <a:xfrm flipH="1">
                <a:off x="605424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341" name="Google Shape;1341;p54"/>
              <p:cNvCxnSpPr/>
              <p:nvPr/>
            </p:nvCxnSpPr>
            <p:spPr>
              <a:xfrm>
                <a:off x="630432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342" name="Google Shape;1342;p54"/>
            <p:cNvGrpSpPr/>
            <p:nvPr/>
          </p:nvGrpSpPr>
          <p:grpSpPr>
            <a:xfrm>
              <a:off x="3999360" y="4640400"/>
              <a:ext cx="513840" cy="423060"/>
              <a:chOff x="3999360" y="4640400"/>
              <a:chExt cx="513840" cy="423060"/>
            </a:xfrm>
          </p:grpSpPr>
          <p:sp>
            <p:nvSpPr>
              <p:cNvPr id="1343" name="Google Shape;1343;p54"/>
              <p:cNvSpPr/>
              <p:nvPr/>
            </p:nvSpPr>
            <p:spPr>
              <a:xfrm>
                <a:off x="4122720" y="464040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21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44" name="Google Shape;1344;p54"/>
              <p:cNvCxnSpPr/>
              <p:nvPr/>
            </p:nvCxnSpPr>
            <p:spPr>
              <a:xfrm flipH="1">
                <a:off x="3999360" y="49575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345" name="Google Shape;1345;p54"/>
              <p:cNvCxnSpPr/>
              <p:nvPr/>
            </p:nvCxnSpPr>
            <p:spPr>
              <a:xfrm>
                <a:off x="4249800" y="49575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346" name="Google Shape;1346;p54"/>
            <p:cNvGrpSpPr/>
            <p:nvPr/>
          </p:nvGrpSpPr>
          <p:grpSpPr>
            <a:xfrm>
              <a:off x="2807760" y="4667760"/>
              <a:ext cx="513480" cy="423060"/>
              <a:chOff x="2807760" y="4667760"/>
              <a:chExt cx="513480" cy="423060"/>
            </a:xfrm>
          </p:grpSpPr>
          <p:sp>
            <p:nvSpPr>
              <p:cNvPr id="1347" name="Google Shape;1347;p54"/>
              <p:cNvSpPr/>
              <p:nvPr/>
            </p:nvSpPr>
            <p:spPr>
              <a:xfrm>
                <a:off x="2931120" y="466776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48" name="Google Shape;1348;p54"/>
              <p:cNvCxnSpPr/>
              <p:nvPr/>
            </p:nvCxnSpPr>
            <p:spPr>
              <a:xfrm flipH="1">
                <a:off x="2807760" y="498492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349" name="Google Shape;1349;p54"/>
              <p:cNvCxnSpPr/>
              <p:nvPr/>
            </p:nvCxnSpPr>
            <p:spPr>
              <a:xfrm>
                <a:off x="3057840" y="498492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1350" name="Google Shape;1350;p54"/>
            <p:cNvGrpSpPr/>
            <p:nvPr/>
          </p:nvGrpSpPr>
          <p:grpSpPr>
            <a:xfrm>
              <a:off x="2520120" y="5113800"/>
              <a:ext cx="513480" cy="423060"/>
              <a:chOff x="2520120" y="5113800"/>
              <a:chExt cx="513480" cy="423060"/>
            </a:xfrm>
          </p:grpSpPr>
          <p:sp>
            <p:nvSpPr>
              <p:cNvPr id="1351" name="Google Shape;1351;p54"/>
              <p:cNvSpPr/>
              <p:nvPr/>
            </p:nvSpPr>
            <p:spPr>
              <a:xfrm>
                <a:off x="2643120" y="5113800"/>
                <a:ext cx="308400" cy="3174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52" name="Google Shape;1352;p54"/>
              <p:cNvCxnSpPr/>
              <p:nvPr/>
            </p:nvCxnSpPr>
            <p:spPr>
              <a:xfrm flipH="1">
                <a:off x="2520120" y="54309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353" name="Google Shape;1353;p54"/>
              <p:cNvCxnSpPr/>
              <p:nvPr/>
            </p:nvCxnSpPr>
            <p:spPr>
              <a:xfrm>
                <a:off x="2770200" y="54309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1354" name="Google Shape;1354;p54"/>
            <p:cNvGrpSpPr/>
            <p:nvPr/>
          </p:nvGrpSpPr>
          <p:grpSpPr>
            <a:xfrm>
              <a:off x="4266480" y="5056920"/>
              <a:ext cx="513840" cy="423060"/>
              <a:chOff x="4266480" y="5056920"/>
              <a:chExt cx="513840" cy="423060"/>
            </a:xfrm>
          </p:grpSpPr>
          <p:sp>
            <p:nvSpPr>
              <p:cNvPr id="1355" name="Google Shape;1355;p54"/>
              <p:cNvSpPr/>
              <p:nvPr/>
            </p:nvSpPr>
            <p:spPr>
              <a:xfrm>
                <a:off x="4389840" y="5056920"/>
                <a:ext cx="308100" cy="3168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27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56" name="Google Shape;1356;p54"/>
              <p:cNvCxnSpPr/>
              <p:nvPr/>
            </p:nvCxnSpPr>
            <p:spPr>
              <a:xfrm flipH="1">
                <a:off x="4266480" y="5374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357" name="Google Shape;1357;p54"/>
              <p:cNvCxnSpPr/>
              <p:nvPr/>
            </p:nvCxnSpPr>
            <p:spPr>
              <a:xfrm>
                <a:off x="4516920" y="5374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1358" name="Google Shape;1358;p54"/>
            <p:cNvGrpSpPr/>
            <p:nvPr/>
          </p:nvGrpSpPr>
          <p:grpSpPr>
            <a:xfrm>
              <a:off x="6362400" y="5020920"/>
              <a:ext cx="513480" cy="423060"/>
              <a:chOff x="6362400" y="5020920"/>
              <a:chExt cx="513480" cy="423060"/>
            </a:xfrm>
          </p:grpSpPr>
          <p:sp>
            <p:nvSpPr>
              <p:cNvPr id="1359" name="Google Shape;1359;p54"/>
              <p:cNvSpPr/>
              <p:nvPr/>
            </p:nvSpPr>
            <p:spPr>
              <a:xfrm>
                <a:off x="6485760" y="502092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99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60" name="Google Shape;1360;p54"/>
              <p:cNvCxnSpPr/>
              <p:nvPr/>
            </p:nvCxnSpPr>
            <p:spPr>
              <a:xfrm flipH="1">
                <a:off x="6362400" y="5338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361" name="Google Shape;1361;p54"/>
              <p:cNvCxnSpPr/>
              <p:nvPr/>
            </p:nvCxnSpPr>
            <p:spPr>
              <a:xfrm>
                <a:off x="6612480" y="5338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</p:grpSp>
      <p:sp>
        <p:nvSpPr>
          <p:cNvPr id="1362" name="Google Shape;1362;p54"/>
          <p:cNvSpPr txBox="1"/>
          <p:nvPr/>
        </p:nvSpPr>
        <p:spPr>
          <a:xfrm>
            <a:off x="78680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30</a:t>
            </a:r>
            <a:endParaRPr sz="1200"/>
          </a:p>
        </p:txBody>
      </p:sp>
      <p:sp>
        <p:nvSpPr>
          <p:cNvPr id="1363" name="Google Shape;1363;p54"/>
          <p:cNvSpPr txBox="1"/>
          <p:nvPr/>
        </p:nvSpPr>
        <p:spPr>
          <a:xfrm>
            <a:off x="80966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14</a:t>
            </a:r>
            <a:endParaRPr sz="12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55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9" name="Google Shape;1369;p55"/>
          <p:cNvSpPr txBox="1"/>
          <p:nvPr/>
        </p:nvSpPr>
        <p:spPr>
          <a:xfrm>
            <a:off x="504000" y="1326600"/>
            <a:ext cx="9071700" cy="15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10"/>
              <a:buFont typeface="Noto Sans Symbols"/>
              <a:buChar char="●"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Pré-ordem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Visita a raiz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Percorre a subárvore esquerda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Percorre a subárvore direita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8274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0" name="Google Shape;1370;p55"/>
          <p:cNvGrpSpPr/>
          <p:nvPr/>
        </p:nvGrpSpPr>
        <p:grpSpPr>
          <a:xfrm>
            <a:off x="3680570" y="3129825"/>
            <a:ext cx="4355760" cy="1756860"/>
            <a:chOff x="2520120" y="3780000"/>
            <a:chExt cx="4355760" cy="1756860"/>
          </a:xfrm>
        </p:grpSpPr>
        <p:grpSp>
          <p:nvGrpSpPr>
            <p:cNvPr id="1371" name="Google Shape;1371;p55"/>
            <p:cNvGrpSpPr/>
            <p:nvPr/>
          </p:nvGrpSpPr>
          <p:grpSpPr>
            <a:xfrm>
              <a:off x="3732180" y="3780000"/>
              <a:ext cx="2075460" cy="423060"/>
              <a:chOff x="3732180" y="3780000"/>
              <a:chExt cx="2075460" cy="423060"/>
            </a:xfrm>
          </p:grpSpPr>
          <p:sp>
            <p:nvSpPr>
              <p:cNvPr id="1372" name="Google Shape;1372;p55"/>
              <p:cNvSpPr/>
              <p:nvPr/>
            </p:nvSpPr>
            <p:spPr>
              <a:xfrm>
                <a:off x="4677480" y="3780000"/>
                <a:ext cx="308100" cy="3168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30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73" name="Google Shape;1373;p55"/>
              <p:cNvCxnSpPr/>
              <p:nvPr/>
            </p:nvCxnSpPr>
            <p:spPr>
              <a:xfrm flipH="1">
                <a:off x="3732180" y="4097160"/>
                <a:ext cx="10479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374" name="Google Shape;1374;p55"/>
              <p:cNvCxnSpPr/>
              <p:nvPr/>
            </p:nvCxnSpPr>
            <p:spPr>
              <a:xfrm>
                <a:off x="4883040" y="4097160"/>
                <a:ext cx="9246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375" name="Google Shape;1375;p55"/>
            <p:cNvGrpSpPr/>
            <p:nvPr/>
          </p:nvGrpSpPr>
          <p:grpSpPr>
            <a:xfrm>
              <a:off x="5273400" y="4203000"/>
              <a:ext cx="1027200" cy="422700"/>
              <a:chOff x="5273400" y="4203000"/>
              <a:chExt cx="1027200" cy="422700"/>
            </a:xfrm>
          </p:grpSpPr>
          <p:sp>
            <p:nvSpPr>
              <p:cNvPr id="1376" name="Google Shape;1376;p55"/>
              <p:cNvSpPr/>
              <p:nvPr/>
            </p:nvSpPr>
            <p:spPr>
              <a:xfrm>
                <a:off x="5704920" y="4203000"/>
                <a:ext cx="308100" cy="3168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51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77" name="Google Shape;1377;p55"/>
              <p:cNvCxnSpPr/>
              <p:nvPr/>
            </p:nvCxnSpPr>
            <p:spPr>
              <a:xfrm flipH="1">
                <a:off x="5273400" y="4519800"/>
                <a:ext cx="5136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378" name="Google Shape;1378;p55"/>
              <p:cNvCxnSpPr/>
              <p:nvPr/>
            </p:nvCxnSpPr>
            <p:spPr>
              <a:xfrm>
                <a:off x="5889600" y="4519800"/>
                <a:ext cx="4110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379" name="Google Shape;1379;p55"/>
            <p:cNvGrpSpPr/>
            <p:nvPr/>
          </p:nvGrpSpPr>
          <p:grpSpPr>
            <a:xfrm>
              <a:off x="3115920" y="4203000"/>
              <a:ext cx="1130040" cy="464700"/>
              <a:chOff x="3115920" y="4203000"/>
              <a:chExt cx="1130040" cy="464700"/>
            </a:xfrm>
          </p:grpSpPr>
          <p:sp>
            <p:nvSpPr>
              <p:cNvPr id="1380" name="Google Shape;1380;p55"/>
              <p:cNvSpPr/>
              <p:nvPr/>
            </p:nvSpPr>
            <p:spPr>
              <a:xfrm>
                <a:off x="3592080" y="4203000"/>
                <a:ext cx="308100" cy="3168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/>
                  <a:t>14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81" name="Google Shape;1381;p55"/>
              <p:cNvCxnSpPr/>
              <p:nvPr/>
            </p:nvCxnSpPr>
            <p:spPr>
              <a:xfrm flipH="1">
                <a:off x="3115920" y="4519800"/>
                <a:ext cx="616200" cy="147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382" name="Google Shape;1382;p55"/>
              <p:cNvCxnSpPr/>
              <p:nvPr/>
            </p:nvCxnSpPr>
            <p:spPr>
              <a:xfrm>
                <a:off x="3719160" y="4519800"/>
                <a:ext cx="526800" cy="120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383" name="Google Shape;1383;p55"/>
            <p:cNvGrpSpPr/>
            <p:nvPr/>
          </p:nvGrpSpPr>
          <p:grpSpPr>
            <a:xfrm>
              <a:off x="4924200" y="4625640"/>
              <a:ext cx="513480" cy="423060"/>
              <a:chOff x="4924200" y="4625640"/>
              <a:chExt cx="513480" cy="423060"/>
            </a:xfrm>
          </p:grpSpPr>
          <p:sp>
            <p:nvSpPr>
              <p:cNvPr id="1384" name="Google Shape;1384;p55"/>
              <p:cNvSpPr/>
              <p:nvPr/>
            </p:nvSpPr>
            <p:spPr>
              <a:xfrm>
                <a:off x="5047200" y="462564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43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85" name="Google Shape;1385;p55"/>
              <p:cNvCxnSpPr/>
              <p:nvPr/>
            </p:nvCxnSpPr>
            <p:spPr>
              <a:xfrm flipH="1">
                <a:off x="492420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386" name="Google Shape;1386;p55"/>
              <p:cNvCxnSpPr/>
              <p:nvPr/>
            </p:nvCxnSpPr>
            <p:spPr>
              <a:xfrm>
                <a:off x="517428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1387" name="Google Shape;1387;p55"/>
            <p:cNvGrpSpPr/>
            <p:nvPr/>
          </p:nvGrpSpPr>
          <p:grpSpPr>
            <a:xfrm>
              <a:off x="6054240" y="4625640"/>
              <a:ext cx="513480" cy="423060"/>
              <a:chOff x="6054240" y="4625640"/>
              <a:chExt cx="513480" cy="423060"/>
            </a:xfrm>
          </p:grpSpPr>
          <p:sp>
            <p:nvSpPr>
              <p:cNvPr id="1388" name="Google Shape;1388;p55"/>
              <p:cNvSpPr/>
              <p:nvPr/>
            </p:nvSpPr>
            <p:spPr>
              <a:xfrm>
                <a:off x="6177240" y="4625640"/>
                <a:ext cx="3084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82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89" name="Google Shape;1389;p55"/>
              <p:cNvCxnSpPr/>
              <p:nvPr/>
            </p:nvCxnSpPr>
            <p:spPr>
              <a:xfrm flipH="1">
                <a:off x="605424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390" name="Google Shape;1390;p55"/>
              <p:cNvCxnSpPr/>
              <p:nvPr/>
            </p:nvCxnSpPr>
            <p:spPr>
              <a:xfrm>
                <a:off x="630432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391" name="Google Shape;1391;p55"/>
            <p:cNvGrpSpPr/>
            <p:nvPr/>
          </p:nvGrpSpPr>
          <p:grpSpPr>
            <a:xfrm>
              <a:off x="3999360" y="4640400"/>
              <a:ext cx="513840" cy="423060"/>
              <a:chOff x="3999360" y="4640400"/>
              <a:chExt cx="513840" cy="423060"/>
            </a:xfrm>
          </p:grpSpPr>
          <p:sp>
            <p:nvSpPr>
              <p:cNvPr id="1392" name="Google Shape;1392;p55"/>
              <p:cNvSpPr/>
              <p:nvPr/>
            </p:nvSpPr>
            <p:spPr>
              <a:xfrm>
                <a:off x="4122720" y="464040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21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93" name="Google Shape;1393;p55"/>
              <p:cNvCxnSpPr/>
              <p:nvPr/>
            </p:nvCxnSpPr>
            <p:spPr>
              <a:xfrm flipH="1">
                <a:off x="3999360" y="49575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394" name="Google Shape;1394;p55"/>
              <p:cNvCxnSpPr/>
              <p:nvPr/>
            </p:nvCxnSpPr>
            <p:spPr>
              <a:xfrm>
                <a:off x="4249800" y="49575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395" name="Google Shape;1395;p55"/>
            <p:cNvGrpSpPr/>
            <p:nvPr/>
          </p:nvGrpSpPr>
          <p:grpSpPr>
            <a:xfrm>
              <a:off x="2807760" y="4667760"/>
              <a:ext cx="513480" cy="423060"/>
              <a:chOff x="2807760" y="4667760"/>
              <a:chExt cx="513480" cy="423060"/>
            </a:xfrm>
          </p:grpSpPr>
          <p:sp>
            <p:nvSpPr>
              <p:cNvPr id="1396" name="Google Shape;1396;p55"/>
              <p:cNvSpPr/>
              <p:nvPr/>
            </p:nvSpPr>
            <p:spPr>
              <a:xfrm>
                <a:off x="2931120" y="4667760"/>
                <a:ext cx="308100" cy="3171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97" name="Google Shape;1397;p55"/>
              <p:cNvCxnSpPr/>
              <p:nvPr/>
            </p:nvCxnSpPr>
            <p:spPr>
              <a:xfrm flipH="1">
                <a:off x="2807760" y="498492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398" name="Google Shape;1398;p55"/>
              <p:cNvCxnSpPr/>
              <p:nvPr/>
            </p:nvCxnSpPr>
            <p:spPr>
              <a:xfrm>
                <a:off x="3057840" y="498492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1399" name="Google Shape;1399;p55"/>
            <p:cNvGrpSpPr/>
            <p:nvPr/>
          </p:nvGrpSpPr>
          <p:grpSpPr>
            <a:xfrm>
              <a:off x="2520120" y="5113800"/>
              <a:ext cx="513480" cy="423060"/>
              <a:chOff x="2520120" y="5113800"/>
              <a:chExt cx="513480" cy="423060"/>
            </a:xfrm>
          </p:grpSpPr>
          <p:sp>
            <p:nvSpPr>
              <p:cNvPr id="1400" name="Google Shape;1400;p55"/>
              <p:cNvSpPr/>
              <p:nvPr/>
            </p:nvSpPr>
            <p:spPr>
              <a:xfrm>
                <a:off x="2643120" y="5113800"/>
                <a:ext cx="308400" cy="3174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01" name="Google Shape;1401;p55"/>
              <p:cNvCxnSpPr/>
              <p:nvPr/>
            </p:nvCxnSpPr>
            <p:spPr>
              <a:xfrm flipH="1">
                <a:off x="2520120" y="54309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402" name="Google Shape;1402;p55"/>
              <p:cNvCxnSpPr/>
              <p:nvPr/>
            </p:nvCxnSpPr>
            <p:spPr>
              <a:xfrm>
                <a:off x="2770200" y="54309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1403" name="Google Shape;1403;p55"/>
            <p:cNvGrpSpPr/>
            <p:nvPr/>
          </p:nvGrpSpPr>
          <p:grpSpPr>
            <a:xfrm>
              <a:off x="4266480" y="5056920"/>
              <a:ext cx="513840" cy="423060"/>
              <a:chOff x="4266480" y="5056920"/>
              <a:chExt cx="513840" cy="423060"/>
            </a:xfrm>
          </p:grpSpPr>
          <p:sp>
            <p:nvSpPr>
              <p:cNvPr id="1404" name="Google Shape;1404;p55"/>
              <p:cNvSpPr/>
              <p:nvPr/>
            </p:nvSpPr>
            <p:spPr>
              <a:xfrm>
                <a:off x="4389840" y="5056920"/>
                <a:ext cx="308100" cy="3168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27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05" name="Google Shape;1405;p55"/>
              <p:cNvCxnSpPr/>
              <p:nvPr/>
            </p:nvCxnSpPr>
            <p:spPr>
              <a:xfrm flipH="1">
                <a:off x="4266480" y="5374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406" name="Google Shape;1406;p55"/>
              <p:cNvCxnSpPr/>
              <p:nvPr/>
            </p:nvCxnSpPr>
            <p:spPr>
              <a:xfrm>
                <a:off x="4516920" y="5374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1407" name="Google Shape;1407;p55"/>
            <p:cNvGrpSpPr/>
            <p:nvPr/>
          </p:nvGrpSpPr>
          <p:grpSpPr>
            <a:xfrm>
              <a:off x="6362400" y="5020920"/>
              <a:ext cx="513480" cy="423060"/>
              <a:chOff x="6362400" y="5020920"/>
              <a:chExt cx="513480" cy="423060"/>
            </a:xfrm>
          </p:grpSpPr>
          <p:sp>
            <p:nvSpPr>
              <p:cNvPr id="1408" name="Google Shape;1408;p55"/>
              <p:cNvSpPr/>
              <p:nvPr/>
            </p:nvSpPr>
            <p:spPr>
              <a:xfrm>
                <a:off x="6485760" y="502092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99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09" name="Google Shape;1409;p55"/>
              <p:cNvCxnSpPr/>
              <p:nvPr/>
            </p:nvCxnSpPr>
            <p:spPr>
              <a:xfrm flipH="1">
                <a:off x="6362400" y="5338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410" name="Google Shape;1410;p55"/>
              <p:cNvCxnSpPr/>
              <p:nvPr/>
            </p:nvCxnSpPr>
            <p:spPr>
              <a:xfrm>
                <a:off x="6612480" y="5338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</p:grpSp>
      <p:sp>
        <p:nvSpPr>
          <p:cNvPr id="1411" name="Google Shape;1411;p55"/>
          <p:cNvSpPr txBox="1"/>
          <p:nvPr/>
        </p:nvSpPr>
        <p:spPr>
          <a:xfrm>
            <a:off x="78680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30</a:t>
            </a:r>
            <a:endParaRPr sz="1200"/>
          </a:p>
        </p:txBody>
      </p:sp>
      <p:sp>
        <p:nvSpPr>
          <p:cNvPr id="1412" name="Google Shape;1412;p55"/>
          <p:cNvSpPr txBox="1"/>
          <p:nvPr/>
        </p:nvSpPr>
        <p:spPr>
          <a:xfrm>
            <a:off x="80966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14</a:t>
            </a:r>
            <a:endParaRPr sz="1200"/>
          </a:p>
        </p:txBody>
      </p:sp>
      <p:sp>
        <p:nvSpPr>
          <p:cNvPr id="1413" name="Google Shape;1413;p55"/>
          <p:cNvSpPr txBox="1"/>
          <p:nvPr/>
        </p:nvSpPr>
        <p:spPr>
          <a:xfrm>
            <a:off x="83252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9</a:t>
            </a:r>
            <a:endParaRPr sz="12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56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9" name="Google Shape;1419;p56"/>
          <p:cNvSpPr txBox="1"/>
          <p:nvPr/>
        </p:nvSpPr>
        <p:spPr>
          <a:xfrm>
            <a:off x="504000" y="1326600"/>
            <a:ext cx="90717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10"/>
              <a:buFont typeface="Noto Sans Symbols"/>
              <a:buChar char="●"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Pré-ordem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Visita a raiz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Percorre a subárvore esquerda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Percorre a subárvore direita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8274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0" name="Google Shape;1420;p56"/>
          <p:cNvGrpSpPr/>
          <p:nvPr/>
        </p:nvGrpSpPr>
        <p:grpSpPr>
          <a:xfrm>
            <a:off x="3680570" y="3129825"/>
            <a:ext cx="4355760" cy="1756860"/>
            <a:chOff x="2520120" y="3780000"/>
            <a:chExt cx="4355760" cy="1756860"/>
          </a:xfrm>
        </p:grpSpPr>
        <p:grpSp>
          <p:nvGrpSpPr>
            <p:cNvPr id="1421" name="Google Shape;1421;p56"/>
            <p:cNvGrpSpPr/>
            <p:nvPr/>
          </p:nvGrpSpPr>
          <p:grpSpPr>
            <a:xfrm>
              <a:off x="3732180" y="3780000"/>
              <a:ext cx="2075460" cy="423060"/>
              <a:chOff x="3732180" y="3780000"/>
              <a:chExt cx="2075460" cy="423060"/>
            </a:xfrm>
          </p:grpSpPr>
          <p:sp>
            <p:nvSpPr>
              <p:cNvPr id="1422" name="Google Shape;1422;p56"/>
              <p:cNvSpPr/>
              <p:nvPr/>
            </p:nvSpPr>
            <p:spPr>
              <a:xfrm>
                <a:off x="4677480" y="3780000"/>
                <a:ext cx="308100" cy="3168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30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23" name="Google Shape;1423;p56"/>
              <p:cNvCxnSpPr/>
              <p:nvPr/>
            </p:nvCxnSpPr>
            <p:spPr>
              <a:xfrm flipH="1">
                <a:off x="3732180" y="4097160"/>
                <a:ext cx="10479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424" name="Google Shape;1424;p56"/>
              <p:cNvCxnSpPr/>
              <p:nvPr/>
            </p:nvCxnSpPr>
            <p:spPr>
              <a:xfrm>
                <a:off x="4883040" y="4097160"/>
                <a:ext cx="9246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425" name="Google Shape;1425;p56"/>
            <p:cNvGrpSpPr/>
            <p:nvPr/>
          </p:nvGrpSpPr>
          <p:grpSpPr>
            <a:xfrm>
              <a:off x="5273400" y="4203000"/>
              <a:ext cx="1027200" cy="422700"/>
              <a:chOff x="5273400" y="4203000"/>
              <a:chExt cx="1027200" cy="422700"/>
            </a:xfrm>
          </p:grpSpPr>
          <p:sp>
            <p:nvSpPr>
              <p:cNvPr id="1426" name="Google Shape;1426;p56"/>
              <p:cNvSpPr/>
              <p:nvPr/>
            </p:nvSpPr>
            <p:spPr>
              <a:xfrm>
                <a:off x="5704920" y="4203000"/>
                <a:ext cx="308100" cy="3168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51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27" name="Google Shape;1427;p56"/>
              <p:cNvCxnSpPr/>
              <p:nvPr/>
            </p:nvCxnSpPr>
            <p:spPr>
              <a:xfrm flipH="1">
                <a:off x="5273400" y="4519800"/>
                <a:ext cx="5136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428" name="Google Shape;1428;p56"/>
              <p:cNvCxnSpPr/>
              <p:nvPr/>
            </p:nvCxnSpPr>
            <p:spPr>
              <a:xfrm>
                <a:off x="5889600" y="4519800"/>
                <a:ext cx="4110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429" name="Google Shape;1429;p56"/>
            <p:cNvGrpSpPr/>
            <p:nvPr/>
          </p:nvGrpSpPr>
          <p:grpSpPr>
            <a:xfrm>
              <a:off x="3115920" y="4203000"/>
              <a:ext cx="1130040" cy="464700"/>
              <a:chOff x="3115920" y="4203000"/>
              <a:chExt cx="1130040" cy="464700"/>
            </a:xfrm>
          </p:grpSpPr>
          <p:sp>
            <p:nvSpPr>
              <p:cNvPr id="1430" name="Google Shape;1430;p56"/>
              <p:cNvSpPr/>
              <p:nvPr/>
            </p:nvSpPr>
            <p:spPr>
              <a:xfrm>
                <a:off x="3592080" y="4203000"/>
                <a:ext cx="308100" cy="3168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/>
                  <a:t>14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31" name="Google Shape;1431;p56"/>
              <p:cNvCxnSpPr/>
              <p:nvPr/>
            </p:nvCxnSpPr>
            <p:spPr>
              <a:xfrm flipH="1">
                <a:off x="3115920" y="4519800"/>
                <a:ext cx="616200" cy="147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432" name="Google Shape;1432;p56"/>
              <p:cNvCxnSpPr/>
              <p:nvPr/>
            </p:nvCxnSpPr>
            <p:spPr>
              <a:xfrm>
                <a:off x="3719160" y="4519800"/>
                <a:ext cx="526800" cy="120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433" name="Google Shape;1433;p56"/>
            <p:cNvGrpSpPr/>
            <p:nvPr/>
          </p:nvGrpSpPr>
          <p:grpSpPr>
            <a:xfrm>
              <a:off x="4924200" y="4625640"/>
              <a:ext cx="513480" cy="423060"/>
              <a:chOff x="4924200" y="4625640"/>
              <a:chExt cx="513480" cy="423060"/>
            </a:xfrm>
          </p:grpSpPr>
          <p:sp>
            <p:nvSpPr>
              <p:cNvPr id="1434" name="Google Shape;1434;p56"/>
              <p:cNvSpPr/>
              <p:nvPr/>
            </p:nvSpPr>
            <p:spPr>
              <a:xfrm>
                <a:off x="5047200" y="462564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43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35" name="Google Shape;1435;p56"/>
              <p:cNvCxnSpPr/>
              <p:nvPr/>
            </p:nvCxnSpPr>
            <p:spPr>
              <a:xfrm flipH="1">
                <a:off x="492420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436" name="Google Shape;1436;p56"/>
              <p:cNvCxnSpPr/>
              <p:nvPr/>
            </p:nvCxnSpPr>
            <p:spPr>
              <a:xfrm>
                <a:off x="517428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1437" name="Google Shape;1437;p56"/>
            <p:cNvGrpSpPr/>
            <p:nvPr/>
          </p:nvGrpSpPr>
          <p:grpSpPr>
            <a:xfrm>
              <a:off x="6054240" y="4625640"/>
              <a:ext cx="513480" cy="423060"/>
              <a:chOff x="6054240" y="4625640"/>
              <a:chExt cx="513480" cy="423060"/>
            </a:xfrm>
          </p:grpSpPr>
          <p:sp>
            <p:nvSpPr>
              <p:cNvPr id="1438" name="Google Shape;1438;p56"/>
              <p:cNvSpPr/>
              <p:nvPr/>
            </p:nvSpPr>
            <p:spPr>
              <a:xfrm>
                <a:off x="6177240" y="4625640"/>
                <a:ext cx="3084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82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39" name="Google Shape;1439;p56"/>
              <p:cNvCxnSpPr/>
              <p:nvPr/>
            </p:nvCxnSpPr>
            <p:spPr>
              <a:xfrm flipH="1">
                <a:off x="605424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440" name="Google Shape;1440;p56"/>
              <p:cNvCxnSpPr/>
              <p:nvPr/>
            </p:nvCxnSpPr>
            <p:spPr>
              <a:xfrm>
                <a:off x="630432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441" name="Google Shape;1441;p56"/>
            <p:cNvGrpSpPr/>
            <p:nvPr/>
          </p:nvGrpSpPr>
          <p:grpSpPr>
            <a:xfrm>
              <a:off x="3999360" y="4640400"/>
              <a:ext cx="513840" cy="423060"/>
              <a:chOff x="3999360" y="4640400"/>
              <a:chExt cx="513840" cy="423060"/>
            </a:xfrm>
          </p:grpSpPr>
          <p:sp>
            <p:nvSpPr>
              <p:cNvPr id="1442" name="Google Shape;1442;p56"/>
              <p:cNvSpPr/>
              <p:nvPr/>
            </p:nvSpPr>
            <p:spPr>
              <a:xfrm>
                <a:off x="4122720" y="464040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21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43" name="Google Shape;1443;p56"/>
              <p:cNvCxnSpPr/>
              <p:nvPr/>
            </p:nvCxnSpPr>
            <p:spPr>
              <a:xfrm flipH="1">
                <a:off x="3999360" y="49575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444" name="Google Shape;1444;p56"/>
              <p:cNvCxnSpPr/>
              <p:nvPr/>
            </p:nvCxnSpPr>
            <p:spPr>
              <a:xfrm>
                <a:off x="4249800" y="49575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445" name="Google Shape;1445;p56"/>
            <p:cNvGrpSpPr/>
            <p:nvPr/>
          </p:nvGrpSpPr>
          <p:grpSpPr>
            <a:xfrm>
              <a:off x="2807760" y="4667760"/>
              <a:ext cx="513480" cy="423060"/>
              <a:chOff x="2807760" y="4667760"/>
              <a:chExt cx="513480" cy="423060"/>
            </a:xfrm>
          </p:grpSpPr>
          <p:sp>
            <p:nvSpPr>
              <p:cNvPr id="1446" name="Google Shape;1446;p56"/>
              <p:cNvSpPr/>
              <p:nvPr/>
            </p:nvSpPr>
            <p:spPr>
              <a:xfrm>
                <a:off x="2931120" y="4667760"/>
                <a:ext cx="308100" cy="3171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47" name="Google Shape;1447;p56"/>
              <p:cNvCxnSpPr/>
              <p:nvPr/>
            </p:nvCxnSpPr>
            <p:spPr>
              <a:xfrm flipH="1">
                <a:off x="2807760" y="498492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448" name="Google Shape;1448;p56"/>
              <p:cNvCxnSpPr/>
              <p:nvPr/>
            </p:nvCxnSpPr>
            <p:spPr>
              <a:xfrm>
                <a:off x="3057840" y="498492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1449" name="Google Shape;1449;p56"/>
            <p:cNvGrpSpPr/>
            <p:nvPr/>
          </p:nvGrpSpPr>
          <p:grpSpPr>
            <a:xfrm>
              <a:off x="2520120" y="5113800"/>
              <a:ext cx="513480" cy="423060"/>
              <a:chOff x="2520120" y="5113800"/>
              <a:chExt cx="513480" cy="423060"/>
            </a:xfrm>
          </p:grpSpPr>
          <p:sp>
            <p:nvSpPr>
              <p:cNvPr id="1450" name="Google Shape;1450;p56"/>
              <p:cNvSpPr/>
              <p:nvPr/>
            </p:nvSpPr>
            <p:spPr>
              <a:xfrm>
                <a:off x="2643120" y="5113800"/>
                <a:ext cx="308400" cy="3174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51" name="Google Shape;1451;p56"/>
              <p:cNvCxnSpPr/>
              <p:nvPr/>
            </p:nvCxnSpPr>
            <p:spPr>
              <a:xfrm flipH="1">
                <a:off x="2520120" y="54309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452" name="Google Shape;1452;p56"/>
              <p:cNvCxnSpPr/>
              <p:nvPr/>
            </p:nvCxnSpPr>
            <p:spPr>
              <a:xfrm>
                <a:off x="2770200" y="54309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1453" name="Google Shape;1453;p56"/>
            <p:cNvGrpSpPr/>
            <p:nvPr/>
          </p:nvGrpSpPr>
          <p:grpSpPr>
            <a:xfrm>
              <a:off x="4266480" y="5056920"/>
              <a:ext cx="513840" cy="423060"/>
              <a:chOff x="4266480" y="5056920"/>
              <a:chExt cx="513840" cy="423060"/>
            </a:xfrm>
          </p:grpSpPr>
          <p:sp>
            <p:nvSpPr>
              <p:cNvPr id="1454" name="Google Shape;1454;p56"/>
              <p:cNvSpPr/>
              <p:nvPr/>
            </p:nvSpPr>
            <p:spPr>
              <a:xfrm>
                <a:off x="4389840" y="5056920"/>
                <a:ext cx="308100" cy="3168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27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55" name="Google Shape;1455;p56"/>
              <p:cNvCxnSpPr/>
              <p:nvPr/>
            </p:nvCxnSpPr>
            <p:spPr>
              <a:xfrm flipH="1">
                <a:off x="4266480" y="5374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456" name="Google Shape;1456;p56"/>
              <p:cNvCxnSpPr/>
              <p:nvPr/>
            </p:nvCxnSpPr>
            <p:spPr>
              <a:xfrm>
                <a:off x="4516920" y="5374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1457" name="Google Shape;1457;p56"/>
            <p:cNvGrpSpPr/>
            <p:nvPr/>
          </p:nvGrpSpPr>
          <p:grpSpPr>
            <a:xfrm>
              <a:off x="6362400" y="5020920"/>
              <a:ext cx="513480" cy="423060"/>
              <a:chOff x="6362400" y="5020920"/>
              <a:chExt cx="513480" cy="423060"/>
            </a:xfrm>
          </p:grpSpPr>
          <p:sp>
            <p:nvSpPr>
              <p:cNvPr id="1458" name="Google Shape;1458;p56"/>
              <p:cNvSpPr/>
              <p:nvPr/>
            </p:nvSpPr>
            <p:spPr>
              <a:xfrm>
                <a:off x="6485760" y="502092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99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59" name="Google Shape;1459;p56"/>
              <p:cNvCxnSpPr/>
              <p:nvPr/>
            </p:nvCxnSpPr>
            <p:spPr>
              <a:xfrm flipH="1">
                <a:off x="6362400" y="5338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460" name="Google Shape;1460;p56"/>
              <p:cNvCxnSpPr/>
              <p:nvPr/>
            </p:nvCxnSpPr>
            <p:spPr>
              <a:xfrm>
                <a:off x="6612480" y="5338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</p:grpSp>
      <p:sp>
        <p:nvSpPr>
          <p:cNvPr id="1461" name="Google Shape;1461;p56"/>
          <p:cNvSpPr txBox="1"/>
          <p:nvPr/>
        </p:nvSpPr>
        <p:spPr>
          <a:xfrm>
            <a:off x="78680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30</a:t>
            </a:r>
            <a:endParaRPr sz="1200"/>
          </a:p>
        </p:txBody>
      </p:sp>
      <p:sp>
        <p:nvSpPr>
          <p:cNvPr id="1462" name="Google Shape;1462;p56"/>
          <p:cNvSpPr txBox="1"/>
          <p:nvPr/>
        </p:nvSpPr>
        <p:spPr>
          <a:xfrm>
            <a:off x="80966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14</a:t>
            </a:r>
            <a:endParaRPr sz="1200"/>
          </a:p>
        </p:txBody>
      </p:sp>
      <p:sp>
        <p:nvSpPr>
          <p:cNvPr id="1463" name="Google Shape;1463;p56"/>
          <p:cNvSpPr txBox="1"/>
          <p:nvPr/>
        </p:nvSpPr>
        <p:spPr>
          <a:xfrm>
            <a:off x="83252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9</a:t>
            </a:r>
            <a:endParaRPr sz="1200"/>
          </a:p>
        </p:txBody>
      </p:sp>
      <p:sp>
        <p:nvSpPr>
          <p:cNvPr id="1464" name="Google Shape;1464;p56"/>
          <p:cNvSpPr txBox="1"/>
          <p:nvPr/>
        </p:nvSpPr>
        <p:spPr>
          <a:xfrm>
            <a:off x="85538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3</a:t>
            </a:r>
            <a:endParaRPr sz="12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57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0" name="Google Shape;1470;p57"/>
          <p:cNvSpPr txBox="1"/>
          <p:nvPr/>
        </p:nvSpPr>
        <p:spPr>
          <a:xfrm>
            <a:off x="504000" y="1326600"/>
            <a:ext cx="9071700" cy="14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10"/>
              <a:buFont typeface="Noto Sans Symbols"/>
              <a:buChar char="●"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Pré-ordem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Visita a raiz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Percorre a subárvore esquerda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Percorre a subárvore direita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8274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1" name="Google Shape;1471;p57"/>
          <p:cNvGrpSpPr/>
          <p:nvPr/>
        </p:nvGrpSpPr>
        <p:grpSpPr>
          <a:xfrm>
            <a:off x="3680570" y="3129825"/>
            <a:ext cx="4355760" cy="1756860"/>
            <a:chOff x="2520120" y="3780000"/>
            <a:chExt cx="4355760" cy="1756860"/>
          </a:xfrm>
        </p:grpSpPr>
        <p:grpSp>
          <p:nvGrpSpPr>
            <p:cNvPr id="1472" name="Google Shape;1472;p57"/>
            <p:cNvGrpSpPr/>
            <p:nvPr/>
          </p:nvGrpSpPr>
          <p:grpSpPr>
            <a:xfrm>
              <a:off x="3732180" y="3780000"/>
              <a:ext cx="2075460" cy="423060"/>
              <a:chOff x="3732180" y="3780000"/>
              <a:chExt cx="2075460" cy="423060"/>
            </a:xfrm>
          </p:grpSpPr>
          <p:sp>
            <p:nvSpPr>
              <p:cNvPr id="1473" name="Google Shape;1473;p57"/>
              <p:cNvSpPr/>
              <p:nvPr/>
            </p:nvSpPr>
            <p:spPr>
              <a:xfrm>
                <a:off x="4677480" y="3780000"/>
                <a:ext cx="308100" cy="3168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30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74" name="Google Shape;1474;p57"/>
              <p:cNvCxnSpPr/>
              <p:nvPr/>
            </p:nvCxnSpPr>
            <p:spPr>
              <a:xfrm flipH="1">
                <a:off x="3732180" y="4097160"/>
                <a:ext cx="10479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475" name="Google Shape;1475;p57"/>
              <p:cNvCxnSpPr/>
              <p:nvPr/>
            </p:nvCxnSpPr>
            <p:spPr>
              <a:xfrm>
                <a:off x="4883040" y="4097160"/>
                <a:ext cx="9246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476" name="Google Shape;1476;p57"/>
            <p:cNvGrpSpPr/>
            <p:nvPr/>
          </p:nvGrpSpPr>
          <p:grpSpPr>
            <a:xfrm>
              <a:off x="5273400" y="4203000"/>
              <a:ext cx="1027200" cy="422700"/>
              <a:chOff x="5273400" y="4203000"/>
              <a:chExt cx="1027200" cy="422700"/>
            </a:xfrm>
          </p:grpSpPr>
          <p:sp>
            <p:nvSpPr>
              <p:cNvPr id="1477" name="Google Shape;1477;p57"/>
              <p:cNvSpPr/>
              <p:nvPr/>
            </p:nvSpPr>
            <p:spPr>
              <a:xfrm>
                <a:off x="5704920" y="4203000"/>
                <a:ext cx="308100" cy="3168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51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78" name="Google Shape;1478;p57"/>
              <p:cNvCxnSpPr/>
              <p:nvPr/>
            </p:nvCxnSpPr>
            <p:spPr>
              <a:xfrm flipH="1">
                <a:off x="5273400" y="4519800"/>
                <a:ext cx="5136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479" name="Google Shape;1479;p57"/>
              <p:cNvCxnSpPr/>
              <p:nvPr/>
            </p:nvCxnSpPr>
            <p:spPr>
              <a:xfrm>
                <a:off x="5889600" y="4519800"/>
                <a:ext cx="4110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480" name="Google Shape;1480;p57"/>
            <p:cNvGrpSpPr/>
            <p:nvPr/>
          </p:nvGrpSpPr>
          <p:grpSpPr>
            <a:xfrm>
              <a:off x="3115920" y="4203000"/>
              <a:ext cx="1130040" cy="464700"/>
              <a:chOff x="3115920" y="4203000"/>
              <a:chExt cx="1130040" cy="464700"/>
            </a:xfrm>
          </p:grpSpPr>
          <p:sp>
            <p:nvSpPr>
              <p:cNvPr id="1481" name="Google Shape;1481;p57"/>
              <p:cNvSpPr/>
              <p:nvPr/>
            </p:nvSpPr>
            <p:spPr>
              <a:xfrm>
                <a:off x="3592080" y="4203000"/>
                <a:ext cx="308100" cy="3168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/>
                  <a:t>14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82" name="Google Shape;1482;p57"/>
              <p:cNvCxnSpPr/>
              <p:nvPr/>
            </p:nvCxnSpPr>
            <p:spPr>
              <a:xfrm flipH="1">
                <a:off x="3115920" y="4519800"/>
                <a:ext cx="616200" cy="147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483" name="Google Shape;1483;p57"/>
              <p:cNvCxnSpPr/>
              <p:nvPr/>
            </p:nvCxnSpPr>
            <p:spPr>
              <a:xfrm>
                <a:off x="3719160" y="4519800"/>
                <a:ext cx="526800" cy="120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484" name="Google Shape;1484;p57"/>
            <p:cNvGrpSpPr/>
            <p:nvPr/>
          </p:nvGrpSpPr>
          <p:grpSpPr>
            <a:xfrm>
              <a:off x="4924200" y="4625640"/>
              <a:ext cx="513480" cy="423060"/>
              <a:chOff x="4924200" y="4625640"/>
              <a:chExt cx="513480" cy="423060"/>
            </a:xfrm>
          </p:grpSpPr>
          <p:sp>
            <p:nvSpPr>
              <p:cNvPr id="1485" name="Google Shape;1485;p57"/>
              <p:cNvSpPr/>
              <p:nvPr/>
            </p:nvSpPr>
            <p:spPr>
              <a:xfrm>
                <a:off x="5047200" y="462564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43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86" name="Google Shape;1486;p57"/>
              <p:cNvCxnSpPr/>
              <p:nvPr/>
            </p:nvCxnSpPr>
            <p:spPr>
              <a:xfrm flipH="1">
                <a:off x="492420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487" name="Google Shape;1487;p57"/>
              <p:cNvCxnSpPr/>
              <p:nvPr/>
            </p:nvCxnSpPr>
            <p:spPr>
              <a:xfrm>
                <a:off x="517428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1488" name="Google Shape;1488;p57"/>
            <p:cNvGrpSpPr/>
            <p:nvPr/>
          </p:nvGrpSpPr>
          <p:grpSpPr>
            <a:xfrm>
              <a:off x="6054240" y="4625640"/>
              <a:ext cx="513480" cy="423060"/>
              <a:chOff x="6054240" y="4625640"/>
              <a:chExt cx="513480" cy="423060"/>
            </a:xfrm>
          </p:grpSpPr>
          <p:sp>
            <p:nvSpPr>
              <p:cNvPr id="1489" name="Google Shape;1489;p57"/>
              <p:cNvSpPr/>
              <p:nvPr/>
            </p:nvSpPr>
            <p:spPr>
              <a:xfrm>
                <a:off x="6177240" y="4625640"/>
                <a:ext cx="3084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82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90" name="Google Shape;1490;p57"/>
              <p:cNvCxnSpPr/>
              <p:nvPr/>
            </p:nvCxnSpPr>
            <p:spPr>
              <a:xfrm flipH="1">
                <a:off x="605424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491" name="Google Shape;1491;p57"/>
              <p:cNvCxnSpPr/>
              <p:nvPr/>
            </p:nvCxnSpPr>
            <p:spPr>
              <a:xfrm>
                <a:off x="630432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492" name="Google Shape;1492;p57"/>
            <p:cNvGrpSpPr/>
            <p:nvPr/>
          </p:nvGrpSpPr>
          <p:grpSpPr>
            <a:xfrm>
              <a:off x="3999360" y="4640400"/>
              <a:ext cx="513840" cy="423060"/>
              <a:chOff x="3999360" y="4640400"/>
              <a:chExt cx="513840" cy="423060"/>
            </a:xfrm>
          </p:grpSpPr>
          <p:sp>
            <p:nvSpPr>
              <p:cNvPr id="1493" name="Google Shape;1493;p57"/>
              <p:cNvSpPr/>
              <p:nvPr/>
            </p:nvSpPr>
            <p:spPr>
              <a:xfrm>
                <a:off x="4122720" y="464040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21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94" name="Google Shape;1494;p57"/>
              <p:cNvCxnSpPr/>
              <p:nvPr/>
            </p:nvCxnSpPr>
            <p:spPr>
              <a:xfrm flipH="1">
                <a:off x="3999360" y="49575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495" name="Google Shape;1495;p57"/>
              <p:cNvCxnSpPr/>
              <p:nvPr/>
            </p:nvCxnSpPr>
            <p:spPr>
              <a:xfrm>
                <a:off x="4249800" y="49575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496" name="Google Shape;1496;p57"/>
            <p:cNvGrpSpPr/>
            <p:nvPr/>
          </p:nvGrpSpPr>
          <p:grpSpPr>
            <a:xfrm>
              <a:off x="2807760" y="4667760"/>
              <a:ext cx="513480" cy="423060"/>
              <a:chOff x="2807760" y="4667760"/>
              <a:chExt cx="513480" cy="423060"/>
            </a:xfrm>
          </p:grpSpPr>
          <p:sp>
            <p:nvSpPr>
              <p:cNvPr id="1497" name="Google Shape;1497;p57"/>
              <p:cNvSpPr/>
              <p:nvPr/>
            </p:nvSpPr>
            <p:spPr>
              <a:xfrm>
                <a:off x="2931120" y="4667760"/>
                <a:ext cx="308100" cy="3171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98" name="Google Shape;1498;p57"/>
              <p:cNvCxnSpPr/>
              <p:nvPr/>
            </p:nvCxnSpPr>
            <p:spPr>
              <a:xfrm flipH="1">
                <a:off x="2807760" y="498492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499" name="Google Shape;1499;p57"/>
              <p:cNvCxnSpPr/>
              <p:nvPr/>
            </p:nvCxnSpPr>
            <p:spPr>
              <a:xfrm>
                <a:off x="3057840" y="498492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1500" name="Google Shape;1500;p57"/>
            <p:cNvGrpSpPr/>
            <p:nvPr/>
          </p:nvGrpSpPr>
          <p:grpSpPr>
            <a:xfrm>
              <a:off x="2520120" y="5113800"/>
              <a:ext cx="513480" cy="423060"/>
              <a:chOff x="2520120" y="5113800"/>
              <a:chExt cx="513480" cy="423060"/>
            </a:xfrm>
          </p:grpSpPr>
          <p:sp>
            <p:nvSpPr>
              <p:cNvPr id="1501" name="Google Shape;1501;p57"/>
              <p:cNvSpPr/>
              <p:nvPr/>
            </p:nvSpPr>
            <p:spPr>
              <a:xfrm>
                <a:off x="2643120" y="5113800"/>
                <a:ext cx="308400" cy="3174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02" name="Google Shape;1502;p57"/>
              <p:cNvCxnSpPr/>
              <p:nvPr/>
            </p:nvCxnSpPr>
            <p:spPr>
              <a:xfrm flipH="1">
                <a:off x="2520120" y="54309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503" name="Google Shape;1503;p57"/>
              <p:cNvCxnSpPr/>
              <p:nvPr/>
            </p:nvCxnSpPr>
            <p:spPr>
              <a:xfrm>
                <a:off x="2770200" y="54309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1504" name="Google Shape;1504;p57"/>
            <p:cNvGrpSpPr/>
            <p:nvPr/>
          </p:nvGrpSpPr>
          <p:grpSpPr>
            <a:xfrm>
              <a:off x="4266480" y="5056920"/>
              <a:ext cx="513840" cy="423060"/>
              <a:chOff x="4266480" y="5056920"/>
              <a:chExt cx="513840" cy="423060"/>
            </a:xfrm>
          </p:grpSpPr>
          <p:sp>
            <p:nvSpPr>
              <p:cNvPr id="1505" name="Google Shape;1505;p57"/>
              <p:cNvSpPr/>
              <p:nvPr/>
            </p:nvSpPr>
            <p:spPr>
              <a:xfrm>
                <a:off x="4389840" y="5056920"/>
                <a:ext cx="308100" cy="3168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27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06" name="Google Shape;1506;p57"/>
              <p:cNvCxnSpPr/>
              <p:nvPr/>
            </p:nvCxnSpPr>
            <p:spPr>
              <a:xfrm flipH="1">
                <a:off x="4266480" y="5374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507" name="Google Shape;1507;p57"/>
              <p:cNvCxnSpPr/>
              <p:nvPr/>
            </p:nvCxnSpPr>
            <p:spPr>
              <a:xfrm>
                <a:off x="4516920" y="5374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1508" name="Google Shape;1508;p57"/>
            <p:cNvGrpSpPr/>
            <p:nvPr/>
          </p:nvGrpSpPr>
          <p:grpSpPr>
            <a:xfrm>
              <a:off x="6362400" y="5020920"/>
              <a:ext cx="513480" cy="423060"/>
              <a:chOff x="6362400" y="5020920"/>
              <a:chExt cx="513480" cy="423060"/>
            </a:xfrm>
          </p:grpSpPr>
          <p:sp>
            <p:nvSpPr>
              <p:cNvPr id="1509" name="Google Shape;1509;p57"/>
              <p:cNvSpPr/>
              <p:nvPr/>
            </p:nvSpPr>
            <p:spPr>
              <a:xfrm>
                <a:off x="6485760" y="502092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99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10" name="Google Shape;1510;p57"/>
              <p:cNvCxnSpPr/>
              <p:nvPr/>
            </p:nvCxnSpPr>
            <p:spPr>
              <a:xfrm flipH="1">
                <a:off x="6362400" y="5338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511" name="Google Shape;1511;p57"/>
              <p:cNvCxnSpPr/>
              <p:nvPr/>
            </p:nvCxnSpPr>
            <p:spPr>
              <a:xfrm>
                <a:off x="6612480" y="5338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</p:grpSp>
      <p:sp>
        <p:nvSpPr>
          <p:cNvPr id="1512" name="Google Shape;1512;p57"/>
          <p:cNvSpPr txBox="1"/>
          <p:nvPr/>
        </p:nvSpPr>
        <p:spPr>
          <a:xfrm>
            <a:off x="78680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30</a:t>
            </a:r>
            <a:endParaRPr sz="1200"/>
          </a:p>
        </p:txBody>
      </p:sp>
      <p:sp>
        <p:nvSpPr>
          <p:cNvPr id="1513" name="Google Shape;1513;p57"/>
          <p:cNvSpPr txBox="1"/>
          <p:nvPr/>
        </p:nvSpPr>
        <p:spPr>
          <a:xfrm>
            <a:off x="80966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14</a:t>
            </a:r>
            <a:endParaRPr sz="1200"/>
          </a:p>
        </p:txBody>
      </p:sp>
      <p:sp>
        <p:nvSpPr>
          <p:cNvPr id="1514" name="Google Shape;1514;p57"/>
          <p:cNvSpPr txBox="1"/>
          <p:nvPr/>
        </p:nvSpPr>
        <p:spPr>
          <a:xfrm>
            <a:off x="83252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9</a:t>
            </a:r>
            <a:endParaRPr sz="1200"/>
          </a:p>
        </p:txBody>
      </p:sp>
      <p:sp>
        <p:nvSpPr>
          <p:cNvPr id="1515" name="Google Shape;1515;p57"/>
          <p:cNvSpPr txBox="1"/>
          <p:nvPr/>
        </p:nvSpPr>
        <p:spPr>
          <a:xfrm>
            <a:off x="85538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3</a:t>
            </a:r>
            <a:endParaRPr sz="12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58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1" name="Google Shape;1521;p58"/>
          <p:cNvSpPr txBox="1"/>
          <p:nvPr/>
        </p:nvSpPr>
        <p:spPr>
          <a:xfrm>
            <a:off x="504000" y="1326600"/>
            <a:ext cx="9071700" cy="1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10"/>
              <a:buFont typeface="Noto Sans Symbols"/>
              <a:buChar char="●"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Pré-ordem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Visita a raiz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Percorre a subárvore esquerda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Percorre a subárvore direita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8274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2" name="Google Shape;1522;p58"/>
          <p:cNvGrpSpPr/>
          <p:nvPr/>
        </p:nvGrpSpPr>
        <p:grpSpPr>
          <a:xfrm>
            <a:off x="3680570" y="3129825"/>
            <a:ext cx="4355760" cy="1756860"/>
            <a:chOff x="2520120" y="3780000"/>
            <a:chExt cx="4355760" cy="1756860"/>
          </a:xfrm>
        </p:grpSpPr>
        <p:grpSp>
          <p:nvGrpSpPr>
            <p:cNvPr id="1523" name="Google Shape;1523;p58"/>
            <p:cNvGrpSpPr/>
            <p:nvPr/>
          </p:nvGrpSpPr>
          <p:grpSpPr>
            <a:xfrm>
              <a:off x="3732180" y="3780000"/>
              <a:ext cx="2075460" cy="423060"/>
              <a:chOff x="3732180" y="3780000"/>
              <a:chExt cx="2075460" cy="423060"/>
            </a:xfrm>
          </p:grpSpPr>
          <p:sp>
            <p:nvSpPr>
              <p:cNvPr id="1524" name="Google Shape;1524;p58"/>
              <p:cNvSpPr/>
              <p:nvPr/>
            </p:nvSpPr>
            <p:spPr>
              <a:xfrm>
                <a:off x="4677480" y="3780000"/>
                <a:ext cx="308100" cy="3168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30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25" name="Google Shape;1525;p58"/>
              <p:cNvCxnSpPr/>
              <p:nvPr/>
            </p:nvCxnSpPr>
            <p:spPr>
              <a:xfrm flipH="1">
                <a:off x="3732180" y="4097160"/>
                <a:ext cx="10479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526" name="Google Shape;1526;p58"/>
              <p:cNvCxnSpPr/>
              <p:nvPr/>
            </p:nvCxnSpPr>
            <p:spPr>
              <a:xfrm>
                <a:off x="4883040" y="4097160"/>
                <a:ext cx="9246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527" name="Google Shape;1527;p58"/>
            <p:cNvGrpSpPr/>
            <p:nvPr/>
          </p:nvGrpSpPr>
          <p:grpSpPr>
            <a:xfrm>
              <a:off x="5273400" y="4203000"/>
              <a:ext cx="1027200" cy="422700"/>
              <a:chOff x="5273400" y="4203000"/>
              <a:chExt cx="1027200" cy="422700"/>
            </a:xfrm>
          </p:grpSpPr>
          <p:sp>
            <p:nvSpPr>
              <p:cNvPr id="1528" name="Google Shape;1528;p58"/>
              <p:cNvSpPr/>
              <p:nvPr/>
            </p:nvSpPr>
            <p:spPr>
              <a:xfrm>
                <a:off x="5704920" y="4203000"/>
                <a:ext cx="308100" cy="3168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51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29" name="Google Shape;1529;p58"/>
              <p:cNvCxnSpPr/>
              <p:nvPr/>
            </p:nvCxnSpPr>
            <p:spPr>
              <a:xfrm flipH="1">
                <a:off x="5273400" y="4519800"/>
                <a:ext cx="5136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530" name="Google Shape;1530;p58"/>
              <p:cNvCxnSpPr/>
              <p:nvPr/>
            </p:nvCxnSpPr>
            <p:spPr>
              <a:xfrm>
                <a:off x="5889600" y="4519800"/>
                <a:ext cx="4110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531" name="Google Shape;1531;p58"/>
            <p:cNvGrpSpPr/>
            <p:nvPr/>
          </p:nvGrpSpPr>
          <p:grpSpPr>
            <a:xfrm>
              <a:off x="3115920" y="4203000"/>
              <a:ext cx="1130040" cy="464700"/>
              <a:chOff x="3115920" y="4203000"/>
              <a:chExt cx="1130040" cy="464700"/>
            </a:xfrm>
          </p:grpSpPr>
          <p:sp>
            <p:nvSpPr>
              <p:cNvPr id="1532" name="Google Shape;1532;p58"/>
              <p:cNvSpPr/>
              <p:nvPr/>
            </p:nvSpPr>
            <p:spPr>
              <a:xfrm>
                <a:off x="3592080" y="4203000"/>
                <a:ext cx="308100" cy="3168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/>
                  <a:t>14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33" name="Google Shape;1533;p58"/>
              <p:cNvCxnSpPr/>
              <p:nvPr/>
            </p:nvCxnSpPr>
            <p:spPr>
              <a:xfrm flipH="1">
                <a:off x="3115920" y="4519800"/>
                <a:ext cx="616200" cy="147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534" name="Google Shape;1534;p58"/>
              <p:cNvCxnSpPr/>
              <p:nvPr/>
            </p:nvCxnSpPr>
            <p:spPr>
              <a:xfrm>
                <a:off x="3719160" y="4519800"/>
                <a:ext cx="526800" cy="120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535" name="Google Shape;1535;p58"/>
            <p:cNvGrpSpPr/>
            <p:nvPr/>
          </p:nvGrpSpPr>
          <p:grpSpPr>
            <a:xfrm>
              <a:off x="4924200" y="4625640"/>
              <a:ext cx="513480" cy="423060"/>
              <a:chOff x="4924200" y="4625640"/>
              <a:chExt cx="513480" cy="423060"/>
            </a:xfrm>
          </p:grpSpPr>
          <p:sp>
            <p:nvSpPr>
              <p:cNvPr id="1536" name="Google Shape;1536;p58"/>
              <p:cNvSpPr/>
              <p:nvPr/>
            </p:nvSpPr>
            <p:spPr>
              <a:xfrm>
                <a:off x="5047200" y="462564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43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37" name="Google Shape;1537;p58"/>
              <p:cNvCxnSpPr/>
              <p:nvPr/>
            </p:nvCxnSpPr>
            <p:spPr>
              <a:xfrm flipH="1">
                <a:off x="492420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538" name="Google Shape;1538;p58"/>
              <p:cNvCxnSpPr/>
              <p:nvPr/>
            </p:nvCxnSpPr>
            <p:spPr>
              <a:xfrm>
                <a:off x="517428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1539" name="Google Shape;1539;p58"/>
            <p:cNvGrpSpPr/>
            <p:nvPr/>
          </p:nvGrpSpPr>
          <p:grpSpPr>
            <a:xfrm>
              <a:off x="6054240" y="4625640"/>
              <a:ext cx="513480" cy="423060"/>
              <a:chOff x="6054240" y="4625640"/>
              <a:chExt cx="513480" cy="423060"/>
            </a:xfrm>
          </p:grpSpPr>
          <p:sp>
            <p:nvSpPr>
              <p:cNvPr id="1540" name="Google Shape;1540;p58"/>
              <p:cNvSpPr/>
              <p:nvPr/>
            </p:nvSpPr>
            <p:spPr>
              <a:xfrm>
                <a:off x="6177240" y="4625640"/>
                <a:ext cx="3084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82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41" name="Google Shape;1541;p58"/>
              <p:cNvCxnSpPr/>
              <p:nvPr/>
            </p:nvCxnSpPr>
            <p:spPr>
              <a:xfrm flipH="1">
                <a:off x="605424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542" name="Google Shape;1542;p58"/>
              <p:cNvCxnSpPr/>
              <p:nvPr/>
            </p:nvCxnSpPr>
            <p:spPr>
              <a:xfrm>
                <a:off x="630432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543" name="Google Shape;1543;p58"/>
            <p:cNvGrpSpPr/>
            <p:nvPr/>
          </p:nvGrpSpPr>
          <p:grpSpPr>
            <a:xfrm>
              <a:off x="3999360" y="4640400"/>
              <a:ext cx="513840" cy="423060"/>
              <a:chOff x="3999360" y="4640400"/>
              <a:chExt cx="513840" cy="423060"/>
            </a:xfrm>
          </p:grpSpPr>
          <p:sp>
            <p:nvSpPr>
              <p:cNvPr id="1544" name="Google Shape;1544;p58"/>
              <p:cNvSpPr/>
              <p:nvPr/>
            </p:nvSpPr>
            <p:spPr>
              <a:xfrm>
                <a:off x="4122720" y="4640400"/>
                <a:ext cx="308100" cy="3171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21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45" name="Google Shape;1545;p58"/>
              <p:cNvCxnSpPr/>
              <p:nvPr/>
            </p:nvCxnSpPr>
            <p:spPr>
              <a:xfrm flipH="1">
                <a:off x="3999360" y="49575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546" name="Google Shape;1546;p58"/>
              <p:cNvCxnSpPr/>
              <p:nvPr/>
            </p:nvCxnSpPr>
            <p:spPr>
              <a:xfrm>
                <a:off x="4249800" y="49575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547" name="Google Shape;1547;p58"/>
            <p:cNvGrpSpPr/>
            <p:nvPr/>
          </p:nvGrpSpPr>
          <p:grpSpPr>
            <a:xfrm>
              <a:off x="2807760" y="4667760"/>
              <a:ext cx="513480" cy="423060"/>
              <a:chOff x="2807760" y="4667760"/>
              <a:chExt cx="513480" cy="423060"/>
            </a:xfrm>
          </p:grpSpPr>
          <p:sp>
            <p:nvSpPr>
              <p:cNvPr id="1548" name="Google Shape;1548;p58"/>
              <p:cNvSpPr/>
              <p:nvPr/>
            </p:nvSpPr>
            <p:spPr>
              <a:xfrm>
                <a:off x="2931120" y="4667760"/>
                <a:ext cx="308100" cy="3171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49" name="Google Shape;1549;p58"/>
              <p:cNvCxnSpPr/>
              <p:nvPr/>
            </p:nvCxnSpPr>
            <p:spPr>
              <a:xfrm flipH="1">
                <a:off x="2807760" y="498492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550" name="Google Shape;1550;p58"/>
              <p:cNvCxnSpPr/>
              <p:nvPr/>
            </p:nvCxnSpPr>
            <p:spPr>
              <a:xfrm>
                <a:off x="3057840" y="498492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1551" name="Google Shape;1551;p58"/>
            <p:cNvGrpSpPr/>
            <p:nvPr/>
          </p:nvGrpSpPr>
          <p:grpSpPr>
            <a:xfrm>
              <a:off x="2520120" y="5113800"/>
              <a:ext cx="513480" cy="423060"/>
              <a:chOff x="2520120" y="5113800"/>
              <a:chExt cx="513480" cy="423060"/>
            </a:xfrm>
          </p:grpSpPr>
          <p:sp>
            <p:nvSpPr>
              <p:cNvPr id="1552" name="Google Shape;1552;p58"/>
              <p:cNvSpPr/>
              <p:nvPr/>
            </p:nvSpPr>
            <p:spPr>
              <a:xfrm>
                <a:off x="2643120" y="5113800"/>
                <a:ext cx="308400" cy="3174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53" name="Google Shape;1553;p58"/>
              <p:cNvCxnSpPr/>
              <p:nvPr/>
            </p:nvCxnSpPr>
            <p:spPr>
              <a:xfrm flipH="1">
                <a:off x="2520120" y="54309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554" name="Google Shape;1554;p58"/>
              <p:cNvCxnSpPr/>
              <p:nvPr/>
            </p:nvCxnSpPr>
            <p:spPr>
              <a:xfrm>
                <a:off x="2770200" y="54309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1555" name="Google Shape;1555;p58"/>
            <p:cNvGrpSpPr/>
            <p:nvPr/>
          </p:nvGrpSpPr>
          <p:grpSpPr>
            <a:xfrm>
              <a:off x="4266480" y="5056920"/>
              <a:ext cx="513840" cy="423060"/>
              <a:chOff x="4266480" y="5056920"/>
              <a:chExt cx="513840" cy="423060"/>
            </a:xfrm>
          </p:grpSpPr>
          <p:sp>
            <p:nvSpPr>
              <p:cNvPr id="1556" name="Google Shape;1556;p58"/>
              <p:cNvSpPr/>
              <p:nvPr/>
            </p:nvSpPr>
            <p:spPr>
              <a:xfrm>
                <a:off x="4389840" y="5056920"/>
                <a:ext cx="308100" cy="3168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27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57" name="Google Shape;1557;p58"/>
              <p:cNvCxnSpPr/>
              <p:nvPr/>
            </p:nvCxnSpPr>
            <p:spPr>
              <a:xfrm flipH="1">
                <a:off x="4266480" y="5374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558" name="Google Shape;1558;p58"/>
              <p:cNvCxnSpPr/>
              <p:nvPr/>
            </p:nvCxnSpPr>
            <p:spPr>
              <a:xfrm>
                <a:off x="4516920" y="5374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1559" name="Google Shape;1559;p58"/>
            <p:cNvGrpSpPr/>
            <p:nvPr/>
          </p:nvGrpSpPr>
          <p:grpSpPr>
            <a:xfrm>
              <a:off x="6362400" y="5020920"/>
              <a:ext cx="513480" cy="423060"/>
              <a:chOff x="6362400" y="5020920"/>
              <a:chExt cx="513480" cy="423060"/>
            </a:xfrm>
          </p:grpSpPr>
          <p:sp>
            <p:nvSpPr>
              <p:cNvPr id="1560" name="Google Shape;1560;p58"/>
              <p:cNvSpPr/>
              <p:nvPr/>
            </p:nvSpPr>
            <p:spPr>
              <a:xfrm>
                <a:off x="6485760" y="502092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99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61" name="Google Shape;1561;p58"/>
              <p:cNvCxnSpPr/>
              <p:nvPr/>
            </p:nvCxnSpPr>
            <p:spPr>
              <a:xfrm flipH="1">
                <a:off x="6362400" y="5338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562" name="Google Shape;1562;p58"/>
              <p:cNvCxnSpPr/>
              <p:nvPr/>
            </p:nvCxnSpPr>
            <p:spPr>
              <a:xfrm>
                <a:off x="6612480" y="5338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</p:grpSp>
      <p:sp>
        <p:nvSpPr>
          <p:cNvPr id="1563" name="Google Shape;1563;p58"/>
          <p:cNvSpPr txBox="1"/>
          <p:nvPr/>
        </p:nvSpPr>
        <p:spPr>
          <a:xfrm>
            <a:off x="78680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30</a:t>
            </a:r>
            <a:endParaRPr sz="1200"/>
          </a:p>
        </p:txBody>
      </p:sp>
      <p:sp>
        <p:nvSpPr>
          <p:cNvPr id="1564" name="Google Shape;1564;p58"/>
          <p:cNvSpPr txBox="1"/>
          <p:nvPr/>
        </p:nvSpPr>
        <p:spPr>
          <a:xfrm>
            <a:off x="80966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14</a:t>
            </a:r>
            <a:endParaRPr sz="1200"/>
          </a:p>
        </p:txBody>
      </p:sp>
      <p:sp>
        <p:nvSpPr>
          <p:cNvPr id="1565" name="Google Shape;1565;p58"/>
          <p:cNvSpPr txBox="1"/>
          <p:nvPr/>
        </p:nvSpPr>
        <p:spPr>
          <a:xfrm>
            <a:off x="83252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9</a:t>
            </a:r>
            <a:endParaRPr sz="1200"/>
          </a:p>
        </p:txBody>
      </p:sp>
      <p:sp>
        <p:nvSpPr>
          <p:cNvPr id="1566" name="Google Shape;1566;p58"/>
          <p:cNvSpPr txBox="1"/>
          <p:nvPr/>
        </p:nvSpPr>
        <p:spPr>
          <a:xfrm>
            <a:off x="85538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3</a:t>
            </a:r>
            <a:endParaRPr sz="1200"/>
          </a:p>
        </p:txBody>
      </p:sp>
      <p:sp>
        <p:nvSpPr>
          <p:cNvPr id="1567" name="Google Shape;1567;p58"/>
          <p:cNvSpPr txBox="1"/>
          <p:nvPr/>
        </p:nvSpPr>
        <p:spPr>
          <a:xfrm>
            <a:off x="87824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21</a:t>
            </a:r>
            <a:endParaRPr sz="12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59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3" name="Google Shape;1573;p59"/>
          <p:cNvSpPr txBox="1"/>
          <p:nvPr/>
        </p:nvSpPr>
        <p:spPr>
          <a:xfrm>
            <a:off x="504000" y="1326600"/>
            <a:ext cx="9071700" cy="13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10"/>
              <a:buFont typeface="Noto Sans Symbols"/>
              <a:buChar char="●"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Pré-ordem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Visita a raiz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Percorre a subárvore esquerda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Percorre a subárvore direita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8274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4" name="Google Shape;1574;p59"/>
          <p:cNvGrpSpPr/>
          <p:nvPr/>
        </p:nvGrpSpPr>
        <p:grpSpPr>
          <a:xfrm>
            <a:off x="3680570" y="3129825"/>
            <a:ext cx="4355760" cy="1756860"/>
            <a:chOff x="2520120" y="3780000"/>
            <a:chExt cx="4355760" cy="1756860"/>
          </a:xfrm>
        </p:grpSpPr>
        <p:grpSp>
          <p:nvGrpSpPr>
            <p:cNvPr id="1575" name="Google Shape;1575;p59"/>
            <p:cNvGrpSpPr/>
            <p:nvPr/>
          </p:nvGrpSpPr>
          <p:grpSpPr>
            <a:xfrm>
              <a:off x="3732180" y="3780000"/>
              <a:ext cx="2075460" cy="423060"/>
              <a:chOff x="3732180" y="3780000"/>
              <a:chExt cx="2075460" cy="423060"/>
            </a:xfrm>
          </p:grpSpPr>
          <p:sp>
            <p:nvSpPr>
              <p:cNvPr id="1576" name="Google Shape;1576;p59"/>
              <p:cNvSpPr/>
              <p:nvPr/>
            </p:nvSpPr>
            <p:spPr>
              <a:xfrm>
                <a:off x="4677480" y="3780000"/>
                <a:ext cx="308100" cy="3168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30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77" name="Google Shape;1577;p59"/>
              <p:cNvCxnSpPr/>
              <p:nvPr/>
            </p:nvCxnSpPr>
            <p:spPr>
              <a:xfrm flipH="1">
                <a:off x="3732180" y="4097160"/>
                <a:ext cx="10479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578" name="Google Shape;1578;p59"/>
              <p:cNvCxnSpPr/>
              <p:nvPr/>
            </p:nvCxnSpPr>
            <p:spPr>
              <a:xfrm>
                <a:off x="4883040" y="4097160"/>
                <a:ext cx="9246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579" name="Google Shape;1579;p59"/>
            <p:cNvGrpSpPr/>
            <p:nvPr/>
          </p:nvGrpSpPr>
          <p:grpSpPr>
            <a:xfrm>
              <a:off x="5273400" y="4203000"/>
              <a:ext cx="1027200" cy="422700"/>
              <a:chOff x="5273400" y="4203000"/>
              <a:chExt cx="1027200" cy="422700"/>
            </a:xfrm>
          </p:grpSpPr>
          <p:sp>
            <p:nvSpPr>
              <p:cNvPr id="1580" name="Google Shape;1580;p59"/>
              <p:cNvSpPr/>
              <p:nvPr/>
            </p:nvSpPr>
            <p:spPr>
              <a:xfrm>
                <a:off x="5704920" y="4203000"/>
                <a:ext cx="308100" cy="3168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51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81" name="Google Shape;1581;p59"/>
              <p:cNvCxnSpPr/>
              <p:nvPr/>
            </p:nvCxnSpPr>
            <p:spPr>
              <a:xfrm flipH="1">
                <a:off x="5273400" y="4519800"/>
                <a:ext cx="5136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582" name="Google Shape;1582;p59"/>
              <p:cNvCxnSpPr/>
              <p:nvPr/>
            </p:nvCxnSpPr>
            <p:spPr>
              <a:xfrm>
                <a:off x="5889600" y="4519800"/>
                <a:ext cx="4110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583" name="Google Shape;1583;p59"/>
            <p:cNvGrpSpPr/>
            <p:nvPr/>
          </p:nvGrpSpPr>
          <p:grpSpPr>
            <a:xfrm>
              <a:off x="3115920" y="4203000"/>
              <a:ext cx="1130040" cy="464700"/>
              <a:chOff x="3115920" y="4203000"/>
              <a:chExt cx="1130040" cy="464700"/>
            </a:xfrm>
          </p:grpSpPr>
          <p:sp>
            <p:nvSpPr>
              <p:cNvPr id="1584" name="Google Shape;1584;p59"/>
              <p:cNvSpPr/>
              <p:nvPr/>
            </p:nvSpPr>
            <p:spPr>
              <a:xfrm>
                <a:off x="3592080" y="4203000"/>
                <a:ext cx="308100" cy="3168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/>
                  <a:t>14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85" name="Google Shape;1585;p59"/>
              <p:cNvCxnSpPr/>
              <p:nvPr/>
            </p:nvCxnSpPr>
            <p:spPr>
              <a:xfrm flipH="1">
                <a:off x="3115920" y="4519800"/>
                <a:ext cx="616200" cy="147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586" name="Google Shape;1586;p59"/>
              <p:cNvCxnSpPr/>
              <p:nvPr/>
            </p:nvCxnSpPr>
            <p:spPr>
              <a:xfrm>
                <a:off x="3719160" y="4519800"/>
                <a:ext cx="526800" cy="120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587" name="Google Shape;1587;p59"/>
            <p:cNvGrpSpPr/>
            <p:nvPr/>
          </p:nvGrpSpPr>
          <p:grpSpPr>
            <a:xfrm>
              <a:off x="4924200" y="4625640"/>
              <a:ext cx="513480" cy="423060"/>
              <a:chOff x="4924200" y="4625640"/>
              <a:chExt cx="513480" cy="423060"/>
            </a:xfrm>
          </p:grpSpPr>
          <p:sp>
            <p:nvSpPr>
              <p:cNvPr id="1588" name="Google Shape;1588;p59"/>
              <p:cNvSpPr/>
              <p:nvPr/>
            </p:nvSpPr>
            <p:spPr>
              <a:xfrm>
                <a:off x="5047200" y="462564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43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89" name="Google Shape;1589;p59"/>
              <p:cNvCxnSpPr/>
              <p:nvPr/>
            </p:nvCxnSpPr>
            <p:spPr>
              <a:xfrm flipH="1">
                <a:off x="492420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590" name="Google Shape;1590;p59"/>
              <p:cNvCxnSpPr/>
              <p:nvPr/>
            </p:nvCxnSpPr>
            <p:spPr>
              <a:xfrm>
                <a:off x="517428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1591" name="Google Shape;1591;p59"/>
            <p:cNvGrpSpPr/>
            <p:nvPr/>
          </p:nvGrpSpPr>
          <p:grpSpPr>
            <a:xfrm>
              <a:off x="6054240" y="4625640"/>
              <a:ext cx="513480" cy="423060"/>
              <a:chOff x="6054240" y="4625640"/>
              <a:chExt cx="513480" cy="423060"/>
            </a:xfrm>
          </p:grpSpPr>
          <p:sp>
            <p:nvSpPr>
              <p:cNvPr id="1592" name="Google Shape;1592;p59"/>
              <p:cNvSpPr/>
              <p:nvPr/>
            </p:nvSpPr>
            <p:spPr>
              <a:xfrm>
                <a:off x="6177240" y="4625640"/>
                <a:ext cx="3084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82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93" name="Google Shape;1593;p59"/>
              <p:cNvCxnSpPr/>
              <p:nvPr/>
            </p:nvCxnSpPr>
            <p:spPr>
              <a:xfrm flipH="1">
                <a:off x="605424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594" name="Google Shape;1594;p59"/>
              <p:cNvCxnSpPr/>
              <p:nvPr/>
            </p:nvCxnSpPr>
            <p:spPr>
              <a:xfrm>
                <a:off x="630432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595" name="Google Shape;1595;p59"/>
            <p:cNvGrpSpPr/>
            <p:nvPr/>
          </p:nvGrpSpPr>
          <p:grpSpPr>
            <a:xfrm>
              <a:off x="3999360" y="4640400"/>
              <a:ext cx="513840" cy="423060"/>
              <a:chOff x="3999360" y="4640400"/>
              <a:chExt cx="513840" cy="423060"/>
            </a:xfrm>
          </p:grpSpPr>
          <p:sp>
            <p:nvSpPr>
              <p:cNvPr id="1596" name="Google Shape;1596;p59"/>
              <p:cNvSpPr/>
              <p:nvPr/>
            </p:nvSpPr>
            <p:spPr>
              <a:xfrm>
                <a:off x="4122720" y="4640400"/>
                <a:ext cx="308100" cy="3171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21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97" name="Google Shape;1597;p59"/>
              <p:cNvCxnSpPr/>
              <p:nvPr/>
            </p:nvCxnSpPr>
            <p:spPr>
              <a:xfrm flipH="1">
                <a:off x="3999360" y="49575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598" name="Google Shape;1598;p59"/>
              <p:cNvCxnSpPr/>
              <p:nvPr/>
            </p:nvCxnSpPr>
            <p:spPr>
              <a:xfrm>
                <a:off x="4249800" y="49575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599" name="Google Shape;1599;p59"/>
            <p:cNvGrpSpPr/>
            <p:nvPr/>
          </p:nvGrpSpPr>
          <p:grpSpPr>
            <a:xfrm>
              <a:off x="2807760" y="4667760"/>
              <a:ext cx="513480" cy="423060"/>
              <a:chOff x="2807760" y="4667760"/>
              <a:chExt cx="513480" cy="423060"/>
            </a:xfrm>
          </p:grpSpPr>
          <p:sp>
            <p:nvSpPr>
              <p:cNvPr id="1600" name="Google Shape;1600;p59"/>
              <p:cNvSpPr/>
              <p:nvPr/>
            </p:nvSpPr>
            <p:spPr>
              <a:xfrm>
                <a:off x="2931120" y="4667760"/>
                <a:ext cx="308100" cy="3171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01" name="Google Shape;1601;p59"/>
              <p:cNvCxnSpPr/>
              <p:nvPr/>
            </p:nvCxnSpPr>
            <p:spPr>
              <a:xfrm flipH="1">
                <a:off x="2807760" y="498492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602" name="Google Shape;1602;p59"/>
              <p:cNvCxnSpPr/>
              <p:nvPr/>
            </p:nvCxnSpPr>
            <p:spPr>
              <a:xfrm>
                <a:off x="3057840" y="498492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1603" name="Google Shape;1603;p59"/>
            <p:cNvGrpSpPr/>
            <p:nvPr/>
          </p:nvGrpSpPr>
          <p:grpSpPr>
            <a:xfrm>
              <a:off x="2520120" y="5113800"/>
              <a:ext cx="513480" cy="423060"/>
              <a:chOff x="2520120" y="5113800"/>
              <a:chExt cx="513480" cy="423060"/>
            </a:xfrm>
          </p:grpSpPr>
          <p:sp>
            <p:nvSpPr>
              <p:cNvPr id="1604" name="Google Shape;1604;p59"/>
              <p:cNvSpPr/>
              <p:nvPr/>
            </p:nvSpPr>
            <p:spPr>
              <a:xfrm>
                <a:off x="2643120" y="5113800"/>
                <a:ext cx="308400" cy="3174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05" name="Google Shape;1605;p59"/>
              <p:cNvCxnSpPr/>
              <p:nvPr/>
            </p:nvCxnSpPr>
            <p:spPr>
              <a:xfrm flipH="1">
                <a:off x="2520120" y="54309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606" name="Google Shape;1606;p59"/>
              <p:cNvCxnSpPr/>
              <p:nvPr/>
            </p:nvCxnSpPr>
            <p:spPr>
              <a:xfrm>
                <a:off x="2770200" y="54309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1607" name="Google Shape;1607;p59"/>
            <p:cNvGrpSpPr/>
            <p:nvPr/>
          </p:nvGrpSpPr>
          <p:grpSpPr>
            <a:xfrm>
              <a:off x="4266480" y="5056920"/>
              <a:ext cx="513840" cy="423060"/>
              <a:chOff x="4266480" y="5056920"/>
              <a:chExt cx="513840" cy="423060"/>
            </a:xfrm>
          </p:grpSpPr>
          <p:sp>
            <p:nvSpPr>
              <p:cNvPr id="1608" name="Google Shape;1608;p59"/>
              <p:cNvSpPr/>
              <p:nvPr/>
            </p:nvSpPr>
            <p:spPr>
              <a:xfrm>
                <a:off x="4389840" y="5056920"/>
                <a:ext cx="308100" cy="3168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27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09" name="Google Shape;1609;p59"/>
              <p:cNvCxnSpPr/>
              <p:nvPr/>
            </p:nvCxnSpPr>
            <p:spPr>
              <a:xfrm flipH="1">
                <a:off x="4266480" y="5374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610" name="Google Shape;1610;p59"/>
              <p:cNvCxnSpPr/>
              <p:nvPr/>
            </p:nvCxnSpPr>
            <p:spPr>
              <a:xfrm>
                <a:off x="4516920" y="5374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1611" name="Google Shape;1611;p59"/>
            <p:cNvGrpSpPr/>
            <p:nvPr/>
          </p:nvGrpSpPr>
          <p:grpSpPr>
            <a:xfrm>
              <a:off x="6362400" y="5020920"/>
              <a:ext cx="513480" cy="423060"/>
              <a:chOff x="6362400" y="5020920"/>
              <a:chExt cx="513480" cy="423060"/>
            </a:xfrm>
          </p:grpSpPr>
          <p:sp>
            <p:nvSpPr>
              <p:cNvPr id="1612" name="Google Shape;1612;p59"/>
              <p:cNvSpPr/>
              <p:nvPr/>
            </p:nvSpPr>
            <p:spPr>
              <a:xfrm>
                <a:off x="6485760" y="502092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99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13" name="Google Shape;1613;p59"/>
              <p:cNvCxnSpPr/>
              <p:nvPr/>
            </p:nvCxnSpPr>
            <p:spPr>
              <a:xfrm flipH="1">
                <a:off x="6362400" y="5338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614" name="Google Shape;1614;p59"/>
              <p:cNvCxnSpPr/>
              <p:nvPr/>
            </p:nvCxnSpPr>
            <p:spPr>
              <a:xfrm>
                <a:off x="6612480" y="5338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</p:grpSp>
      <p:sp>
        <p:nvSpPr>
          <p:cNvPr id="1615" name="Google Shape;1615;p59"/>
          <p:cNvSpPr txBox="1"/>
          <p:nvPr/>
        </p:nvSpPr>
        <p:spPr>
          <a:xfrm>
            <a:off x="78680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30</a:t>
            </a:r>
            <a:endParaRPr sz="1200"/>
          </a:p>
        </p:txBody>
      </p:sp>
      <p:sp>
        <p:nvSpPr>
          <p:cNvPr id="1616" name="Google Shape;1616;p59"/>
          <p:cNvSpPr txBox="1"/>
          <p:nvPr/>
        </p:nvSpPr>
        <p:spPr>
          <a:xfrm>
            <a:off x="80966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14</a:t>
            </a:r>
            <a:endParaRPr sz="1200"/>
          </a:p>
        </p:txBody>
      </p:sp>
      <p:sp>
        <p:nvSpPr>
          <p:cNvPr id="1617" name="Google Shape;1617;p59"/>
          <p:cNvSpPr txBox="1"/>
          <p:nvPr/>
        </p:nvSpPr>
        <p:spPr>
          <a:xfrm>
            <a:off x="83252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9</a:t>
            </a:r>
            <a:endParaRPr sz="1200"/>
          </a:p>
        </p:txBody>
      </p:sp>
      <p:sp>
        <p:nvSpPr>
          <p:cNvPr id="1618" name="Google Shape;1618;p59"/>
          <p:cNvSpPr txBox="1"/>
          <p:nvPr/>
        </p:nvSpPr>
        <p:spPr>
          <a:xfrm>
            <a:off x="85538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3</a:t>
            </a:r>
            <a:endParaRPr sz="1200"/>
          </a:p>
        </p:txBody>
      </p:sp>
      <p:sp>
        <p:nvSpPr>
          <p:cNvPr id="1619" name="Google Shape;1619;p59"/>
          <p:cNvSpPr txBox="1"/>
          <p:nvPr/>
        </p:nvSpPr>
        <p:spPr>
          <a:xfrm>
            <a:off x="87824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21</a:t>
            </a:r>
            <a:endParaRPr sz="1200"/>
          </a:p>
        </p:txBody>
      </p:sp>
      <p:sp>
        <p:nvSpPr>
          <p:cNvPr id="1620" name="Google Shape;1620;p59"/>
          <p:cNvSpPr txBox="1"/>
          <p:nvPr/>
        </p:nvSpPr>
        <p:spPr>
          <a:xfrm>
            <a:off x="90110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27</a:t>
            </a:r>
            <a:endParaRPr sz="12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60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6" name="Google Shape;1626;p60"/>
          <p:cNvSpPr txBox="1"/>
          <p:nvPr/>
        </p:nvSpPr>
        <p:spPr>
          <a:xfrm>
            <a:off x="504000" y="1326600"/>
            <a:ext cx="9071700" cy="15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10"/>
              <a:buFont typeface="Noto Sans Symbols"/>
              <a:buChar char="●"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Pré-ordem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Visita a raiz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Percorre a subárvore esquerda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Percorre a subárvore direita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8274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7" name="Google Shape;1627;p60"/>
          <p:cNvGrpSpPr/>
          <p:nvPr/>
        </p:nvGrpSpPr>
        <p:grpSpPr>
          <a:xfrm>
            <a:off x="3680570" y="3129825"/>
            <a:ext cx="4355760" cy="1756860"/>
            <a:chOff x="2520120" y="3780000"/>
            <a:chExt cx="4355760" cy="1756860"/>
          </a:xfrm>
        </p:grpSpPr>
        <p:grpSp>
          <p:nvGrpSpPr>
            <p:cNvPr id="1628" name="Google Shape;1628;p60"/>
            <p:cNvGrpSpPr/>
            <p:nvPr/>
          </p:nvGrpSpPr>
          <p:grpSpPr>
            <a:xfrm>
              <a:off x="3732180" y="3780000"/>
              <a:ext cx="2075460" cy="423060"/>
              <a:chOff x="3732180" y="3780000"/>
              <a:chExt cx="2075460" cy="423060"/>
            </a:xfrm>
          </p:grpSpPr>
          <p:sp>
            <p:nvSpPr>
              <p:cNvPr id="1629" name="Google Shape;1629;p60"/>
              <p:cNvSpPr/>
              <p:nvPr/>
            </p:nvSpPr>
            <p:spPr>
              <a:xfrm>
                <a:off x="4677480" y="3780000"/>
                <a:ext cx="308100" cy="3168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30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30" name="Google Shape;1630;p60"/>
              <p:cNvCxnSpPr/>
              <p:nvPr/>
            </p:nvCxnSpPr>
            <p:spPr>
              <a:xfrm flipH="1">
                <a:off x="3732180" y="4097160"/>
                <a:ext cx="10479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631" name="Google Shape;1631;p60"/>
              <p:cNvCxnSpPr/>
              <p:nvPr/>
            </p:nvCxnSpPr>
            <p:spPr>
              <a:xfrm>
                <a:off x="4883040" y="4097160"/>
                <a:ext cx="9246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632" name="Google Shape;1632;p60"/>
            <p:cNvGrpSpPr/>
            <p:nvPr/>
          </p:nvGrpSpPr>
          <p:grpSpPr>
            <a:xfrm>
              <a:off x="5273400" y="4203000"/>
              <a:ext cx="1027200" cy="422700"/>
              <a:chOff x="5273400" y="4203000"/>
              <a:chExt cx="1027200" cy="422700"/>
            </a:xfrm>
          </p:grpSpPr>
          <p:sp>
            <p:nvSpPr>
              <p:cNvPr id="1633" name="Google Shape;1633;p60"/>
              <p:cNvSpPr/>
              <p:nvPr/>
            </p:nvSpPr>
            <p:spPr>
              <a:xfrm>
                <a:off x="5704920" y="4203000"/>
                <a:ext cx="308100" cy="3168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51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34" name="Google Shape;1634;p60"/>
              <p:cNvCxnSpPr/>
              <p:nvPr/>
            </p:nvCxnSpPr>
            <p:spPr>
              <a:xfrm flipH="1">
                <a:off x="5273400" y="4519800"/>
                <a:ext cx="5136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635" name="Google Shape;1635;p60"/>
              <p:cNvCxnSpPr/>
              <p:nvPr/>
            </p:nvCxnSpPr>
            <p:spPr>
              <a:xfrm>
                <a:off x="5889600" y="4519800"/>
                <a:ext cx="4110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636" name="Google Shape;1636;p60"/>
            <p:cNvGrpSpPr/>
            <p:nvPr/>
          </p:nvGrpSpPr>
          <p:grpSpPr>
            <a:xfrm>
              <a:off x="3115920" y="4203000"/>
              <a:ext cx="1130040" cy="464700"/>
              <a:chOff x="3115920" y="4203000"/>
              <a:chExt cx="1130040" cy="464700"/>
            </a:xfrm>
          </p:grpSpPr>
          <p:sp>
            <p:nvSpPr>
              <p:cNvPr id="1637" name="Google Shape;1637;p60"/>
              <p:cNvSpPr/>
              <p:nvPr/>
            </p:nvSpPr>
            <p:spPr>
              <a:xfrm>
                <a:off x="3592080" y="4203000"/>
                <a:ext cx="308100" cy="3168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/>
                  <a:t>14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38" name="Google Shape;1638;p60"/>
              <p:cNvCxnSpPr/>
              <p:nvPr/>
            </p:nvCxnSpPr>
            <p:spPr>
              <a:xfrm flipH="1">
                <a:off x="3115920" y="4519800"/>
                <a:ext cx="616200" cy="147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639" name="Google Shape;1639;p60"/>
              <p:cNvCxnSpPr/>
              <p:nvPr/>
            </p:nvCxnSpPr>
            <p:spPr>
              <a:xfrm>
                <a:off x="3719160" y="4519800"/>
                <a:ext cx="526800" cy="120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640" name="Google Shape;1640;p60"/>
            <p:cNvGrpSpPr/>
            <p:nvPr/>
          </p:nvGrpSpPr>
          <p:grpSpPr>
            <a:xfrm>
              <a:off x="4924200" y="4625640"/>
              <a:ext cx="513480" cy="423060"/>
              <a:chOff x="4924200" y="4625640"/>
              <a:chExt cx="513480" cy="423060"/>
            </a:xfrm>
          </p:grpSpPr>
          <p:sp>
            <p:nvSpPr>
              <p:cNvPr id="1641" name="Google Shape;1641;p60"/>
              <p:cNvSpPr/>
              <p:nvPr/>
            </p:nvSpPr>
            <p:spPr>
              <a:xfrm>
                <a:off x="5047200" y="462564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43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42" name="Google Shape;1642;p60"/>
              <p:cNvCxnSpPr/>
              <p:nvPr/>
            </p:nvCxnSpPr>
            <p:spPr>
              <a:xfrm flipH="1">
                <a:off x="492420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643" name="Google Shape;1643;p60"/>
              <p:cNvCxnSpPr/>
              <p:nvPr/>
            </p:nvCxnSpPr>
            <p:spPr>
              <a:xfrm>
                <a:off x="517428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1644" name="Google Shape;1644;p60"/>
            <p:cNvGrpSpPr/>
            <p:nvPr/>
          </p:nvGrpSpPr>
          <p:grpSpPr>
            <a:xfrm>
              <a:off x="6054240" y="4625640"/>
              <a:ext cx="513480" cy="423060"/>
              <a:chOff x="6054240" y="4625640"/>
              <a:chExt cx="513480" cy="423060"/>
            </a:xfrm>
          </p:grpSpPr>
          <p:sp>
            <p:nvSpPr>
              <p:cNvPr id="1645" name="Google Shape;1645;p60"/>
              <p:cNvSpPr/>
              <p:nvPr/>
            </p:nvSpPr>
            <p:spPr>
              <a:xfrm>
                <a:off x="6177240" y="4625640"/>
                <a:ext cx="3084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82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46" name="Google Shape;1646;p60"/>
              <p:cNvCxnSpPr/>
              <p:nvPr/>
            </p:nvCxnSpPr>
            <p:spPr>
              <a:xfrm flipH="1">
                <a:off x="605424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647" name="Google Shape;1647;p60"/>
              <p:cNvCxnSpPr/>
              <p:nvPr/>
            </p:nvCxnSpPr>
            <p:spPr>
              <a:xfrm>
                <a:off x="630432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648" name="Google Shape;1648;p60"/>
            <p:cNvGrpSpPr/>
            <p:nvPr/>
          </p:nvGrpSpPr>
          <p:grpSpPr>
            <a:xfrm>
              <a:off x="3999360" y="4640400"/>
              <a:ext cx="513840" cy="423060"/>
              <a:chOff x="3999360" y="4640400"/>
              <a:chExt cx="513840" cy="423060"/>
            </a:xfrm>
          </p:grpSpPr>
          <p:sp>
            <p:nvSpPr>
              <p:cNvPr id="1649" name="Google Shape;1649;p60"/>
              <p:cNvSpPr/>
              <p:nvPr/>
            </p:nvSpPr>
            <p:spPr>
              <a:xfrm>
                <a:off x="4122720" y="4640400"/>
                <a:ext cx="308100" cy="3171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21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50" name="Google Shape;1650;p60"/>
              <p:cNvCxnSpPr/>
              <p:nvPr/>
            </p:nvCxnSpPr>
            <p:spPr>
              <a:xfrm flipH="1">
                <a:off x="3999360" y="49575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651" name="Google Shape;1651;p60"/>
              <p:cNvCxnSpPr/>
              <p:nvPr/>
            </p:nvCxnSpPr>
            <p:spPr>
              <a:xfrm>
                <a:off x="4249800" y="49575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652" name="Google Shape;1652;p60"/>
            <p:cNvGrpSpPr/>
            <p:nvPr/>
          </p:nvGrpSpPr>
          <p:grpSpPr>
            <a:xfrm>
              <a:off x="2807760" y="4667760"/>
              <a:ext cx="513480" cy="423060"/>
              <a:chOff x="2807760" y="4667760"/>
              <a:chExt cx="513480" cy="423060"/>
            </a:xfrm>
          </p:grpSpPr>
          <p:sp>
            <p:nvSpPr>
              <p:cNvPr id="1653" name="Google Shape;1653;p60"/>
              <p:cNvSpPr/>
              <p:nvPr/>
            </p:nvSpPr>
            <p:spPr>
              <a:xfrm>
                <a:off x="2931120" y="4667760"/>
                <a:ext cx="308100" cy="3171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54" name="Google Shape;1654;p60"/>
              <p:cNvCxnSpPr/>
              <p:nvPr/>
            </p:nvCxnSpPr>
            <p:spPr>
              <a:xfrm flipH="1">
                <a:off x="2807760" y="498492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655" name="Google Shape;1655;p60"/>
              <p:cNvCxnSpPr/>
              <p:nvPr/>
            </p:nvCxnSpPr>
            <p:spPr>
              <a:xfrm>
                <a:off x="3057840" y="498492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1656" name="Google Shape;1656;p60"/>
            <p:cNvGrpSpPr/>
            <p:nvPr/>
          </p:nvGrpSpPr>
          <p:grpSpPr>
            <a:xfrm>
              <a:off x="2520120" y="5113800"/>
              <a:ext cx="513480" cy="423060"/>
              <a:chOff x="2520120" y="5113800"/>
              <a:chExt cx="513480" cy="423060"/>
            </a:xfrm>
          </p:grpSpPr>
          <p:sp>
            <p:nvSpPr>
              <p:cNvPr id="1657" name="Google Shape;1657;p60"/>
              <p:cNvSpPr/>
              <p:nvPr/>
            </p:nvSpPr>
            <p:spPr>
              <a:xfrm>
                <a:off x="2643120" y="5113800"/>
                <a:ext cx="308400" cy="3174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58" name="Google Shape;1658;p60"/>
              <p:cNvCxnSpPr/>
              <p:nvPr/>
            </p:nvCxnSpPr>
            <p:spPr>
              <a:xfrm flipH="1">
                <a:off x="2520120" y="54309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659" name="Google Shape;1659;p60"/>
              <p:cNvCxnSpPr/>
              <p:nvPr/>
            </p:nvCxnSpPr>
            <p:spPr>
              <a:xfrm>
                <a:off x="2770200" y="54309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1660" name="Google Shape;1660;p60"/>
            <p:cNvGrpSpPr/>
            <p:nvPr/>
          </p:nvGrpSpPr>
          <p:grpSpPr>
            <a:xfrm>
              <a:off x="4266480" y="5056920"/>
              <a:ext cx="513840" cy="423060"/>
              <a:chOff x="4266480" y="5056920"/>
              <a:chExt cx="513840" cy="423060"/>
            </a:xfrm>
          </p:grpSpPr>
          <p:sp>
            <p:nvSpPr>
              <p:cNvPr id="1661" name="Google Shape;1661;p60"/>
              <p:cNvSpPr/>
              <p:nvPr/>
            </p:nvSpPr>
            <p:spPr>
              <a:xfrm>
                <a:off x="4389840" y="5056920"/>
                <a:ext cx="308100" cy="3168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27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62" name="Google Shape;1662;p60"/>
              <p:cNvCxnSpPr/>
              <p:nvPr/>
            </p:nvCxnSpPr>
            <p:spPr>
              <a:xfrm flipH="1">
                <a:off x="4266480" y="5374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663" name="Google Shape;1663;p60"/>
              <p:cNvCxnSpPr/>
              <p:nvPr/>
            </p:nvCxnSpPr>
            <p:spPr>
              <a:xfrm>
                <a:off x="4516920" y="5374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1664" name="Google Shape;1664;p60"/>
            <p:cNvGrpSpPr/>
            <p:nvPr/>
          </p:nvGrpSpPr>
          <p:grpSpPr>
            <a:xfrm>
              <a:off x="6362400" y="5020920"/>
              <a:ext cx="513480" cy="423060"/>
              <a:chOff x="6362400" y="5020920"/>
              <a:chExt cx="513480" cy="423060"/>
            </a:xfrm>
          </p:grpSpPr>
          <p:sp>
            <p:nvSpPr>
              <p:cNvPr id="1665" name="Google Shape;1665;p60"/>
              <p:cNvSpPr/>
              <p:nvPr/>
            </p:nvSpPr>
            <p:spPr>
              <a:xfrm>
                <a:off x="6485760" y="502092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99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66" name="Google Shape;1666;p60"/>
              <p:cNvCxnSpPr/>
              <p:nvPr/>
            </p:nvCxnSpPr>
            <p:spPr>
              <a:xfrm flipH="1">
                <a:off x="6362400" y="5338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667" name="Google Shape;1667;p60"/>
              <p:cNvCxnSpPr/>
              <p:nvPr/>
            </p:nvCxnSpPr>
            <p:spPr>
              <a:xfrm>
                <a:off x="6612480" y="5338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</p:grpSp>
      <p:sp>
        <p:nvSpPr>
          <p:cNvPr id="1668" name="Google Shape;1668;p60"/>
          <p:cNvSpPr txBox="1"/>
          <p:nvPr/>
        </p:nvSpPr>
        <p:spPr>
          <a:xfrm>
            <a:off x="78680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30</a:t>
            </a:r>
            <a:endParaRPr sz="1200"/>
          </a:p>
        </p:txBody>
      </p:sp>
      <p:sp>
        <p:nvSpPr>
          <p:cNvPr id="1669" name="Google Shape;1669;p60"/>
          <p:cNvSpPr txBox="1"/>
          <p:nvPr/>
        </p:nvSpPr>
        <p:spPr>
          <a:xfrm>
            <a:off x="80966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14</a:t>
            </a:r>
            <a:endParaRPr sz="1200"/>
          </a:p>
        </p:txBody>
      </p:sp>
      <p:sp>
        <p:nvSpPr>
          <p:cNvPr id="1670" name="Google Shape;1670;p60"/>
          <p:cNvSpPr txBox="1"/>
          <p:nvPr/>
        </p:nvSpPr>
        <p:spPr>
          <a:xfrm>
            <a:off x="83252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9</a:t>
            </a:r>
            <a:endParaRPr sz="1200"/>
          </a:p>
        </p:txBody>
      </p:sp>
      <p:sp>
        <p:nvSpPr>
          <p:cNvPr id="1671" name="Google Shape;1671;p60"/>
          <p:cNvSpPr txBox="1"/>
          <p:nvPr/>
        </p:nvSpPr>
        <p:spPr>
          <a:xfrm>
            <a:off x="85538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3</a:t>
            </a:r>
            <a:endParaRPr sz="1200"/>
          </a:p>
        </p:txBody>
      </p:sp>
      <p:sp>
        <p:nvSpPr>
          <p:cNvPr id="1672" name="Google Shape;1672;p60"/>
          <p:cNvSpPr txBox="1"/>
          <p:nvPr/>
        </p:nvSpPr>
        <p:spPr>
          <a:xfrm>
            <a:off x="87824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21</a:t>
            </a:r>
            <a:endParaRPr sz="1200"/>
          </a:p>
        </p:txBody>
      </p:sp>
      <p:sp>
        <p:nvSpPr>
          <p:cNvPr id="1673" name="Google Shape;1673;p60"/>
          <p:cNvSpPr txBox="1"/>
          <p:nvPr/>
        </p:nvSpPr>
        <p:spPr>
          <a:xfrm>
            <a:off x="90110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27</a:t>
            </a:r>
            <a:endParaRPr sz="1200"/>
          </a:p>
        </p:txBody>
      </p:sp>
      <p:sp>
        <p:nvSpPr>
          <p:cNvPr id="1674" name="Google Shape;1674;p60"/>
          <p:cNvSpPr txBox="1"/>
          <p:nvPr/>
        </p:nvSpPr>
        <p:spPr>
          <a:xfrm>
            <a:off x="92396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51</a:t>
            </a:r>
            <a:endParaRPr sz="12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6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0" name="Google Shape;1680;p61"/>
          <p:cNvSpPr txBox="1"/>
          <p:nvPr/>
        </p:nvSpPr>
        <p:spPr>
          <a:xfrm>
            <a:off x="504000" y="1326600"/>
            <a:ext cx="9071700" cy="14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10"/>
              <a:buFont typeface="Noto Sans Symbols"/>
              <a:buChar char="●"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Pré-ordem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Visita a raiz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Percorre a subárvore esquerda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Percorre a subárvore direita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8274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1" name="Google Shape;1681;p61"/>
          <p:cNvGrpSpPr/>
          <p:nvPr/>
        </p:nvGrpSpPr>
        <p:grpSpPr>
          <a:xfrm>
            <a:off x="3680570" y="3129825"/>
            <a:ext cx="4355760" cy="1756860"/>
            <a:chOff x="2520120" y="3780000"/>
            <a:chExt cx="4355760" cy="1756860"/>
          </a:xfrm>
        </p:grpSpPr>
        <p:grpSp>
          <p:nvGrpSpPr>
            <p:cNvPr id="1682" name="Google Shape;1682;p61"/>
            <p:cNvGrpSpPr/>
            <p:nvPr/>
          </p:nvGrpSpPr>
          <p:grpSpPr>
            <a:xfrm>
              <a:off x="3732180" y="3780000"/>
              <a:ext cx="2075460" cy="423060"/>
              <a:chOff x="3732180" y="3780000"/>
              <a:chExt cx="2075460" cy="423060"/>
            </a:xfrm>
          </p:grpSpPr>
          <p:sp>
            <p:nvSpPr>
              <p:cNvPr id="1683" name="Google Shape;1683;p61"/>
              <p:cNvSpPr/>
              <p:nvPr/>
            </p:nvSpPr>
            <p:spPr>
              <a:xfrm>
                <a:off x="4677480" y="3780000"/>
                <a:ext cx="308100" cy="3168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30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84" name="Google Shape;1684;p61"/>
              <p:cNvCxnSpPr/>
              <p:nvPr/>
            </p:nvCxnSpPr>
            <p:spPr>
              <a:xfrm flipH="1">
                <a:off x="3732180" y="4097160"/>
                <a:ext cx="10479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685" name="Google Shape;1685;p61"/>
              <p:cNvCxnSpPr/>
              <p:nvPr/>
            </p:nvCxnSpPr>
            <p:spPr>
              <a:xfrm>
                <a:off x="4883040" y="4097160"/>
                <a:ext cx="9246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686" name="Google Shape;1686;p61"/>
            <p:cNvGrpSpPr/>
            <p:nvPr/>
          </p:nvGrpSpPr>
          <p:grpSpPr>
            <a:xfrm>
              <a:off x="5273400" y="4203000"/>
              <a:ext cx="1027200" cy="422700"/>
              <a:chOff x="5273400" y="4203000"/>
              <a:chExt cx="1027200" cy="422700"/>
            </a:xfrm>
          </p:grpSpPr>
          <p:sp>
            <p:nvSpPr>
              <p:cNvPr id="1687" name="Google Shape;1687;p61"/>
              <p:cNvSpPr/>
              <p:nvPr/>
            </p:nvSpPr>
            <p:spPr>
              <a:xfrm>
                <a:off x="5704920" y="4203000"/>
                <a:ext cx="308100" cy="3168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51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88" name="Google Shape;1688;p61"/>
              <p:cNvCxnSpPr/>
              <p:nvPr/>
            </p:nvCxnSpPr>
            <p:spPr>
              <a:xfrm flipH="1">
                <a:off x="5273400" y="4519800"/>
                <a:ext cx="5136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689" name="Google Shape;1689;p61"/>
              <p:cNvCxnSpPr/>
              <p:nvPr/>
            </p:nvCxnSpPr>
            <p:spPr>
              <a:xfrm>
                <a:off x="5889600" y="4519800"/>
                <a:ext cx="4110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690" name="Google Shape;1690;p61"/>
            <p:cNvGrpSpPr/>
            <p:nvPr/>
          </p:nvGrpSpPr>
          <p:grpSpPr>
            <a:xfrm>
              <a:off x="3115920" y="4203000"/>
              <a:ext cx="1130040" cy="464700"/>
              <a:chOff x="3115920" y="4203000"/>
              <a:chExt cx="1130040" cy="464700"/>
            </a:xfrm>
          </p:grpSpPr>
          <p:sp>
            <p:nvSpPr>
              <p:cNvPr id="1691" name="Google Shape;1691;p61"/>
              <p:cNvSpPr/>
              <p:nvPr/>
            </p:nvSpPr>
            <p:spPr>
              <a:xfrm>
                <a:off x="3592080" y="4203000"/>
                <a:ext cx="308100" cy="3168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/>
                  <a:t>14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92" name="Google Shape;1692;p61"/>
              <p:cNvCxnSpPr/>
              <p:nvPr/>
            </p:nvCxnSpPr>
            <p:spPr>
              <a:xfrm flipH="1">
                <a:off x="3115920" y="4519800"/>
                <a:ext cx="616200" cy="147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693" name="Google Shape;1693;p61"/>
              <p:cNvCxnSpPr/>
              <p:nvPr/>
            </p:nvCxnSpPr>
            <p:spPr>
              <a:xfrm>
                <a:off x="3719160" y="4519800"/>
                <a:ext cx="526800" cy="120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694" name="Google Shape;1694;p61"/>
            <p:cNvGrpSpPr/>
            <p:nvPr/>
          </p:nvGrpSpPr>
          <p:grpSpPr>
            <a:xfrm>
              <a:off x="4924200" y="4625640"/>
              <a:ext cx="513480" cy="423060"/>
              <a:chOff x="4924200" y="4625640"/>
              <a:chExt cx="513480" cy="423060"/>
            </a:xfrm>
          </p:grpSpPr>
          <p:sp>
            <p:nvSpPr>
              <p:cNvPr id="1695" name="Google Shape;1695;p61"/>
              <p:cNvSpPr/>
              <p:nvPr/>
            </p:nvSpPr>
            <p:spPr>
              <a:xfrm>
                <a:off x="5047200" y="4625640"/>
                <a:ext cx="308100" cy="3171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43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96" name="Google Shape;1696;p61"/>
              <p:cNvCxnSpPr/>
              <p:nvPr/>
            </p:nvCxnSpPr>
            <p:spPr>
              <a:xfrm flipH="1">
                <a:off x="492420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697" name="Google Shape;1697;p61"/>
              <p:cNvCxnSpPr/>
              <p:nvPr/>
            </p:nvCxnSpPr>
            <p:spPr>
              <a:xfrm>
                <a:off x="517428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1698" name="Google Shape;1698;p61"/>
            <p:cNvGrpSpPr/>
            <p:nvPr/>
          </p:nvGrpSpPr>
          <p:grpSpPr>
            <a:xfrm>
              <a:off x="6054240" y="4625640"/>
              <a:ext cx="513480" cy="423060"/>
              <a:chOff x="6054240" y="4625640"/>
              <a:chExt cx="513480" cy="423060"/>
            </a:xfrm>
          </p:grpSpPr>
          <p:sp>
            <p:nvSpPr>
              <p:cNvPr id="1699" name="Google Shape;1699;p61"/>
              <p:cNvSpPr/>
              <p:nvPr/>
            </p:nvSpPr>
            <p:spPr>
              <a:xfrm>
                <a:off x="6177240" y="4625640"/>
                <a:ext cx="3084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82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00" name="Google Shape;1700;p61"/>
              <p:cNvCxnSpPr/>
              <p:nvPr/>
            </p:nvCxnSpPr>
            <p:spPr>
              <a:xfrm flipH="1">
                <a:off x="605424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701" name="Google Shape;1701;p61"/>
              <p:cNvCxnSpPr/>
              <p:nvPr/>
            </p:nvCxnSpPr>
            <p:spPr>
              <a:xfrm>
                <a:off x="630432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702" name="Google Shape;1702;p61"/>
            <p:cNvGrpSpPr/>
            <p:nvPr/>
          </p:nvGrpSpPr>
          <p:grpSpPr>
            <a:xfrm>
              <a:off x="3999360" y="4640400"/>
              <a:ext cx="513840" cy="423060"/>
              <a:chOff x="3999360" y="4640400"/>
              <a:chExt cx="513840" cy="423060"/>
            </a:xfrm>
          </p:grpSpPr>
          <p:sp>
            <p:nvSpPr>
              <p:cNvPr id="1703" name="Google Shape;1703;p61"/>
              <p:cNvSpPr/>
              <p:nvPr/>
            </p:nvSpPr>
            <p:spPr>
              <a:xfrm>
                <a:off x="4122720" y="4640400"/>
                <a:ext cx="308100" cy="3171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21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04" name="Google Shape;1704;p61"/>
              <p:cNvCxnSpPr/>
              <p:nvPr/>
            </p:nvCxnSpPr>
            <p:spPr>
              <a:xfrm flipH="1">
                <a:off x="3999360" y="49575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705" name="Google Shape;1705;p61"/>
              <p:cNvCxnSpPr/>
              <p:nvPr/>
            </p:nvCxnSpPr>
            <p:spPr>
              <a:xfrm>
                <a:off x="4249800" y="49575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706" name="Google Shape;1706;p61"/>
            <p:cNvGrpSpPr/>
            <p:nvPr/>
          </p:nvGrpSpPr>
          <p:grpSpPr>
            <a:xfrm>
              <a:off x="2807760" y="4667760"/>
              <a:ext cx="513480" cy="423060"/>
              <a:chOff x="2807760" y="4667760"/>
              <a:chExt cx="513480" cy="423060"/>
            </a:xfrm>
          </p:grpSpPr>
          <p:sp>
            <p:nvSpPr>
              <p:cNvPr id="1707" name="Google Shape;1707;p61"/>
              <p:cNvSpPr/>
              <p:nvPr/>
            </p:nvSpPr>
            <p:spPr>
              <a:xfrm>
                <a:off x="2931120" y="4667760"/>
                <a:ext cx="308100" cy="3171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08" name="Google Shape;1708;p61"/>
              <p:cNvCxnSpPr/>
              <p:nvPr/>
            </p:nvCxnSpPr>
            <p:spPr>
              <a:xfrm flipH="1">
                <a:off x="2807760" y="498492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709" name="Google Shape;1709;p61"/>
              <p:cNvCxnSpPr/>
              <p:nvPr/>
            </p:nvCxnSpPr>
            <p:spPr>
              <a:xfrm>
                <a:off x="3057840" y="498492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1710" name="Google Shape;1710;p61"/>
            <p:cNvGrpSpPr/>
            <p:nvPr/>
          </p:nvGrpSpPr>
          <p:grpSpPr>
            <a:xfrm>
              <a:off x="2520120" y="5113800"/>
              <a:ext cx="513480" cy="423060"/>
              <a:chOff x="2520120" y="5113800"/>
              <a:chExt cx="513480" cy="423060"/>
            </a:xfrm>
          </p:grpSpPr>
          <p:sp>
            <p:nvSpPr>
              <p:cNvPr id="1711" name="Google Shape;1711;p61"/>
              <p:cNvSpPr/>
              <p:nvPr/>
            </p:nvSpPr>
            <p:spPr>
              <a:xfrm>
                <a:off x="2643120" y="5113800"/>
                <a:ext cx="308400" cy="3174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12" name="Google Shape;1712;p61"/>
              <p:cNvCxnSpPr/>
              <p:nvPr/>
            </p:nvCxnSpPr>
            <p:spPr>
              <a:xfrm flipH="1">
                <a:off x="2520120" y="54309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713" name="Google Shape;1713;p61"/>
              <p:cNvCxnSpPr/>
              <p:nvPr/>
            </p:nvCxnSpPr>
            <p:spPr>
              <a:xfrm>
                <a:off x="2770200" y="54309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1714" name="Google Shape;1714;p61"/>
            <p:cNvGrpSpPr/>
            <p:nvPr/>
          </p:nvGrpSpPr>
          <p:grpSpPr>
            <a:xfrm>
              <a:off x="4266480" y="5056920"/>
              <a:ext cx="513840" cy="423060"/>
              <a:chOff x="4266480" y="5056920"/>
              <a:chExt cx="513840" cy="423060"/>
            </a:xfrm>
          </p:grpSpPr>
          <p:sp>
            <p:nvSpPr>
              <p:cNvPr id="1715" name="Google Shape;1715;p61"/>
              <p:cNvSpPr/>
              <p:nvPr/>
            </p:nvSpPr>
            <p:spPr>
              <a:xfrm>
                <a:off x="4389840" y="5056920"/>
                <a:ext cx="308100" cy="3168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27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16" name="Google Shape;1716;p61"/>
              <p:cNvCxnSpPr/>
              <p:nvPr/>
            </p:nvCxnSpPr>
            <p:spPr>
              <a:xfrm flipH="1">
                <a:off x="4266480" y="5374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717" name="Google Shape;1717;p61"/>
              <p:cNvCxnSpPr/>
              <p:nvPr/>
            </p:nvCxnSpPr>
            <p:spPr>
              <a:xfrm>
                <a:off x="4516920" y="5374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1718" name="Google Shape;1718;p61"/>
            <p:cNvGrpSpPr/>
            <p:nvPr/>
          </p:nvGrpSpPr>
          <p:grpSpPr>
            <a:xfrm>
              <a:off x="6362400" y="5020920"/>
              <a:ext cx="513480" cy="423060"/>
              <a:chOff x="6362400" y="5020920"/>
              <a:chExt cx="513480" cy="423060"/>
            </a:xfrm>
          </p:grpSpPr>
          <p:sp>
            <p:nvSpPr>
              <p:cNvPr id="1719" name="Google Shape;1719;p61"/>
              <p:cNvSpPr/>
              <p:nvPr/>
            </p:nvSpPr>
            <p:spPr>
              <a:xfrm>
                <a:off x="6485760" y="502092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99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20" name="Google Shape;1720;p61"/>
              <p:cNvCxnSpPr/>
              <p:nvPr/>
            </p:nvCxnSpPr>
            <p:spPr>
              <a:xfrm flipH="1">
                <a:off x="6362400" y="5338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721" name="Google Shape;1721;p61"/>
              <p:cNvCxnSpPr/>
              <p:nvPr/>
            </p:nvCxnSpPr>
            <p:spPr>
              <a:xfrm>
                <a:off x="6612480" y="5338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</p:grpSp>
      <p:sp>
        <p:nvSpPr>
          <p:cNvPr id="1722" name="Google Shape;1722;p61"/>
          <p:cNvSpPr txBox="1"/>
          <p:nvPr/>
        </p:nvSpPr>
        <p:spPr>
          <a:xfrm>
            <a:off x="78680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30</a:t>
            </a:r>
            <a:endParaRPr sz="1200"/>
          </a:p>
        </p:txBody>
      </p:sp>
      <p:sp>
        <p:nvSpPr>
          <p:cNvPr id="1723" name="Google Shape;1723;p61"/>
          <p:cNvSpPr txBox="1"/>
          <p:nvPr/>
        </p:nvSpPr>
        <p:spPr>
          <a:xfrm>
            <a:off x="80966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14</a:t>
            </a:r>
            <a:endParaRPr sz="1200"/>
          </a:p>
        </p:txBody>
      </p:sp>
      <p:sp>
        <p:nvSpPr>
          <p:cNvPr id="1724" name="Google Shape;1724;p61"/>
          <p:cNvSpPr txBox="1"/>
          <p:nvPr/>
        </p:nvSpPr>
        <p:spPr>
          <a:xfrm>
            <a:off x="83252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9</a:t>
            </a:r>
            <a:endParaRPr sz="1200"/>
          </a:p>
        </p:txBody>
      </p:sp>
      <p:sp>
        <p:nvSpPr>
          <p:cNvPr id="1725" name="Google Shape;1725;p61"/>
          <p:cNvSpPr txBox="1"/>
          <p:nvPr/>
        </p:nvSpPr>
        <p:spPr>
          <a:xfrm>
            <a:off x="85538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3</a:t>
            </a:r>
            <a:endParaRPr sz="1200"/>
          </a:p>
        </p:txBody>
      </p:sp>
      <p:sp>
        <p:nvSpPr>
          <p:cNvPr id="1726" name="Google Shape;1726;p61"/>
          <p:cNvSpPr txBox="1"/>
          <p:nvPr/>
        </p:nvSpPr>
        <p:spPr>
          <a:xfrm>
            <a:off x="87824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21</a:t>
            </a:r>
            <a:endParaRPr sz="1200"/>
          </a:p>
        </p:txBody>
      </p:sp>
      <p:sp>
        <p:nvSpPr>
          <p:cNvPr id="1727" name="Google Shape;1727;p61"/>
          <p:cNvSpPr txBox="1"/>
          <p:nvPr/>
        </p:nvSpPr>
        <p:spPr>
          <a:xfrm>
            <a:off x="90110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27</a:t>
            </a:r>
            <a:endParaRPr sz="1200"/>
          </a:p>
        </p:txBody>
      </p:sp>
      <p:sp>
        <p:nvSpPr>
          <p:cNvPr id="1728" name="Google Shape;1728;p61"/>
          <p:cNvSpPr txBox="1"/>
          <p:nvPr/>
        </p:nvSpPr>
        <p:spPr>
          <a:xfrm>
            <a:off x="92396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51</a:t>
            </a:r>
            <a:endParaRPr sz="1200"/>
          </a:p>
        </p:txBody>
      </p:sp>
      <p:sp>
        <p:nvSpPr>
          <p:cNvPr id="1729" name="Google Shape;1729;p61"/>
          <p:cNvSpPr txBox="1"/>
          <p:nvPr/>
        </p:nvSpPr>
        <p:spPr>
          <a:xfrm>
            <a:off x="94682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43</a:t>
            </a:r>
            <a:endParaRPr sz="12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62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5" name="Google Shape;1735;p62"/>
          <p:cNvSpPr txBox="1"/>
          <p:nvPr/>
        </p:nvSpPr>
        <p:spPr>
          <a:xfrm>
            <a:off x="504000" y="1326600"/>
            <a:ext cx="9071700" cy="15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10"/>
              <a:buFont typeface="Noto Sans Symbols"/>
              <a:buChar char="●"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Pré-ordem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Visita a raiz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Percorre a subárvore esquerda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Percorre a subárvore direita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8274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6" name="Google Shape;1736;p62"/>
          <p:cNvGrpSpPr/>
          <p:nvPr/>
        </p:nvGrpSpPr>
        <p:grpSpPr>
          <a:xfrm>
            <a:off x="3680570" y="3129825"/>
            <a:ext cx="4355760" cy="1756860"/>
            <a:chOff x="2520120" y="3780000"/>
            <a:chExt cx="4355760" cy="1756860"/>
          </a:xfrm>
        </p:grpSpPr>
        <p:grpSp>
          <p:nvGrpSpPr>
            <p:cNvPr id="1737" name="Google Shape;1737;p62"/>
            <p:cNvGrpSpPr/>
            <p:nvPr/>
          </p:nvGrpSpPr>
          <p:grpSpPr>
            <a:xfrm>
              <a:off x="3732180" y="3780000"/>
              <a:ext cx="2075460" cy="423060"/>
              <a:chOff x="3732180" y="3780000"/>
              <a:chExt cx="2075460" cy="423060"/>
            </a:xfrm>
          </p:grpSpPr>
          <p:sp>
            <p:nvSpPr>
              <p:cNvPr id="1738" name="Google Shape;1738;p62"/>
              <p:cNvSpPr/>
              <p:nvPr/>
            </p:nvSpPr>
            <p:spPr>
              <a:xfrm>
                <a:off x="4677480" y="3780000"/>
                <a:ext cx="308100" cy="3168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30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39" name="Google Shape;1739;p62"/>
              <p:cNvCxnSpPr/>
              <p:nvPr/>
            </p:nvCxnSpPr>
            <p:spPr>
              <a:xfrm flipH="1">
                <a:off x="3732180" y="4097160"/>
                <a:ext cx="10479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740" name="Google Shape;1740;p62"/>
              <p:cNvCxnSpPr/>
              <p:nvPr/>
            </p:nvCxnSpPr>
            <p:spPr>
              <a:xfrm>
                <a:off x="4883040" y="4097160"/>
                <a:ext cx="9246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741" name="Google Shape;1741;p62"/>
            <p:cNvGrpSpPr/>
            <p:nvPr/>
          </p:nvGrpSpPr>
          <p:grpSpPr>
            <a:xfrm>
              <a:off x="5273400" y="4203000"/>
              <a:ext cx="1027200" cy="422700"/>
              <a:chOff x="5273400" y="4203000"/>
              <a:chExt cx="1027200" cy="422700"/>
            </a:xfrm>
          </p:grpSpPr>
          <p:sp>
            <p:nvSpPr>
              <p:cNvPr id="1742" name="Google Shape;1742;p62"/>
              <p:cNvSpPr/>
              <p:nvPr/>
            </p:nvSpPr>
            <p:spPr>
              <a:xfrm>
                <a:off x="5704920" y="4203000"/>
                <a:ext cx="308100" cy="3168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51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43" name="Google Shape;1743;p62"/>
              <p:cNvCxnSpPr/>
              <p:nvPr/>
            </p:nvCxnSpPr>
            <p:spPr>
              <a:xfrm flipH="1">
                <a:off x="5273400" y="4519800"/>
                <a:ext cx="5136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744" name="Google Shape;1744;p62"/>
              <p:cNvCxnSpPr/>
              <p:nvPr/>
            </p:nvCxnSpPr>
            <p:spPr>
              <a:xfrm>
                <a:off x="5889600" y="4519800"/>
                <a:ext cx="4110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745" name="Google Shape;1745;p62"/>
            <p:cNvGrpSpPr/>
            <p:nvPr/>
          </p:nvGrpSpPr>
          <p:grpSpPr>
            <a:xfrm>
              <a:off x="3115920" y="4203000"/>
              <a:ext cx="1130040" cy="464700"/>
              <a:chOff x="3115920" y="4203000"/>
              <a:chExt cx="1130040" cy="464700"/>
            </a:xfrm>
          </p:grpSpPr>
          <p:sp>
            <p:nvSpPr>
              <p:cNvPr id="1746" name="Google Shape;1746;p62"/>
              <p:cNvSpPr/>
              <p:nvPr/>
            </p:nvSpPr>
            <p:spPr>
              <a:xfrm>
                <a:off x="3592080" y="4203000"/>
                <a:ext cx="308100" cy="3168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/>
                  <a:t>14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47" name="Google Shape;1747;p62"/>
              <p:cNvCxnSpPr/>
              <p:nvPr/>
            </p:nvCxnSpPr>
            <p:spPr>
              <a:xfrm flipH="1">
                <a:off x="3115920" y="4519800"/>
                <a:ext cx="616200" cy="147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748" name="Google Shape;1748;p62"/>
              <p:cNvCxnSpPr/>
              <p:nvPr/>
            </p:nvCxnSpPr>
            <p:spPr>
              <a:xfrm>
                <a:off x="3719160" y="4519800"/>
                <a:ext cx="526800" cy="120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749" name="Google Shape;1749;p62"/>
            <p:cNvGrpSpPr/>
            <p:nvPr/>
          </p:nvGrpSpPr>
          <p:grpSpPr>
            <a:xfrm>
              <a:off x="4924200" y="4625640"/>
              <a:ext cx="513480" cy="423060"/>
              <a:chOff x="4924200" y="4625640"/>
              <a:chExt cx="513480" cy="423060"/>
            </a:xfrm>
          </p:grpSpPr>
          <p:sp>
            <p:nvSpPr>
              <p:cNvPr id="1750" name="Google Shape;1750;p62"/>
              <p:cNvSpPr/>
              <p:nvPr/>
            </p:nvSpPr>
            <p:spPr>
              <a:xfrm>
                <a:off x="5047200" y="4625640"/>
                <a:ext cx="308100" cy="3171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43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51" name="Google Shape;1751;p62"/>
              <p:cNvCxnSpPr/>
              <p:nvPr/>
            </p:nvCxnSpPr>
            <p:spPr>
              <a:xfrm flipH="1">
                <a:off x="492420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752" name="Google Shape;1752;p62"/>
              <p:cNvCxnSpPr/>
              <p:nvPr/>
            </p:nvCxnSpPr>
            <p:spPr>
              <a:xfrm>
                <a:off x="517428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1753" name="Google Shape;1753;p62"/>
            <p:cNvGrpSpPr/>
            <p:nvPr/>
          </p:nvGrpSpPr>
          <p:grpSpPr>
            <a:xfrm>
              <a:off x="6054240" y="4625640"/>
              <a:ext cx="513480" cy="423060"/>
              <a:chOff x="6054240" y="4625640"/>
              <a:chExt cx="513480" cy="423060"/>
            </a:xfrm>
          </p:grpSpPr>
          <p:sp>
            <p:nvSpPr>
              <p:cNvPr id="1754" name="Google Shape;1754;p62"/>
              <p:cNvSpPr/>
              <p:nvPr/>
            </p:nvSpPr>
            <p:spPr>
              <a:xfrm>
                <a:off x="6177240" y="4625640"/>
                <a:ext cx="308400" cy="3171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82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55" name="Google Shape;1755;p62"/>
              <p:cNvCxnSpPr/>
              <p:nvPr/>
            </p:nvCxnSpPr>
            <p:spPr>
              <a:xfrm flipH="1">
                <a:off x="605424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756" name="Google Shape;1756;p62"/>
              <p:cNvCxnSpPr/>
              <p:nvPr/>
            </p:nvCxnSpPr>
            <p:spPr>
              <a:xfrm>
                <a:off x="630432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757" name="Google Shape;1757;p62"/>
            <p:cNvGrpSpPr/>
            <p:nvPr/>
          </p:nvGrpSpPr>
          <p:grpSpPr>
            <a:xfrm>
              <a:off x="3999360" y="4640400"/>
              <a:ext cx="513840" cy="423060"/>
              <a:chOff x="3999360" y="4640400"/>
              <a:chExt cx="513840" cy="423060"/>
            </a:xfrm>
          </p:grpSpPr>
          <p:sp>
            <p:nvSpPr>
              <p:cNvPr id="1758" name="Google Shape;1758;p62"/>
              <p:cNvSpPr/>
              <p:nvPr/>
            </p:nvSpPr>
            <p:spPr>
              <a:xfrm>
                <a:off x="4122720" y="4640400"/>
                <a:ext cx="308100" cy="3171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21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59" name="Google Shape;1759;p62"/>
              <p:cNvCxnSpPr/>
              <p:nvPr/>
            </p:nvCxnSpPr>
            <p:spPr>
              <a:xfrm flipH="1">
                <a:off x="3999360" y="49575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760" name="Google Shape;1760;p62"/>
              <p:cNvCxnSpPr/>
              <p:nvPr/>
            </p:nvCxnSpPr>
            <p:spPr>
              <a:xfrm>
                <a:off x="4249800" y="49575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761" name="Google Shape;1761;p62"/>
            <p:cNvGrpSpPr/>
            <p:nvPr/>
          </p:nvGrpSpPr>
          <p:grpSpPr>
            <a:xfrm>
              <a:off x="2807760" y="4667760"/>
              <a:ext cx="513480" cy="423060"/>
              <a:chOff x="2807760" y="4667760"/>
              <a:chExt cx="513480" cy="423060"/>
            </a:xfrm>
          </p:grpSpPr>
          <p:sp>
            <p:nvSpPr>
              <p:cNvPr id="1762" name="Google Shape;1762;p62"/>
              <p:cNvSpPr/>
              <p:nvPr/>
            </p:nvSpPr>
            <p:spPr>
              <a:xfrm>
                <a:off x="2931120" y="4667760"/>
                <a:ext cx="308100" cy="3171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63" name="Google Shape;1763;p62"/>
              <p:cNvCxnSpPr/>
              <p:nvPr/>
            </p:nvCxnSpPr>
            <p:spPr>
              <a:xfrm flipH="1">
                <a:off x="2807760" y="498492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764" name="Google Shape;1764;p62"/>
              <p:cNvCxnSpPr/>
              <p:nvPr/>
            </p:nvCxnSpPr>
            <p:spPr>
              <a:xfrm>
                <a:off x="3057840" y="498492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1765" name="Google Shape;1765;p62"/>
            <p:cNvGrpSpPr/>
            <p:nvPr/>
          </p:nvGrpSpPr>
          <p:grpSpPr>
            <a:xfrm>
              <a:off x="2520120" y="5113800"/>
              <a:ext cx="513480" cy="423060"/>
              <a:chOff x="2520120" y="5113800"/>
              <a:chExt cx="513480" cy="423060"/>
            </a:xfrm>
          </p:grpSpPr>
          <p:sp>
            <p:nvSpPr>
              <p:cNvPr id="1766" name="Google Shape;1766;p62"/>
              <p:cNvSpPr/>
              <p:nvPr/>
            </p:nvSpPr>
            <p:spPr>
              <a:xfrm>
                <a:off x="2643120" y="5113800"/>
                <a:ext cx="308400" cy="3174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67" name="Google Shape;1767;p62"/>
              <p:cNvCxnSpPr/>
              <p:nvPr/>
            </p:nvCxnSpPr>
            <p:spPr>
              <a:xfrm flipH="1">
                <a:off x="2520120" y="54309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768" name="Google Shape;1768;p62"/>
              <p:cNvCxnSpPr/>
              <p:nvPr/>
            </p:nvCxnSpPr>
            <p:spPr>
              <a:xfrm>
                <a:off x="2770200" y="54309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1769" name="Google Shape;1769;p62"/>
            <p:cNvGrpSpPr/>
            <p:nvPr/>
          </p:nvGrpSpPr>
          <p:grpSpPr>
            <a:xfrm>
              <a:off x="4266480" y="5056920"/>
              <a:ext cx="513840" cy="423060"/>
              <a:chOff x="4266480" y="5056920"/>
              <a:chExt cx="513840" cy="423060"/>
            </a:xfrm>
          </p:grpSpPr>
          <p:sp>
            <p:nvSpPr>
              <p:cNvPr id="1770" name="Google Shape;1770;p62"/>
              <p:cNvSpPr/>
              <p:nvPr/>
            </p:nvSpPr>
            <p:spPr>
              <a:xfrm>
                <a:off x="4389840" y="5056920"/>
                <a:ext cx="308100" cy="3168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27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71" name="Google Shape;1771;p62"/>
              <p:cNvCxnSpPr/>
              <p:nvPr/>
            </p:nvCxnSpPr>
            <p:spPr>
              <a:xfrm flipH="1">
                <a:off x="4266480" y="5374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772" name="Google Shape;1772;p62"/>
              <p:cNvCxnSpPr/>
              <p:nvPr/>
            </p:nvCxnSpPr>
            <p:spPr>
              <a:xfrm>
                <a:off x="4516920" y="5374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1773" name="Google Shape;1773;p62"/>
            <p:cNvGrpSpPr/>
            <p:nvPr/>
          </p:nvGrpSpPr>
          <p:grpSpPr>
            <a:xfrm>
              <a:off x="6362400" y="5020920"/>
              <a:ext cx="513480" cy="423060"/>
              <a:chOff x="6362400" y="5020920"/>
              <a:chExt cx="513480" cy="423060"/>
            </a:xfrm>
          </p:grpSpPr>
          <p:sp>
            <p:nvSpPr>
              <p:cNvPr id="1774" name="Google Shape;1774;p62"/>
              <p:cNvSpPr/>
              <p:nvPr/>
            </p:nvSpPr>
            <p:spPr>
              <a:xfrm>
                <a:off x="6485760" y="502092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99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75" name="Google Shape;1775;p62"/>
              <p:cNvCxnSpPr/>
              <p:nvPr/>
            </p:nvCxnSpPr>
            <p:spPr>
              <a:xfrm flipH="1">
                <a:off x="6362400" y="5338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776" name="Google Shape;1776;p62"/>
              <p:cNvCxnSpPr/>
              <p:nvPr/>
            </p:nvCxnSpPr>
            <p:spPr>
              <a:xfrm>
                <a:off x="6612480" y="5338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</p:grpSp>
      <p:sp>
        <p:nvSpPr>
          <p:cNvPr id="1777" name="Google Shape;1777;p62"/>
          <p:cNvSpPr txBox="1"/>
          <p:nvPr/>
        </p:nvSpPr>
        <p:spPr>
          <a:xfrm>
            <a:off x="78680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30</a:t>
            </a:r>
            <a:endParaRPr sz="1200"/>
          </a:p>
        </p:txBody>
      </p:sp>
      <p:sp>
        <p:nvSpPr>
          <p:cNvPr id="1778" name="Google Shape;1778;p62"/>
          <p:cNvSpPr txBox="1"/>
          <p:nvPr/>
        </p:nvSpPr>
        <p:spPr>
          <a:xfrm>
            <a:off x="80966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14</a:t>
            </a:r>
            <a:endParaRPr sz="1200"/>
          </a:p>
        </p:txBody>
      </p:sp>
      <p:sp>
        <p:nvSpPr>
          <p:cNvPr id="1779" name="Google Shape;1779;p62"/>
          <p:cNvSpPr txBox="1"/>
          <p:nvPr/>
        </p:nvSpPr>
        <p:spPr>
          <a:xfrm>
            <a:off x="83252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9</a:t>
            </a:r>
            <a:endParaRPr sz="1200"/>
          </a:p>
        </p:txBody>
      </p:sp>
      <p:sp>
        <p:nvSpPr>
          <p:cNvPr id="1780" name="Google Shape;1780;p62"/>
          <p:cNvSpPr txBox="1"/>
          <p:nvPr/>
        </p:nvSpPr>
        <p:spPr>
          <a:xfrm>
            <a:off x="85538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3</a:t>
            </a:r>
            <a:endParaRPr sz="1200"/>
          </a:p>
        </p:txBody>
      </p:sp>
      <p:sp>
        <p:nvSpPr>
          <p:cNvPr id="1781" name="Google Shape;1781;p62"/>
          <p:cNvSpPr txBox="1"/>
          <p:nvPr/>
        </p:nvSpPr>
        <p:spPr>
          <a:xfrm>
            <a:off x="87824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21</a:t>
            </a:r>
            <a:endParaRPr sz="1200"/>
          </a:p>
        </p:txBody>
      </p:sp>
      <p:sp>
        <p:nvSpPr>
          <p:cNvPr id="1782" name="Google Shape;1782;p62"/>
          <p:cNvSpPr txBox="1"/>
          <p:nvPr/>
        </p:nvSpPr>
        <p:spPr>
          <a:xfrm>
            <a:off x="90110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27</a:t>
            </a:r>
            <a:endParaRPr sz="1200"/>
          </a:p>
        </p:txBody>
      </p:sp>
      <p:sp>
        <p:nvSpPr>
          <p:cNvPr id="1783" name="Google Shape;1783;p62"/>
          <p:cNvSpPr txBox="1"/>
          <p:nvPr/>
        </p:nvSpPr>
        <p:spPr>
          <a:xfrm>
            <a:off x="92396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51</a:t>
            </a:r>
            <a:endParaRPr sz="1200"/>
          </a:p>
        </p:txBody>
      </p:sp>
      <p:sp>
        <p:nvSpPr>
          <p:cNvPr id="1784" name="Google Shape;1784;p62"/>
          <p:cNvSpPr txBox="1"/>
          <p:nvPr/>
        </p:nvSpPr>
        <p:spPr>
          <a:xfrm>
            <a:off x="94682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43</a:t>
            </a:r>
            <a:endParaRPr sz="1200"/>
          </a:p>
        </p:txBody>
      </p:sp>
      <p:sp>
        <p:nvSpPr>
          <p:cNvPr id="1785" name="Google Shape;1785;p62"/>
          <p:cNvSpPr txBox="1"/>
          <p:nvPr/>
        </p:nvSpPr>
        <p:spPr>
          <a:xfrm>
            <a:off x="96968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82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504000" y="1326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80"/>
              <a:buFont typeface="Noto Sans Symbols"/>
              <a:buChar char="●"/>
            </a:pPr>
            <a:r>
              <a:rPr b="0" lang="pt-BR" sz="2400" strike="noStrike">
                <a:latin typeface="Arial"/>
                <a:ea typeface="Arial"/>
                <a:cs typeface="Arial"/>
                <a:sym typeface="Arial"/>
              </a:rPr>
              <a:t>Uma árvore binária de busca é uma árvore binária que restringe a forma que os nós são inseridos: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500"/>
              <a:buFont typeface="Noto Sans Symbols"/>
              <a:buChar char="−"/>
            </a:pPr>
            <a:r>
              <a:rPr b="0" i="0" lang="pt-BR" sz="2000" u="none" cap="none" strike="noStrike">
                <a:latin typeface="Arial"/>
                <a:ea typeface="Arial"/>
                <a:cs typeface="Arial"/>
                <a:sym typeface="Arial"/>
              </a:rPr>
              <a:t>Binary Search Tree (BST)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080"/>
              <a:buFont typeface="Noto Sans Symbols"/>
              <a:buChar char="●"/>
            </a:pPr>
            <a:r>
              <a:rPr b="0" lang="pt-BR" sz="2400" strike="noStrike">
                <a:latin typeface="Arial"/>
                <a:ea typeface="Arial"/>
                <a:cs typeface="Arial"/>
                <a:sym typeface="Arial"/>
              </a:rPr>
              <a:t>Para todo nó de uma árvore de busca binária: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500"/>
              <a:buFont typeface="Noto Sans Symbols"/>
              <a:buChar char="−"/>
            </a:pPr>
            <a:r>
              <a:rPr b="0" i="0" lang="pt-BR" sz="2000" u="none" cap="none" strike="noStrike">
                <a:latin typeface="Arial"/>
                <a:ea typeface="Arial"/>
                <a:cs typeface="Arial"/>
                <a:sym typeface="Arial"/>
              </a:rPr>
              <a:t>O elemento à esquerda deve ser menor ou igual ao pai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500"/>
              <a:buFont typeface="Noto Sans Symbols"/>
              <a:buChar char="−"/>
            </a:pPr>
            <a:r>
              <a:rPr b="0" i="0" lang="pt-BR" sz="2000" u="none" cap="none" strike="noStrike">
                <a:latin typeface="Arial"/>
                <a:ea typeface="Arial"/>
                <a:cs typeface="Arial"/>
                <a:sym typeface="Arial"/>
              </a:rPr>
              <a:t>O elemento à direita deve ser maior ou igual ao pai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500"/>
              <a:buFont typeface="Noto Sans Symbols"/>
              <a:buChar char="−"/>
            </a:pPr>
            <a:r>
              <a:rPr b="0" i="0" lang="pt-BR" sz="2000" u="none" cap="none" strike="noStrike">
                <a:latin typeface="Arial"/>
                <a:ea typeface="Arial"/>
                <a:cs typeface="Arial"/>
                <a:sym typeface="Arial"/>
              </a:rPr>
              <a:t>A igualdade deve ser </a:t>
            </a:r>
            <a:r>
              <a:rPr b="0" i="0" lang="pt-BR" sz="20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escolhida</a:t>
            </a:r>
            <a:r>
              <a:rPr b="0" i="0" lang="pt-BR" sz="2000" u="none" cap="none" strike="noStrike">
                <a:latin typeface="Arial"/>
                <a:ea typeface="Arial"/>
                <a:cs typeface="Arial"/>
                <a:sym typeface="Arial"/>
              </a:rPr>
              <a:t> ou para </a:t>
            </a:r>
            <a:r>
              <a:rPr b="0" i="0" lang="pt-BR" sz="20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a direita</a:t>
            </a:r>
            <a:r>
              <a:rPr b="0" i="0" lang="pt-BR" sz="2000" u="none" cap="none" strike="noStrike">
                <a:latin typeface="Arial"/>
                <a:ea typeface="Arial"/>
                <a:cs typeface="Arial"/>
                <a:sym typeface="Arial"/>
              </a:rPr>
              <a:t> ou para </a:t>
            </a:r>
            <a:r>
              <a:rPr b="0" i="0" lang="pt-BR" sz="20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a esquerda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9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63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1" name="Google Shape;1791;p63"/>
          <p:cNvSpPr txBox="1"/>
          <p:nvPr/>
        </p:nvSpPr>
        <p:spPr>
          <a:xfrm>
            <a:off x="504000" y="1326600"/>
            <a:ext cx="9071700" cy="15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10"/>
              <a:buFont typeface="Noto Sans Symbols"/>
              <a:buChar char="●"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Pré-ordem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Visita a raiz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Percorre a subárvore esquerda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Percorre a subárvore direita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8274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2" name="Google Shape;1792;p63"/>
          <p:cNvGrpSpPr/>
          <p:nvPr/>
        </p:nvGrpSpPr>
        <p:grpSpPr>
          <a:xfrm>
            <a:off x="3680570" y="3129825"/>
            <a:ext cx="4355760" cy="1756860"/>
            <a:chOff x="2520120" y="3780000"/>
            <a:chExt cx="4355760" cy="1756860"/>
          </a:xfrm>
        </p:grpSpPr>
        <p:grpSp>
          <p:nvGrpSpPr>
            <p:cNvPr id="1793" name="Google Shape;1793;p63"/>
            <p:cNvGrpSpPr/>
            <p:nvPr/>
          </p:nvGrpSpPr>
          <p:grpSpPr>
            <a:xfrm>
              <a:off x="3732180" y="3780000"/>
              <a:ext cx="2075460" cy="423060"/>
              <a:chOff x="3732180" y="3780000"/>
              <a:chExt cx="2075460" cy="423060"/>
            </a:xfrm>
          </p:grpSpPr>
          <p:sp>
            <p:nvSpPr>
              <p:cNvPr id="1794" name="Google Shape;1794;p63"/>
              <p:cNvSpPr/>
              <p:nvPr/>
            </p:nvSpPr>
            <p:spPr>
              <a:xfrm>
                <a:off x="4677480" y="3780000"/>
                <a:ext cx="308100" cy="3168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30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95" name="Google Shape;1795;p63"/>
              <p:cNvCxnSpPr/>
              <p:nvPr/>
            </p:nvCxnSpPr>
            <p:spPr>
              <a:xfrm flipH="1">
                <a:off x="3732180" y="4097160"/>
                <a:ext cx="10479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796" name="Google Shape;1796;p63"/>
              <p:cNvCxnSpPr/>
              <p:nvPr/>
            </p:nvCxnSpPr>
            <p:spPr>
              <a:xfrm>
                <a:off x="4883040" y="4097160"/>
                <a:ext cx="9246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797" name="Google Shape;1797;p63"/>
            <p:cNvGrpSpPr/>
            <p:nvPr/>
          </p:nvGrpSpPr>
          <p:grpSpPr>
            <a:xfrm>
              <a:off x="5273400" y="4203000"/>
              <a:ext cx="1027200" cy="422700"/>
              <a:chOff x="5273400" y="4203000"/>
              <a:chExt cx="1027200" cy="422700"/>
            </a:xfrm>
          </p:grpSpPr>
          <p:sp>
            <p:nvSpPr>
              <p:cNvPr id="1798" name="Google Shape;1798;p63"/>
              <p:cNvSpPr/>
              <p:nvPr/>
            </p:nvSpPr>
            <p:spPr>
              <a:xfrm>
                <a:off x="5704920" y="4203000"/>
                <a:ext cx="308100" cy="3168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51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99" name="Google Shape;1799;p63"/>
              <p:cNvCxnSpPr/>
              <p:nvPr/>
            </p:nvCxnSpPr>
            <p:spPr>
              <a:xfrm flipH="1">
                <a:off x="5273400" y="4519800"/>
                <a:ext cx="5136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800" name="Google Shape;1800;p63"/>
              <p:cNvCxnSpPr/>
              <p:nvPr/>
            </p:nvCxnSpPr>
            <p:spPr>
              <a:xfrm>
                <a:off x="5889600" y="4519800"/>
                <a:ext cx="4110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801" name="Google Shape;1801;p63"/>
            <p:cNvGrpSpPr/>
            <p:nvPr/>
          </p:nvGrpSpPr>
          <p:grpSpPr>
            <a:xfrm>
              <a:off x="3115920" y="4203000"/>
              <a:ext cx="1130040" cy="464700"/>
              <a:chOff x="3115920" y="4203000"/>
              <a:chExt cx="1130040" cy="464700"/>
            </a:xfrm>
          </p:grpSpPr>
          <p:sp>
            <p:nvSpPr>
              <p:cNvPr id="1802" name="Google Shape;1802;p63"/>
              <p:cNvSpPr/>
              <p:nvPr/>
            </p:nvSpPr>
            <p:spPr>
              <a:xfrm>
                <a:off x="3592080" y="4203000"/>
                <a:ext cx="308100" cy="3168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/>
                  <a:t>14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03" name="Google Shape;1803;p63"/>
              <p:cNvCxnSpPr/>
              <p:nvPr/>
            </p:nvCxnSpPr>
            <p:spPr>
              <a:xfrm flipH="1">
                <a:off x="3115920" y="4519800"/>
                <a:ext cx="616200" cy="147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804" name="Google Shape;1804;p63"/>
              <p:cNvCxnSpPr/>
              <p:nvPr/>
            </p:nvCxnSpPr>
            <p:spPr>
              <a:xfrm>
                <a:off x="3719160" y="4519800"/>
                <a:ext cx="526800" cy="120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805" name="Google Shape;1805;p63"/>
            <p:cNvGrpSpPr/>
            <p:nvPr/>
          </p:nvGrpSpPr>
          <p:grpSpPr>
            <a:xfrm>
              <a:off x="4924200" y="4625640"/>
              <a:ext cx="513480" cy="423060"/>
              <a:chOff x="4924200" y="4625640"/>
              <a:chExt cx="513480" cy="423060"/>
            </a:xfrm>
          </p:grpSpPr>
          <p:sp>
            <p:nvSpPr>
              <p:cNvPr id="1806" name="Google Shape;1806;p63"/>
              <p:cNvSpPr/>
              <p:nvPr/>
            </p:nvSpPr>
            <p:spPr>
              <a:xfrm>
                <a:off x="5047200" y="4625640"/>
                <a:ext cx="308100" cy="3171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43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07" name="Google Shape;1807;p63"/>
              <p:cNvCxnSpPr/>
              <p:nvPr/>
            </p:nvCxnSpPr>
            <p:spPr>
              <a:xfrm flipH="1">
                <a:off x="492420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808" name="Google Shape;1808;p63"/>
              <p:cNvCxnSpPr/>
              <p:nvPr/>
            </p:nvCxnSpPr>
            <p:spPr>
              <a:xfrm>
                <a:off x="517428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1809" name="Google Shape;1809;p63"/>
            <p:cNvGrpSpPr/>
            <p:nvPr/>
          </p:nvGrpSpPr>
          <p:grpSpPr>
            <a:xfrm>
              <a:off x="6054240" y="4625640"/>
              <a:ext cx="513480" cy="423060"/>
              <a:chOff x="6054240" y="4625640"/>
              <a:chExt cx="513480" cy="423060"/>
            </a:xfrm>
          </p:grpSpPr>
          <p:sp>
            <p:nvSpPr>
              <p:cNvPr id="1810" name="Google Shape;1810;p63"/>
              <p:cNvSpPr/>
              <p:nvPr/>
            </p:nvSpPr>
            <p:spPr>
              <a:xfrm>
                <a:off x="6177240" y="4625640"/>
                <a:ext cx="308400" cy="3171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82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11" name="Google Shape;1811;p63"/>
              <p:cNvCxnSpPr/>
              <p:nvPr/>
            </p:nvCxnSpPr>
            <p:spPr>
              <a:xfrm flipH="1">
                <a:off x="605424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812" name="Google Shape;1812;p63"/>
              <p:cNvCxnSpPr/>
              <p:nvPr/>
            </p:nvCxnSpPr>
            <p:spPr>
              <a:xfrm>
                <a:off x="630432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813" name="Google Shape;1813;p63"/>
            <p:cNvGrpSpPr/>
            <p:nvPr/>
          </p:nvGrpSpPr>
          <p:grpSpPr>
            <a:xfrm>
              <a:off x="3999360" y="4640400"/>
              <a:ext cx="513840" cy="423060"/>
              <a:chOff x="3999360" y="4640400"/>
              <a:chExt cx="513840" cy="423060"/>
            </a:xfrm>
          </p:grpSpPr>
          <p:sp>
            <p:nvSpPr>
              <p:cNvPr id="1814" name="Google Shape;1814;p63"/>
              <p:cNvSpPr/>
              <p:nvPr/>
            </p:nvSpPr>
            <p:spPr>
              <a:xfrm>
                <a:off x="4122720" y="4640400"/>
                <a:ext cx="308100" cy="3171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21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15" name="Google Shape;1815;p63"/>
              <p:cNvCxnSpPr/>
              <p:nvPr/>
            </p:nvCxnSpPr>
            <p:spPr>
              <a:xfrm flipH="1">
                <a:off x="3999360" y="49575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816" name="Google Shape;1816;p63"/>
              <p:cNvCxnSpPr/>
              <p:nvPr/>
            </p:nvCxnSpPr>
            <p:spPr>
              <a:xfrm>
                <a:off x="4249800" y="49575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817" name="Google Shape;1817;p63"/>
            <p:cNvGrpSpPr/>
            <p:nvPr/>
          </p:nvGrpSpPr>
          <p:grpSpPr>
            <a:xfrm>
              <a:off x="2807760" y="4667760"/>
              <a:ext cx="513480" cy="423060"/>
              <a:chOff x="2807760" y="4667760"/>
              <a:chExt cx="513480" cy="423060"/>
            </a:xfrm>
          </p:grpSpPr>
          <p:sp>
            <p:nvSpPr>
              <p:cNvPr id="1818" name="Google Shape;1818;p63"/>
              <p:cNvSpPr/>
              <p:nvPr/>
            </p:nvSpPr>
            <p:spPr>
              <a:xfrm>
                <a:off x="2931120" y="4667760"/>
                <a:ext cx="308100" cy="3171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19" name="Google Shape;1819;p63"/>
              <p:cNvCxnSpPr/>
              <p:nvPr/>
            </p:nvCxnSpPr>
            <p:spPr>
              <a:xfrm flipH="1">
                <a:off x="2807760" y="498492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820" name="Google Shape;1820;p63"/>
              <p:cNvCxnSpPr/>
              <p:nvPr/>
            </p:nvCxnSpPr>
            <p:spPr>
              <a:xfrm>
                <a:off x="3057840" y="498492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1821" name="Google Shape;1821;p63"/>
            <p:cNvGrpSpPr/>
            <p:nvPr/>
          </p:nvGrpSpPr>
          <p:grpSpPr>
            <a:xfrm>
              <a:off x="2520120" y="5113800"/>
              <a:ext cx="513480" cy="423060"/>
              <a:chOff x="2520120" y="5113800"/>
              <a:chExt cx="513480" cy="423060"/>
            </a:xfrm>
          </p:grpSpPr>
          <p:sp>
            <p:nvSpPr>
              <p:cNvPr id="1822" name="Google Shape;1822;p63"/>
              <p:cNvSpPr/>
              <p:nvPr/>
            </p:nvSpPr>
            <p:spPr>
              <a:xfrm>
                <a:off x="2643120" y="5113800"/>
                <a:ext cx="308400" cy="3174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23" name="Google Shape;1823;p63"/>
              <p:cNvCxnSpPr/>
              <p:nvPr/>
            </p:nvCxnSpPr>
            <p:spPr>
              <a:xfrm flipH="1">
                <a:off x="2520120" y="54309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824" name="Google Shape;1824;p63"/>
              <p:cNvCxnSpPr/>
              <p:nvPr/>
            </p:nvCxnSpPr>
            <p:spPr>
              <a:xfrm>
                <a:off x="2770200" y="54309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1825" name="Google Shape;1825;p63"/>
            <p:cNvGrpSpPr/>
            <p:nvPr/>
          </p:nvGrpSpPr>
          <p:grpSpPr>
            <a:xfrm>
              <a:off x="4266480" y="5056920"/>
              <a:ext cx="513840" cy="423060"/>
              <a:chOff x="4266480" y="5056920"/>
              <a:chExt cx="513840" cy="423060"/>
            </a:xfrm>
          </p:grpSpPr>
          <p:sp>
            <p:nvSpPr>
              <p:cNvPr id="1826" name="Google Shape;1826;p63"/>
              <p:cNvSpPr/>
              <p:nvPr/>
            </p:nvSpPr>
            <p:spPr>
              <a:xfrm>
                <a:off x="4389840" y="5056920"/>
                <a:ext cx="308100" cy="3168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27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27" name="Google Shape;1827;p63"/>
              <p:cNvCxnSpPr/>
              <p:nvPr/>
            </p:nvCxnSpPr>
            <p:spPr>
              <a:xfrm flipH="1">
                <a:off x="4266480" y="5374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828" name="Google Shape;1828;p63"/>
              <p:cNvCxnSpPr/>
              <p:nvPr/>
            </p:nvCxnSpPr>
            <p:spPr>
              <a:xfrm>
                <a:off x="4516920" y="5374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1829" name="Google Shape;1829;p63"/>
            <p:cNvGrpSpPr/>
            <p:nvPr/>
          </p:nvGrpSpPr>
          <p:grpSpPr>
            <a:xfrm>
              <a:off x="6362400" y="5020920"/>
              <a:ext cx="513480" cy="423060"/>
              <a:chOff x="6362400" y="5020920"/>
              <a:chExt cx="513480" cy="423060"/>
            </a:xfrm>
          </p:grpSpPr>
          <p:sp>
            <p:nvSpPr>
              <p:cNvPr id="1830" name="Google Shape;1830;p63"/>
              <p:cNvSpPr/>
              <p:nvPr/>
            </p:nvSpPr>
            <p:spPr>
              <a:xfrm>
                <a:off x="6485760" y="5020920"/>
                <a:ext cx="308100" cy="3171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99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31" name="Google Shape;1831;p63"/>
              <p:cNvCxnSpPr/>
              <p:nvPr/>
            </p:nvCxnSpPr>
            <p:spPr>
              <a:xfrm flipH="1">
                <a:off x="6362400" y="5338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832" name="Google Shape;1832;p63"/>
              <p:cNvCxnSpPr/>
              <p:nvPr/>
            </p:nvCxnSpPr>
            <p:spPr>
              <a:xfrm>
                <a:off x="6612480" y="5338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</p:grpSp>
      <p:sp>
        <p:nvSpPr>
          <p:cNvPr id="1833" name="Google Shape;1833;p63"/>
          <p:cNvSpPr txBox="1"/>
          <p:nvPr/>
        </p:nvSpPr>
        <p:spPr>
          <a:xfrm>
            <a:off x="76394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30</a:t>
            </a:r>
            <a:endParaRPr sz="1200"/>
          </a:p>
        </p:txBody>
      </p:sp>
      <p:sp>
        <p:nvSpPr>
          <p:cNvPr id="1834" name="Google Shape;1834;p63"/>
          <p:cNvSpPr txBox="1"/>
          <p:nvPr/>
        </p:nvSpPr>
        <p:spPr>
          <a:xfrm>
            <a:off x="78680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14</a:t>
            </a:r>
            <a:endParaRPr sz="1200"/>
          </a:p>
        </p:txBody>
      </p:sp>
      <p:sp>
        <p:nvSpPr>
          <p:cNvPr id="1835" name="Google Shape;1835;p63"/>
          <p:cNvSpPr txBox="1"/>
          <p:nvPr/>
        </p:nvSpPr>
        <p:spPr>
          <a:xfrm>
            <a:off x="80966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9</a:t>
            </a:r>
            <a:endParaRPr sz="1200"/>
          </a:p>
        </p:txBody>
      </p:sp>
      <p:sp>
        <p:nvSpPr>
          <p:cNvPr id="1836" name="Google Shape;1836;p63"/>
          <p:cNvSpPr txBox="1"/>
          <p:nvPr/>
        </p:nvSpPr>
        <p:spPr>
          <a:xfrm>
            <a:off x="83252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3</a:t>
            </a:r>
            <a:endParaRPr sz="1200"/>
          </a:p>
        </p:txBody>
      </p:sp>
      <p:sp>
        <p:nvSpPr>
          <p:cNvPr id="1837" name="Google Shape;1837;p63"/>
          <p:cNvSpPr txBox="1"/>
          <p:nvPr/>
        </p:nvSpPr>
        <p:spPr>
          <a:xfrm>
            <a:off x="85538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21</a:t>
            </a:r>
            <a:endParaRPr sz="1200"/>
          </a:p>
        </p:txBody>
      </p:sp>
      <p:sp>
        <p:nvSpPr>
          <p:cNvPr id="1838" name="Google Shape;1838;p63"/>
          <p:cNvSpPr txBox="1"/>
          <p:nvPr/>
        </p:nvSpPr>
        <p:spPr>
          <a:xfrm>
            <a:off x="87824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27</a:t>
            </a:r>
            <a:endParaRPr sz="1200"/>
          </a:p>
        </p:txBody>
      </p:sp>
      <p:sp>
        <p:nvSpPr>
          <p:cNvPr id="1839" name="Google Shape;1839;p63"/>
          <p:cNvSpPr txBox="1"/>
          <p:nvPr/>
        </p:nvSpPr>
        <p:spPr>
          <a:xfrm>
            <a:off x="90110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51</a:t>
            </a:r>
            <a:endParaRPr sz="1200"/>
          </a:p>
        </p:txBody>
      </p:sp>
      <p:sp>
        <p:nvSpPr>
          <p:cNvPr id="1840" name="Google Shape;1840;p63"/>
          <p:cNvSpPr txBox="1"/>
          <p:nvPr/>
        </p:nvSpPr>
        <p:spPr>
          <a:xfrm>
            <a:off x="92396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43</a:t>
            </a:r>
            <a:endParaRPr sz="1200"/>
          </a:p>
        </p:txBody>
      </p:sp>
      <p:sp>
        <p:nvSpPr>
          <p:cNvPr id="1841" name="Google Shape;1841;p63"/>
          <p:cNvSpPr txBox="1"/>
          <p:nvPr/>
        </p:nvSpPr>
        <p:spPr>
          <a:xfrm>
            <a:off x="94682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82</a:t>
            </a:r>
            <a:endParaRPr sz="1200"/>
          </a:p>
        </p:txBody>
      </p:sp>
      <p:sp>
        <p:nvSpPr>
          <p:cNvPr id="1842" name="Google Shape;1842;p63"/>
          <p:cNvSpPr txBox="1"/>
          <p:nvPr/>
        </p:nvSpPr>
        <p:spPr>
          <a:xfrm>
            <a:off x="96968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99</a:t>
            </a:r>
            <a:endParaRPr sz="12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p64"/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8" name="Google Shape;1848;p64"/>
          <p:cNvSpPr txBox="1"/>
          <p:nvPr/>
        </p:nvSpPr>
        <p:spPr>
          <a:xfrm>
            <a:off x="504000" y="1326600"/>
            <a:ext cx="9071700" cy="15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10"/>
              <a:buFont typeface="Noto Sans Symbols"/>
              <a:buChar char="●"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Pré-ordem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Visita a raiz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Percorre a subárvore esquerda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Percorre a subárvore direita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8274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49" name="Google Shape;1849;p64"/>
          <p:cNvGrpSpPr/>
          <p:nvPr/>
        </p:nvGrpSpPr>
        <p:grpSpPr>
          <a:xfrm>
            <a:off x="3680570" y="3129825"/>
            <a:ext cx="4355760" cy="1756860"/>
            <a:chOff x="2520120" y="3780000"/>
            <a:chExt cx="4355760" cy="1756860"/>
          </a:xfrm>
        </p:grpSpPr>
        <p:grpSp>
          <p:nvGrpSpPr>
            <p:cNvPr id="1850" name="Google Shape;1850;p64"/>
            <p:cNvGrpSpPr/>
            <p:nvPr/>
          </p:nvGrpSpPr>
          <p:grpSpPr>
            <a:xfrm>
              <a:off x="3732180" y="3780000"/>
              <a:ext cx="2075460" cy="423060"/>
              <a:chOff x="3732180" y="3780000"/>
              <a:chExt cx="2075460" cy="423060"/>
            </a:xfrm>
          </p:grpSpPr>
          <p:sp>
            <p:nvSpPr>
              <p:cNvPr id="1851" name="Google Shape;1851;p64"/>
              <p:cNvSpPr/>
              <p:nvPr/>
            </p:nvSpPr>
            <p:spPr>
              <a:xfrm>
                <a:off x="4677480" y="3780000"/>
                <a:ext cx="308100" cy="3168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30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52" name="Google Shape;1852;p64"/>
              <p:cNvCxnSpPr/>
              <p:nvPr/>
            </p:nvCxnSpPr>
            <p:spPr>
              <a:xfrm flipH="1">
                <a:off x="3732180" y="4097160"/>
                <a:ext cx="10479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853" name="Google Shape;1853;p64"/>
              <p:cNvCxnSpPr/>
              <p:nvPr/>
            </p:nvCxnSpPr>
            <p:spPr>
              <a:xfrm>
                <a:off x="4883040" y="4097160"/>
                <a:ext cx="9246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854" name="Google Shape;1854;p64"/>
            <p:cNvGrpSpPr/>
            <p:nvPr/>
          </p:nvGrpSpPr>
          <p:grpSpPr>
            <a:xfrm>
              <a:off x="5273400" y="4203000"/>
              <a:ext cx="1027200" cy="422700"/>
              <a:chOff x="5273400" y="4203000"/>
              <a:chExt cx="1027200" cy="422700"/>
            </a:xfrm>
          </p:grpSpPr>
          <p:sp>
            <p:nvSpPr>
              <p:cNvPr id="1855" name="Google Shape;1855;p64"/>
              <p:cNvSpPr/>
              <p:nvPr/>
            </p:nvSpPr>
            <p:spPr>
              <a:xfrm>
                <a:off x="5704920" y="4203000"/>
                <a:ext cx="308100" cy="3168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51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56" name="Google Shape;1856;p64"/>
              <p:cNvCxnSpPr/>
              <p:nvPr/>
            </p:nvCxnSpPr>
            <p:spPr>
              <a:xfrm flipH="1">
                <a:off x="5273400" y="4519800"/>
                <a:ext cx="5136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857" name="Google Shape;1857;p64"/>
              <p:cNvCxnSpPr/>
              <p:nvPr/>
            </p:nvCxnSpPr>
            <p:spPr>
              <a:xfrm>
                <a:off x="5889600" y="4519800"/>
                <a:ext cx="4110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858" name="Google Shape;1858;p64"/>
            <p:cNvGrpSpPr/>
            <p:nvPr/>
          </p:nvGrpSpPr>
          <p:grpSpPr>
            <a:xfrm>
              <a:off x="3115920" y="4203000"/>
              <a:ext cx="1130040" cy="464700"/>
              <a:chOff x="3115920" y="4203000"/>
              <a:chExt cx="1130040" cy="464700"/>
            </a:xfrm>
          </p:grpSpPr>
          <p:sp>
            <p:nvSpPr>
              <p:cNvPr id="1859" name="Google Shape;1859;p64"/>
              <p:cNvSpPr/>
              <p:nvPr/>
            </p:nvSpPr>
            <p:spPr>
              <a:xfrm>
                <a:off x="3592080" y="4203000"/>
                <a:ext cx="308100" cy="3168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/>
                  <a:t>14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60" name="Google Shape;1860;p64"/>
              <p:cNvCxnSpPr/>
              <p:nvPr/>
            </p:nvCxnSpPr>
            <p:spPr>
              <a:xfrm flipH="1">
                <a:off x="3115920" y="4519800"/>
                <a:ext cx="616200" cy="147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861" name="Google Shape;1861;p64"/>
              <p:cNvCxnSpPr/>
              <p:nvPr/>
            </p:nvCxnSpPr>
            <p:spPr>
              <a:xfrm>
                <a:off x="3719160" y="4519800"/>
                <a:ext cx="526800" cy="120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862" name="Google Shape;1862;p64"/>
            <p:cNvGrpSpPr/>
            <p:nvPr/>
          </p:nvGrpSpPr>
          <p:grpSpPr>
            <a:xfrm>
              <a:off x="4924200" y="4625640"/>
              <a:ext cx="513480" cy="423060"/>
              <a:chOff x="4924200" y="4625640"/>
              <a:chExt cx="513480" cy="423060"/>
            </a:xfrm>
          </p:grpSpPr>
          <p:sp>
            <p:nvSpPr>
              <p:cNvPr id="1863" name="Google Shape;1863;p64"/>
              <p:cNvSpPr/>
              <p:nvPr/>
            </p:nvSpPr>
            <p:spPr>
              <a:xfrm>
                <a:off x="5047200" y="4625640"/>
                <a:ext cx="308100" cy="3171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43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64" name="Google Shape;1864;p64"/>
              <p:cNvCxnSpPr/>
              <p:nvPr/>
            </p:nvCxnSpPr>
            <p:spPr>
              <a:xfrm flipH="1">
                <a:off x="492420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865" name="Google Shape;1865;p64"/>
              <p:cNvCxnSpPr/>
              <p:nvPr/>
            </p:nvCxnSpPr>
            <p:spPr>
              <a:xfrm>
                <a:off x="517428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1866" name="Google Shape;1866;p64"/>
            <p:cNvGrpSpPr/>
            <p:nvPr/>
          </p:nvGrpSpPr>
          <p:grpSpPr>
            <a:xfrm>
              <a:off x="6054240" y="4625640"/>
              <a:ext cx="513480" cy="423060"/>
              <a:chOff x="6054240" y="4625640"/>
              <a:chExt cx="513480" cy="423060"/>
            </a:xfrm>
          </p:grpSpPr>
          <p:sp>
            <p:nvSpPr>
              <p:cNvPr id="1867" name="Google Shape;1867;p64"/>
              <p:cNvSpPr/>
              <p:nvPr/>
            </p:nvSpPr>
            <p:spPr>
              <a:xfrm>
                <a:off x="6177240" y="4625640"/>
                <a:ext cx="308400" cy="3171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82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68" name="Google Shape;1868;p64"/>
              <p:cNvCxnSpPr/>
              <p:nvPr/>
            </p:nvCxnSpPr>
            <p:spPr>
              <a:xfrm flipH="1">
                <a:off x="605424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869" name="Google Shape;1869;p64"/>
              <p:cNvCxnSpPr/>
              <p:nvPr/>
            </p:nvCxnSpPr>
            <p:spPr>
              <a:xfrm>
                <a:off x="630432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870" name="Google Shape;1870;p64"/>
            <p:cNvGrpSpPr/>
            <p:nvPr/>
          </p:nvGrpSpPr>
          <p:grpSpPr>
            <a:xfrm>
              <a:off x="3999360" y="4640400"/>
              <a:ext cx="513840" cy="423060"/>
              <a:chOff x="3999360" y="4640400"/>
              <a:chExt cx="513840" cy="423060"/>
            </a:xfrm>
          </p:grpSpPr>
          <p:sp>
            <p:nvSpPr>
              <p:cNvPr id="1871" name="Google Shape;1871;p64"/>
              <p:cNvSpPr/>
              <p:nvPr/>
            </p:nvSpPr>
            <p:spPr>
              <a:xfrm>
                <a:off x="4122720" y="4640400"/>
                <a:ext cx="308100" cy="3171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21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72" name="Google Shape;1872;p64"/>
              <p:cNvCxnSpPr/>
              <p:nvPr/>
            </p:nvCxnSpPr>
            <p:spPr>
              <a:xfrm flipH="1">
                <a:off x="3999360" y="49575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873" name="Google Shape;1873;p64"/>
              <p:cNvCxnSpPr/>
              <p:nvPr/>
            </p:nvCxnSpPr>
            <p:spPr>
              <a:xfrm>
                <a:off x="4249800" y="49575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874" name="Google Shape;1874;p64"/>
            <p:cNvGrpSpPr/>
            <p:nvPr/>
          </p:nvGrpSpPr>
          <p:grpSpPr>
            <a:xfrm>
              <a:off x="2807760" y="4667760"/>
              <a:ext cx="513480" cy="423060"/>
              <a:chOff x="2807760" y="4667760"/>
              <a:chExt cx="513480" cy="423060"/>
            </a:xfrm>
          </p:grpSpPr>
          <p:sp>
            <p:nvSpPr>
              <p:cNvPr id="1875" name="Google Shape;1875;p64"/>
              <p:cNvSpPr/>
              <p:nvPr/>
            </p:nvSpPr>
            <p:spPr>
              <a:xfrm>
                <a:off x="2931120" y="4667760"/>
                <a:ext cx="308100" cy="3171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76" name="Google Shape;1876;p64"/>
              <p:cNvCxnSpPr/>
              <p:nvPr/>
            </p:nvCxnSpPr>
            <p:spPr>
              <a:xfrm flipH="1">
                <a:off x="2807760" y="498492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877" name="Google Shape;1877;p64"/>
              <p:cNvCxnSpPr/>
              <p:nvPr/>
            </p:nvCxnSpPr>
            <p:spPr>
              <a:xfrm>
                <a:off x="3057840" y="498492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1878" name="Google Shape;1878;p64"/>
            <p:cNvGrpSpPr/>
            <p:nvPr/>
          </p:nvGrpSpPr>
          <p:grpSpPr>
            <a:xfrm>
              <a:off x="2520120" y="5113800"/>
              <a:ext cx="513480" cy="423060"/>
              <a:chOff x="2520120" y="5113800"/>
              <a:chExt cx="513480" cy="423060"/>
            </a:xfrm>
          </p:grpSpPr>
          <p:sp>
            <p:nvSpPr>
              <p:cNvPr id="1879" name="Google Shape;1879;p64"/>
              <p:cNvSpPr/>
              <p:nvPr/>
            </p:nvSpPr>
            <p:spPr>
              <a:xfrm>
                <a:off x="2643120" y="5113800"/>
                <a:ext cx="308400" cy="3174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80" name="Google Shape;1880;p64"/>
              <p:cNvCxnSpPr/>
              <p:nvPr/>
            </p:nvCxnSpPr>
            <p:spPr>
              <a:xfrm flipH="1">
                <a:off x="2520120" y="54309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881" name="Google Shape;1881;p64"/>
              <p:cNvCxnSpPr/>
              <p:nvPr/>
            </p:nvCxnSpPr>
            <p:spPr>
              <a:xfrm>
                <a:off x="2770200" y="54309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1882" name="Google Shape;1882;p64"/>
            <p:cNvGrpSpPr/>
            <p:nvPr/>
          </p:nvGrpSpPr>
          <p:grpSpPr>
            <a:xfrm>
              <a:off x="4266480" y="5056920"/>
              <a:ext cx="513840" cy="423060"/>
              <a:chOff x="4266480" y="5056920"/>
              <a:chExt cx="513840" cy="423060"/>
            </a:xfrm>
          </p:grpSpPr>
          <p:sp>
            <p:nvSpPr>
              <p:cNvPr id="1883" name="Google Shape;1883;p64"/>
              <p:cNvSpPr/>
              <p:nvPr/>
            </p:nvSpPr>
            <p:spPr>
              <a:xfrm>
                <a:off x="4389840" y="5056920"/>
                <a:ext cx="308100" cy="3168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27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84" name="Google Shape;1884;p64"/>
              <p:cNvCxnSpPr/>
              <p:nvPr/>
            </p:nvCxnSpPr>
            <p:spPr>
              <a:xfrm flipH="1">
                <a:off x="4266480" y="5374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885" name="Google Shape;1885;p64"/>
              <p:cNvCxnSpPr/>
              <p:nvPr/>
            </p:nvCxnSpPr>
            <p:spPr>
              <a:xfrm>
                <a:off x="4516920" y="5374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1886" name="Google Shape;1886;p64"/>
            <p:cNvGrpSpPr/>
            <p:nvPr/>
          </p:nvGrpSpPr>
          <p:grpSpPr>
            <a:xfrm>
              <a:off x="6362400" y="5020920"/>
              <a:ext cx="513480" cy="423060"/>
              <a:chOff x="6362400" y="5020920"/>
              <a:chExt cx="513480" cy="423060"/>
            </a:xfrm>
          </p:grpSpPr>
          <p:sp>
            <p:nvSpPr>
              <p:cNvPr id="1887" name="Google Shape;1887;p64"/>
              <p:cNvSpPr/>
              <p:nvPr/>
            </p:nvSpPr>
            <p:spPr>
              <a:xfrm>
                <a:off x="6485760" y="5020920"/>
                <a:ext cx="308100" cy="3171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99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88" name="Google Shape;1888;p64"/>
              <p:cNvCxnSpPr/>
              <p:nvPr/>
            </p:nvCxnSpPr>
            <p:spPr>
              <a:xfrm flipH="1">
                <a:off x="6362400" y="5338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889" name="Google Shape;1889;p64"/>
              <p:cNvCxnSpPr/>
              <p:nvPr/>
            </p:nvCxnSpPr>
            <p:spPr>
              <a:xfrm>
                <a:off x="6612480" y="5338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</p:grpSp>
      <p:sp>
        <p:nvSpPr>
          <p:cNvPr id="1890" name="Google Shape;1890;p64"/>
          <p:cNvSpPr txBox="1"/>
          <p:nvPr/>
        </p:nvSpPr>
        <p:spPr>
          <a:xfrm>
            <a:off x="76394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30</a:t>
            </a:r>
            <a:endParaRPr sz="1200"/>
          </a:p>
        </p:txBody>
      </p:sp>
      <p:sp>
        <p:nvSpPr>
          <p:cNvPr id="1891" name="Google Shape;1891;p64"/>
          <p:cNvSpPr txBox="1"/>
          <p:nvPr/>
        </p:nvSpPr>
        <p:spPr>
          <a:xfrm>
            <a:off x="78680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14</a:t>
            </a:r>
            <a:endParaRPr sz="1200"/>
          </a:p>
        </p:txBody>
      </p:sp>
      <p:sp>
        <p:nvSpPr>
          <p:cNvPr id="1892" name="Google Shape;1892;p64"/>
          <p:cNvSpPr txBox="1"/>
          <p:nvPr/>
        </p:nvSpPr>
        <p:spPr>
          <a:xfrm>
            <a:off x="80966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9</a:t>
            </a:r>
            <a:endParaRPr sz="1200"/>
          </a:p>
        </p:txBody>
      </p:sp>
      <p:sp>
        <p:nvSpPr>
          <p:cNvPr id="1893" name="Google Shape;1893;p64"/>
          <p:cNvSpPr txBox="1"/>
          <p:nvPr/>
        </p:nvSpPr>
        <p:spPr>
          <a:xfrm>
            <a:off x="83252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3</a:t>
            </a:r>
            <a:endParaRPr sz="1200"/>
          </a:p>
        </p:txBody>
      </p:sp>
      <p:sp>
        <p:nvSpPr>
          <p:cNvPr id="1894" name="Google Shape;1894;p64"/>
          <p:cNvSpPr txBox="1"/>
          <p:nvPr/>
        </p:nvSpPr>
        <p:spPr>
          <a:xfrm>
            <a:off x="85538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21</a:t>
            </a:r>
            <a:endParaRPr sz="1200"/>
          </a:p>
        </p:txBody>
      </p:sp>
      <p:sp>
        <p:nvSpPr>
          <p:cNvPr id="1895" name="Google Shape;1895;p64"/>
          <p:cNvSpPr txBox="1"/>
          <p:nvPr/>
        </p:nvSpPr>
        <p:spPr>
          <a:xfrm>
            <a:off x="87824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27</a:t>
            </a:r>
            <a:endParaRPr sz="1200"/>
          </a:p>
        </p:txBody>
      </p:sp>
      <p:sp>
        <p:nvSpPr>
          <p:cNvPr id="1896" name="Google Shape;1896;p64"/>
          <p:cNvSpPr txBox="1"/>
          <p:nvPr/>
        </p:nvSpPr>
        <p:spPr>
          <a:xfrm>
            <a:off x="90110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51</a:t>
            </a:r>
            <a:endParaRPr sz="1200"/>
          </a:p>
        </p:txBody>
      </p:sp>
      <p:sp>
        <p:nvSpPr>
          <p:cNvPr id="1897" name="Google Shape;1897;p64"/>
          <p:cNvSpPr txBox="1"/>
          <p:nvPr/>
        </p:nvSpPr>
        <p:spPr>
          <a:xfrm>
            <a:off x="92396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43</a:t>
            </a:r>
            <a:endParaRPr sz="1200"/>
          </a:p>
        </p:txBody>
      </p:sp>
      <p:sp>
        <p:nvSpPr>
          <p:cNvPr id="1898" name="Google Shape;1898;p64"/>
          <p:cNvSpPr txBox="1"/>
          <p:nvPr/>
        </p:nvSpPr>
        <p:spPr>
          <a:xfrm>
            <a:off x="94682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82</a:t>
            </a:r>
            <a:endParaRPr sz="1200"/>
          </a:p>
        </p:txBody>
      </p:sp>
      <p:sp>
        <p:nvSpPr>
          <p:cNvPr id="1899" name="Google Shape;1899;p64"/>
          <p:cNvSpPr txBox="1"/>
          <p:nvPr/>
        </p:nvSpPr>
        <p:spPr>
          <a:xfrm>
            <a:off x="96968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99</a:t>
            </a:r>
            <a:endParaRPr sz="12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p65"/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5" name="Google Shape;1905;p65"/>
          <p:cNvSpPr txBox="1"/>
          <p:nvPr/>
        </p:nvSpPr>
        <p:spPr>
          <a:xfrm>
            <a:off x="504000" y="1326600"/>
            <a:ext cx="9071700" cy="11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10"/>
              <a:buFont typeface="Noto Sans Symbols"/>
              <a:buChar char="●"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Pré-ordem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7B3D00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solidFill>
                  <a:srgbClr val="7B3D00"/>
                </a:solidFill>
                <a:latin typeface="Arial"/>
                <a:ea typeface="Arial"/>
                <a:cs typeface="Arial"/>
                <a:sym typeface="Arial"/>
              </a:rPr>
              <a:t>Visita a raiz</a:t>
            </a:r>
            <a:endParaRPr b="0" i="0" sz="1800" u="none" cap="none" strike="noStrike">
              <a:solidFill>
                <a:srgbClr val="7B3D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Percorre a subárvore esquerda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Percorre a subárvore direita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8274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6" name="Google Shape;1906;p65"/>
          <p:cNvSpPr txBox="1"/>
          <p:nvPr/>
        </p:nvSpPr>
        <p:spPr>
          <a:xfrm>
            <a:off x="96968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99</a:t>
            </a:r>
            <a:endParaRPr sz="1200"/>
          </a:p>
        </p:txBody>
      </p:sp>
      <p:sp>
        <p:nvSpPr>
          <p:cNvPr id="1907" name="Google Shape;1907;p65"/>
          <p:cNvSpPr txBox="1"/>
          <p:nvPr/>
        </p:nvSpPr>
        <p:spPr>
          <a:xfrm>
            <a:off x="2510050" y="3410675"/>
            <a:ext cx="4803300" cy="16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showPreOrder (</a:t>
            </a:r>
            <a:r>
              <a:rPr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Tree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*root)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(root==</a:t>
            </a:r>
            <a:r>
              <a:rPr lang="pt-BR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) return;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7B3D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printf("%d ",root-&gt;value);</a:t>
            </a:r>
            <a:endParaRPr>
              <a:solidFill>
                <a:srgbClr val="7B3D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  showPreOrder(root-&gt;left);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  showPreOrder(root-&gt;right);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p66"/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3" name="Google Shape;1913;p66"/>
          <p:cNvSpPr txBox="1"/>
          <p:nvPr/>
        </p:nvSpPr>
        <p:spPr>
          <a:xfrm>
            <a:off x="504000" y="1326600"/>
            <a:ext cx="9071700" cy="11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10"/>
              <a:buFont typeface="Noto Sans Symbols"/>
              <a:buChar char="●"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Pré-ordem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Visita a raiz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7B3D00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solidFill>
                  <a:srgbClr val="7B3D00"/>
                </a:solidFill>
                <a:latin typeface="Arial"/>
                <a:ea typeface="Arial"/>
                <a:cs typeface="Arial"/>
                <a:sym typeface="Arial"/>
              </a:rPr>
              <a:t>Percorre a subárvore esquerda</a:t>
            </a:r>
            <a:endParaRPr b="0" i="0" sz="1800" u="none" cap="none" strike="noStrike">
              <a:solidFill>
                <a:srgbClr val="7B3D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Percorre a subárvore direita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8274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4" name="Google Shape;1914;p66"/>
          <p:cNvSpPr txBox="1"/>
          <p:nvPr/>
        </p:nvSpPr>
        <p:spPr>
          <a:xfrm>
            <a:off x="96968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99</a:t>
            </a:r>
            <a:endParaRPr sz="1200"/>
          </a:p>
        </p:txBody>
      </p:sp>
      <p:sp>
        <p:nvSpPr>
          <p:cNvPr id="1915" name="Google Shape;1915;p66"/>
          <p:cNvSpPr txBox="1"/>
          <p:nvPr/>
        </p:nvSpPr>
        <p:spPr>
          <a:xfrm>
            <a:off x="2510050" y="3410675"/>
            <a:ext cx="48033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showPreOrder (</a:t>
            </a:r>
            <a:r>
              <a:rPr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Tree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*root)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(root==</a:t>
            </a:r>
            <a:r>
              <a:rPr lang="pt-BR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) return;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</a:t>
            </a:r>
            <a:r>
              <a:rPr lang="pt-BR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"%d "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,root-&gt;value);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7B3D00"/>
                </a:solidFill>
                <a:latin typeface="Courier New"/>
                <a:ea typeface="Courier New"/>
                <a:cs typeface="Courier New"/>
                <a:sym typeface="Courier New"/>
              </a:rPr>
              <a:t>    showPreOrder(root-&gt;left);</a:t>
            </a:r>
            <a:endParaRPr>
              <a:solidFill>
                <a:srgbClr val="7B3D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  showPreOrder(root-&gt;right);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9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p67"/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1" name="Google Shape;1921;p67"/>
          <p:cNvSpPr txBox="1"/>
          <p:nvPr/>
        </p:nvSpPr>
        <p:spPr>
          <a:xfrm>
            <a:off x="504000" y="1326600"/>
            <a:ext cx="9071700" cy="11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10"/>
              <a:buFont typeface="Noto Sans Symbols"/>
              <a:buChar char="●"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Pré-ordem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Visita a raiz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Percorre a subárvore esquerda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7B3D00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solidFill>
                  <a:srgbClr val="7B3D00"/>
                </a:solidFill>
                <a:latin typeface="Arial"/>
                <a:ea typeface="Arial"/>
                <a:cs typeface="Arial"/>
                <a:sym typeface="Arial"/>
              </a:rPr>
              <a:t>Percorre a subárvore direita</a:t>
            </a:r>
            <a:endParaRPr b="0" i="0" sz="1800" u="none" cap="none" strike="noStrike">
              <a:solidFill>
                <a:srgbClr val="7B3D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274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2" name="Google Shape;1922;p67"/>
          <p:cNvSpPr txBox="1"/>
          <p:nvPr/>
        </p:nvSpPr>
        <p:spPr>
          <a:xfrm>
            <a:off x="9696800" y="32756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99</a:t>
            </a:r>
            <a:endParaRPr sz="1200"/>
          </a:p>
        </p:txBody>
      </p:sp>
      <p:sp>
        <p:nvSpPr>
          <p:cNvPr id="1923" name="Google Shape;1923;p67"/>
          <p:cNvSpPr txBox="1"/>
          <p:nvPr/>
        </p:nvSpPr>
        <p:spPr>
          <a:xfrm>
            <a:off x="2510050" y="3410675"/>
            <a:ext cx="48033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showPreOrder (</a:t>
            </a:r>
            <a:r>
              <a:rPr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Tree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*root)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(root==</a:t>
            </a:r>
            <a:r>
              <a:rPr lang="pt-BR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) return;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</a:t>
            </a:r>
            <a:r>
              <a:rPr lang="pt-BR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"%d "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,root-&gt;value);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showPreOrder(root-&gt;left);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7B3D00"/>
                </a:solidFill>
                <a:latin typeface="Courier New"/>
                <a:ea typeface="Courier New"/>
                <a:cs typeface="Courier New"/>
                <a:sym typeface="Courier New"/>
              </a:rPr>
              <a:t>    showPreOrder(root-&gt;right);</a:t>
            </a:r>
            <a:endParaRPr>
              <a:solidFill>
                <a:srgbClr val="7B3D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7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p68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9" name="Google Shape;1929;p68"/>
          <p:cNvSpPr txBox="1"/>
          <p:nvPr/>
        </p:nvSpPr>
        <p:spPr>
          <a:xfrm>
            <a:off x="504000" y="1326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10"/>
              <a:buFont typeface="Noto Sans Symbols"/>
              <a:buChar char="●"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Existem diversas aplicações onde devemos percorrer uma árvore de maneira sistemática, visitando todos os nós da árvore, um a um.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810"/>
              <a:buFont typeface="Noto Sans Symbols"/>
              <a:buChar char="●"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Existem três formas de percorrer uma árvore binária: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Pré-ordem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1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In-ordem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Pós-ordem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8274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69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5" name="Google Shape;1935;p69"/>
          <p:cNvSpPr txBox="1"/>
          <p:nvPr/>
        </p:nvSpPr>
        <p:spPr>
          <a:xfrm>
            <a:off x="504000" y="1326600"/>
            <a:ext cx="9071700" cy="16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10"/>
              <a:buFont typeface="Noto Sans Symbols"/>
              <a:buChar char="●"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In-ordem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Percorre a subárvore esquerda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Visita a raiz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Percorre a subárvore direita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8274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36" name="Google Shape;1936;p69"/>
          <p:cNvGrpSpPr/>
          <p:nvPr/>
        </p:nvGrpSpPr>
        <p:grpSpPr>
          <a:xfrm>
            <a:off x="3680570" y="3129825"/>
            <a:ext cx="4355760" cy="1756860"/>
            <a:chOff x="2520120" y="3780000"/>
            <a:chExt cx="4355760" cy="1756860"/>
          </a:xfrm>
        </p:grpSpPr>
        <p:grpSp>
          <p:nvGrpSpPr>
            <p:cNvPr id="1937" name="Google Shape;1937;p69"/>
            <p:cNvGrpSpPr/>
            <p:nvPr/>
          </p:nvGrpSpPr>
          <p:grpSpPr>
            <a:xfrm>
              <a:off x="3732180" y="3780000"/>
              <a:ext cx="2075460" cy="423060"/>
              <a:chOff x="3732180" y="3780000"/>
              <a:chExt cx="2075460" cy="423060"/>
            </a:xfrm>
          </p:grpSpPr>
          <p:sp>
            <p:nvSpPr>
              <p:cNvPr id="1938" name="Google Shape;1938;p69"/>
              <p:cNvSpPr/>
              <p:nvPr/>
            </p:nvSpPr>
            <p:spPr>
              <a:xfrm>
                <a:off x="4677480" y="3780000"/>
                <a:ext cx="308100" cy="3168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30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39" name="Google Shape;1939;p69"/>
              <p:cNvCxnSpPr/>
              <p:nvPr/>
            </p:nvCxnSpPr>
            <p:spPr>
              <a:xfrm flipH="1">
                <a:off x="3732180" y="4097160"/>
                <a:ext cx="10479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940" name="Google Shape;1940;p69"/>
              <p:cNvCxnSpPr/>
              <p:nvPr/>
            </p:nvCxnSpPr>
            <p:spPr>
              <a:xfrm>
                <a:off x="4883040" y="4097160"/>
                <a:ext cx="9246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941" name="Google Shape;1941;p69"/>
            <p:cNvGrpSpPr/>
            <p:nvPr/>
          </p:nvGrpSpPr>
          <p:grpSpPr>
            <a:xfrm>
              <a:off x="5273400" y="4203000"/>
              <a:ext cx="1027200" cy="422700"/>
              <a:chOff x="5273400" y="4203000"/>
              <a:chExt cx="1027200" cy="422700"/>
            </a:xfrm>
          </p:grpSpPr>
          <p:sp>
            <p:nvSpPr>
              <p:cNvPr id="1942" name="Google Shape;1942;p69"/>
              <p:cNvSpPr/>
              <p:nvPr/>
            </p:nvSpPr>
            <p:spPr>
              <a:xfrm>
                <a:off x="5704920" y="4203000"/>
                <a:ext cx="308100" cy="3168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51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43" name="Google Shape;1943;p69"/>
              <p:cNvCxnSpPr/>
              <p:nvPr/>
            </p:nvCxnSpPr>
            <p:spPr>
              <a:xfrm flipH="1">
                <a:off x="5273400" y="4519800"/>
                <a:ext cx="5136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944" name="Google Shape;1944;p69"/>
              <p:cNvCxnSpPr/>
              <p:nvPr/>
            </p:nvCxnSpPr>
            <p:spPr>
              <a:xfrm>
                <a:off x="5889600" y="4519800"/>
                <a:ext cx="4110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945" name="Google Shape;1945;p69"/>
            <p:cNvGrpSpPr/>
            <p:nvPr/>
          </p:nvGrpSpPr>
          <p:grpSpPr>
            <a:xfrm>
              <a:off x="3115920" y="4203000"/>
              <a:ext cx="1130040" cy="464700"/>
              <a:chOff x="3115920" y="4203000"/>
              <a:chExt cx="1130040" cy="464700"/>
            </a:xfrm>
          </p:grpSpPr>
          <p:sp>
            <p:nvSpPr>
              <p:cNvPr id="1946" name="Google Shape;1946;p69"/>
              <p:cNvSpPr/>
              <p:nvPr/>
            </p:nvSpPr>
            <p:spPr>
              <a:xfrm>
                <a:off x="3592080" y="4203000"/>
                <a:ext cx="308100" cy="3168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/>
                  <a:t>14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47" name="Google Shape;1947;p69"/>
              <p:cNvCxnSpPr/>
              <p:nvPr/>
            </p:nvCxnSpPr>
            <p:spPr>
              <a:xfrm flipH="1">
                <a:off x="3115920" y="4519800"/>
                <a:ext cx="616200" cy="147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948" name="Google Shape;1948;p69"/>
              <p:cNvCxnSpPr/>
              <p:nvPr/>
            </p:nvCxnSpPr>
            <p:spPr>
              <a:xfrm>
                <a:off x="3719160" y="4519800"/>
                <a:ext cx="526800" cy="120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949" name="Google Shape;1949;p69"/>
            <p:cNvGrpSpPr/>
            <p:nvPr/>
          </p:nvGrpSpPr>
          <p:grpSpPr>
            <a:xfrm>
              <a:off x="4924200" y="4625640"/>
              <a:ext cx="513480" cy="423060"/>
              <a:chOff x="4924200" y="4625640"/>
              <a:chExt cx="513480" cy="423060"/>
            </a:xfrm>
          </p:grpSpPr>
          <p:sp>
            <p:nvSpPr>
              <p:cNvPr id="1950" name="Google Shape;1950;p69"/>
              <p:cNvSpPr/>
              <p:nvPr/>
            </p:nvSpPr>
            <p:spPr>
              <a:xfrm>
                <a:off x="5047200" y="462564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43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51" name="Google Shape;1951;p69"/>
              <p:cNvCxnSpPr/>
              <p:nvPr/>
            </p:nvCxnSpPr>
            <p:spPr>
              <a:xfrm flipH="1">
                <a:off x="492420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952" name="Google Shape;1952;p69"/>
              <p:cNvCxnSpPr/>
              <p:nvPr/>
            </p:nvCxnSpPr>
            <p:spPr>
              <a:xfrm>
                <a:off x="517428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1953" name="Google Shape;1953;p69"/>
            <p:cNvGrpSpPr/>
            <p:nvPr/>
          </p:nvGrpSpPr>
          <p:grpSpPr>
            <a:xfrm>
              <a:off x="6054240" y="4625640"/>
              <a:ext cx="513480" cy="423060"/>
              <a:chOff x="6054240" y="4625640"/>
              <a:chExt cx="513480" cy="423060"/>
            </a:xfrm>
          </p:grpSpPr>
          <p:sp>
            <p:nvSpPr>
              <p:cNvPr id="1954" name="Google Shape;1954;p69"/>
              <p:cNvSpPr/>
              <p:nvPr/>
            </p:nvSpPr>
            <p:spPr>
              <a:xfrm>
                <a:off x="6177240" y="4625640"/>
                <a:ext cx="3084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82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55" name="Google Shape;1955;p69"/>
              <p:cNvCxnSpPr/>
              <p:nvPr/>
            </p:nvCxnSpPr>
            <p:spPr>
              <a:xfrm flipH="1">
                <a:off x="605424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956" name="Google Shape;1956;p69"/>
              <p:cNvCxnSpPr/>
              <p:nvPr/>
            </p:nvCxnSpPr>
            <p:spPr>
              <a:xfrm>
                <a:off x="630432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957" name="Google Shape;1957;p69"/>
            <p:cNvGrpSpPr/>
            <p:nvPr/>
          </p:nvGrpSpPr>
          <p:grpSpPr>
            <a:xfrm>
              <a:off x="3999360" y="4640400"/>
              <a:ext cx="513840" cy="423060"/>
              <a:chOff x="3999360" y="4640400"/>
              <a:chExt cx="513840" cy="423060"/>
            </a:xfrm>
          </p:grpSpPr>
          <p:sp>
            <p:nvSpPr>
              <p:cNvPr id="1958" name="Google Shape;1958;p69"/>
              <p:cNvSpPr/>
              <p:nvPr/>
            </p:nvSpPr>
            <p:spPr>
              <a:xfrm>
                <a:off x="4122720" y="464040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21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59" name="Google Shape;1959;p69"/>
              <p:cNvCxnSpPr/>
              <p:nvPr/>
            </p:nvCxnSpPr>
            <p:spPr>
              <a:xfrm flipH="1">
                <a:off x="3999360" y="49575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960" name="Google Shape;1960;p69"/>
              <p:cNvCxnSpPr/>
              <p:nvPr/>
            </p:nvCxnSpPr>
            <p:spPr>
              <a:xfrm>
                <a:off x="4249800" y="49575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961" name="Google Shape;1961;p69"/>
            <p:cNvGrpSpPr/>
            <p:nvPr/>
          </p:nvGrpSpPr>
          <p:grpSpPr>
            <a:xfrm>
              <a:off x="2807760" y="4667760"/>
              <a:ext cx="513480" cy="423060"/>
              <a:chOff x="2807760" y="4667760"/>
              <a:chExt cx="513480" cy="423060"/>
            </a:xfrm>
          </p:grpSpPr>
          <p:sp>
            <p:nvSpPr>
              <p:cNvPr id="1962" name="Google Shape;1962;p69"/>
              <p:cNvSpPr/>
              <p:nvPr/>
            </p:nvSpPr>
            <p:spPr>
              <a:xfrm>
                <a:off x="2931120" y="466776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63" name="Google Shape;1963;p69"/>
              <p:cNvCxnSpPr/>
              <p:nvPr/>
            </p:nvCxnSpPr>
            <p:spPr>
              <a:xfrm flipH="1">
                <a:off x="2807760" y="498492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964" name="Google Shape;1964;p69"/>
              <p:cNvCxnSpPr/>
              <p:nvPr/>
            </p:nvCxnSpPr>
            <p:spPr>
              <a:xfrm>
                <a:off x="3057840" y="498492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1965" name="Google Shape;1965;p69"/>
            <p:cNvGrpSpPr/>
            <p:nvPr/>
          </p:nvGrpSpPr>
          <p:grpSpPr>
            <a:xfrm>
              <a:off x="2520120" y="5113800"/>
              <a:ext cx="513480" cy="423060"/>
              <a:chOff x="2520120" y="5113800"/>
              <a:chExt cx="513480" cy="423060"/>
            </a:xfrm>
          </p:grpSpPr>
          <p:sp>
            <p:nvSpPr>
              <p:cNvPr id="1966" name="Google Shape;1966;p69"/>
              <p:cNvSpPr/>
              <p:nvPr/>
            </p:nvSpPr>
            <p:spPr>
              <a:xfrm>
                <a:off x="2643120" y="5113800"/>
                <a:ext cx="308400" cy="3174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67" name="Google Shape;1967;p69"/>
              <p:cNvCxnSpPr/>
              <p:nvPr/>
            </p:nvCxnSpPr>
            <p:spPr>
              <a:xfrm flipH="1">
                <a:off x="2520120" y="54309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968" name="Google Shape;1968;p69"/>
              <p:cNvCxnSpPr/>
              <p:nvPr/>
            </p:nvCxnSpPr>
            <p:spPr>
              <a:xfrm>
                <a:off x="2770200" y="54309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1969" name="Google Shape;1969;p69"/>
            <p:cNvGrpSpPr/>
            <p:nvPr/>
          </p:nvGrpSpPr>
          <p:grpSpPr>
            <a:xfrm>
              <a:off x="4266480" y="5056920"/>
              <a:ext cx="513840" cy="423060"/>
              <a:chOff x="4266480" y="5056920"/>
              <a:chExt cx="513840" cy="423060"/>
            </a:xfrm>
          </p:grpSpPr>
          <p:sp>
            <p:nvSpPr>
              <p:cNvPr id="1970" name="Google Shape;1970;p69"/>
              <p:cNvSpPr/>
              <p:nvPr/>
            </p:nvSpPr>
            <p:spPr>
              <a:xfrm>
                <a:off x="4389840" y="5056920"/>
                <a:ext cx="308100" cy="3168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27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71" name="Google Shape;1971;p69"/>
              <p:cNvCxnSpPr/>
              <p:nvPr/>
            </p:nvCxnSpPr>
            <p:spPr>
              <a:xfrm flipH="1">
                <a:off x="4266480" y="5374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972" name="Google Shape;1972;p69"/>
              <p:cNvCxnSpPr/>
              <p:nvPr/>
            </p:nvCxnSpPr>
            <p:spPr>
              <a:xfrm>
                <a:off x="4516920" y="5374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1973" name="Google Shape;1973;p69"/>
            <p:cNvGrpSpPr/>
            <p:nvPr/>
          </p:nvGrpSpPr>
          <p:grpSpPr>
            <a:xfrm>
              <a:off x="6362400" y="5020920"/>
              <a:ext cx="513480" cy="423060"/>
              <a:chOff x="6362400" y="5020920"/>
              <a:chExt cx="513480" cy="423060"/>
            </a:xfrm>
          </p:grpSpPr>
          <p:sp>
            <p:nvSpPr>
              <p:cNvPr id="1974" name="Google Shape;1974;p69"/>
              <p:cNvSpPr/>
              <p:nvPr/>
            </p:nvSpPr>
            <p:spPr>
              <a:xfrm>
                <a:off x="6485760" y="502092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99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75" name="Google Shape;1975;p69"/>
              <p:cNvCxnSpPr/>
              <p:nvPr/>
            </p:nvCxnSpPr>
            <p:spPr>
              <a:xfrm flipH="1">
                <a:off x="6362400" y="5338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976" name="Google Shape;1976;p69"/>
              <p:cNvCxnSpPr/>
              <p:nvPr/>
            </p:nvCxnSpPr>
            <p:spPr>
              <a:xfrm>
                <a:off x="6612480" y="5338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0" name="Shape 1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Google Shape;1981;p70"/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2" name="Google Shape;1982;p70"/>
          <p:cNvSpPr txBox="1"/>
          <p:nvPr/>
        </p:nvSpPr>
        <p:spPr>
          <a:xfrm>
            <a:off x="504000" y="1326600"/>
            <a:ext cx="9071700" cy="16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10"/>
              <a:buFont typeface="Noto Sans Symbols"/>
              <a:buChar char="●"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In-ordem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Percorre a subárvore esquerda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Visita a raiz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Percorre a subárvore direita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8274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83" name="Google Shape;1983;p70"/>
          <p:cNvGrpSpPr/>
          <p:nvPr/>
        </p:nvGrpSpPr>
        <p:grpSpPr>
          <a:xfrm>
            <a:off x="3680570" y="3129825"/>
            <a:ext cx="4355760" cy="1756860"/>
            <a:chOff x="2520120" y="3780000"/>
            <a:chExt cx="4355760" cy="1756860"/>
          </a:xfrm>
        </p:grpSpPr>
        <p:grpSp>
          <p:nvGrpSpPr>
            <p:cNvPr id="1984" name="Google Shape;1984;p70"/>
            <p:cNvGrpSpPr/>
            <p:nvPr/>
          </p:nvGrpSpPr>
          <p:grpSpPr>
            <a:xfrm>
              <a:off x="3732180" y="3780000"/>
              <a:ext cx="2075460" cy="423060"/>
              <a:chOff x="3732180" y="3780000"/>
              <a:chExt cx="2075460" cy="423060"/>
            </a:xfrm>
          </p:grpSpPr>
          <p:sp>
            <p:nvSpPr>
              <p:cNvPr id="1985" name="Google Shape;1985;p70"/>
              <p:cNvSpPr/>
              <p:nvPr/>
            </p:nvSpPr>
            <p:spPr>
              <a:xfrm>
                <a:off x="4677480" y="3780000"/>
                <a:ext cx="308100" cy="3168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30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86" name="Google Shape;1986;p70"/>
              <p:cNvCxnSpPr/>
              <p:nvPr/>
            </p:nvCxnSpPr>
            <p:spPr>
              <a:xfrm flipH="1">
                <a:off x="3732180" y="4097160"/>
                <a:ext cx="10479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987" name="Google Shape;1987;p70"/>
              <p:cNvCxnSpPr/>
              <p:nvPr/>
            </p:nvCxnSpPr>
            <p:spPr>
              <a:xfrm>
                <a:off x="4883040" y="4097160"/>
                <a:ext cx="9246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988" name="Google Shape;1988;p70"/>
            <p:cNvGrpSpPr/>
            <p:nvPr/>
          </p:nvGrpSpPr>
          <p:grpSpPr>
            <a:xfrm>
              <a:off x="5273400" y="4203000"/>
              <a:ext cx="1027200" cy="422700"/>
              <a:chOff x="5273400" y="4203000"/>
              <a:chExt cx="1027200" cy="422700"/>
            </a:xfrm>
          </p:grpSpPr>
          <p:sp>
            <p:nvSpPr>
              <p:cNvPr id="1989" name="Google Shape;1989;p70"/>
              <p:cNvSpPr/>
              <p:nvPr/>
            </p:nvSpPr>
            <p:spPr>
              <a:xfrm>
                <a:off x="5704920" y="4203000"/>
                <a:ext cx="308100" cy="3168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51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90" name="Google Shape;1990;p70"/>
              <p:cNvCxnSpPr/>
              <p:nvPr/>
            </p:nvCxnSpPr>
            <p:spPr>
              <a:xfrm flipH="1">
                <a:off x="5273400" y="4519800"/>
                <a:ext cx="5136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991" name="Google Shape;1991;p70"/>
              <p:cNvCxnSpPr/>
              <p:nvPr/>
            </p:nvCxnSpPr>
            <p:spPr>
              <a:xfrm>
                <a:off x="5889600" y="4519800"/>
                <a:ext cx="4110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992" name="Google Shape;1992;p70"/>
            <p:cNvGrpSpPr/>
            <p:nvPr/>
          </p:nvGrpSpPr>
          <p:grpSpPr>
            <a:xfrm>
              <a:off x="3115920" y="4203000"/>
              <a:ext cx="1130040" cy="464700"/>
              <a:chOff x="3115920" y="4203000"/>
              <a:chExt cx="1130040" cy="464700"/>
            </a:xfrm>
          </p:grpSpPr>
          <p:sp>
            <p:nvSpPr>
              <p:cNvPr id="1993" name="Google Shape;1993;p70"/>
              <p:cNvSpPr/>
              <p:nvPr/>
            </p:nvSpPr>
            <p:spPr>
              <a:xfrm>
                <a:off x="3592080" y="4203000"/>
                <a:ext cx="308100" cy="3168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/>
                  <a:t>14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94" name="Google Shape;1994;p70"/>
              <p:cNvCxnSpPr/>
              <p:nvPr/>
            </p:nvCxnSpPr>
            <p:spPr>
              <a:xfrm flipH="1">
                <a:off x="3115920" y="4519800"/>
                <a:ext cx="616200" cy="147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995" name="Google Shape;1995;p70"/>
              <p:cNvCxnSpPr/>
              <p:nvPr/>
            </p:nvCxnSpPr>
            <p:spPr>
              <a:xfrm>
                <a:off x="3719160" y="4519800"/>
                <a:ext cx="526800" cy="120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996" name="Google Shape;1996;p70"/>
            <p:cNvGrpSpPr/>
            <p:nvPr/>
          </p:nvGrpSpPr>
          <p:grpSpPr>
            <a:xfrm>
              <a:off x="4924200" y="4625640"/>
              <a:ext cx="513480" cy="423060"/>
              <a:chOff x="4924200" y="4625640"/>
              <a:chExt cx="513480" cy="423060"/>
            </a:xfrm>
          </p:grpSpPr>
          <p:sp>
            <p:nvSpPr>
              <p:cNvPr id="1997" name="Google Shape;1997;p70"/>
              <p:cNvSpPr/>
              <p:nvPr/>
            </p:nvSpPr>
            <p:spPr>
              <a:xfrm>
                <a:off x="5047200" y="462564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43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98" name="Google Shape;1998;p70"/>
              <p:cNvCxnSpPr/>
              <p:nvPr/>
            </p:nvCxnSpPr>
            <p:spPr>
              <a:xfrm flipH="1">
                <a:off x="492420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999" name="Google Shape;1999;p70"/>
              <p:cNvCxnSpPr/>
              <p:nvPr/>
            </p:nvCxnSpPr>
            <p:spPr>
              <a:xfrm>
                <a:off x="517428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2000" name="Google Shape;2000;p70"/>
            <p:cNvGrpSpPr/>
            <p:nvPr/>
          </p:nvGrpSpPr>
          <p:grpSpPr>
            <a:xfrm>
              <a:off x="6054240" y="4625640"/>
              <a:ext cx="513480" cy="423060"/>
              <a:chOff x="6054240" y="4625640"/>
              <a:chExt cx="513480" cy="423060"/>
            </a:xfrm>
          </p:grpSpPr>
          <p:sp>
            <p:nvSpPr>
              <p:cNvPr id="2001" name="Google Shape;2001;p70"/>
              <p:cNvSpPr/>
              <p:nvPr/>
            </p:nvSpPr>
            <p:spPr>
              <a:xfrm>
                <a:off x="6177240" y="4625640"/>
                <a:ext cx="3084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82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02" name="Google Shape;2002;p70"/>
              <p:cNvCxnSpPr/>
              <p:nvPr/>
            </p:nvCxnSpPr>
            <p:spPr>
              <a:xfrm flipH="1">
                <a:off x="605424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003" name="Google Shape;2003;p70"/>
              <p:cNvCxnSpPr/>
              <p:nvPr/>
            </p:nvCxnSpPr>
            <p:spPr>
              <a:xfrm>
                <a:off x="630432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004" name="Google Shape;2004;p70"/>
            <p:cNvGrpSpPr/>
            <p:nvPr/>
          </p:nvGrpSpPr>
          <p:grpSpPr>
            <a:xfrm>
              <a:off x="3999360" y="4640400"/>
              <a:ext cx="513840" cy="423060"/>
              <a:chOff x="3999360" y="4640400"/>
              <a:chExt cx="513840" cy="423060"/>
            </a:xfrm>
          </p:grpSpPr>
          <p:sp>
            <p:nvSpPr>
              <p:cNvPr id="2005" name="Google Shape;2005;p70"/>
              <p:cNvSpPr/>
              <p:nvPr/>
            </p:nvSpPr>
            <p:spPr>
              <a:xfrm>
                <a:off x="4122720" y="464040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21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06" name="Google Shape;2006;p70"/>
              <p:cNvCxnSpPr/>
              <p:nvPr/>
            </p:nvCxnSpPr>
            <p:spPr>
              <a:xfrm flipH="1">
                <a:off x="3999360" y="49575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007" name="Google Shape;2007;p70"/>
              <p:cNvCxnSpPr/>
              <p:nvPr/>
            </p:nvCxnSpPr>
            <p:spPr>
              <a:xfrm>
                <a:off x="4249800" y="49575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008" name="Google Shape;2008;p70"/>
            <p:cNvGrpSpPr/>
            <p:nvPr/>
          </p:nvGrpSpPr>
          <p:grpSpPr>
            <a:xfrm>
              <a:off x="2807760" y="4667760"/>
              <a:ext cx="513480" cy="423060"/>
              <a:chOff x="2807760" y="4667760"/>
              <a:chExt cx="513480" cy="423060"/>
            </a:xfrm>
          </p:grpSpPr>
          <p:sp>
            <p:nvSpPr>
              <p:cNvPr id="2009" name="Google Shape;2009;p70"/>
              <p:cNvSpPr/>
              <p:nvPr/>
            </p:nvSpPr>
            <p:spPr>
              <a:xfrm>
                <a:off x="2931120" y="466776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10" name="Google Shape;2010;p70"/>
              <p:cNvCxnSpPr/>
              <p:nvPr/>
            </p:nvCxnSpPr>
            <p:spPr>
              <a:xfrm flipH="1">
                <a:off x="2807760" y="498492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011" name="Google Shape;2011;p70"/>
              <p:cNvCxnSpPr/>
              <p:nvPr/>
            </p:nvCxnSpPr>
            <p:spPr>
              <a:xfrm>
                <a:off x="3057840" y="498492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2012" name="Google Shape;2012;p70"/>
            <p:cNvGrpSpPr/>
            <p:nvPr/>
          </p:nvGrpSpPr>
          <p:grpSpPr>
            <a:xfrm>
              <a:off x="2520120" y="5113800"/>
              <a:ext cx="513480" cy="423060"/>
              <a:chOff x="2520120" y="5113800"/>
              <a:chExt cx="513480" cy="423060"/>
            </a:xfrm>
          </p:grpSpPr>
          <p:sp>
            <p:nvSpPr>
              <p:cNvPr id="2013" name="Google Shape;2013;p70"/>
              <p:cNvSpPr/>
              <p:nvPr/>
            </p:nvSpPr>
            <p:spPr>
              <a:xfrm>
                <a:off x="2643120" y="5113800"/>
                <a:ext cx="308400" cy="3174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14" name="Google Shape;2014;p70"/>
              <p:cNvCxnSpPr/>
              <p:nvPr/>
            </p:nvCxnSpPr>
            <p:spPr>
              <a:xfrm flipH="1">
                <a:off x="2520120" y="54309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015" name="Google Shape;2015;p70"/>
              <p:cNvCxnSpPr/>
              <p:nvPr/>
            </p:nvCxnSpPr>
            <p:spPr>
              <a:xfrm>
                <a:off x="2770200" y="54309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2016" name="Google Shape;2016;p70"/>
            <p:cNvGrpSpPr/>
            <p:nvPr/>
          </p:nvGrpSpPr>
          <p:grpSpPr>
            <a:xfrm>
              <a:off x="4266480" y="5056920"/>
              <a:ext cx="513840" cy="423060"/>
              <a:chOff x="4266480" y="5056920"/>
              <a:chExt cx="513840" cy="423060"/>
            </a:xfrm>
          </p:grpSpPr>
          <p:sp>
            <p:nvSpPr>
              <p:cNvPr id="2017" name="Google Shape;2017;p70"/>
              <p:cNvSpPr/>
              <p:nvPr/>
            </p:nvSpPr>
            <p:spPr>
              <a:xfrm>
                <a:off x="4389840" y="5056920"/>
                <a:ext cx="308100" cy="3168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27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18" name="Google Shape;2018;p70"/>
              <p:cNvCxnSpPr/>
              <p:nvPr/>
            </p:nvCxnSpPr>
            <p:spPr>
              <a:xfrm flipH="1">
                <a:off x="4266480" y="5374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019" name="Google Shape;2019;p70"/>
              <p:cNvCxnSpPr/>
              <p:nvPr/>
            </p:nvCxnSpPr>
            <p:spPr>
              <a:xfrm>
                <a:off x="4516920" y="5374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2020" name="Google Shape;2020;p70"/>
            <p:cNvGrpSpPr/>
            <p:nvPr/>
          </p:nvGrpSpPr>
          <p:grpSpPr>
            <a:xfrm>
              <a:off x="6362400" y="5020920"/>
              <a:ext cx="513480" cy="423060"/>
              <a:chOff x="6362400" y="5020920"/>
              <a:chExt cx="513480" cy="423060"/>
            </a:xfrm>
          </p:grpSpPr>
          <p:sp>
            <p:nvSpPr>
              <p:cNvPr id="2021" name="Google Shape;2021;p70"/>
              <p:cNvSpPr/>
              <p:nvPr/>
            </p:nvSpPr>
            <p:spPr>
              <a:xfrm>
                <a:off x="6485760" y="502092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99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22" name="Google Shape;2022;p70"/>
              <p:cNvCxnSpPr/>
              <p:nvPr/>
            </p:nvCxnSpPr>
            <p:spPr>
              <a:xfrm flipH="1">
                <a:off x="6362400" y="5338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023" name="Google Shape;2023;p70"/>
              <p:cNvCxnSpPr/>
              <p:nvPr/>
            </p:nvCxnSpPr>
            <p:spPr>
              <a:xfrm>
                <a:off x="6612480" y="5338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7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p71"/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9" name="Google Shape;2029;p71"/>
          <p:cNvSpPr txBox="1"/>
          <p:nvPr/>
        </p:nvSpPr>
        <p:spPr>
          <a:xfrm>
            <a:off x="504000" y="1326600"/>
            <a:ext cx="9071700" cy="16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10"/>
              <a:buFont typeface="Noto Sans Symbols"/>
              <a:buChar char="●"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In-ordem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Percorre a subárvore esquerda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Visita a raiz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Percorre a subárvore direita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8274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0" name="Google Shape;2030;p71"/>
          <p:cNvGrpSpPr/>
          <p:nvPr/>
        </p:nvGrpSpPr>
        <p:grpSpPr>
          <a:xfrm>
            <a:off x="3680570" y="3129825"/>
            <a:ext cx="4355760" cy="1756860"/>
            <a:chOff x="2520120" y="3780000"/>
            <a:chExt cx="4355760" cy="1756860"/>
          </a:xfrm>
        </p:grpSpPr>
        <p:grpSp>
          <p:nvGrpSpPr>
            <p:cNvPr id="2031" name="Google Shape;2031;p71"/>
            <p:cNvGrpSpPr/>
            <p:nvPr/>
          </p:nvGrpSpPr>
          <p:grpSpPr>
            <a:xfrm>
              <a:off x="3732180" y="3780000"/>
              <a:ext cx="2075460" cy="423060"/>
              <a:chOff x="3732180" y="3780000"/>
              <a:chExt cx="2075460" cy="423060"/>
            </a:xfrm>
          </p:grpSpPr>
          <p:sp>
            <p:nvSpPr>
              <p:cNvPr id="2032" name="Google Shape;2032;p71"/>
              <p:cNvSpPr/>
              <p:nvPr/>
            </p:nvSpPr>
            <p:spPr>
              <a:xfrm>
                <a:off x="4677480" y="3780000"/>
                <a:ext cx="308100" cy="3168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30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33" name="Google Shape;2033;p71"/>
              <p:cNvCxnSpPr/>
              <p:nvPr/>
            </p:nvCxnSpPr>
            <p:spPr>
              <a:xfrm flipH="1">
                <a:off x="3732180" y="4097160"/>
                <a:ext cx="10479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034" name="Google Shape;2034;p71"/>
              <p:cNvCxnSpPr/>
              <p:nvPr/>
            </p:nvCxnSpPr>
            <p:spPr>
              <a:xfrm>
                <a:off x="4883040" y="4097160"/>
                <a:ext cx="9246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035" name="Google Shape;2035;p71"/>
            <p:cNvGrpSpPr/>
            <p:nvPr/>
          </p:nvGrpSpPr>
          <p:grpSpPr>
            <a:xfrm>
              <a:off x="5273400" y="4203000"/>
              <a:ext cx="1027200" cy="422700"/>
              <a:chOff x="5273400" y="4203000"/>
              <a:chExt cx="1027200" cy="422700"/>
            </a:xfrm>
          </p:grpSpPr>
          <p:sp>
            <p:nvSpPr>
              <p:cNvPr id="2036" name="Google Shape;2036;p71"/>
              <p:cNvSpPr/>
              <p:nvPr/>
            </p:nvSpPr>
            <p:spPr>
              <a:xfrm>
                <a:off x="5704920" y="4203000"/>
                <a:ext cx="308100" cy="3168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51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37" name="Google Shape;2037;p71"/>
              <p:cNvCxnSpPr/>
              <p:nvPr/>
            </p:nvCxnSpPr>
            <p:spPr>
              <a:xfrm flipH="1">
                <a:off x="5273400" y="4519800"/>
                <a:ext cx="5136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038" name="Google Shape;2038;p71"/>
              <p:cNvCxnSpPr/>
              <p:nvPr/>
            </p:nvCxnSpPr>
            <p:spPr>
              <a:xfrm>
                <a:off x="5889600" y="4519800"/>
                <a:ext cx="4110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039" name="Google Shape;2039;p71"/>
            <p:cNvGrpSpPr/>
            <p:nvPr/>
          </p:nvGrpSpPr>
          <p:grpSpPr>
            <a:xfrm>
              <a:off x="3115920" y="4203000"/>
              <a:ext cx="1130040" cy="464700"/>
              <a:chOff x="3115920" y="4203000"/>
              <a:chExt cx="1130040" cy="464700"/>
            </a:xfrm>
          </p:grpSpPr>
          <p:sp>
            <p:nvSpPr>
              <p:cNvPr id="2040" name="Google Shape;2040;p71"/>
              <p:cNvSpPr/>
              <p:nvPr/>
            </p:nvSpPr>
            <p:spPr>
              <a:xfrm>
                <a:off x="3592080" y="4203000"/>
                <a:ext cx="308100" cy="3168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/>
                  <a:t>14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41" name="Google Shape;2041;p71"/>
              <p:cNvCxnSpPr/>
              <p:nvPr/>
            </p:nvCxnSpPr>
            <p:spPr>
              <a:xfrm flipH="1">
                <a:off x="3115920" y="4519800"/>
                <a:ext cx="616200" cy="147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042" name="Google Shape;2042;p71"/>
              <p:cNvCxnSpPr/>
              <p:nvPr/>
            </p:nvCxnSpPr>
            <p:spPr>
              <a:xfrm>
                <a:off x="3719160" y="4519800"/>
                <a:ext cx="526800" cy="120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043" name="Google Shape;2043;p71"/>
            <p:cNvGrpSpPr/>
            <p:nvPr/>
          </p:nvGrpSpPr>
          <p:grpSpPr>
            <a:xfrm>
              <a:off x="4924200" y="4625640"/>
              <a:ext cx="513480" cy="423060"/>
              <a:chOff x="4924200" y="4625640"/>
              <a:chExt cx="513480" cy="423060"/>
            </a:xfrm>
          </p:grpSpPr>
          <p:sp>
            <p:nvSpPr>
              <p:cNvPr id="2044" name="Google Shape;2044;p71"/>
              <p:cNvSpPr/>
              <p:nvPr/>
            </p:nvSpPr>
            <p:spPr>
              <a:xfrm>
                <a:off x="5047200" y="462564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43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45" name="Google Shape;2045;p71"/>
              <p:cNvCxnSpPr/>
              <p:nvPr/>
            </p:nvCxnSpPr>
            <p:spPr>
              <a:xfrm flipH="1">
                <a:off x="492420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046" name="Google Shape;2046;p71"/>
              <p:cNvCxnSpPr/>
              <p:nvPr/>
            </p:nvCxnSpPr>
            <p:spPr>
              <a:xfrm>
                <a:off x="517428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2047" name="Google Shape;2047;p71"/>
            <p:cNvGrpSpPr/>
            <p:nvPr/>
          </p:nvGrpSpPr>
          <p:grpSpPr>
            <a:xfrm>
              <a:off x="6054240" y="4625640"/>
              <a:ext cx="513480" cy="423060"/>
              <a:chOff x="6054240" y="4625640"/>
              <a:chExt cx="513480" cy="423060"/>
            </a:xfrm>
          </p:grpSpPr>
          <p:sp>
            <p:nvSpPr>
              <p:cNvPr id="2048" name="Google Shape;2048;p71"/>
              <p:cNvSpPr/>
              <p:nvPr/>
            </p:nvSpPr>
            <p:spPr>
              <a:xfrm>
                <a:off x="6177240" y="4625640"/>
                <a:ext cx="3084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82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49" name="Google Shape;2049;p71"/>
              <p:cNvCxnSpPr/>
              <p:nvPr/>
            </p:nvCxnSpPr>
            <p:spPr>
              <a:xfrm flipH="1">
                <a:off x="605424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050" name="Google Shape;2050;p71"/>
              <p:cNvCxnSpPr/>
              <p:nvPr/>
            </p:nvCxnSpPr>
            <p:spPr>
              <a:xfrm>
                <a:off x="630432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051" name="Google Shape;2051;p71"/>
            <p:cNvGrpSpPr/>
            <p:nvPr/>
          </p:nvGrpSpPr>
          <p:grpSpPr>
            <a:xfrm>
              <a:off x="3999360" y="4640400"/>
              <a:ext cx="513840" cy="423060"/>
              <a:chOff x="3999360" y="4640400"/>
              <a:chExt cx="513840" cy="423060"/>
            </a:xfrm>
          </p:grpSpPr>
          <p:sp>
            <p:nvSpPr>
              <p:cNvPr id="2052" name="Google Shape;2052;p71"/>
              <p:cNvSpPr/>
              <p:nvPr/>
            </p:nvSpPr>
            <p:spPr>
              <a:xfrm>
                <a:off x="4122720" y="464040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21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53" name="Google Shape;2053;p71"/>
              <p:cNvCxnSpPr/>
              <p:nvPr/>
            </p:nvCxnSpPr>
            <p:spPr>
              <a:xfrm flipH="1">
                <a:off x="3999360" y="49575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054" name="Google Shape;2054;p71"/>
              <p:cNvCxnSpPr/>
              <p:nvPr/>
            </p:nvCxnSpPr>
            <p:spPr>
              <a:xfrm>
                <a:off x="4249800" y="49575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055" name="Google Shape;2055;p71"/>
            <p:cNvGrpSpPr/>
            <p:nvPr/>
          </p:nvGrpSpPr>
          <p:grpSpPr>
            <a:xfrm>
              <a:off x="2807760" y="4667760"/>
              <a:ext cx="513480" cy="423060"/>
              <a:chOff x="2807760" y="4667760"/>
              <a:chExt cx="513480" cy="423060"/>
            </a:xfrm>
          </p:grpSpPr>
          <p:sp>
            <p:nvSpPr>
              <p:cNvPr id="2056" name="Google Shape;2056;p71"/>
              <p:cNvSpPr/>
              <p:nvPr/>
            </p:nvSpPr>
            <p:spPr>
              <a:xfrm>
                <a:off x="2931120" y="466776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57" name="Google Shape;2057;p71"/>
              <p:cNvCxnSpPr/>
              <p:nvPr/>
            </p:nvCxnSpPr>
            <p:spPr>
              <a:xfrm flipH="1">
                <a:off x="2807760" y="498492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058" name="Google Shape;2058;p71"/>
              <p:cNvCxnSpPr/>
              <p:nvPr/>
            </p:nvCxnSpPr>
            <p:spPr>
              <a:xfrm>
                <a:off x="3057840" y="498492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2059" name="Google Shape;2059;p71"/>
            <p:cNvGrpSpPr/>
            <p:nvPr/>
          </p:nvGrpSpPr>
          <p:grpSpPr>
            <a:xfrm>
              <a:off x="2520120" y="5113800"/>
              <a:ext cx="513480" cy="423060"/>
              <a:chOff x="2520120" y="5113800"/>
              <a:chExt cx="513480" cy="423060"/>
            </a:xfrm>
          </p:grpSpPr>
          <p:sp>
            <p:nvSpPr>
              <p:cNvPr id="2060" name="Google Shape;2060;p71"/>
              <p:cNvSpPr/>
              <p:nvPr/>
            </p:nvSpPr>
            <p:spPr>
              <a:xfrm>
                <a:off x="2643120" y="5113800"/>
                <a:ext cx="308400" cy="3174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61" name="Google Shape;2061;p71"/>
              <p:cNvCxnSpPr/>
              <p:nvPr/>
            </p:nvCxnSpPr>
            <p:spPr>
              <a:xfrm flipH="1">
                <a:off x="2520120" y="54309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062" name="Google Shape;2062;p71"/>
              <p:cNvCxnSpPr/>
              <p:nvPr/>
            </p:nvCxnSpPr>
            <p:spPr>
              <a:xfrm>
                <a:off x="2770200" y="54309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2063" name="Google Shape;2063;p71"/>
            <p:cNvGrpSpPr/>
            <p:nvPr/>
          </p:nvGrpSpPr>
          <p:grpSpPr>
            <a:xfrm>
              <a:off x="4266480" y="5056920"/>
              <a:ext cx="513840" cy="423060"/>
              <a:chOff x="4266480" y="5056920"/>
              <a:chExt cx="513840" cy="423060"/>
            </a:xfrm>
          </p:grpSpPr>
          <p:sp>
            <p:nvSpPr>
              <p:cNvPr id="2064" name="Google Shape;2064;p71"/>
              <p:cNvSpPr/>
              <p:nvPr/>
            </p:nvSpPr>
            <p:spPr>
              <a:xfrm>
                <a:off x="4389840" y="5056920"/>
                <a:ext cx="308100" cy="3168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27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65" name="Google Shape;2065;p71"/>
              <p:cNvCxnSpPr/>
              <p:nvPr/>
            </p:nvCxnSpPr>
            <p:spPr>
              <a:xfrm flipH="1">
                <a:off x="4266480" y="5374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066" name="Google Shape;2066;p71"/>
              <p:cNvCxnSpPr/>
              <p:nvPr/>
            </p:nvCxnSpPr>
            <p:spPr>
              <a:xfrm>
                <a:off x="4516920" y="5374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2067" name="Google Shape;2067;p71"/>
            <p:cNvGrpSpPr/>
            <p:nvPr/>
          </p:nvGrpSpPr>
          <p:grpSpPr>
            <a:xfrm>
              <a:off x="6362400" y="5020920"/>
              <a:ext cx="513480" cy="423060"/>
              <a:chOff x="6362400" y="5020920"/>
              <a:chExt cx="513480" cy="423060"/>
            </a:xfrm>
          </p:grpSpPr>
          <p:sp>
            <p:nvSpPr>
              <p:cNvPr id="2068" name="Google Shape;2068;p71"/>
              <p:cNvSpPr/>
              <p:nvPr/>
            </p:nvSpPr>
            <p:spPr>
              <a:xfrm>
                <a:off x="6485760" y="502092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99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69" name="Google Shape;2069;p71"/>
              <p:cNvCxnSpPr/>
              <p:nvPr/>
            </p:nvCxnSpPr>
            <p:spPr>
              <a:xfrm flipH="1">
                <a:off x="6362400" y="5338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070" name="Google Shape;2070;p71"/>
              <p:cNvCxnSpPr/>
              <p:nvPr/>
            </p:nvCxnSpPr>
            <p:spPr>
              <a:xfrm>
                <a:off x="6612480" y="5338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4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Google Shape;2075;p72"/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p72"/>
          <p:cNvSpPr txBox="1"/>
          <p:nvPr/>
        </p:nvSpPr>
        <p:spPr>
          <a:xfrm>
            <a:off x="504000" y="1326600"/>
            <a:ext cx="9071700" cy="16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10"/>
              <a:buFont typeface="Noto Sans Symbols"/>
              <a:buChar char="●"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In-ordem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Percorre a subárvore esquerda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Visita a raiz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Percorre a subárvore direita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8274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77" name="Google Shape;2077;p72"/>
          <p:cNvGrpSpPr/>
          <p:nvPr/>
        </p:nvGrpSpPr>
        <p:grpSpPr>
          <a:xfrm>
            <a:off x="3680570" y="3129825"/>
            <a:ext cx="4355760" cy="1756860"/>
            <a:chOff x="2520120" y="3780000"/>
            <a:chExt cx="4355760" cy="1756860"/>
          </a:xfrm>
        </p:grpSpPr>
        <p:grpSp>
          <p:nvGrpSpPr>
            <p:cNvPr id="2078" name="Google Shape;2078;p72"/>
            <p:cNvGrpSpPr/>
            <p:nvPr/>
          </p:nvGrpSpPr>
          <p:grpSpPr>
            <a:xfrm>
              <a:off x="3732180" y="3780000"/>
              <a:ext cx="2075460" cy="423060"/>
              <a:chOff x="3732180" y="3780000"/>
              <a:chExt cx="2075460" cy="423060"/>
            </a:xfrm>
          </p:grpSpPr>
          <p:sp>
            <p:nvSpPr>
              <p:cNvPr id="2079" name="Google Shape;2079;p72"/>
              <p:cNvSpPr/>
              <p:nvPr/>
            </p:nvSpPr>
            <p:spPr>
              <a:xfrm>
                <a:off x="4677480" y="3780000"/>
                <a:ext cx="308100" cy="3168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30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80" name="Google Shape;2080;p72"/>
              <p:cNvCxnSpPr/>
              <p:nvPr/>
            </p:nvCxnSpPr>
            <p:spPr>
              <a:xfrm flipH="1">
                <a:off x="3732180" y="4097160"/>
                <a:ext cx="10479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081" name="Google Shape;2081;p72"/>
              <p:cNvCxnSpPr/>
              <p:nvPr/>
            </p:nvCxnSpPr>
            <p:spPr>
              <a:xfrm>
                <a:off x="4883040" y="4097160"/>
                <a:ext cx="9246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082" name="Google Shape;2082;p72"/>
            <p:cNvGrpSpPr/>
            <p:nvPr/>
          </p:nvGrpSpPr>
          <p:grpSpPr>
            <a:xfrm>
              <a:off x="5273400" y="4203000"/>
              <a:ext cx="1027200" cy="422700"/>
              <a:chOff x="5273400" y="4203000"/>
              <a:chExt cx="1027200" cy="422700"/>
            </a:xfrm>
          </p:grpSpPr>
          <p:sp>
            <p:nvSpPr>
              <p:cNvPr id="2083" name="Google Shape;2083;p72"/>
              <p:cNvSpPr/>
              <p:nvPr/>
            </p:nvSpPr>
            <p:spPr>
              <a:xfrm>
                <a:off x="5704920" y="4203000"/>
                <a:ext cx="308100" cy="3168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51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84" name="Google Shape;2084;p72"/>
              <p:cNvCxnSpPr/>
              <p:nvPr/>
            </p:nvCxnSpPr>
            <p:spPr>
              <a:xfrm flipH="1">
                <a:off x="5273400" y="4519800"/>
                <a:ext cx="5136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085" name="Google Shape;2085;p72"/>
              <p:cNvCxnSpPr/>
              <p:nvPr/>
            </p:nvCxnSpPr>
            <p:spPr>
              <a:xfrm>
                <a:off x="5889600" y="4519800"/>
                <a:ext cx="4110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086" name="Google Shape;2086;p72"/>
            <p:cNvGrpSpPr/>
            <p:nvPr/>
          </p:nvGrpSpPr>
          <p:grpSpPr>
            <a:xfrm>
              <a:off x="3115920" y="4203000"/>
              <a:ext cx="1130040" cy="464700"/>
              <a:chOff x="3115920" y="4203000"/>
              <a:chExt cx="1130040" cy="464700"/>
            </a:xfrm>
          </p:grpSpPr>
          <p:sp>
            <p:nvSpPr>
              <p:cNvPr id="2087" name="Google Shape;2087;p72"/>
              <p:cNvSpPr/>
              <p:nvPr/>
            </p:nvSpPr>
            <p:spPr>
              <a:xfrm>
                <a:off x="3592080" y="4203000"/>
                <a:ext cx="308100" cy="3168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/>
                  <a:t>14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88" name="Google Shape;2088;p72"/>
              <p:cNvCxnSpPr/>
              <p:nvPr/>
            </p:nvCxnSpPr>
            <p:spPr>
              <a:xfrm flipH="1">
                <a:off x="3115920" y="4519800"/>
                <a:ext cx="616200" cy="147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089" name="Google Shape;2089;p72"/>
              <p:cNvCxnSpPr/>
              <p:nvPr/>
            </p:nvCxnSpPr>
            <p:spPr>
              <a:xfrm>
                <a:off x="3719160" y="4519800"/>
                <a:ext cx="526800" cy="120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090" name="Google Shape;2090;p72"/>
            <p:cNvGrpSpPr/>
            <p:nvPr/>
          </p:nvGrpSpPr>
          <p:grpSpPr>
            <a:xfrm>
              <a:off x="4924200" y="4625640"/>
              <a:ext cx="513480" cy="423060"/>
              <a:chOff x="4924200" y="4625640"/>
              <a:chExt cx="513480" cy="423060"/>
            </a:xfrm>
          </p:grpSpPr>
          <p:sp>
            <p:nvSpPr>
              <p:cNvPr id="2091" name="Google Shape;2091;p72"/>
              <p:cNvSpPr/>
              <p:nvPr/>
            </p:nvSpPr>
            <p:spPr>
              <a:xfrm>
                <a:off x="5047200" y="462564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43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92" name="Google Shape;2092;p72"/>
              <p:cNvCxnSpPr/>
              <p:nvPr/>
            </p:nvCxnSpPr>
            <p:spPr>
              <a:xfrm flipH="1">
                <a:off x="492420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093" name="Google Shape;2093;p72"/>
              <p:cNvCxnSpPr/>
              <p:nvPr/>
            </p:nvCxnSpPr>
            <p:spPr>
              <a:xfrm>
                <a:off x="517428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2094" name="Google Shape;2094;p72"/>
            <p:cNvGrpSpPr/>
            <p:nvPr/>
          </p:nvGrpSpPr>
          <p:grpSpPr>
            <a:xfrm>
              <a:off x="6054240" y="4625640"/>
              <a:ext cx="513480" cy="423060"/>
              <a:chOff x="6054240" y="4625640"/>
              <a:chExt cx="513480" cy="423060"/>
            </a:xfrm>
          </p:grpSpPr>
          <p:sp>
            <p:nvSpPr>
              <p:cNvPr id="2095" name="Google Shape;2095;p72"/>
              <p:cNvSpPr/>
              <p:nvPr/>
            </p:nvSpPr>
            <p:spPr>
              <a:xfrm>
                <a:off x="6177240" y="4625640"/>
                <a:ext cx="3084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82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96" name="Google Shape;2096;p72"/>
              <p:cNvCxnSpPr/>
              <p:nvPr/>
            </p:nvCxnSpPr>
            <p:spPr>
              <a:xfrm flipH="1">
                <a:off x="605424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097" name="Google Shape;2097;p72"/>
              <p:cNvCxnSpPr/>
              <p:nvPr/>
            </p:nvCxnSpPr>
            <p:spPr>
              <a:xfrm>
                <a:off x="630432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098" name="Google Shape;2098;p72"/>
            <p:cNvGrpSpPr/>
            <p:nvPr/>
          </p:nvGrpSpPr>
          <p:grpSpPr>
            <a:xfrm>
              <a:off x="3999360" y="4640400"/>
              <a:ext cx="513840" cy="423060"/>
              <a:chOff x="3999360" y="4640400"/>
              <a:chExt cx="513840" cy="423060"/>
            </a:xfrm>
          </p:grpSpPr>
          <p:sp>
            <p:nvSpPr>
              <p:cNvPr id="2099" name="Google Shape;2099;p72"/>
              <p:cNvSpPr/>
              <p:nvPr/>
            </p:nvSpPr>
            <p:spPr>
              <a:xfrm>
                <a:off x="4122720" y="464040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21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00" name="Google Shape;2100;p72"/>
              <p:cNvCxnSpPr/>
              <p:nvPr/>
            </p:nvCxnSpPr>
            <p:spPr>
              <a:xfrm flipH="1">
                <a:off x="3999360" y="49575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101" name="Google Shape;2101;p72"/>
              <p:cNvCxnSpPr/>
              <p:nvPr/>
            </p:nvCxnSpPr>
            <p:spPr>
              <a:xfrm>
                <a:off x="4249800" y="49575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102" name="Google Shape;2102;p72"/>
            <p:cNvGrpSpPr/>
            <p:nvPr/>
          </p:nvGrpSpPr>
          <p:grpSpPr>
            <a:xfrm>
              <a:off x="2807760" y="4667760"/>
              <a:ext cx="513480" cy="423060"/>
              <a:chOff x="2807760" y="4667760"/>
              <a:chExt cx="513480" cy="423060"/>
            </a:xfrm>
          </p:grpSpPr>
          <p:sp>
            <p:nvSpPr>
              <p:cNvPr id="2103" name="Google Shape;2103;p72"/>
              <p:cNvSpPr/>
              <p:nvPr/>
            </p:nvSpPr>
            <p:spPr>
              <a:xfrm>
                <a:off x="2931120" y="4667760"/>
                <a:ext cx="308100" cy="3171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04" name="Google Shape;2104;p72"/>
              <p:cNvCxnSpPr/>
              <p:nvPr/>
            </p:nvCxnSpPr>
            <p:spPr>
              <a:xfrm flipH="1">
                <a:off x="2807760" y="498492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105" name="Google Shape;2105;p72"/>
              <p:cNvCxnSpPr/>
              <p:nvPr/>
            </p:nvCxnSpPr>
            <p:spPr>
              <a:xfrm>
                <a:off x="3057840" y="498492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2106" name="Google Shape;2106;p72"/>
            <p:cNvGrpSpPr/>
            <p:nvPr/>
          </p:nvGrpSpPr>
          <p:grpSpPr>
            <a:xfrm>
              <a:off x="2520120" y="5113800"/>
              <a:ext cx="513480" cy="423060"/>
              <a:chOff x="2520120" y="5113800"/>
              <a:chExt cx="513480" cy="423060"/>
            </a:xfrm>
          </p:grpSpPr>
          <p:sp>
            <p:nvSpPr>
              <p:cNvPr id="2107" name="Google Shape;2107;p72"/>
              <p:cNvSpPr/>
              <p:nvPr/>
            </p:nvSpPr>
            <p:spPr>
              <a:xfrm>
                <a:off x="2643120" y="5113800"/>
                <a:ext cx="308400" cy="3174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08" name="Google Shape;2108;p72"/>
              <p:cNvCxnSpPr/>
              <p:nvPr/>
            </p:nvCxnSpPr>
            <p:spPr>
              <a:xfrm flipH="1">
                <a:off x="2520120" y="54309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109" name="Google Shape;2109;p72"/>
              <p:cNvCxnSpPr/>
              <p:nvPr/>
            </p:nvCxnSpPr>
            <p:spPr>
              <a:xfrm>
                <a:off x="2770200" y="54309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2110" name="Google Shape;2110;p72"/>
            <p:cNvGrpSpPr/>
            <p:nvPr/>
          </p:nvGrpSpPr>
          <p:grpSpPr>
            <a:xfrm>
              <a:off x="4266480" y="5056920"/>
              <a:ext cx="513840" cy="423060"/>
              <a:chOff x="4266480" y="5056920"/>
              <a:chExt cx="513840" cy="423060"/>
            </a:xfrm>
          </p:grpSpPr>
          <p:sp>
            <p:nvSpPr>
              <p:cNvPr id="2111" name="Google Shape;2111;p72"/>
              <p:cNvSpPr/>
              <p:nvPr/>
            </p:nvSpPr>
            <p:spPr>
              <a:xfrm>
                <a:off x="4389840" y="5056920"/>
                <a:ext cx="308100" cy="3168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27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12" name="Google Shape;2112;p72"/>
              <p:cNvCxnSpPr/>
              <p:nvPr/>
            </p:nvCxnSpPr>
            <p:spPr>
              <a:xfrm flipH="1">
                <a:off x="4266480" y="5374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113" name="Google Shape;2113;p72"/>
              <p:cNvCxnSpPr/>
              <p:nvPr/>
            </p:nvCxnSpPr>
            <p:spPr>
              <a:xfrm>
                <a:off x="4516920" y="5374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2114" name="Google Shape;2114;p72"/>
            <p:cNvGrpSpPr/>
            <p:nvPr/>
          </p:nvGrpSpPr>
          <p:grpSpPr>
            <a:xfrm>
              <a:off x="6362400" y="5020920"/>
              <a:ext cx="513480" cy="423060"/>
              <a:chOff x="6362400" y="5020920"/>
              <a:chExt cx="513480" cy="423060"/>
            </a:xfrm>
          </p:grpSpPr>
          <p:sp>
            <p:nvSpPr>
              <p:cNvPr id="2115" name="Google Shape;2115;p72"/>
              <p:cNvSpPr/>
              <p:nvPr/>
            </p:nvSpPr>
            <p:spPr>
              <a:xfrm>
                <a:off x="6485760" y="502092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99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16" name="Google Shape;2116;p72"/>
              <p:cNvCxnSpPr/>
              <p:nvPr/>
            </p:nvCxnSpPr>
            <p:spPr>
              <a:xfrm flipH="1">
                <a:off x="6362400" y="5338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117" name="Google Shape;2117;p72"/>
              <p:cNvCxnSpPr/>
              <p:nvPr/>
            </p:nvCxnSpPr>
            <p:spPr>
              <a:xfrm>
                <a:off x="6612480" y="5338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 (Ex)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7" name="Google Shape;97;p19"/>
          <p:cNvGraphicFramePr/>
          <p:nvPr/>
        </p:nvGraphicFramePr>
        <p:xfrm>
          <a:off x="1646640" y="1343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{A77D97AF-CE4D-473C-AA40-926AF6B0FD40}</a:tableStyleId>
              </a:tblPr>
              <a:tblGrid>
                <a:gridCol w="680050"/>
                <a:gridCol w="680050"/>
                <a:gridCol w="680050"/>
                <a:gridCol w="680050"/>
                <a:gridCol w="680050"/>
                <a:gridCol w="680050"/>
                <a:gridCol w="676800"/>
                <a:gridCol w="676800"/>
                <a:gridCol w="676800"/>
                <a:gridCol w="676800"/>
              </a:tblGrid>
              <a:tr h="46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</a:tr>
              <a:tr h="262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98" name="Google Shape;98;p19"/>
          <p:cNvGrpSpPr/>
          <p:nvPr/>
        </p:nvGrpSpPr>
        <p:grpSpPr>
          <a:xfrm>
            <a:off x="1646640" y="1044000"/>
            <a:ext cx="729360" cy="775080"/>
            <a:chOff x="1646640" y="1044000"/>
            <a:chExt cx="729360" cy="775080"/>
          </a:xfrm>
        </p:grpSpPr>
        <p:sp>
          <p:nvSpPr>
            <p:cNvPr id="99" name="Google Shape;99;p19"/>
            <p:cNvSpPr/>
            <p:nvPr/>
          </p:nvSpPr>
          <p:spPr>
            <a:xfrm>
              <a:off x="1646640" y="1343880"/>
              <a:ext cx="680400" cy="475200"/>
            </a:xfrm>
            <a:prstGeom prst="rect">
              <a:avLst/>
            </a:prstGeom>
            <a:noFill/>
            <a:ln cap="flat" cmpd="sng" w="190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9"/>
            <p:cNvSpPr txBox="1"/>
            <p:nvPr/>
          </p:nvSpPr>
          <p:spPr>
            <a:xfrm>
              <a:off x="1656000" y="1044000"/>
              <a:ext cx="720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z="1800" strike="noStrike">
                  <a:solidFill>
                    <a:srgbClr val="C9211E"/>
                  </a:solidFill>
                  <a:latin typeface="Arial"/>
                  <a:ea typeface="Arial"/>
                  <a:cs typeface="Arial"/>
                  <a:sym typeface="Arial"/>
                </a:rPr>
                <a:t>atual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p73"/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p73"/>
          <p:cNvSpPr txBox="1"/>
          <p:nvPr/>
        </p:nvSpPr>
        <p:spPr>
          <a:xfrm>
            <a:off x="504000" y="1326600"/>
            <a:ext cx="9071700" cy="16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10"/>
              <a:buFont typeface="Noto Sans Symbols"/>
              <a:buChar char="●"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In-ordem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Percorre a subárvore esquerda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Visita a raiz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Percorre a subárvore direita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8274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24" name="Google Shape;2124;p73"/>
          <p:cNvGrpSpPr/>
          <p:nvPr/>
        </p:nvGrpSpPr>
        <p:grpSpPr>
          <a:xfrm>
            <a:off x="3680570" y="3129825"/>
            <a:ext cx="4355760" cy="1756860"/>
            <a:chOff x="2520120" y="3780000"/>
            <a:chExt cx="4355760" cy="1756860"/>
          </a:xfrm>
        </p:grpSpPr>
        <p:grpSp>
          <p:nvGrpSpPr>
            <p:cNvPr id="2125" name="Google Shape;2125;p73"/>
            <p:cNvGrpSpPr/>
            <p:nvPr/>
          </p:nvGrpSpPr>
          <p:grpSpPr>
            <a:xfrm>
              <a:off x="3732180" y="3780000"/>
              <a:ext cx="2075460" cy="423060"/>
              <a:chOff x="3732180" y="3780000"/>
              <a:chExt cx="2075460" cy="423060"/>
            </a:xfrm>
          </p:grpSpPr>
          <p:sp>
            <p:nvSpPr>
              <p:cNvPr id="2126" name="Google Shape;2126;p73"/>
              <p:cNvSpPr/>
              <p:nvPr/>
            </p:nvSpPr>
            <p:spPr>
              <a:xfrm>
                <a:off x="4677480" y="3780000"/>
                <a:ext cx="308100" cy="3168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30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27" name="Google Shape;2127;p73"/>
              <p:cNvCxnSpPr/>
              <p:nvPr/>
            </p:nvCxnSpPr>
            <p:spPr>
              <a:xfrm flipH="1">
                <a:off x="3732180" y="4097160"/>
                <a:ext cx="10479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128" name="Google Shape;2128;p73"/>
              <p:cNvCxnSpPr/>
              <p:nvPr/>
            </p:nvCxnSpPr>
            <p:spPr>
              <a:xfrm>
                <a:off x="4883040" y="4097160"/>
                <a:ext cx="9246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129" name="Google Shape;2129;p73"/>
            <p:cNvGrpSpPr/>
            <p:nvPr/>
          </p:nvGrpSpPr>
          <p:grpSpPr>
            <a:xfrm>
              <a:off x="5273400" y="4203000"/>
              <a:ext cx="1027200" cy="422700"/>
              <a:chOff x="5273400" y="4203000"/>
              <a:chExt cx="1027200" cy="422700"/>
            </a:xfrm>
          </p:grpSpPr>
          <p:sp>
            <p:nvSpPr>
              <p:cNvPr id="2130" name="Google Shape;2130;p73"/>
              <p:cNvSpPr/>
              <p:nvPr/>
            </p:nvSpPr>
            <p:spPr>
              <a:xfrm>
                <a:off x="5704920" y="4203000"/>
                <a:ext cx="308100" cy="3168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51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31" name="Google Shape;2131;p73"/>
              <p:cNvCxnSpPr/>
              <p:nvPr/>
            </p:nvCxnSpPr>
            <p:spPr>
              <a:xfrm flipH="1">
                <a:off x="5273400" y="4519800"/>
                <a:ext cx="5136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132" name="Google Shape;2132;p73"/>
              <p:cNvCxnSpPr/>
              <p:nvPr/>
            </p:nvCxnSpPr>
            <p:spPr>
              <a:xfrm>
                <a:off x="5889600" y="4519800"/>
                <a:ext cx="4110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133" name="Google Shape;2133;p73"/>
            <p:cNvGrpSpPr/>
            <p:nvPr/>
          </p:nvGrpSpPr>
          <p:grpSpPr>
            <a:xfrm>
              <a:off x="3115920" y="4203000"/>
              <a:ext cx="1130040" cy="464700"/>
              <a:chOff x="3115920" y="4203000"/>
              <a:chExt cx="1130040" cy="464700"/>
            </a:xfrm>
          </p:grpSpPr>
          <p:sp>
            <p:nvSpPr>
              <p:cNvPr id="2134" name="Google Shape;2134;p73"/>
              <p:cNvSpPr/>
              <p:nvPr/>
            </p:nvSpPr>
            <p:spPr>
              <a:xfrm>
                <a:off x="3592080" y="4203000"/>
                <a:ext cx="308100" cy="3168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/>
                  <a:t>14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35" name="Google Shape;2135;p73"/>
              <p:cNvCxnSpPr/>
              <p:nvPr/>
            </p:nvCxnSpPr>
            <p:spPr>
              <a:xfrm flipH="1">
                <a:off x="3115920" y="4519800"/>
                <a:ext cx="616200" cy="147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136" name="Google Shape;2136;p73"/>
              <p:cNvCxnSpPr/>
              <p:nvPr/>
            </p:nvCxnSpPr>
            <p:spPr>
              <a:xfrm>
                <a:off x="3719160" y="4519800"/>
                <a:ext cx="526800" cy="120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137" name="Google Shape;2137;p73"/>
            <p:cNvGrpSpPr/>
            <p:nvPr/>
          </p:nvGrpSpPr>
          <p:grpSpPr>
            <a:xfrm>
              <a:off x="4924200" y="4625640"/>
              <a:ext cx="513480" cy="423060"/>
              <a:chOff x="4924200" y="4625640"/>
              <a:chExt cx="513480" cy="423060"/>
            </a:xfrm>
          </p:grpSpPr>
          <p:sp>
            <p:nvSpPr>
              <p:cNvPr id="2138" name="Google Shape;2138;p73"/>
              <p:cNvSpPr/>
              <p:nvPr/>
            </p:nvSpPr>
            <p:spPr>
              <a:xfrm>
                <a:off x="5047200" y="462564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43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39" name="Google Shape;2139;p73"/>
              <p:cNvCxnSpPr/>
              <p:nvPr/>
            </p:nvCxnSpPr>
            <p:spPr>
              <a:xfrm flipH="1">
                <a:off x="492420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140" name="Google Shape;2140;p73"/>
              <p:cNvCxnSpPr/>
              <p:nvPr/>
            </p:nvCxnSpPr>
            <p:spPr>
              <a:xfrm>
                <a:off x="517428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2141" name="Google Shape;2141;p73"/>
            <p:cNvGrpSpPr/>
            <p:nvPr/>
          </p:nvGrpSpPr>
          <p:grpSpPr>
            <a:xfrm>
              <a:off x="6054240" y="4625640"/>
              <a:ext cx="513480" cy="423060"/>
              <a:chOff x="6054240" y="4625640"/>
              <a:chExt cx="513480" cy="423060"/>
            </a:xfrm>
          </p:grpSpPr>
          <p:sp>
            <p:nvSpPr>
              <p:cNvPr id="2142" name="Google Shape;2142;p73"/>
              <p:cNvSpPr/>
              <p:nvPr/>
            </p:nvSpPr>
            <p:spPr>
              <a:xfrm>
                <a:off x="6177240" y="4625640"/>
                <a:ext cx="3084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82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43" name="Google Shape;2143;p73"/>
              <p:cNvCxnSpPr/>
              <p:nvPr/>
            </p:nvCxnSpPr>
            <p:spPr>
              <a:xfrm flipH="1">
                <a:off x="605424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144" name="Google Shape;2144;p73"/>
              <p:cNvCxnSpPr/>
              <p:nvPr/>
            </p:nvCxnSpPr>
            <p:spPr>
              <a:xfrm>
                <a:off x="630432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145" name="Google Shape;2145;p73"/>
            <p:cNvGrpSpPr/>
            <p:nvPr/>
          </p:nvGrpSpPr>
          <p:grpSpPr>
            <a:xfrm>
              <a:off x="3999360" y="4640400"/>
              <a:ext cx="513840" cy="423060"/>
              <a:chOff x="3999360" y="4640400"/>
              <a:chExt cx="513840" cy="423060"/>
            </a:xfrm>
          </p:grpSpPr>
          <p:sp>
            <p:nvSpPr>
              <p:cNvPr id="2146" name="Google Shape;2146;p73"/>
              <p:cNvSpPr/>
              <p:nvPr/>
            </p:nvSpPr>
            <p:spPr>
              <a:xfrm>
                <a:off x="4122720" y="464040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21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47" name="Google Shape;2147;p73"/>
              <p:cNvCxnSpPr/>
              <p:nvPr/>
            </p:nvCxnSpPr>
            <p:spPr>
              <a:xfrm flipH="1">
                <a:off x="3999360" y="49575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148" name="Google Shape;2148;p73"/>
              <p:cNvCxnSpPr/>
              <p:nvPr/>
            </p:nvCxnSpPr>
            <p:spPr>
              <a:xfrm>
                <a:off x="4249800" y="49575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149" name="Google Shape;2149;p73"/>
            <p:cNvGrpSpPr/>
            <p:nvPr/>
          </p:nvGrpSpPr>
          <p:grpSpPr>
            <a:xfrm>
              <a:off x="2807760" y="4667760"/>
              <a:ext cx="513480" cy="423060"/>
              <a:chOff x="2807760" y="4667760"/>
              <a:chExt cx="513480" cy="423060"/>
            </a:xfrm>
          </p:grpSpPr>
          <p:sp>
            <p:nvSpPr>
              <p:cNvPr id="2150" name="Google Shape;2150;p73"/>
              <p:cNvSpPr/>
              <p:nvPr/>
            </p:nvSpPr>
            <p:spPr>
              <a:xfrm>
                <a:off x="2931120" y="4667760"/>
                <a:ext cx="308100" cy="3171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51" name="Google Shape;2151;p73"/>
              <p:cNvCxnSpPr/>
              <p:nvPr/>
            </p:nvCxnSpPr>
            <p:spPr>
              <a:xfrm flipH="1">
                <a:off x="2807760" y="498492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152" name="Google Shape;2152;p73"/>
              <p:cNvCxnSpPr/>
              <p:nvPr/>
            </p:nvCxnSpPr>
            <p:spPr>
              <a:xfrm>
                <a:off x="3057840" y="498492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2153" name="Google Shape;2153;p73"/>
            <p:cNvGrpSpPr/>
            <p:nvPr/>
          </p:nvGrpSpPr>
          <p:grpSpPr>
            <a:xfrm>
              <a:off x="2520120" y="5113800"/>
              <a:ext cx="513480" cy="423060"/>
              <a:chOff x="2520120" y="5113800"/>
              <a:chExt cx="513480" cy="423060"/>
            </a:xfrm>
          </p:grpSpPr>
          <p:sp>
            <p:nvSpPr>
              <p:cNvPr id="2154" name="Google Shape;2154;p73"/>
              <p:cNvSpPr/>
              <p:nvPr/>
            </p:nvSpPr>
            <p:spPr>
              <a:xfrm>
                <a:off x="2643120" y="5113800"/>
                <a:ext cx="308400" cy="3174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55" name="Google Shape;2155;p73"/>
              <p:cNvCxnSpPr/>
              <p:nvPr/>
            </p:nvCxnSpPr>
            <p:spPr>
              <a:xfrm flipH="1">
                <a:off x="2520120" y="54309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156" name="Google Shape;2156;p73"/>
              <p:cNvCxnSpPr/>
              <p:nvPr/>
            </p:nvCxnSpPr>
            <p:spPr>
              <a:xfrm>
                <a:off x="2770200" y="54309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2157" name="Google Shape;2157;p73"/>
            <p:cNvGrpSpPr/>
            <p:nvPr/>
          </p:nvGrpSpPr>
          <p:grpSpPr>
            <a:xfrm>
              <a:off x="4266480" y="5056920"/>
              <a:ext cx="513840" cy="423060"/>
              <a:chOff x="4266480" y="5056920"/>
              <a:chExt cx="513840" cy="423060"/>
            </a:xfrm>
          </p:grpSpPr>
          <p:sp>
            <p:nvSpPr>
              <p:cNvPr id="2158" name="Google Shape;2158;p73"/>
              <p:cNvSpPr/>
              <p:nvPr/>
            </p:nvSpPr>
            <p:spPr>
              <a:xfrm>
                <a:off x="4389840" y="5056920"/>
                <a:ext cx="308100" cy="3168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27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59" name="Google Shape;2159;p73"/>
              <p:cNvCxnSpPr/>
              <p:nvPr/>
            </p:nvCxnSpPr>
            <p:spPr>
              <a:xfrm flipH="1">
                <a:off x="4266480" y="5374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160" name="Google Shape;2160;p73"/>
              <p:cNvCxnSpPr/>
              <p:nvPr/>
            </p:nvCxnSpPr>
            <p:spPr>
              <a:xfrm>
                <a:off x="4516920" y="5374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2161" name="Google Shape;2161;p73"/>
            <p:cNvGrpSpPr/>
            <p:nvPr/>
          </p:nvGrpSpPr>
          <p:grpSpPr>
            <a:xfrm>
              <a:off x="6362400" y="5020920"/>
              <a:ext cx="513480" cy="423060"/>
              <a:chOff x="6362400" y="5020920"/>
              <a:chExt cx="513480" cy="423060"/>
            </a:xfrm>
          </p:grpSpPr>
          <p:sp>
            <p:nvSpPr>
              <p:cNvPr id="2162" name="Google Shape;2162;p73"/>
              <p:cNvSpPr/>
              <p:nvPr/>
            </p:nvSpPr>
            <p:spPr>
              <a:xfrm>
                <a:off x="6485760" y="502092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99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63" name="Google Shape;2163;p73"/>
              <p:cNvCxnSpPr/>
              <p:nvPr/>
            </p:nvCxnSpPr>
            <p:spPr>
              <a:xfrm flipH="1">
                <a:off x="6362400" y="5338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164" name="Google Shape;2164;p73"/>
              <p:cNvCxnSpPr/>
              <p:nvPr/>
            </p:nvCxnSpPr>
            <p:spPr>
              <a:xfrm>
                <a:off x="6612480" y="5338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8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p74"/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0" name="Google Shape;2170;p74"/>
          <p:cNvSpPr txBox="1"/>
          <p:nvPr/>
        </p:nvSpPr>
        <p:spPr>
          <a:xfrm>
            <a:off x="504000" y="1326600"/>
            <a:ext cx="9071700" cy="16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10"/>
              <a:buFont typeface="Noto Sans Symbols"/>
              <a:buChar char="●"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In-ordem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Percorre a subárvore esquerda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Visita a raiz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Percorre a subárvore direita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8274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71" name="Google Shape;2171;p74"/>
          <p:cNvGrpSpPr/>
          <p:nvPr/>
        </p:nvGrpSpPr>
        <p:grpSpPr>
          <a:xfrm>
            <a:off x="3680570" y="3129825"/>
            <a:ext cx="4355760" cy="1756860"/>
            <a:chOff x="2520120" y="3780000"/>
            <a:chExt cx="4355760" cy="1756860"/>
          </a:xfrm>
        </p:grpSpPr>
        <p:grpSp>
          <p:nvGrpSpPr>
            <p:cNvPr id="2172" name="Google Shape;2172;p74"/>
            <p:cNvGrpSpPr/>
            <p:nvPr/>
          </p:nvGrpSpPr>
          <p:grpSpPr>
            <a:xfrm>
              <a:off x="3732180" y="3780000"/>
              <a:ext cx="2075460" cy="423060"/>
              <a:chOff x="3732180" y="3780000"/>
              <a:chExt cx="2075460" cy="423060"/>
            </a:xfrm>
          </p:grpSpPr>
          <p:sp>
            <p:nvSpPr>
              <p:cNvPr id="2173" name="Google Shape;2173;p74"/>
              <p:cNvSpPr/>
              <p:nvPr/>
            </p:nvSpPr>
            <p:spPr>
              <a:xfrm>
                <a:off x="4677480" y="3780000"/>
                <a:ext cx="308100" cy="3168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30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74" name="Google Shape;2174;p74"/>
              <p:cNvCxnSpPr/>
              <p:nvPr/>
            </p:nvCxnSpPr>
            <p:spPr>
              <a:xfrm flipH="1">
                <a:off x="3732180" y="4097160"/>
                <a:ext cx="10479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175" name="Google Shape;2175;p74"/>
              <p:cNvCxnSpPr/>
              <p:nvPr/>
            </p:nvCxnSpPr>
            <p:spPr>
              <a:xfrm>
                <a:off x="4883040" y="4097160"/>
                <a:ext cx="9246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176" name="Google Shape;2176;p74"/>
            <p:cNvGrpSpPr/>
            <p:nvPr/>
          </p:nvGrpSpPr>
          <p:grpSpPr>
            <a:xfrm>
              <a:off x="5273400" y="4203000"/>
              <a:ext cx="1027200" cy="422700"/>
              <a:chOff x="5273400" y="4203000"/>
              <a:chExt cx="1027200" cy="422700"/>
            </a:xfrm>
          </p:grpSpPr>
          <p:sp>
            <p:nvSpPr>
              <p:cNvPr id="2177" name="Google Shape;2177;p74"/>
              <p:cNvSpPr/>
              <p:nvPr/>
            </p:nvSpPr>
            <p:spPr>
              <a:xfrm>
                <a:off x="5704920" y="4203000"/>
                <a:ext cx="308100" cy="3168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51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78" name="Google Shape;2178;p74"/>
              <p:cNvCxnSpPr/>
              <p:nvPr/>
            </p:nvCxnSpPr>
            <p:spPr>
              <a:xfrm flipH="1">
                <a:off x="5273400" y="4519800"/>
                <a:ext cx="5136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179" name="Google Shape;2179;p74"/>
              <p:cNvCxnSpPr/>
              <p:nvPr/>
            </p:nvCxnSpPr>
            <p:spPr>
              <a:xfrm>
                <a:off x="5889600" y="4519800"/>
                <a:ext cx="4110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180" name="Google Shape;2180;p74"/>
            <p:cNvGrpSpPr/>
            <p:nvPr/>
          </p:nvGrpSpPr>
          <p:grpSpPr>
            <a:xfrm>
              <a:off x="3115920" y="4203000"/>
              <a:ext cx="1130040" cy="464700"/>
              <a:chOff x="3115920" y="4203000"/>
              <a:chExt cx="1130040" cy="464700"/>
            </a:xfrm>
          </p:grpSpPr>
          <p:sp>
            <p:nvSpPr>
              <p:cNvPr id="2181" name="Google Shape;2181;p74"/>
              <p:cNvSpPr/>
              <p:nvPr/>
            </p:nvSpPr>
            <p:spPr>
              <a:xfrm>
                <a:off x="3592080" y="4203000"/>
                <a:ext cx="308100" cy="3168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/>
                  <a:t>14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82" name="Google Shape;2182;p74"/>
              <p:cNvCxnSpPr/>
              <p:nvPr/>
            </p:nvCxnSpPr>
            <p:spPr>
              <a:xfrm flipH="1">
                <a:off x="3115920" y="4519800"/>
                <a:ext cx="616200" cy="147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183" name="Google Shape;2183;p74"/>
              <p:cNvCxnSpPr/>
              <p:nvPr/>
            </p:nvCxnSpPr>
            <p:spPr>
              <a:xfrm>
                <a:off x="3719160" y="4519800"/>
                <a:ext cx="526800" cy="120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184" name="Google Shape;2184;p74"/>
            <p:cNvGrpSpPr/>
            <p:nvPr/>
          </p:nvGrpSpPr>
          <p:grpSpPr>
            <a:xfrm>
              <a:off x="4924200" y="4625640"/>
              <a:ext cx="513480" cy="423060"/>
              <a:chOff x="4924200" y="4625640"/>
              <a:chExt cx="513480" cy="423060"/>
            </a:xfrm>
          </p:grpSpPr>
          <p:sp>
            <p:nvSpPr>
              <p:cNvPr id="2185" name="Google Shape;2185;p74"/>
              <p:cNvSpPr/>
              <p:nvPr/>
            </p:nvSpPr>
            <p:spPr>
              <a:xfrm>
                <a:off x="5047200" y="462564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43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86" name="Google Shape;2186;p74"/>
              <p:cNvCxnSpPr/>
              <p:nvPr/>
            </p:nvCxnSpPr>
            <p:spPr>
              <a:xfrm flipH="1">
                <a:off x="492420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187" name="Google Shape;2187;p74"/>
              <p:cNvCxnSpPr/>
              <p:nvPr/>
            </p:nvCxnSpPr>
            <p:spPr>
              <a:xfrm>
                <a:off x="517428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2188" name="Google Shape;2188;p74"/>
            <p:cNvGrpSpPr/>
            <p:nvPr/>
          </p:nvGrpSpPr>
          <p:grpSpPr>
            <a:xfrm>
              <a:off x="6054240" y="4625640"/>
              <a:ext cx="513480" cy="423060"/>
              <a:chOff x="6054240" y="4625640"/>
              <a:chExt cx="513480" cy="423060"/>
            </a:xfrm>
          </p:grpSpPr>
          <p:sp>
            <p:nvSpPr>
              <p:cNvPr id="2189" name="Google Shape;2189;p74"/>
              <p:cNvSpPr/>
              <p:nvPr/>
            </p:nvSpPr>
            <p:spPr>
              <a:xfrm>
                <a:off x="6177240" y="4625640"/>
                <a:ext cx="3084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82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90" name="Google Shape;2190;p74"/>
              <p:cNvCxnSpPr/>
              <p:nvPr/>
            </p:nvCxnSpPr>
            <p:spPr>
              <a:xfrm flipH="1">
                <a:off x="605424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191" name="Google Shape;2191;p74"/>
              <p:cNvCxnSpPr/>
              <p:nvPr/>
            </p:nvCxnSpPr>
            <p:spPr>
              <a:xfrm>
                <a:off x="630432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192" name="Google Shape;2192;p74"/>
            <p:cNvGrpSpPr/>
            <p:nvPr/>
          </p:nvGrpSpPr>
          <p:grpSpPr>
            <a:xfrm>
              <a:off x="3999360" y="4640400"/>
              <a:ext cx="513840" cy="423060"/>
              <a:chOff x="3999360" y="4640400"/>
              <a:chExt cx="513840" cy="423060"/>
            </a:xfrm>
          </p:grpSpPr>
          <p:sp>
            <p:nvSpPr>
              <p:cNvPr id="2193" name="Google Shape;2193;p74"/>
              <p:cNvSpPr/>
              <p:nvPr/>
            </p:nvSpPr>
            <p:spPr>
              <a:xfrm>
                <a:off x="4122720" y="464040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21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94" name="Google Shape;2194;p74"/>
              <p:cNvCxnSpPr/>
              <p:nvPr/>
            </p:nvCxnSpPr>
            <p:spPr>
              <a:xfrm flipH="1">
                <a:off x="3999360" y="49575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195" name="Google Shape;2195;p74"/>
              <p:cNvCxnSpPr/>
              <p:nvPr/>
            </p:nvCxnSpPr>
            <p:spPr>
              <a:xfrm>
                <a:off x="4249800" y="49575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196" name="Google Shape;2196;p74"/>
            <p:cNvGrpSpPr/>
            <p:nvPr/>
          </p:nvGrpSpPr>
          <p:grpSpPr>
            <a:xfrm>
              <a:off x="2807760" y="4667760"/>
              <a:ext cx="513480" cy="423060"/>
              <a:chOff x="2807760" y="4667760"/>
              <a:chExt cx="513480" cy="423060"/>
            </a:xfrm>
          </p:grpSpPr>
          <p:sp>
            <p:nvSpPr>
              <p:cNvPr id="2197" name="Google Shape;2197;p74"/>
              <p:cNvSpPr/>
              <p:nvPr/>
            </p:nvSpPr>
            <p:spPr>
              <a:xfrm>
                <a:off x="2931120" y="4667760"/>
                <a:ext cx="308100" cy="3171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98" name="Google Shape;2198;p74"/>
              <p:cNvCxnSpPr/>
              <p:nvPr/>
            </p:nvCxnSpPr>
            <p:spPr>
              <a:xfrm flipH="1">
                <a:off x="2807760" y="498492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199" name="Google Shape;2199;p74"/>
              <p:cNvCxnSpPr/>
              <p:nvPr/>
            </p:nvCxnSpPr>
            <p:spPr>
              <a:xfrm>
                <a:off x="3057840" y="498492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2200" name="Google Shape;2200;p74"/>
            <p:cNvGrpSpPr/>
            <p:nvPr/>
          </p:nvGrpSpPr>
          <p:grpSpPr>
            <a:xfrm>
              <a:off x="2520120" y="5113800"/>
              <a:ext cx="513480" cy="423060"/>
              <a:chOff x="2520120" y="5113800"/>
              <a:chExt cx="513480" cy="423060"/>
            </a:xfrm>
          </p:grpSpPr>
          <p:sp>
            <p:nvSpPr>
              <p:cNvPr id="2201" name="Google Shape;2201;p74"/>
              <p:cNvSpPr/>
              <p:nvPr/>
            </p:nvSpPr>
            <p:spPr>
              <a:xfrm>
                <a:off x="2643120" y="5113800"/>
                <a:ext cx="308400" cy="3174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02" name="Google Shape;2202;p74"/>
              <p:cNvCxnSpPr/>
              <p:nvPr/>
            </p:nvCxnSpPr>
            <p:spPr>
              <a:xfrm flipH="1">
                <a:off x="2520120" y="54309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203" name="Google Shape;2203;p74"/>
              <p:cNvCxnSpPr/>
              <p:nvPr/>
            </p:nvCxnSpPr>
            <p:spPr>
              <a:xfrm>
                <a:off x="2770200" y="54309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2204" name="Google Shape;2204;p74"/>
            <p:cNvGrpSpPr/>
            <p:nvPr/>
          </p:nvGrpSpPr>
          <p:grpSpPr>
            <a:xfrm>
              <a:off x="4266480" y="5056920"/>
              <a:ext cx="513840" cy="423060"/>
              <a:chOff x="4266480" y="5056920"/>
              <a:chExt cx="513840" cy="423060"/>
            </a:xfrm>
          </p:grpSpPr>
          <p:sp>
            <p:nvSpPr>
              <p:cNvPr id="2205" name="Google Shape;2205;p74"/>
              <p:cNvSpPr/>
              <p:nvPr/>
            </p:nvSpPr>
            <p:spPr>
              <a:xfrm>
                <a:off x="4389840" y="5056920"/>
                <a:ext cx="308100" cy="3168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27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06" name="Google Shape;2206;p74"/>
              <p:cNvCxnSpPr/>
              <p:nvPr/>
            </p:nvCxnSpPr>
            <p:spPr>
              <a:xfrm flipH="1">
                <a:off x="4266480" y="5374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207" name="Google Shape;2207;p74"/>
              <p:cNvCxnSpPr/>
              <p:nvPr/>
            </p:nvCxnSpPr>
            <p:spPr>
              <a:xfrm>
                <a:off x="4516920" y="5374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2208" name="Google Shape;2208;p74"/>
            <p:cNvGrpSpPr/>
            <p:nvPr/>
          </p:nvGrpSpPr>
          <p:grpSpPr>
            <a:xfrm>
              <a:off x="6362400" y="5020920"/>
              <a:ext cx="513480" cy="423060"/>
              <a:chOff x="6362400" y="5020920"/>
              <a:chExt cx="513480" cy="423060"/>
            </a:xfrm>
          </p:grpSpPr>
          <p:sp>
            <p:nvSpPr>
              <p:cNvPr id="2209" name="Google Shape;2209;p74"/>
              <p:cNvSpPr/>
              <p:nvPr/>
            </p:nvSpPr>
            <p:spPr>
              <a:xfrm>
                <a:off x="6485760" y="502092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99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10" name="Google Shape;2210;p74"/>
              <p:cNvCxnSpPr/>
              <p:nvPr/>
            </p:nvCxnSpPr>
            <p:spPr>
              <a:xfrm flipH="1">
                <a:off x="6362400" y="5338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211" name="Google Shape;2211;p74"/>
              <p:cNvCxnSpPr/>
              <p:nvPr/>
            </p:nvCxnSpPr>
            <p:spPr>
              <a:xfrm>
                <a:off x="6612480" y="5338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</p:grpSp>
      <p:sp>
        <p:nvSpPr>
          <p:cNvPr id="2212" name="Google Shape;2212;p74"/>
          <p:cNvSpPr txBox="1"/>
          <p:nvPr/>
        </p:nvSpPr>
        <p:spPr>
          <a:xfrm>
            <a:off x="4546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3</a:t>
            </a:r>
            <a:endParaRPr sz="1200"/>
          </a:p>
        </p:txBody>
      </p:sp>
      <p:sp>
        <p:nvSpPr>
          <p:cNvPr id="2213" name="Google Shape;2213;p74"/>
          <p:cNvSpPr txBox="1"/>
          <p:nvPr/>
        </p:nvSpPr>
        <p:spPr>
          <a:xfrm>
            <a:off x="6832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14" name="Google Shape;2214;p74"/>
          <p:cNvSpPr txBox="1"/>
          <p:nvPr/>
        </p:nvSpPr>
        <p:spPr>
          <a:xfrm>
            <a:off x="9118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15" name="Google Shape;2215;p74"/>
          <p:cNvSpPr txBox="1"/>
          <p:nvPr/>
        </p:nvSpPr>
        <p:spPr>
          <a:xfrm>
            <a:off x="11404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16" name="Google Shape;2216;p74"/>
          <p:cNvSpPr txBox="1"/>
          <p:nvPr/>
        </p:nvSpPr>
        <p:spPr>
          <a:xfrm>
            <a:off x="13690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17" name="Google Shape;2217;p74"/>
          <p:cNvSpPr txBox="1"/>
          <p:nvPr/>
        </p:nvSpPr>
        <p:spPr>
          <a:xfrm>
            <a:off x="15976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18" name="Google Shape;2218;p74"/>
          <p:cNvSpPr txBox="1"/>
          <p:nvPr/>
        </p:nvSpPr>
        <p:spPr>
          <a:xfrm>
            <a:off x="18262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19" name="Google Shape;2219;p74"/>
          <p:cNvSpPr txBox="1"/>
          <p:nvPr/>
        </p:nvSpPr>
        <p:spPr>
          <a:xfrm>
            <a:off x="20548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20" name="Google Shape;2220;p74"/>
          <p:cNvSpPr txBox="1"/>
          <p:nvPr/>
        </p:nvSpPr>
        <p:spPr>
          <a:xfrm>
            <a:off x="22834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4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p75"/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6" name="Google Shape;2226;p75"/>
          <p:cNvSpPr txBox="1"/>
          <p:nvPr/>
        </p:nvSpPr>
        <p:spPr>
          <a:xfrm>
            <a:off x="504000" y="1326600"/>
            <a:ext cx="9071700" cy="16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10"/>
              <a:buFont typeface="Noto Sans Symbols"/>
              <a:buChar char="●"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In-ordem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Percorre a subárvore esquerda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Visita a raiz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Percorre a subárvore direita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8274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27" name="Google Shape;2227;p75"/>
          <p:cNvGrpSpPr/>
          <p:nvPr/>
        </p:nvGrpSpPr>
        <p:grpSpPr>
          <a:xfrm>
            <a:off x="3680570" y="3129825"/>
            <a:ext cx="4355760" cy="1756860"/>
            <a:chOff x="2520120" y="3780000"/>
            <a:chExt cx="4355760" cy="1756860"/>
          </a:xfrm>
        </p:grpSpPr>
        <p:grpSp>
          <p:nvGrpSpPr>
            <p:cNvPr id="2228" name="Google Shape;2228;p75"/>
            <p:cNvGrpSpPr/>
            <p:nvPr/>
          </p:nvGrpSpPr>
          <p:grpSpPr>
            <a:xfrm>
              <a:off x="3732180" y="3780000"/>
              <a:ext cx="2075460" cy="423060"/>
              <a:chOff x="3732180" y="3780000"/>
              <a:chExt cx="2075460" cy="423060"/>
            </a:xfrm>
          </p:grpSpPr>
          <p:sp>
            <p:nvSpPr>
              <p:cNvPr id="2229" name="Google Shape;2229;p75"/>
              <p:cNvSpPr/>
              <p:nvPr/>
            </p:nvSpPr>
            <p:spPr>
              <a:xfrm>
                <a:off x="4677480" y="3780000"/>
                <a:ext cx="308100" cy="3168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30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30" name="Google Shape;2230;p75"/>
              <p:cNvCxnSpPr/>
              <p:nvPr/>
            </p:nvCxnSpPr>
            <p:spPr>
              <a:xfrm flipH="1">
                <a:off x="3732180" y="4097160"/>
                <a:ext cx="10479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231" name="Google Shape;2231;p75"/>
              <p:cNvCxnSpPr/>
              <p:nvPr/>
            </p:nvCxnSpPr>
            <p:spPr>
              <a:xfrm>
                <a:off x="4883040" y="4097160"/>
                <a:ext cx="9246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232" name="Google Shape;2232;p75"/>
            <p:cNvGrpSpPr/>
            <p:nvPr/>
          </p:nvGrpSpPr>
          <p:grpSpPr>
            <a:xfrm>
              <a:off x="5273400" y="4203000"/>
              <a:ext cx="1027200" cy="422700"/>
              <a:chOff x="5273400" y="4203000"/>
              <a:chExt cx="1027200" cy="422700"/>
            </a:xfrm>
          </p:grpSpPr>
          <p:sp>
            <p:nvSpPr>
              <p:cNvPr id="2233" name="Google Shape;2233;p75"/>
              <p:cNvSpPr/>
              <p:nvPr/>
            </p:nvSpPr>
            <p:spPr>
              <a:xfrm>
                <a:off x="5704920" y="4203000"/>
                <a:ext cx="308100" cy="3168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51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34" name="Google Shape;2234;p75"/>
              <p:cNvCxnSpPr/>
              <p:nvPr/>
            </p:nvCxnSpPr>
            <p:spPr>
              <a:xfrm flipH="1">
                <a:off x="5273400" y="4519800"/>
                <a:ext cx="5136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235" name="Google Shape;2235;p75"/>
              <p:cNvCxnSpPr/>
              <p:nvPr/>
            </p:nvCxnSpPr>
            <p:spPr>
              <a:xfrm>
                <a:off x="5889600" y="4519800"/>
                <a:ext cx="4110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236" name="Google Shape;2236;p75"/>
            <p:cNvGrpSpPr/>
            <p:nvPr/>
          </p:nvGrpSpPr>
          <p:grpSpPr>
            <a:xfrm>
              <a:off x="3115920" y="4203000"/>
              <a:ext cx="1130040" cy="464700"/>
              <a:chOff x="3115920" y="4203000"/>
              <a:chExt cx="1130040" cy="464700"/>
            </a:xfrm>
          </p:grpSpPr>
          <p:sp>
            <p:nvSpPr>
              <p:cNvPr id="2237" name="Google Shape;2237;p75"/>
              <p:cNvSpPr/>
              <p:nvPr/>
            </p:nvSpPr>
            <p:spPr>
              <a:xfrm>
                <a:off x="3592080" y="4203000"/>
                <a:ext cx="308100" cy="3168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/>
                  <a:t>14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38" name="Google Shape;2238;p75"/>
              <p:cNvCxnSpPr/>
              <p:nvPr/>
            </p:nvCxnSpPr>
            <p:spPr>
              <a:xfrm flipH="1">
                <a:off x="3115920" y="4519800"/>
                <a:ext cx="616200" cy="147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239" name="Google Shape;2239;p75"/>
              <p:cNvCxnSpPr/>
              <p:nvPr/>
            </p:nvCxnSpPr>
            <p:spPr>
              <a:xfrm>
                <a:off x="3719160" y="4519800"/>
                <a:ext cx="526800" cy="120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240" name="Google Shape;2240;p75"/>
            <p:cNvGrpSpPr/>
            <p:nvPr/>
          </p:nvGrpSpPr>
          <p:grpSpPr>
            <a:xfrm>
              <a:off x="4924200" y="4625640"/>
              <a:ext cx="513480" cy="423060"/>
              <a:chOff x="4924200" y="4625640"/>
              <a:chExt cx="513480" cy="423060"/>
            </a:xfrm>
          </p:grpSpPr>
          <p:sp>
            <p:nvSpPr>
              <p:cNvPr id="2241" name="Google Shape;2241;p75"/>
              <p:cNvSpPr/>
              <p:nvPr/>
            </p:nvSpPr>
            <p:spPr>
              <a:xfrm>
                <a:off x="5047200" y="462564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43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42" name="Google Shape;2242;p75"/>
              <p:cNvCxnSpPr/>
              <p:nvPr/>
            </p:nvCxnSpPr>
            <p:spPr>
              <a:xfrm flipH="1">
                <a:off x="492420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243" name="Google Shape;2243;p75"/>
              <p:cNvCxnSpPr/>
              <p:nvPr/>
            </p:nvCxnSpPr>
            <p:spPr>
              <a:xfrm>
                <a:off x="517428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2244" name="Google Shape;2244;p75"/>
            <p:cNvGrpSpPr/>
            <p:nvPr/>
          </p:nvGrpSpPr>
          <p:grpSpPr>
            <a:xfrm>
              <a:off x="6054240" y="4625640"/>
              <a:ext cx="513480" cy="423060"/>
              <a:chOff x="6054240" y="4625640"/>
              <a:chExt cx="513480" cy="423060"/>
            </a:xfrm>
          </p:grpSpPr>
          <p:sp>
            <p:nvSpPr>
              <p:cNvPr id="2245" name="Google Shape;2245;p75"/>
              <p:cNvSpPr/>
              <p:nvPr/>
            </p:nvSpPr>
            <p:spPr>
              <a:xfrm>
                <a:off x="6177240" y="4625640"/>
                <a:ext cx="3084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82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46" name="Google Shape;2246;p75"/>
              <p:cNvCxnSpPr/>
              <p:nvPr/>
            </p:nvCxnSpPr>
            <p:spPr>
              <a:xfrm flipH="1">
                <a:off x="605424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247" name="Google Shape;2247;p75"/>
              <p:cNvCxnSpPr/>
              <p:nvPr/>
            </p:nvCxnSpPr>
            <p:spPr>
              <a:xfrm>
                <a:off x="630432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248" name="Google Shape;2248;p75"/>
            <p:cNvGrpSpPr/>
            <p:nvPr/>
          </p:nvGrpSpPr>
          <p:grpSpPr>
            <a:xfrm>
              <a:off x="3999360" y="4640400"/>
              <a:ext cx="513840" cy="423060"/>
              <a:chOff x="3999360" y="4640400"/>
              <a:chExt cx="513840" cy="423060"/>
            </a:xfrm>
          </p:grpSpPr>
          <p:sp>
            <p:nvSpPr>
              <p:cNvPr id="2249" name="Google Shape;2249;p75"/>
              <p:cNvSpPr/>
              <p:nvPr/>
            </p:nvSpPr>
            <p:spPr>
              <a:xfrm>
                <a:off x="4122720" y="464040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21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50" name="Google Shape;2250;p75"/>
              <p:cNvCxnSpPr/>
              <p:nvPr/>
            </p:nvCxnSpPr>
            <p:spPr>
              <a:xfrm flipH="1">
                <a:off x="3999360" y="49575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251" name="Google Shape;2251;p75"/>
              <p:cNvCxnSpPr/>
              <p:nvPr/>
            </p:nvCxnSpPr>
            <p:spPr>
              <a:xfrm>
                <a:off x="4249800" y="49575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252" name="Google Shape;2252;p75"/>
            <p:cNvGrpSpPr/>
            <p:nvPr/>
          </p:nvGrpSpPr>
          <p:grpSpPr>
            <a:xfrm>
              <a:off x="2807760" y="4667760"/>
              <a:ext cx="513480" cy="423060"/>
              <a:chOff x="2807760" y="4667760"/>
              <a:chExt cx="513480" cy="423060"/>
            </a:xfrm>
          </p:grpSpPr>
          <p:sp>
            <p:nvSpPr>
              <p:cNvPr id="2253" name="Google Shape;2253;p75"/>
              <p:cNvSpPr/>
              <p:nvPr/>
            </p:nvSpPr>
            <p:spPr>
              <a:xfrm>
                <a:off x="2931120" y="4667760"/>
                <a:ext cx="308100" cy="3171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54" name="Google Shape;2254;p75"/>
              <p:cNvCxnSpPr/>
              <p:nvPr/>
            </p:nvCxnSpPr>
            <p:spPr>
              <a:xfrm flipH="1">
                <a:off x="2807760" y="498492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255" name="Google Shape;2255;p75"/>
              <p:cNvCxnSpPr/>
              <p:nvPr/>
            </p:nvCxnSpPr>
            <p:spPr>
              <a:xfrm>
                <a:off x="3057840" y="498492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2256" name="Google Shape;2256;p75"/>
            <p:cNvGrpSpPr/>
            <p:nvPr/>
          </p:nvGrpSpPr>
          <p:grpSpPr>
            <a:xfrm>
              <a:off x="2520120" y="5113800"/>
              <a:ext cx="513480" cy="423060"/>
              <a:chOff x="2520120" y="5113800"/>
              <a:chExt cx="513480" cy="423060"/>
            </a:xfrm>
          </p:grpSpPr>
          <p:sp>
            <p:nvSpPr>
              <p:cNvPr id="2257" name="Google Shape;2257;p75"/>
              <p:cNvSpPr/>
              <p:nvPr/>
            </p:nvSpPr>
            <p:spPr>
              <a:xfrm>
                <a:off x="2643120" y="5113800"/>
                <a:ext cx="308400" cy="3174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58" name="Google Shape;2258;p75"/>
              <p:cNvCxnSpPr/>
              <p:nvPr/>
            </p:nvCxnSpPr>
            <p:spPr>
              <a:xfrm flipH="1">
                <a:off x="2520120" y="54309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259" name="Google Shape;2259;p75"/>
              <p:cNvCxnSpPr/>
              <p:nvPr/>
            </p:nvCxnSpPr>
            <p:spPr>
              <a:xfrm>
                <a:off x="2770200" y="54309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2260" name="Google Shape;2260;p75"/>
            <p:cNvGrpSpPr/>
            <p:nvPr/>
          </p:nvGrpSpPr>
          <p:grpSpPr>
            <a:xfrm>
              <a:off x="4266480" y="5056920"/>
              <a:ext cx="513840" cy="423060"/>
              <a:chOff x="4266480" y="5056920"/>
              <a:chExt cx="513840" cy="423060"/>
            </a:xfrm>
          </p:grpSpPr>
          <p:sp>
            <p:nvSpPr>
              <p:cNvPr id="2261" name="Google Shape;2261;p75"/>
              <p:cNvSpPr/>
              <p:nvPr/>
            </p:nvSpPr>
            <p:spPr>
              <a:xfrm>
                <a:off x="4389840" y="5056920"/>
                <a:ext cx="308100" cy="3168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27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62" name="Google Shape;2262;p75"/>
              <p:cNvCxnSpPr/>
              <p:nvPr/>
            </p:nvCxnSpPr>
            <p:spPr>
              <a:xfrm flipH="1">
                <a:off x="4266480" y="5374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263" name="Google Shape;2263;p75"/>
              <p:cNvCxnSpPr/>
              <p:nvPr/>
            </p:nvCxnSpPr>
            <p:spPr>
              <a:xfrm>
                <a:off x="4516920" y="5374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2264" name="Google Shape;2264;p75"/>
            <p:cNvGrpSpPr/>
            <p:nvPr/>
          </p:nvGrpSpPr>
          <p:grpSpPr>
            <a:xfrm>
              <a:off x="6362400" y="5020920"/>
              <a:ext cx="513480" cy="423060"/>
              <a:chOff x="6362400" y="5020920"/>
              <a:chExt cx="513480" cy="423060"/>
            </a:xfrm>
          </p:grpSpPr>
          <p:sp>
            <p:nvSpPr>
              <p:cNvPr id="2265" name="Google Shape;2265;p75"/>
              <p:cNvSpPr/>
              <p:nvPr/>
            </p:nvSpPr>
            <p:spPr>
              <a:xfrm>
                <a:off x="6485760" y="502092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99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66" name="Google Shape;2266;p75"/>
              <p:cNvCxnSpPr/>
              <p:nvPr/>
            </p:nvCxnSpPr>
            <p:spPr>
              <a:xfrm flipH="1">
                <a:off x="6362400" y="5338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267" name="Google Shape;2267;p75"/>
              <p:cNvCxnSpPr/>
              <p:nvPr/>
            </p:nvCxnSpPr>
            <p:spPr>
              <a:xfrm>
                <a:off x="6612480" y="5338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</p:grpSp>
      <p:sp>
        <p:nvSpPr>
          <p:cNvPr id="2268" name="Google Shape;2268;p75"/>
          <p:cNvSpPr txBox="1"/>
          <p:nvPr/>
        </p:nvSpPr>
        <p:spPr>
          <a:xfrm>
            <a:off x="4546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3</a:t>
            </a:r>
            <a:endParaRPr sz="1200"/>
          </a:p>
        </p:txBody>
      </p:sp>
      <p:sp>
        <p:nvSpPr>
          <p:cNvPr id="2269" name="Google Shape;2269;p75"/>
          <p:cNvSpPr txBox="1"/>
          <p:nvPr/>
        </p:nvSpPr>
        <p:spPr>
          <a:xfrm>
            <a:off x="6832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9</a:t>
            </a:r>
            <a:endParaRPr sz="1200"/>
          </a:p>
        </p:txBody>
      </p:sp>
      <p:sp>
        <p:nvSpPr>
          <p:cNvPr id="2270" name="Google Shape;2270;p75"/>
          <p:cNvSpPr txBox="1"/>
          <p:nvPr/>
        </p:nvSpPr>
        <p:spPr>
          <a:xfrm>
            <a:off x="9118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71" name="Google Shape;2271;p75"/>
          <p:cNvSpPr txBox="1"/>
          <p:nvPr/>
        </p:nvSpPr>
        <p:spPr>
          <a:xfrm>
            <a:off x="11404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72" name="Google Shape;2272;p75"/>
          <p:cNvSpPr txBox="1"/>
          <p:nvPr/>
        </p:nvSpPr>
        <p:spPr>
          <a:xfrm>
            <a:off x="13690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73" name="Google Shape;2273;p75"/>
          <p:cNvSpPr txBox="1"/>
          <p:nvPr/>
        </p:nvSpPr>
        <p:spPr>
          <a:xfrm>
            <a:off x="15976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74" name="Google Shape;2274;p75"/>
          <p:cNvSpPr txBox="1"/>
          <p:nvPr/>
        </p:nvSpPr>
        <p:spPr>
          <a:xfrm>
            <a:off x="18262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75" name="Google Shape;2275;p75"/>
          <p:cNvSpPr txBox="1"/>
          <p:nvPr/>
        </p:nvSpPr>
        <p:spPr>
          <a:xfrm>
            <a:off x="20548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76" name="Google Shape;2276;p75"/>
          <p:cNvSpPr txBox="1"/>
          <p:nvPr/>
        </p:nvSpPr>
        <p:spPr>
          <a:xfrm>
            <a:off x="22834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0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p76"/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2" name="Google Shape;2282;p76"/>
          <p:cNvSpPr txBox="1"/>
          <p:nvPr/>
        </p:nvSpPr>
        <p:spPr>
          <a:xfrm>
            <a:off x="504000" y="1326600"/>
            <a:ext cx="9071700" cy="16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10"/>
              <a:buFont typeface="Noto Sans Symbols"/>
              <a:buChar char="●"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In-ordem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Percorre a subárvore esquerda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Visita a raiz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Percorre a subárvore direita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8274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3" name="Google Shape;2283;p76"/>
          <p:cNvGrpSpPr/>
          <p:nvPr/>
        </p:nvGrpSpPr>
        <p:grpSpPr>
          <a:xfrm>
            <a:off x="3680570" y="3129825"/>
            <a:ext cx="4355760" cy="1756860"/>
            <a:chOff x="2520120" y="3780000"/>
            <a:chExt cx="4355760" cy="1756860"/>
          </a:xfrm>
        </p:grpSpPr>
        <p:grpSp>
          <p:nvGrpSpPr>
            <p:cNvPr id="2284" name="Google Shape;2284;p76"/>
            <p:cNvGrpSpPr/>
            <p:nvPr/>
          </p:nvGrpSpPr>
          <p:grpSpPr>
            <a:xfrm>
              <a:off x="3732180" y="3780000"/>
              <a:ext cx="2075460" cy="423060"/>
              <a:chOff x="3732180" y="3780000"/>
              <a:chExt cx="2075460" cy="423060"/>
            </a:xfrm>
          </p:grpSpPr>
          <p:sp>
            <p:nvSpPr>
              <p:cNvPr id="2285" name="Google Shape;2285;p76"/>
              <p:cNvSpPr/>
              <p:nvPr/>
            </p:nvSpPr>
            <p:spPr>
              <a:xfrm>
                <a:off x="4677480" y="3780000"/>
                <a:ext cx="308100" cy="3168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30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86" name="Google Shape;2286;p76"/>
              <p:cNvCxnSpPr/>
              <p:nvPr/>
            </p:nvCxnSpPr>
            <p:spPr>
              <a:xfrm flipH="1">
                <a:off x="3732180" y="4097160"/>
                <a:ext cx="10479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287" name="Google Shape;2287;p76"/>
              <p:cNvCxnSpPr/>
              <p:nvPr/>
            </p:nvCxnSpPr>
            <p:spPr>
              <a:xfrm>
                <a:off x="4883040" y="4097160"/>
                <a:ext cx="9246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288" name="Google Shape;2288;p76"/>
            <p:cNvGrpSpPr/>
            <p:nvPr/>
          </p:nvGrpSpPr>
          <p:grpSpPr>
            <a:xfrm>
              <a:off x="5273400" y="4203000"/>
              <a:ext cx="1027200" cy="422700"/>
              <a:chOff x="5273400" y="4203000"/>
              <a:chExt cx="1027200" cy="422700"/>
            </a:xfrm>
          </p:grpSpPr>
          <p:sp>
            <p:nvSpPr>
              <p:cNvPr id="2289" name="Google Shape;2289;p76"/>
              <p:cNvSpPr/>
              <p:nvPr/>
            </p:nvSpPr>
            <p:spPr>
              <a:xfrm>
                <a:off x="5704920" y="4203000"/>
                <a:ext cx="308100" cy="3168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51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90" name="Google Shape;2290;p76"/>
              <p:cNvCxnSpPr/>
              <p:nvPr/>
            </p:nvCxnSpPr>
            <p:spPr>
              <a:xfrm flipH="1">
                <a:off x="5273400" y="4519800"/>
                <a:ext cx="5136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291" name="Google Shape;2291;p76"/>
              <p:cNvCxnSpPr/>
              <p:nvPr/>
            </p:nvCxnSpPr>
            <p:spPr>
              <a:xfrm>
                <a:off x="5889600" y="4519800"/>
                <a:ext cx="4110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292" name="Google Shape;2292;p76"/>
            <p:cNvGrpSpPr/>
            <p:nvPr/>
          </p:nvGrpSpPr>
          <p:grpSpPr>
            <a:xfrm>
              <a:off x="3115920" y="4203000"/>
              <a:ext cx="1130040" cy="464700"/>
              <a:chOff x="3115920" y="4203000"/>
              <a:chExt cx="1130040" cy="464700"/>
            </a:xfrm>
          </p:grpSpPr>
          <p:sp>
            <p:nvSpPr>
              <p:cNvPr id="2293" name="Google Shape;2293;p76"/>
              <p:cNvSpPr/>
              <p:nvPr/>
            </p:nvSpPr>
            <p:spPr>
              <a:xfrm>
                <a:off x="3592080" y="4203000"/>
                <a:ext cx="308100" cy="3168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/>
                  <a:t>14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94" name="Google Shape;2294;p76"/>
              <p:cNvCxnSpPr/>
              <p:nvPr/>
            </p:nvCxnSpPr>
            <p:spPr>
              <a:xfrm flipH="1">
                <a:off x="3115920" y="4519800"/>
                <a:ext cx="616200" cy="147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295" name="Google Shape;2295;p76"/>
              <p:cNvCxnSpPr/>
              <p:nvPr/>
            </p:nvCxnSpPr>
            <p:spPr>
              <a:xfrm>
                <a:off x="3719160" y="4519800"/>
                <a:ext cx="526800" cy="120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296" name="Google Shape;2296;p76"/>
            <p:cNvGrpSpPr/>
            <p:nvPr/>
          </p:nvGrpSpPr>
          <p:grpSpPr>
            <a:xfrm>
              <a:off x="4924200" y="4625640"/>
              <a:ext cx="513480" cy="423060"/>
              <a:chOff x="4924200" y="4625640"/>
              <a:chExt cx="513480" cy="423060"/>
            </a:xfrm>
          </p:grpSpPr>
          <p:sp>
            <p:nvSpPr>
              <p:cNvPr id="2297" name="Google Shape;2297;p76"/>
              <p:cNvSpPr/>
              <p:nvPr/>
            </p:nvSpPr>
            <p:spPr>
              <a:xfrm>
                <a:off x="5047200" y="462564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43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98" name="Google Shape;2298;p76"/>
              <p:cNvCxnSpPr/>
              <p:nvPr/>
            </p:nvCxnSpPr>
            <p:spPr>
              <a:xfrm flipH="1">
                <a:off x="492420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299" name="Google Shape;2299;p76"/>
              <p:cNvCxnSpPr/>
              <p:nvPr/>
            </p:nvCxnSpPr>
            <p:spPr>
              <a:xfrm>
                <a:off x="517428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2300" name="Google Shape;2300;p76"/>
            <p:cNvGrpSpPr/>
            <p:nvPr/>
          </p:nvGrpSpPr>
          <p:grpSpPr>
            <a:xfrm>
              <a:off x="6054240" y="4625640"/>
              <a:ext cx="513480" cy="423060"/>
              <a:chOff x="6054240" y="4625640"/>
              <a:chExt cx="513480" cy="423060"/>
            </a:xfrm>
          </p:grpSpPr>
          <p:sp>
            <p:nvSpPr>
              <p:cNvPr id="2301" name="Google Shape;2301;p76"/>
              <p:cNvSpPr/>
              <p:nvPr/>
            </p:nvSpPr>
            <p:spPr>
              <a:xfrm>
                <a:off x="6177240" y="4625640"/>
                <a:ext cx="3084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82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02" name="Google Shape;2302;p76"/>
              <p:cNvCxnSpPr/>
              <p:nvPr/>
            </p:nvCxnSpPr>
            <p:spPr>
              <a:xfrm flipH="1">
                <a:off x="605424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303" name="Google Shape;2303;p76"/>
              <p:cNvCxnSpPr/>
              <p:nvPr/>
            </p:nvCxnSpPr>
            <p:spPr>
              <a:xfrm>
                <a:off x="630432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304" name="Google Shape;2304;p76"/>
            <p:cNvGrpSpPr/>
            <p:nvPr/>
          </p:nvGrpSpPr>
          <p:grpSpPr>
            <a:xfrm>
              <a:off x="3999360" y="4640400"/>
              <a:ext cx="513840" cy="423060"/>
              <a:chOff x="3999360" y="4640400"/>
              <a:chExt cx="513840" cy="423060"/>
            </a:xfrm>
          </p:grpSpPr>
          <p:sp>
            <p:nvSpPr>
              <p:cNvPr id="2305" name="Google Shape;2305;p76"/>
              <p:cNvSpPr/>
              <p:nvPr/>
            </p:nvSpPr>
            <p:spPr>
              <a:xfrm>
                <a:off x="4122720" y="464040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21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06" name="Google Shape;2306;p76"/>
              <p:cNvCxnSpPr/>
              <p:nvPr/>
            </p:nvCxnSpPr>
            <p:spPr>
              <a:xfrm flipH="1">
                <a:off x="3999360" y="49575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307" name="Google Shape;2307;p76"/>
              <p:cNvCxnSpPr/>
              <p:nvPr/>
            </p:nvCxnSpPr>
            <p:spPr>
              <a:xfrm>
                <a:off x="4249800" y="49575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308" name="Google Shape;2308;p76"/>
            <p:cNvGrpSpPr/>
            <p:nvPr/>
          </p:nvGrpSpPr>
          <p:grpSpPr>
            <a:xfrm>
              <a:off x="2807760" y="4667760"/>
              <a:ext cx="513480" cy="423060"/>
              <a:chOff x="2807760" y="4667760"/>
              <a:chExt cx="513480" cy="423060"/>
            </a:xfrm>
          </p:grpSpPr>
          <p:sp>
            <p:nvSpPr>
              <p:cNvPr id="2309" name="Google Shape;2309;p76"/>
              <p:cNvSpPr/>
              <p:nvPr/>
            </p:nvSpPr>
            <p:spPr>
              <a:xfrm>
                <a:off x="2931120" y="4667760"/>
                <a:ext cx="308100" cy="3171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10" name="Google Shape;2310;p76"/>
              <p:cNvCxnSpPr/>
              <p:nvPr/>
            </p:nvCxnSpPr>
            <p:spPr>
              <a:xfrm flipH="1">
                <a:off x="2807760" y="498492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311" name="Google Shape;2311;p76"/>
              <p:cNvCxnSpPr/>
              <p:nvPr/>
            </p:nvCxnSpPr>
            <p:spPr>
              <a:xfrm>
                <a:off x="3057840" y="498492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2312" name="Google Shape;2312;p76"/>
            <p:cNvGrpSpPr/>
            <p:nvPr/>
          </p:nvGrpSpPr>
          <p:grpSpPr>
            <a:xfrm>
              <a:off x="2520120" y="5113800"/>
              <a:ext cx="513480" cy="423060"/>
              <a:chOff x="2520120" y="5113800"/>
              <a:chExt cx="513480" cy="423060"/>
            </a:xfrm>
          </p:grpSpPr>
          <p:sp>
            <p:nvSpPr>
              <p:cNvPr id="2313" name="Google Shape;2313;p76"/>
              <p:cNvSpPr/>
              <p:nvPr/>
            </p:nvSpPr>
            <p:spPr>
              <a:xfrm>
                <a:off x="2643120" y="5113800"/>
                <a:ext cx="308400" cy="3174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14" name="Google Shape;2314;p76"/>
              <p:cNvCxnSpPr/>
              <p:nvPr/>
            </p:nvCxnSpPr>
            <p:spPr>
              <a:xfrm flipH="1">
                <a:off x="2520120" y="54309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315" name="Google Shape;2315;p76"/>
              <p:cNvCxnSpPr/>
              <p:nvPr/>
            </p:nvCxnSpPr>
            <p:spPr>
              <a:xfrm>
                <a:off x="2770200" y="54309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2316" name="Google Shape;2316;p76"/>
            <p:cNvGrpSpPr/>
            <p:nvPr/>
          </p:nvGrpSpPr>
          <p:grpSpPr>
            <a:xfrm>
              <a:off x="4266480" y="5056920"/>
              <a:ext cx="513840" cy="423060"/>
              <a:chOff x="4266480" y="5056920"/>
              <a:chExt cx="513840" cy="423060"/>
            </a:xfrm>
          </p:grpSpPr>
          <p:sp>
            <p:nvSpPr>
              <p:cNvPr id="2317" name="Google Shape;2317;p76"/>
              <p:cNvSpPr/>
              <p:nvPr/>
            </p:nvSpPr>
            <p:spPr>
              <a:xfrm>
                <a:off x="4389840" y="5056920"/>
                <a:ext cx="308100" cy="3168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27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18" name="Google Shape;2318;p76"/>
              <p:cNvCxnSpPr/>
              <p:nvPr/>
            </p:nvCxnSpPr>
            <p:spPr>
              <a:xfrm flipH="1">
                <a:off x="4266480" y="5374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319" name="Google Shape;2319;p76"/>
              <p:cNvCxnSpPr/>
              <p:nvPr/>
            </p:nvCxnSpPr>
            <p:spPr>
              <a:xfrm>
                <a:off x="4516920" y="5374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2320" name="Google Shape;2320;p76"/>
            <p:cNvGrpSpPr/>
            <p:nvPr/>
          </p:nvGrpSpPr>
          <p:grpSpPr>
            <a:xfrm>
              <a:off x="6362400" y="5020920"/>
              <a:ext cx="513480" cy="423060"/>
              <a:chOff x="6362400" y="5020920"/>
              <a:chExt cx="513480" cy="423060"/>
            </a:xfrm>
          </p:grpSpPr>
          <p:sp>
            <p:nvSpPr>
              <p:cNvPr id="2321" name="Google Shape;2321;p76"/>
              <p:cNvSpPr/>
              <p:nvPr/>
            </p:nvSpPr>
            <p:spPr>
              <a:xfrm>
                <a:off x="6485760" y="502092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99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22" name="Google Shape;2322;p76"/>
              <p:cNvCxnSpPr/>
              <p:nvPr/>
            </p:nvCxnSpPr>
            <p:spPr>
              <a:xfrm flipH="1">
                <a:off x="6362400" y="5338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323" name="Google Shape;2323;p76"/>
              <p:cNvCxnSpPr/>
              <p:nvPr/>
            </p:nvCxnSpPr>
            <p:spPr>
              <a:xfrm>
                <a:off x="6612480" y="5338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</p:grpSp>
      <p:sp>
        <p:nvSpPr>
          <p:cNvPr id="2324" name="Google Shape;2324;p76"/>
          <p:cNvSpPr txBox="1"/>
          <p:nvPr/>
        </p:nvSpPr>
        <p:spPr>
          <a:xfrm>
            <a:off x="4546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3</a:t>
            </a:r>
            <a:endParaRPr sz="1200"/>
          </a:p>
        </p:txBody>
      </p:sp>
      <p:sp>
        <p:nvSpPr>
          <p:cNvPr id="2325" name="Google Shape;2325;p76"/>
          <p:cNvSpPr txBox="1"/>
          <p:nvPr/>
        </p:nvSpPr>
        <p:spPr>
          <a:xfrm>
            <a:off x="6832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9</a:t>
            </a:r>
            <a:endParaRPr sz="1200"/>
          </a:p>
        </p:txBody>
      </p:sp>
      <p:sp>
        <p:nvSpPr>
          <p:cNvPr id="2326" name="Google Shape;2326;p76"/>
          <p:cNvSpPr txBox="1"/>
          <p:nvPr/>
        </p:nvSpPr>
        <p:spPr>
          <a:xfrm>
            <a:off x="9118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14</a:t>
            </a:r>
            <a:endParaRPr sz="1200"/>
          </a:p>
        </p:txBody>
      </p:sp>
      <p:sp>
        <p:nvSpPr>
          <p:cNvPr id="2327" name="Google Shape;2327;p76"/>
          <p:cNvSpPr txBox="1"/>
          <p:nvPr/>
        </p:nvSpPr>
        <p:spPr>
          <a:xfrm>
            <a:off x="11404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28" name="Google Shape;2328;p76"/>
          <p:cNvSpPr txBox="1"/>
          <p:nvPr/>
        </p:nvSpPr>
        <p:spPr>
          <a:xfrm>
            <a:off x="13690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29" name="Google Shape;2329;p76"/>
          <p:cNvSpPr txBox="1"/>
          <p:nvPr/>
        </p:nvSpPr>
        <p:spPr>
          <a:xfrm>
            <a:off x="15976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30" name="Google Shape;2330;p76"/>
          <p:cNvSpPr txBox="1"/>
          <p:nvPr/>
        </p:nvSpPr>
        <p:spPr>
          <a:xfrm>
            <a:off x="18262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31" name="Google Shape;2331;p76"/>
          <p:cNvSpPr txBox="1"/>
          <p:nvPr/>
        </p:nvSpPr>
        <p:spPr>
          <a:xfrm>
            <a:off x="20548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32" name="Google Shape;2332;p76"/>
          <p:cNvSpPr txBox="1"/>
          <p:nvPr/>
        </p:nvSpPr>
        <p:spPr>
          <a:xfrm>
            <a:off x="22834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6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p77"/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8" name="Google Shape;2338;p77"/>
          <p:cNvSpPr txBox="1"/>
          <p:nvPr/>
        </p:nvSpPr>
        <p:spPr>
          <a:xfrm>
            <a:off x="504000" y="1326600"/>
            <a:ext cx="9071700" cy="16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10"/>
              <a:buFont typeface="Noto Sans Symbols"/>
              <a:buChar char="●"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In-ordem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Percorre a subárvore esquerda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Visita a raiz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Percorre a subárvore direita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8274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39" name="Google Shape;2339;p77"/>
          <p:cNvGrpSpPr/>
          <p:nvPr/>
        </p:nvGrpSpPr>
        <p:grpSpPr>
          <a:xfrm>
            <a:off x="3680570" y="3129825"/>
            <a:ext cx="4355760" cy="1756860"/>
            <a:chOff x="2520120" y="3780000"/>
            <a:chExt cx="4355760" cy="1756860"/>
          </a:xfrm>
        </p:grpSpPr>
        <p:grpSp>
          <p:nvGrpSpPr>
            <p:cNvPr id="2340" name="Google Shape;2340;p77"/>
            <p:cNvGrpSpPr/>
            <p:nvPr/>
          </p:nvGrpSpPr>
          <p:grpSpPr>
            <a:xfrm>
              <a:off x="3732180" y="3780000"/>
              <a:ext cx="2075460" cy="423060"/>
              <a:chOff x="3732180" y="3780000"/>
              <a:chExt cx="2075460" cy="423060"/>
            </a:xfrm>
          </p:grpSpPr>
          <p:sp>
            <p:nvSpPr>
              <p:cNvPr id="2341" name="Google Shape;2341;p77"/>
              <p:cNvSpPr/>
              <p:nvPr/>
            </p:nvSpPr>
            <p:spPr>
              <a:xfrm>
                <a:off x="4677480" y="3780000"/>
                <a:ext cx="308100" cy="3168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30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42" name="Google Shape;2342;p77"/>
              <p:cNvCxnSpPr/>
              <p:nvPr/>
            </p:nvCxnSpPr>
            <p:spPr>
              <a:xfrm flipH="1">
                <a:off x="3732180" y="4097160"/>
                <a:ext cx="10479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343" name="Google Shape;2343;p77"/>
              <p:cNvCxnSpPr/>
              <p:nvPr/>
            </p:nvCxnSpPr>
            <p:spPr>
              <a:xfrm>
                <a:off x="4883040" y="4097160"/>
                <a:ext cx="9246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344" name="Google Shape;2344;p77"/>
            <p:cNvGrpSpPr/>
            <p:nvPr/>
          </p:nvGrpSpPr>
          <p:grpSpPr>
            <a:xfrm>
              <a:off x="5273400" y="4203000"/>
              <a:ext cx="1027200" cy="422700"/>
              <a:chOff x="5273400" y="4203000"/>
              <a:chExt cx="1027200" cy="422700"/>
            </a:xfrm>
          </p:grpSpPr>
          <p:sp>
            <p:nvSpPr>
              <p:cNvPr id="2345" name="Google Shape;2345;p77"/>
              <p:cNvSpPr/>
              <p:nvPr/>
            </p:nvSpPr>
            <p:spPr>
              <a:xfrm>
                <a:off x="5704920" y="4203000"/>
                <a:ext cx="308100" cy="3168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51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46" name="Google Shape;2346;p77"/>
              <p:cNvCxnSpPr/>
              <p:nvPr/>
            </p:nvCxnSpPr>
            <p:spPr>
              <a:xfrm flipH="1">
                <a:off x="5273400" y="4519800"/>
                <a:ext cx="5136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347" name="Google Shape;2347;p77"/>
              <p:cNvCxnSpPr/>
              <p:nvPr/>
            </p:nvCxnSpPr>
            <p:spPr>
              <a:xfrm>
                <a:off x="5889600" y="4519800"/>
                <a:ext cx="4110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348" name="Google Shape;2348;p77"/>
            <p:cNvGrpSpPr/>
            <p:nvPr/>
          </p:nvGrpSpPr>
          <p:grpSpPr>
            <a:xfrm>
              <a:off x="3115920" y="4203000"/>
              <a:ext cx="1130040" cy="464700"/>
              <a:chOff x="3115920" y="4203000"/>
              <a:chExt cx="1130040" cy="464700"/>
            </a:xfrm>
          </p:grpSpPr>
          <p:sp>
            <p:nvSpPr>
              <p:cNvPr id="2349" name="Google Shape;2349;p77"/>
              <p:cNvSpPr/>
              <p:nvPr/>
            </p:nvSpPr>
            <p:spPr>
              <a:xfrm>
                <a:off x="3592080" y="4203000"/>
                <a:ext cx="308100" cy="3168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/>
                  <a:t>14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50" name="Google Shape;2350;p77"/>
              <p:cNvCxnSpPr/>
              <p:nvPr/>
            </p:nvCxnSpPr>
            <p:spPr>
              <a:xfrm flipH="1">
                <a:off x="3115920" y="4519800"/>
                <a:ext cx="616200" cy="147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351" name="Google Shape;2351;p77"/>
              <p:cNvCxnSpPr/>
              <p:nvPr/>
            </p:nvCxnSpPr>
            <p:spPr>
              <a:xfrm>
                <a:off x="3719160" y="4519800"/>
                <a:ext cx="526800" cy="120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352" name="Google Shape;2352;p77"/>
            <p:cNvGrpSpPr/>
            <p:nvPr/>
          </p:nvGrpSpPr>
          <p:grpSpPr>
            <a:xfrm>
              <a:off x="4924200" y="4625640"/>
              <a:ext cx="513480" cy="423060"/>
              <a:chOff x="4924200" y="4625640"/>
              <a:chExt cx="513480" cy="423060"/>
            </a:xfrm>
          </p:grpSpPr>
          <p:sp>
            <p:nvSpPr>
              <p:cNvPr id="2353" name="Google Shape;2353;p77"/>
              <p:cNvSpPr/>
              <p:nvPr/>
            </p:nvSpPr>
            <p:spPr>
              <a:xfrm>
                <a:off x="5047200" y="462564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43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54" name="Google Shape;2354;p77"/>
              <p:cNvCxnSpPr/>
              <p:nvPr/>
            </p:nvCxnSpPr>
            <p:spPr>
              <a:xfrm flipH="1">
                <a:off x="492420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355" name="Google Shape;2355;p77"/>
              <p:cNvCxnSpPr/>
              <p:nvPr/>
            </p:nvCxnSpPr>
            <p:spPr>
              <a:xfrm>
                <a:off x="517428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2356" name="Google Shape;2356;p77"/>
            <p:cNvGrpSpPr/>
            <p:nvPr/>
          </p:nvGrpSpPr>
          <p:grpSpPr>
            <a:xfrm>
              <a:off x="6054240" y="4625640"/>
              <a:ext cx="513480" cy="423060"/>
              <a:chOff x="6054240" y="4625640"/>
              <a:chExt cx="513480" cy="423060"/>
            </a:xfrm>
          </p:grpSpPr>
          <p:sp>
            <p:nvSpPr>
              <p:cNvPr id="2357" name="Google Shape;2357;p77"/>
              <p:cNvSpPr/>
              <p:nvPr/>
            </p:nvSpPr>
            <p:spPr>
              <a:xfrm>
                <a:off x="6177240" y="4625640"/>
                <a:ext cx="3084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82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58" name="Google Shape;2358;p77"/>
              <p:cNvCxnSpPr/>
              <p:nvPr/>
            </p:nvCxnSpPr>
            <p:spPr>
              <a:xfrm flipH="1">
                <a:off x="605424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359" name="Google Shape;2359;p77"/>
              <p:cNvCxnSpPr/>
              <p:nvPr/>
            </p:nvCxnSpPr>
            <p:spPr>
              <a:xfrm>
                <a:off x="630432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360" name="Google Shape;2360;p77"/>
            <p:cNvGrpSpPr/>
            <p:nvPr/>
          </p:nvGrpSpPr>
          <p:grpSpPr>
            <a:xfrm>
              <a:off x="3999360" y="4640400"/>
              <a:ext cx="513840" cy="423060"/>
              <a:chOff x="3999360" y="4640400"/>
              <a:chExt cx="513840" cy="423060"/>
            </a:xfrm>
          </p:grpSpPr>
          <p:sp>
            <p:nvSpPr>
              <p:cNvPr id="2361" name="Google Shape;2361;p77"/>
              <p:cNvSpPr/>
              <p:nvPr/>
            </p:nvSpPr>
            <p:spPr>
              <a:xfrm>
                <a:off x="4122720" y="4640400"/>
                <a:ext cx="308100" cy="3171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21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62" name="Google Shape;2362;p77"/>
              <p:cNvCxnSpPr/>
              <p:nvPr/>
            </p:nvCxnSpPr>
            <p:spPr>
              <a:xfrm flipH="1">
                <a:off x="3999360" y="49575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363" name="Google Shape;2363;p77"/>
              <p:cNvCxnSpPr/>
              <p:nvPr/>
            </p:nvCxnSpPr>
            <p:spPr>
              <a:xfrm>
                <a:off x="4249800" y="49575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364" name="Google Shape;2364;p77"/>
            <p:cNvGrpSpPr/>
            <p:nvPr/>
          </p:nvGrpSpPr>
          <p:grpSpPr>
            <a:xfrm>
              <a:off x="2807760" y="4667760"/>
              <a:ext cx="513480" cy="423060"/>
              <a:chOff x="2807760" y="4667760"/>
              <a:chExt cx="513480" cy="423060"/>
            </a:xfrm>
          </p:grpSpPr>
          <p:sp>
            <p:nvSpPr>
              <p:cNvPr id="2365" name="Google Shape;2365;p77"/>
              <p:cNvSpPr/>
              <p:nvPr/>
            </p:nvSpPr>
            <p:spPr>
              <a:xfrm>
                <a:off x="2931120" y="4667760"/>
                <a:ext cx="308100" cy="3171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66" name="Google Shape;2366;p77"/>
              <p:cNvCxnSpPr/>
              <p:nvPr/>
            </p:nvCxnSpPr>
            <p:spPr>
              <a:xfrm flipH="1">
                <a:off x="2807760" y="498492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367" name="Google Shape;2367;p77"/>
              <p:cNvCxnSpPr/>
              <p:nvPr/>
            </p:nvCxnSpPr>
            <p:spPr>
              <a:xfrm>
                <a:off x="3057840" y="498492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2368" name="Google Shape;2368;p77"/>
            <p:cNvGrpSpPr/>
            <p:nvPr/>
          </p:nvGrpSpPr>
          <p:grpSpPr>
            <a:xfrm>
              <a:off x="2520120" y="5113800"/>
              <a:ext cx="513480" cy="423060"/>
              <a:chOff x="2520120" y="5113800"/>
              <a:chExt cx="513480" cy="423060"/>
            </a:xfrm>
          </p:grpSpPr>
          <p:sp>
            <p:nvSpPr>
              <p:cNvPr id="2369" name="Google Shape;2369;p77"/>
              <p:cNvSpPr/>
              <p:nvPr/>
            </p:nvSpPr>
            <p:spPr>
              <a:xfrm>
                <a:off x="2643120" y="5113800"/>
                <a:ext cx="308400" cy="3174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70" name="Google Shape;2370;p77"/>
              <p:cNvCxnSpPr/>
              <p:nvPr/>
            </p:nvCxnSpPr>
            <p:spPr>
              <a:xfrm flipH="1">
                <a:off x="2520120" y="54309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371" name="Google Shape;2371;p77"/>
              <p:cNvCxnSpPr/>
              <p:nvPr/>
            </p:nvCxnSpPr>
            <p:spPr>
              <a:xfrm>
                <a:off x="2770200" y="54309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2372" name="Google Shape;2372;p77"/>
            <p:cNvGrpSpPr/>
            <p:nvPr/>
          </p:nvGrpSpPr>
          <p:grpSpPr>
            <a:xfrm>
              <a:off x="4266480" y="5056920"/>
              <a:ext cx="513840" cy="423060"/>
              <a:chOff x="4266480" y="5056920"/>
              <a:chExt cx="513840" cy="423060"/>
            </a:xfrm>
          </p:grpSpPr>
          <p:sp>
            <p:nvSpPr>
              <p:cNvPr id="2373" name="Google Shape;2373;p77"/>
              <p:cNvSpPr/>
              <p:nvPr/>
            </p:nvSpPr>
            <p:spPr>
              <a:xfrm>
                <a:off x="4389840" y="5056920"/>
                <a:ext cx="308100" cy="3168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27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74" name="Google Shape;2374;p77"/>
              <p:cNvCxnSpPr/>
              <p:nvPr/>
            </p:nvCxnSpPr>
            <p:spPr>
              <a:xfrm flipH="1">
                <a:off x="4266480" y="5374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375" name="Google Shape;2375;p77"/>
              <p:cNvCxnSpPr/>
              <p:nvPr/>
            </p:nvCxnSpPr>
            <p:spPr>
              <a:xfrm>
                <a:off x="4516920" y="5374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2376" name="Google Shape;2376;p77"/>
            <p:cNvGrpSpPr/>
            <p:nvPr/>
          </p:nvGrpSpPr>
          <p:grpSpPr>
            <a:xfrm>
              <a:off x="6362400" y="5020920"/>
              <a:ext cx="513480" cy="423060"/>
              <a:chOff x="6362400" y="5020920"/>
              <a:chExt cx="513480" cy="423060"/>
            </a:xfrm>
          </p:grpSpPr>
          <p:sp>
            <p:nvSpPr>
              <p:cNvPr id="2377" name="Google Shape;2377;p77"/>
              <p:cNvSpPr/>
              <p:nvPr/>
            </p:nvSpPr>
            <p:spPr>
              <a:xfrm>
                <a:off x="6485760" y="502092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99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78" name="Google Shape;2378;p77"/>
              <p:cNvCxnSpPr/>
              <p:nvPr/>
            </p:nvCxnSpPr>
            <p:spPr>
              <a:xfrm flipH="1">
                <a:off x="6362400" y="5338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379" name="Google Shape;2379;p77"/>
              <p:cNvCxnSpPr/>
              <p:nvPr/>
            </p:nvCxnSpPr>
            <p:spPr>
              <a:xfrm>
                <a:off x="6612480" y="5338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</p:grpSp>
      <p:sp>
        <p:nvSpPr>
          <p:cNvPr id="2380" name="Google Shape;2380;p77"/>
          <p:cNvSpPr txBox="1"/>
          <p:nvPr/>
        </p:nvSpPr>
        <p:spPr>
          <a:xfrm>
            <a:off x="4546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3</a:t>
            </a:r>
            <a:endParaRPr sz="1200"/>
          </a:p>
        </p:txBody>
      </p:sp>
      <p:sp>
        <p:nvSpPr>
          <p:cNvPr id="2381" name="Google Shape;2381;p77"/>
          <p:cNvSpPr txBox="1"/>
          <p:nvPr/>
        </p:nvSpPr>
        <p:spPr>
          <a:xfrm>
            <a:off x="6832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9</a:t>
            </a:r>
            <a:endParaRPr sz="1200"/>
          </a:p>
        </p:txBody>
      </p:sp>
      <p:sp>
        <p:nvSpPr>
          <p:cNvPr id="2382" name="Google Shape;2382;p77"/>
          <p:cNvSpPr txBox="1"/>
          <p:nvPr/>
        </p:nvSpPr>
        <p:spPr>
          <a:xfrm>
            <a:off x="9118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14</a:t>
            </a:r>
            <a:endParaRPr sz="1200"/>
          </a:p>
        </p:txBody>
      </p:sp>
      <p:sp>
        <p:nvSpPr>
          <p:cNvPr id="2383" name="Google Shape;2383;p77"/>
          <p:cNvSpPr txBox="1"/>
          <p:nvPr/>
        </p:nvSpPr>
        <p:spPr>
          <a:xfrm>
            <a:off x="11404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84" name="Google Shape;2384;p77"/>
          <p:cNvSpPr txBox="1"/>
          <p:nvPr/>
        </p:nvSpPr>
        <p:spPr>
          <a:xfrm>
            <a:off x="13690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85" name="Google Shape;2385;p77"/>
          <p:cNvSpPr txBox="1"/>
          <p:nvPr/>
        </p:nvSpPr>
        <p:spPr>
          <a:xfrm>
            <a:off x="15976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86" name="Google Shape;2386;p77"/>
          <p:cNvSpPr txBox="1"/>
          <p:nvPr/>
        </p:nvSpPr>
        <p:spPr>
          <a:xfrm>
            <a:off x="18262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87" name="Google Shape;2387;p77"/>
          <p:cNvSpPr txBox="1"/>
          <p:nvPr/>
        </p:nvSpPr>
        <p:spPr>
          <a:xfrm>
            <a:off x="20548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88" name="Google Shape;2388;p77"/>
          <p:cNvSpPr txBox="1"/>
          <p:nvPr/>
        </p:nvSpPr>
        <p:spPr>
          <a:xfrm>
            <a:off x="22834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2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p78"/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4" name="Google Shape;2394;p78"/>
          <p:cNvSpPr txBox="1"/>
          <p:nvPr/>
        </p:nvSpPr>
        <p:spPr>
          <a:xfrm>
            <a:off x="504000" y="1326600"/>
            <a:ext cx="9071700" cy="16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10"/>
              <a:buFont typeface="Noto Sans Symbols"/>
              <a:buChar char="●"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In-ordem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Percorre a subárvore esquerda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Visita a raiz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Percorre a subárvore direita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8274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95" name="Google Shape;2395;p78"/>
          <p:cNvGrpSpPr/>
          <p:nvPr/>
        </p:nvGrpSpPr>
        <p:grpSpPr>
          <a:xfrm>
            <a:off x="3680570" y="3129825"/>
            <a:ext cx="4355760" cy="1756860"/>
            <a:chOff x="2520120" y="3780000"/>
            <a:chExt cx="4355760" cy="1756860"/>
          </a:xfrm>
        </p:grpSpPr>
        <p:grpSp>
          <p:nvGrpSpPr>
            <p:cNvPr id="2396" name="Google Shape;2396;p78"/>
            <p:cNvGrpSpPr/>
            <p:nvPr/>
          </p:nvGrpSpPr>
          <p:grpSpPr>
            <a:xfrm>
              <a:off x="3732180" y="3780000"/>
              <a:ext cx="2075460" cy="423060"/>
              <a:chOff x="3732180" y="3780000"/>
              <a:chExt cx="2075460" cy="423060"/>
            </a:xfrm>
          </p:grpSpPr>
          <p:sp>
            <p:nvSpPr>
              <p:cNvPr id="2397" name="Google Shape;2397;p78"/>
              <p:cNvSpPr/>
              <p:nvPr/>
            </p:nvSpPr>
            <p:spPr>
              <a:xfrm>
                <a:off x="4677480" y="3780000"/>
                <a:ext cx="308100" cy="3168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30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98" name="Google Shape;2398;p78"/>
              <p:cNvCxnSpPr/>
              <p:nvPr/>
            </p:nvCxnSpPr>
            <p:spPr>
              <a:xfrm flipH="1">
                <a:off x="3732180" y="4097160"/>
                <a:ext cx="10479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399" name="Google Shape;2399;p78"/>
              <p:cNvCxnSpPr/>
              <p:nvPr/>
            </p:nvCxnSpPr>
            <p:spPr>
              <a:xfrm>
                <a:off x="4883040" y="4097160"/>
                <a:ext cx="9246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400" name="Google Shape;2400;p78"/>
            <p:cNvGrpSpPr/>
            <p:nvPr/>
          </p:nvGrpSpPr>
          <p:grpSpPr>
            <a:xfrm>
              <a:off x="5273400" y="4203000"/>
              <a:ext cx="1027200" cy="422700"/>
              <a:chOff x="5273400" y="4203000"/>
              <a:chExt cx="1027200" cy="422700"/>
            </a:xfrm>
          </p:grpSpPr>
          <p:sp>
            <p:nvSpPr>
              <p:cNvPr id="2401" name="Google Shape;2401;p78"/>
              <p:cNvSpPr/>
              <p:nvPr/>
            </p:nvSpPr>
            <p:spPr>
              <a:xfrm>
                <a:off x="5704920" y="4203000"/>
                <a:ext cx="308100" cy="3168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51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02" name="Google Shape;2402;p78"/>
              <p:cNvCxnSpPr/>
              <p:nvPr/>
            </p:nvCxnSpPr>
            <p:spPr>
              <a:xfrm flipH="1">
                <a:off x="5273400" y="4519800"/>
                <a:ext cx="5136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403" name="Google Shape;2403;p78"/>
              <p:cNvCxnSpPr/>
              <p:nvPr/>
            </p:nvCxnSpPr>
            <p:spPr>
              <a:xfrm>
                <a:off x="5889600" y="4519800"/>
                <a:ext cx="4110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404" name="Google Shape;2404;p78"/>
            <p:cNvGrpSpPr/>
            <p:nvPr/>
          </p:nvGrpSpPr>
          <p:grpSpPr>
            <a:xfrm>
              <a:off x="3115920" y="4203000"/>
              <a:ext cx="1130040" cy="464700"/>
              <a:chOff x="3115920" y="4203000"/>
              <a:chExt cx="1130040" cy="464700"/>
            </a:xfrm>
          </p:grpSpPr>
          <p:sp>
            <p:nvSpPr>
              <p:cNvPr id="2405" name="Google Shape;2405;p78"/>
              <p:cNvSpPr/>
              <p:nvPr/>
            </p:nvSpPr>
            <p:spPr>
              <a:xfrm>
                <a:off x="3592080" y="4203000"/>
                <a:ext cx="308100" cy="3168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/>
                  <a:t>14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06" name="Google Shape;2406;p78"/>
              <p:cNvCxnSpPr/>
              <p:nvPr/>
            </p:nvCxnSpPr>
            <p:spPr>
              <a:xfrm flipH="1">
                <a:off x="3115920" y="4519800"/>
                <a:ext cx="616200" cy="147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407" name="Google Shape;2407;p78"/>
              <p:cNvCxnSpPr/>
              <p:nvPr/>
            </p:nvCxnSpPr>
            <p:spPr>
              <a:xfrm>
                <a:off x="3719160" y="4519800"/>
                <a:ext cx="526800" cy="120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408" name="Google Shape;2408;p78"/>
            <p:cNvGrpSpPr/>
            <p:nvPr/>
          </p:nvGrpSpPr>
          <p:grpSpPr>
            <a:xfrm>
              <a:off x="4924200" y="4625640"/>
              <a:ext cx="513480" cy="423060"/>
              <a:chOff x="4924200" y="4625640"/>
              <a:chExt cx="513480" cy="423060"/>
            </a:xfrm>
          </p:grpSpPr>
          <p:sp>
            <p:nvSpPr>
              <p:cNvPr id="2409" name="Google Shape;2409;p78"/>
              <p:cNvSpPr/>
              <p:nvPr/>
            </p:nvSpPr>
            <p:spPr>
              <a:xfrm>
                <a:off x="5047200" y="462564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43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10" name="Google Shape;2410;p78"/>
              <p:cNvCxnSpPr/>
              <p:nvPr/>
            </p:nvCxnSpPr>
            <p:spPr>
              <a:xfrm flipH="1">
                <a:off x="492420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411" name="Google Shape;2411;p78"/>
              <p:cNvCxnSpPr/>
              <p:nvPr/>
            </p:nvCxnSpPr>
            <p:spPr>
              <a:xfrm>
                <a:off x="517428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2412" name="Google Shape;2412;p78"/>
            <p:cNvGrpSpPr/>
            <p:nvPr/>
          </p:nvGrpSpPr>
          <p:grpSpPr>
            <a:xfrm>
              <a:off x="6054240" y="4625640"/>
              <a:ext cx="513480" cy="423060"/>
              <a:chOff x="6054240" y="4625640"/>
              <a:chExt cx="513480" cy="423060"/>
            </a:xfrm>
          </p:grpSpPr>
          <p:sp>
            <p:nvSpPr>
              <p:cNvPr id="2413" name="Google Shape;2413;p78"/>
              <p:cNvSpPr/>
              <p:nvPr/>
            </p:nvSpPr>
            <p:spPr>
              <a:xfrm>
                <a:off x="6177240" y="4625640"/>
                <a:ext cx="3084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82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14" name="Google Shape;2414;p78"/>
              <p:cNvCxnSpPr/>
              <p:nvPr/>
            </p:nvCxnSpPr>
            <p:spPr>
              <a:xfrm flipH="1">
                <a:off x="605424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415" name="Google Shape;2415;p78"/>
              <p:cNvCxnSpPr/>
              <p:nvPr/>
            </p:nvCxnSpPr>
            <p:spPr>
              <a:xfrm>
                <a:off x="630432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416" name="Google Shape;2416;p78"/>
            <p:cNvGrpSpPr/>
            <p:nvPr/>
          </p:nvGrpSpPr>
          <p:grpSpPr>
            <a:xfrm>
              <a:off x="3999360" y="4640400"/>
              <a:ext cx="513840" cy="423060"/>
              <a:chOff x="3999360" y="4640400"/>
              <a:chExt cx="513840" cy="423060"/>
            </a:xfrm>
          </p:grpSpPr>
          <p:sp>
            <p:nvSpPr>
              <p:cNvPr id="2417" name="Google Shape;2417;p78"/>
              <p:cNvSpPr/>
              <p:nvPr/>
            </p:nvSpPr>
            <p:spPr>
              <a:xfrm>
                <a:off x="4122720" y="4640400"/>
                <a:ext cx="308100" cy="3171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21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18" name="Google Shape;2418;p78"/>
              <p:cNvCxnSpPr/>
              <p:nvPr/>
            </p:nvCxnSpPr>
            <p:spPr>
              <a:xfrm flipH="1">
                <a:off x="3999360" y="49575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419" name="Google Shape;2419;p78"/>
              <p:cNvCxnSpPr/>
              <p:nvPr/>
            </p:nvCxnSpPr>
            <p:spPr>
              <a:xfrm>
                <a:off x="4249800" y="49575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420" name="Google Shape;2420;p78"/>
            <p:cNvGrpSpPr/>
            <p:nvPr/>
          </p:nvGrpSpPr>
          <p:grpSpPr>
            <a:xfrm>
              <a:off x="2807760" y="4667760"/>
              <a:ext cx="513480" cy="423060"/>
              <a:chOff x="2807760" y="4667760"/>
              <a:chExt cx="513480" cy="423060"/>
            </a:xfrm>
          </p:grpSpPr>
          <p:sp>
            <p:nvSpPr>
              <p:cNvPr id="2421" name="Google Shape;2421;p78"/>
              <p:cNvSpPr/>
              <p:nvPr/>
            </p:nvSpPr>
            <p:spPr>
              <a:xfrm>
                <a:off x="2931120" y="4667760"/>
                <a:ext cx="308100" cy="3171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22" name="Google Shape;2422;p78"/>
              <p:cNvCxnSpPr/>
              <p:nvPr/>
            </p:nvCxnSpPr>
            <p:spPr>
              <a:xfrm flipH="1">
                <a:off x="2807760" y="498492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423" name="Google Shape;2423;p78"/>
              <p:cNvCxnSpPr/>
              <p:nvPr/>
            </p:nvCxnSpPr>
            <p:spPr>
              <a:xfrm>
                <a:off x="3057840" y="498492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2424" name="Google Shape;2424;p78"/>
            <p:cNvGrpSpPr/>
            <p:nvPr/>
          </p:nvGrpSpPr>
          <p:grpSpPr>
            <a:xfrm>
              <a:off x="2520120" y="5113800"/>
              <a:ext cx="513480" cy="423060"/>
              <a:chOff x="2520120" y="5113800"/>
              <a:chExt cx="513480" cy="423060"/>
            </a:xfrm>
          </p:grpSpPr>
          <p:sp>
            <p:nvSpPr>
              <p:cNvPr id="2425" name="Google Shape;2425;p78"/>
              <p:cNvSpPr/>
              <p:nvPr/>
            </p:nvSpPr>
            <p:spPr>
              <a:xfrm>
                <a:off x="2643120" y="5113800"/>
                <a:ext cx="308400" cy="3174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26" name="Google Shape;2426;p78"/>
              <p:cNvCxnSpPr/>
              <p:nvPr/>
            </p:nvCxnSpPr>
            <p:spPr>
              <a:xfrm flipH="1">
                <a:off x="2520120" y="54309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427" name="Google Shape;2427;p78"/>
              <p:cNvCxnSpPr/>
              <p:nvPr/>
            </p:nvCxnSpPr>
            <p:spPr>
              <a:xfrm>
                <a:off x="2770200" y="54309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2428" name="Google Shape;2428;p78"/>
            <p:cNvGrpSpPr/>
            <p:nvPr/>
          </p:nvGrpSpPr>
          <p:grpSpPr>
            <a:xfrm>
              <a:off x="4266480" y="5056920"/>
              <a:ext cx="513840" cy="423060"/>
              <a:chOff x="4266480" y="5056920"/>
              <a:chExt cx="513840" cy="423060"/>
            </a:xfrm>
          </p:grpSpPr>
          <p:sp>
            <p:nvSpPr>
              <p:cNvPr id="2429" name="Google Shape;2429;p78"/>
              <p:cNvSpPr/>
              <p:nvPr/>
            </p:nvSpPr>
            <p:spPr>
              <a:xfrm>
                <a:off x="4389840" y="5056920"/>
                <a:ext cx="308100" cy="3168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27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30" name="Google Shape;2430;p78"/>
              <p:cNvCxnSpPr/>
              <p:nvPr/>
            </p:nvCxnSpPr>
            <p:spPr>
              <a:xfrm flipH="1">
                <a:off x="4266480" y="5374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431" name="Google Shape;2431;p78"/>
              <p:cNvCxnSpPr/>
              <p:nvPr/>
            </p:nvCxnSpPr>
            <p:spPr>
              <a:xfrm>
                <a:off x="4516920" y="5374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2432" name="Google Shape;2432;p78"/>
            <p:cNvGrpSpPr/>
            <p:nvPr/>
          </p:nvGrpSpPr>
          <p:grpSpPr>
            <a:xfrm>
              <a:off x="6362400" y="5020920"/>
              <a:ext cx="513480" cy="423060"/>
              <a:chOff x="6362400" y="5020920"/>
              <a:chExt cx="513480" cy="423060"/>
            </a:xfrm>
          </p:grpSpPr>
          <p:sp>
            <p:nvSpPr>
              <p:cNvPr id="2433" name="Google Shape;2433;p78"/>
              <p:cNvSpPr/>
              <p:nvPr/>
            </p:nvSpPr>
            <p:spPr>
              <a:xfrm>
                <a:off x="6485760" y="502092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99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34" name="Google Shape;2434;p78"/>
              <p:cNvCxnSpPr/>
              <p:nvPr/>
            </p:nvCxnSpPr>
            <p:spPr>
              <a:xfrm flipH="1">
                <a:off x="6362400" y="5338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435" name="Google Shape;2435;p78"/>
              <p:cNvCxnSpPr/>
              <p:nvPr/>
            </p:nvCxnSpPr>
            <p:spPr>
              <a:xfrm>
                <a:off x="6612480" y="5338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</p:grpSp>
      <p:sp>
        <p:nvSpPr>
          <p:cNvPr id="2436" name="Google Shape;2436;p78"/>
          <p:cNvSpPr txBox="1"/>
          <p:nvPr/>
        </p:nvSpPr>
        <p:spPr>
          <a:xfrm>
            <a:off x="4546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3</a:t>
            </a:r>
            <a:endParaRPr sz="1200"/>
          </a:p>
        </p:txBody>
      </p:sp>
      <p:sp>
        <p:nvSpPr>
          <p:cNvPr id="2437" name="Google Shape;2437;p78"/>
          <p:cNvSpPr txBox="1"/>
          <p:nvPr/>
        </p:nvSpPr>
        <p:spPr>
          <a:xfrm>
            <a:off x="6832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9</a:t>
            </a:r>
            <a:endParaRPr sz="1200"/>
          </a:p>
        </p:txBody>
      </p:sp>
      <p:sp>
        <p:nvSpPr>
          <p:cNvPr id="2438" name="Google Shape;2438;p78"/>
          <p:cNvSpPr txBox="1"/>
          <p:nvPr/>
        </p:nvSpPr>
        <p:spPr>
          <a:xfrm>
            <a:off x="9118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14</a:t>
            </a:r>
            <a:endParaRPr sz="1200"/>
          </a:p>
        </p:txBody>
      </p:sp>
      <p:sp>
        <p:nvSpPr>
          <p:cNvPr id="2439" name="Google Shape;2439;p78"/>
          <p:cNvSpPr txBox="1"/>
          <p:nvPr/>
        </p:nvSpPr>
        <p:spPr>
          <a:xfrm>
            <a:off x="11404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21</a:t>
            </a:r>
            <a:endParaRPr sz="1200"/>
          </a:p>
        </p:txBody>
      </p:sp>
      <p:sp>
        <p:nvSpPr>
          <p:cNvPr id="2440" name="Google Shape;2440;p78"/>
          <p:cNvSpPr txBox="1"/>
          <p:nvPr/>
        </p:nvSpPr>
        <p:spPr>
          <a:xfrm>
            <a:off x="13690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41" name="Google Shape;2441;p78"/>
          <p:cNvSpPr txBox="1"/>
          <p:nvPr/>
        </p:nvSpPr>
        <p:spPr>
          <a:xfrm>
            <a:off x="15976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42" name="Google Shape;2442;p78"/>
          <p:cNvSpPr txBox="1"/>
          <p:nvPr/>
        </p:nvSpPr>
        <p:spPr>
          <a:xfrm>
            <a:off x="18262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43" name="Google Shape;2443;p78"/>
          <p:cNvSpPr txBox="1"/>
          <p:nvPr/>
        </p:nvSpPr>
        <p:spPr>
          <a:xfrm>
            <a:off x="20548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44" name="Google Shape;2444;p78"/>
          <p:cNvSpPr txBox="1"/>
          <p:nvPr/>
        </p:nvSpPr>
        <p:spPr>
          <a:xfrm>
            <a:off x="22834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8" name="Shape 2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9" name="Google Shape;2449;p79"/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0" name="Google Shape;2450;p79"/>
          <p:cNvSpPr txBox="1"/>
          <p:nvPr/>
        </p:nvSpPr>
        <p:spPr>
          <a:xfrm>
            <a:off x="504000" y="1326600"/>
            <a:ext cx="9071700" cy="16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10"/>
              <a:buFont typeface="Noto Sans Symbols"/>
              <a:buChar char="●"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In-ordem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Percorre a subárvore esquerda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Visita a raiz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Percorre a subárvore direita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8274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1" name="Google Shape;2451;p79"/>
          <p:cNvGrpSpPr/>
          <p:nvPr/>
        </p:nvGrpSpPr>
        <p:grpSpPr>
          <a:xfrm>
            <a:off x="3680570" y="3129825"/>
            <a:ext cx="4355760" cy="1756860"/>
            <a:chOff x="2520120" y="3780000"/>
            <a:chExt cx="4355760" cy="1756860"/>
          </a:xfrm>
        </p:grpSpPr>
        <p:grpSp>
          <p:nvGrpSpPr>
            <p:cNvPr id="2452" name="Google Shape;2452;p79"/>
            <p:cNvGrpSpPr/>
            <p:nvPr/>
          </p:nvGrpSpPr>
          <p:grpSpPr>
            <a:xfrm>
              <a:off x="3732180" y="3780000"/>
              <a:ext cx="2075460" cy="423060"/>
              <a:chOff x="3732180" y="3780000"/>
              <a:chExt cx="2075460" cy="423060"/>
            </a:xfrm>
          </p:grpSpPr>
          <p:sp>
            <p:nvSpPr>
              <p:cNvPr id="2453" name="Google Shape;2453;p79"/>
              <p:cNvSpPr/>
              <p:nvPr/>
            </p:nvSpPr>
            <p:spPr>
              <a:xfrm>
                <a:off x="4677480" y="3780000"/>
                <a:ext cx="308100" cy="3168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30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54" name="Google Shape;2454;p79"/>
              <p:cNvCxnSpPr/>
              <p:nvPr/>
            </p:nvCxnSpPr>
            <p:spPr>
              <a:xfrm flipH="1">
                <a:off x="3732180" y="4097160"/>
                <a:ext cx="10479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455" name="Google Shape;2455;p79"/>
              <p:cNvCxnSpPr/>
              <p:nvPr/>
            </p:nvCxnSpPr>
            <p:spPr>
              <a:xfrm>
                <a:off x="4883040" y="4097160"/>
                <a:ext cx="9246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456" name="Google Shape;2456;p79"/>
            <p:cNvGrpSpPr/>
            <p:nvPr/>
          </p:nvGrpSpPr>
          <p:grpSpPr>
            <a:xfrm>
              <a:off x="5273400" y="4203000"/>
              <a:ext cx="1027200" cy="422700"/>
              <a:chOff x="5273400" y="4203000"/>
              <a:chExt cx="1027200" cy="422700"/>
            </a:xfrm>
          </p:grpSpPr>
          <p:sp>
            <p:nvSpPr>
              <p:cNvPr id="2457" name="Google Shape;2457;p79"/>
              <p:cNvSpPr/>
              <p:nvPr/>
            </p:nvSpPr>
            <p:spPr>
              <a:xfrm>
                <a:off x="5704920" y="4203000"/>
                <a:ext cx="308100" cy="3168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51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58" name="Google Shape;2458;p79"/>
              <p:cNvCxnSpPr/>
              <p:nvPr/>
            </p:nvCxnSpPr>
            <p:spPr>
              <a:xfrm flipH="1">
                <a:off x="5273400" y="4519800"/>
                <a:ext cx="5136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459" name="Google Shape;2459;p79"/>
              <p:cNvCxnSpPr/>
              <p:nvPr/>
            </p:nvCxnSpPr>
            <p:spPr>
              <a:xfrm>
                <a:off x="5889600" y="4519800"/>
                <a:ext cx="4110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460" name="Google Shape;2460;p79"/>
            <p:cNvGrpSpPr/>
            <p:nvPr/>
          </p:nvGrpSpPr>
          <p:grpSpPr>
            <a:xfrm>
              <a:off x="3115920" y="4203000"/>
              <a:ext cx="1130040" cy="464700"/>
              <a:chOff x="3115920" y="4203000"/>
              <a:chExt cx="1130040" cy="464700"/>
            </a:xfrm>
          </p:grpSpPr>
          <p:sp>
            <p:nvSpPr>
              <p:cNvPr id="2461" name="Google Shape;2461;p79"/>
              <p:cNvSpPr/>
              <p:nvPr/>
            </p:nvSpPr>
            <p:spPr>
              <a:xfrm>
                <a:off x="3592080" y="4203000"/>
                <a:ext cx="308100" cy="3168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/>
                  <a:t>14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62" name="Google Shape;2462;p79"/>
              <p:cNvCxnSpPr/>
              <p:nvPr/>
            </p:nvCxnSpPr>
            <p:spPr>
              <a:xfrm flipH="1">
                <a:off x="3115920" y="4519800"/>
                <a:ext cx="616200" cy="147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463" name="Google Shape;2463;p79"/>
              <p:cNvCxnSpPr/>
              <p:nvPr/>
            </p:nvCxnSpPr>
            <p:spPr>
              <a:xfrm>
                <a:off x="3719160" y="4519800"/>
                <a:ext cx="526800" cy="120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464" name="Google Shape;2464;p79"/>
            <p:cNvGrpSpPr/>
            <p:nvPr/>
          </p:nvGrpSpPr>
          <p:grpSpPr>
            <a:xfrm>
              <a:off x="4924200" y="4625640"/>
              <a:ext cx="513480" cy="423060"/>
              <a:chOff x="4924200" y="4625640"/>
              <a:chExt cx="513480" cy="423060"/>
            </a:xfrm>
          </p:grpSpPr>
          <p:sp>
            <p:nvSpPr>
              <p:cNvPr id="2465" name="Google Shape;2465;p79"/>
              <p:cNvSpPr/>
              <p:nvPr/>
            </p:nvSpPr>
            <p:spPr>
              <a:xfrm>
                <a:off x="5047200" y="462564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43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66" name="Google Shape;2466;p79"/>
              <p:cNvCxnSpPr/>
              <p:nvPr/>
            </p:nvCxnSpPr>
            <p:spPr>
              <a:xfrm flipH="1">
                <a:off x="492420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467" name="Google Shape;2467;p79"/>
              <p:cNvCxnSpPr/>
              <p:nvPr/>
            </p:nvCxnSpPr>
            <p:spPr>
              <a:xfrm>
                <a:off x="517428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2468" name="Google Shape;2468;p79"/>
            <p:cNvGrpSpPr/>
            <p:nvPr/>
          </p:nvGrpSpPr>
          <p:grpSpPr>
            <a:xfrm>
              <a:off x="6054240" y="4625640"/>
              <a:ext cx="513480" cy="423060"/>
              <a:chOff x="6054240" y="4625640"/>
              <a:chExt cx="513480" cy="423060"/>
            </a:xfrm>
          </p:grpSpPr>
          <p:sp>
            <p:nvSpPr>
              <p:cNvPr id="2469" name="Google Shape;2469;p79"/>
              <p:cNvSpPr/>
              <p:nvPr/>
            </p:nvSpPr>
            <p:spPr>
              <a:xfrm>
                <a:off x="6177240" y="4625640"/>
                <a:ext cx="3084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82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70" name="Google Shape;2470;p79"/>
              <p:cNvCxnSpPr/>
              <p:nvPr/>
            </p:nvCxnSpPr>
            <p:spPr>
              <a:xfrm flipH="1">
                <a:off x="605424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471" name="Google Shape;2471;p79"/>
              <p:cNvCxnSpPr/>
              <p:nvPr/>
            </p:nvCxnSpPr>
            <p:spPr>
              <a:xfrm>
                <a:off x="630432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472" name="Google Shape;2472;p79"/>
            <p:cNvGrpSpPr/>
            <p:nvPr/>
          </p:nvGrpSpPr>
          <p:grpSpPr>
            <a:xfrm>
              <a:off x="3999360" y="4640400"/>
              <a:ext cx="513840" cy="423060"/>
              <a:chOff x="3999360" y="4640400"/>
              <a:chExt cx="513840" cy="423060"/>
            </a:xfrm>
          </p:grpSpPr>
          <p:sp>
            <p:nvSpPr>
              <p:cNvPr id="2473" name="Google Shape;2473;p79"/>
              <p:cNvSpPr/>
              <p:nvPr/>
            </p:nvSpPr>
            <p:spPr>
              <a:xfrm>
                <a:off x="4122720" y="4640400"/>
                <a:ext cx="308100" cy="3171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21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74" name="Google Shape;2474;p79"/>
              <p:cNvCxnSpPr/>
              <p:nvPr/>
            </p:nvCxnSpPr>
            <p:spPr>
              <a:xfrm flipH="1">
                <a:off x="3999360" y="49575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475" name="Google Shape;2475;p79"/>
              <p:cNvCxnSpPr/>
              <p:nvPr/>
            </p:nvCxnSpPr>
            <p:spPr>
              <a:xfrm>
                <a:off x="4249800" y="49575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476" name="Google Shape;2476;p79"/>
            <p:cNvGrpSpPr/>
            <p:nvPr/>
          </p:nvGrpSpPr>
          <p:grpSpPr>
            <a:xfrm>
              <a:off x="2807760" y="4667760"/>
              <a:ext cx="513480" cy="423060"/>
              <a:chOff x="2807760" y="4667760"/>
              <a:chExt cx="513480" cy="423060"/>
            </a:xfrm>
          </p:grpSpPr>
          <p:sp>
            <p:nvSpPr>
              <p:cNvPr id="2477" name="Google Shape;2477;p79"/>
              <p:cNvSpPr/>
              <p:nvPr/>
            </p:nvSpPr>
            <p:spPr>
              <a:xfrm>
                <a:off x="2931120" y="4667760"/>
                <a:ext cx="308100" cy="3171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78" name="Google Shape;2478;p79"/>
              <p:cNvCxnSpPr/>
              <p:nvPr/>
            </p:nvCxnSpPr>
            <p:spPr>
              <a:xfrm flipH="1">
                <a:off x="2807760" y="498492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479" name="Google Shape;2479;p79"/>
              <p:cNvCxnSpPr/>
              <p:nvPr/>
            </p:nvCxnSpPr>
            <p:spPr>
              <a:xfrm>
                <a:off x="3057840" y="498492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2480" name="Google Shape;2480;p79"/>
            <p:cNvGrpSpPr/>
            <p:nvPr/>
          </p:nvGrpSpPr>
          <p:grpSpPr>
            <a:xfrm>
              <a:off x="2520120" y="5113800"/>
              <a:ext cx="513480" cy="423060"/>
              <a:chOff x="2520120" y="5113800"/>
              <a:chExt cx="513480" cy="423060"/>
            </a:xfrm>
          </p:grpSpPr>
          <p:sp>
            <p:nvSpPr>
              <p:cNvPr id="2481" name="Google Shape;2481;p79"/>
              <p:cNvSpPr/>
              <p:nvPr/>
            </p:nvSpPr>
            <p:spPr>
              <a:xfrm>
                <a:off x="2643120" y="5113800"/>
                <a:ext cx="308400" cy="3174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82" name="Google Shape;2482;p79"/>
              <p:cNvCxnSpPr/>
              <p:nvPr/>
            </p:nvCxnSpPr>
            <p:spPr>
              <a:xfrm flipH="1">
                <a:off x="2520120" y="54309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483" name="Google Shape;2483;p79"/>
              <p:cNvCxnSpPr/>
              <p:nvPr/>
            </p:nvCxnSpPr>
            <p:spPr>
              <a:xfrm>
                <a:off x="2770200" y="54309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2484" name="Google Shape;2484;p79"/>
            <p:cNvGrpSpPr/>
            <p:nvPr/>
          </p:nvGrpSpPr>
          <p:grpSpPr>
            <a:xfrm>
              <a:off x="4266480" y="5056920"/>
              <a:ext cx="513840" cy="423060"/>
              <a:chOff x="4266480" y="5056920"/>
              <a:chExt cx="513840" cy="423060"/>
            </a:xfrm>
          </p:grpSpPr>
          <p:sp>
            <p:nvSpPr>
              <p:cNvPr id="2485" name="Google Shape;2485;p79"/>
              <p:cNvSpPr/>
              <p:nvPr/>
            </p:nvSpPr>
            <p:spPr>
              <a:xfrm>
                <a:off x="4389840" y="5056920"/>
                <a:ext cx="308100" cy="3168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27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86" name="Google Shape;2486;p79"/>
              <p:cNvCxnSpPr/>
              <p:nvPr/>
            </p:nvCxnSpPr>
            <p:spPr>
              <a:xfrm flipH="1">
                <a:off x="4266480" y="5374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487" name="Google Shape;2487;p79"/>
              <p:cNvCxnSpPr/>
              <p:nvPr/>
            </p:nvCxnSpPr>
            <p:spPr>
              <a:xfrm>
                <a:off x="4516920" y="5374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2488" name="Google Shape;2488;p79"/>
            <p:cNvGrpSpPr/>
            <p:nvPr/>
          </p:nvGrpSpPr>
          <p:grpSpPr>
            <a:xfrm>
              <a:off x="6362400" y="5020920"/>
              <a:ext cx="513480" cy="423060"/>
              <a:chOff x="6362400" y="5020920"/>
              <a:chExt cx="513480" cy="423060"/>
            </a:xfrm>
          </p:grpSpPr>
          <p:sp>
            <p:nvSpPr>
              <p:cNvPr id="2489" name="Google Shape;2489;p79"/>
              <p:cNvSpPr/>
              <p:nvPr/>
            </p:nvSpPr>
            <p:spPr>
              <a:xfrm>
                <a:off x="6485760" y="502092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99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90" name="Google Shape;2490;p79"/>
              <p:cNvCxnSpPr/>
              <p:nvPr/>
            </p:nvCxnSpPr>
            <p:spPr>
              <a:xfrm flipH="1">
                <a:off x="6362400" y="5338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491" name="Google Shape;2491;p79"/>
              <p:cNvCxnSpPr/>
              <p:nvPr/>
            </p:nvCxnSpPr>
            <p:spPr>
              <a:xfrm>
                <a:off x="6612480" y="5338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</p:grpSp>
      <p:sp>
        <p:nvSpPr>
          <p:cNvPr id="2492" name="Google Shape;2492;p79"/>
          <p:cNvSpPr txBox="1"/>
          <p:nvPr/>
        </p:nvSpPr>
        <p:spPr>
          <a:xfrm>
            <a:off x="4546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3</a:t>
            </a:r>
            <a:endParaRPr sz="1200"/>
          </a:p>
        </p:txBody>
      </p:sp>
      <p:sp>
        <p:nvSpPr>
          <p:cNvPr id="2493" name="Google Shape;2493;p79"/>
          <p:cNvSpPr txBox="1"/>
          <p:nvPr/>
        </p:nvSpPr>
        <p:spPr>
          <a:xfrm>
            <a:off x="6832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9</a:t>
            </a:r>
            <a:endParaRPr sz="1200"/>
          </a:p>
        </p:txBody>
      </p:sp>
      <p:sp>
        <p:nvSpPr>
          <p:cNvPr id="2494" name="Google Shape;2494;p79"/>
          <p:cNvSpPr txBox="1"/>
          <p:nvPr/>
        </p:nvSpPr>
        <p:spPr>
          <a:xfrm>
            <a:off x="9118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14</a:t>
            </a:r>
            <a:endParaRPr sz="1200"/>
          </a:p>
        </p:txBody>
      </p:sp>
      <p:sp>
        <p:nvSpPr>
          <p:cNvPr id="2495" name="Google Shape;2495;p79"/>
          <p:cNvSpPr txBox="1"/>
          <p:nvPr/>
        </p:nvSpPr>
        <p:spPr>
          <a:xfrm>
            <a:off x="11404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21</a:t>
            </a:r>
            <a:endParaRPr sz="1200"/>
          </a:p>
        </p:txBody>
      </p:sp>
      <p:sp>
        <p:nvSpPr>
          <p:cNvPr id="2496" name="Google Shape;2496;p79"/>
          <p:cNvSpPr txBox="1"/>
          <p:nvPr/>
        </p:nvSpPr>
        <p:spPr>
          <a:xfrm>
            <a:off x="13690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27</a:t>
            </a:r>
            <a:endParaRPr sz="1200"/>
          </a:p>
        </p:txBody>
      </p:sp>
      <p:sp>
        <p:nvSpPr>
          <p:cNvPr id="2497" name="Google Shape;2497;p79"/>
          <p:cNvSpPr txBox="1"/>
          <p:nvPr/>
        </p:nvSpPr>
        <p:spPr>
          <a:xfrm>
            <a:off x="15976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98" name="Google Shape;2498;p79"/>
          <p:cNvSpPr txBox="1"/>
          <p:nvPr/>
        </p:nvSpPr>
        <p:spPr>
          <a:xfrm>
            <a:off x="18262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99" name="Google Shape;2499;p79"/>
          <p:cNvSpPr txBox="1"/>
          <p:nvPr/>
        </p:nvSpPr>
        <p:spPr>
          <a:xfrm>
            <a:off x="20548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00" name="Google Shape;2500;p79"/>
          <p:cNvSpPr txBox="1"/>
          <p:nvPr/>
        </p:nvSpPr>
        <p:spPr>
          <a:xfrm>
            <a:off x="22834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4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Google Shape;2505;p80"/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6" name="Google Shape;2506;p80"/>
          <p:cNvSpPr txBox="1"/>
          <p:nvPr/>
        </p:nvSpPr>
        <p:spPr>
          <a:xfrm>
            <a:off x="504000" y="1326600"/>
            <a:ext cx="9071700" cy="16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10"/>
              <a:buFont typeface="Noto Sans Symbols"/>
              <a:buChar char="●"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In-ordem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Percorre a subárvore esquerda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Visita a raiz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Percorre a subárvore direita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8274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07" name="Google Shape;2507;p80"/>
          <p:cNvGrpSpPr/>
          <p:nvPr/>
        </p:nvGrpSpPr>
        <p:grpSpPr>
          <a:xfrm>
            <a:off x="3680570" y="3129825"/>
            <a:ext cx="4355760" cy="1756860"/>
            <a:chOff x="2520120" y="3780000"/>
            <a:chExt cx="4355760" cy="1756860"/>
          </a:xfrm>
        </p:grpSpPr>
        <p:grpSp>
          <p:nvGrpSpPr>
            <p:cNvPr id="2508" name="Google Shape;2508;p80"/>
            <p:cNvGrpSpPr/>
            <p:nvPr/>
          </p:nvGrpSpPr>
          <p:grpSpPr>
            <a:xfrm>
              <a:off x="3732180" y="3780000"/>
              <a:ext cx="2075460" cy="423060"/>
              <a:chOff x="3732180" y="3780000"/>
              <a:chExt cx="2075460" cy="423060"/>
            </a:xfrm>
          </p:grpSpPr>
          <p:sp>
            <p:nvSpPr>
              <p:cNvPr id="2509" name="Google Shape;2509;p80"/>
              <p:cNvSpPr/>
              <p:nvPr/>
            </p:nvSpPr>
            <p:spPr>
              <a:xfrm>
                <a:off x="4677480" y="3780000"/>
                <a:ext cx="308100" cy="3168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30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10" name="Google Shape;2510;p80"/>
              <p:cNvCxnSpPr/>
              <p:nvPr/>
            </p:nvCxnSpPr>
            <p:spPr>
              <a:xfrm flipH="1">
                <a:off x="3732180" y="4097160"/>
                <a:ext cx="10479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511" name="Google Shape;2511;p80"/>
              <p:cNvCxnSpPr/>
              <p:nvPr/>
            </p:nvCxnSpPr>
            <p:spPr>
              <a:xfrm>
                <a:off x="4883040" y="4097160"/>
                <a:ext cx="9246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512" name="Google Shape;2512;p80"/>
            <p:cNvGrpSpPr/>
            <p:nvPr/>
          </p:nvGrpSpPr>
          <p:grpSpPr>
            <a:xfrm>
              <a:off x="5273400" y="4203000"/>
              <a:ext cx="1027200" cy="422700"/>
              <a:chOff x="5273400" y="4203000"/>
              <a:chExt cx="1027200" cy="422700"/>
            </a:xfrm>
          </p:grpSpPr>
          <p:sp>
            <p:nvSpPr>
              <p:cNvPr id="2513" name="Google Shape;2513;p80"/>
              <p:cNvSpPr/>
              <p:nvPr/>
            </p:nvSpPr>
            <p:spPr>
              <a:xfrm>
                <a:off x="5704920" y="4203000"/>
                <a:ext cx="308100" cy="3168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51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14" name="Google Shape;2514;p80"/>
              <p:cNvCxnSpPr/>
              <p:nvPr/>
            </p:nvCxnSpPr>
            <p:spPr>
              <a:xfrm flipH="1">
                <a:off x="5273400" y="4519800"/>
                <a:ext cx="5136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515" name="Google Shape;2515;p80"/>
              <p:cNvCxnSpPr/>
              <p:nvPr/>
            </p:nvCxnSpPr>
            <p:spPr>
              <a:xfrm>
                <a:off x="5889600" y="4519800"/>
                <a:ext cx="4110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516" name="Google Shape;2516;p80"/>
            <p:cNvGrpSpPr/>
            <p:nvPr/>
          </p:nvGrpSpPr>
          <p:grpSpPr>
            <a:xfrm>
              <a:off x="3115920" y="4203000"/>
              <a:ext cx="1130040" cy="464700"/>
              <a:chOff x="3115920" y="4203000"/>
              <a:chExt cx="1130040" cy="464700"/>
            </a:xfrm>
          </p:grpSpPr>
          <p:sp>
            <p:nvSpPr>
              <p:cNvPr id="2517" name="Google Shape;2517;p80"/>
              <p:cNvSpPr/>
              <p:nvPr/>
            </p:nvSpPr>
            <p:spPr>
              <a:xfrm>
                <a:off x="3592080" y="4203000"/>
                <a:ext cx="308100" cy="3168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/>
                  <a:t>14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18" name="Google Shape;2518;p80"/>
              <p:cNvCxnSpPr/>
              <p:nvPr/>
            </p:nvCxnSpPr>
            <p:spPr>
              <a:xfrm flipH="1">
                <a:off x="3115920" y="4519800"/>
                <a:ext cx="616200" cy="147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519" name="Google Shape;2519;p80"/>
              <p:cNvCxnSpPr/>
              <p:nvPr/>
            </p:nvCxnSpPr>
            <p:spPr>
              <a:xfrm>
                <a:off x="3719160" y="4519800"/>
                <a:ext cx="526800" cy="120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520" name="Google Shape;2520;p80"/>
            <p:cNvGrpSpPr/>
            <p:nvPr/>
          </p:nvGrpSpPr>
          <p:grpSpPr>
            <a:xfrm>
              <a:off x="4924200" y="4625640"/>
              <a:ext cx="513480" cy="423060"/>
              <a:chOff x="4924200" y="4625640"/>
              <a:chExt cx="513480" cy="423060"/>
            </a:xfrm>
          </p:grpSpPr>
          <p:sp>
            <p:nvSpPr>
              <p:cNvPr id="2521" name="Google Shape;2521;p80"/>
              <p:cNvSpPr/>
              <p:nvPr/>
            </p:nvSpPr>
            <p:spPr>
              <a:xfrm>
                <a:off x="5047200" y="462564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43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22" name="Google Shape;2522;p80"/>
              <p:cNvCxnSpPr/>
              <p:nvPr/>
            </p:nvCxnSpPr>
            <p:spPr>
              <a:xfrm flipH="1">
                <a:off x="492420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523" name="Google Shape;2523;p80"/>
              <p:cNvCxnSpPr/>
              <p:nvPr/>
            </p:nvCxnSpPr>
            <p:spPr>
              <a:xfrm>
                <a:off x="517428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2524" name="Google Shape;2524;p80"/>
            <p:cNvGrpSpPr/>
            <p:nvPr/>
          </p:nvGrpSpPr>
          <p:grpSpPr>
            <a:xfrm>
              <a:off x="6054240" y="4625640"/>
              <a:ext cx="513480" cy="423060"/>
              <a:chOff x="6054240" y="4625640"/>
              <a:chExt cx="513480" cy="423060"/>
            </a:xfrm>
          </p:grpSpPr>
          <p:sp>
            <p:nvSpPr>
              <p:cNvPr id="2525" name="Google Shape;2525;p80"/>
              <p:cNvSpPr/>
              <p:nvPr/>
            </p:nvSpPr>
            <p:spPr>
              <a:xfrm>
                <a:off x="6177240" y="4625640"/>
                <a:ext cx="3084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82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26" name="Google Shape;2526;p80"/>
              <p:cNvCxnSpPr/>
              <p:nvPr/>
            </p:nvCxnSpPr>
            <p:spPr>
              <a:xfrm flipH="1">
                <a:off x="605424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527" name="Google Shape;2527;p80"/>
              <p:cNvCxnSpPr/>
              <p:nvPr/>
            </p:nvCxnSpPr>
            <p:spPr>
              <a:xfrm>
                <a:off x="630432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528" name="Google Shape;2528;p80"/>
            <p:cNvGrpSpPr/>
            <p:nvPr/>
          </p:nvGrpSpPr>
          <p:grpSpPr>
            <a:xfrm>
              <a:off x="3999360" y="4640400"/>
              <a:ext cx="513840" cy="423060"/>
              <a:chOff x="3999360" y="4640400"/>
              <a:chExt cx="513840" cy="423060"/>
            </a:xfrm>
          </p:grpSpPr>
          <p:sp>
            <p:nvSpPr>
              <p:cNvPr id="2529" name="Google Shape;2529;p80"/>
              <p:cNvSpPr/>
              <p:nvPr/>
            </p:nvSpPr>
            <p:spPr>
              <a:xfrm>
                <a:off x="4122720" y="4640400"/>
                <a:ext cx="308100" cy="3171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21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30" name="Google Shape;2530;p80"/>
              <p:cNvCxnSpPr/>
              <p:nvPr/>
            </p:nvCxnSpPr>
            <p:spPr>
              <a:xfrm flipH="1">
                <a:off x="3999360" y="49575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531" name="Google Shape;2531;p80"/>
              <p:cNvCxnSpPr/>
              <p:nvPr/>
            </p:nvCxnSpPr>
            <p:spPr>
              <a:xfrm>
                <a:off x="4249800" y="49575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532" name="Google Shape;2532;p80"/>
            <p:cNvGrpSpPr/>
            <p:nvPr/>
          </p:nvGrpSpPr>
          <p:grpSpPr>
            <a:xfrm>
              <a:off x="2807760" y="4667760"/>
              <a:ext cx="513480" cy="423060"/>
              <a:chOff x="2807760" y="4667760"/>
              <a:chExt cx="513480" cy="423060"/>
            </a:xfrm>
          </p:grpSpPr>
          <p:sp>
            <p:nvSpPr>
              <p:cNvPr id="2533" name="Google Shape;2533;p80"/>
              <p:cNvSpPr/>
              <p:nvPr/>
            </p:nvSpPr>
            <p:spPr>
              <a:xfrm>
                <a:off x="2931120" y="4667760"/>
                <a:ext cx="308100" cy="3171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34" name="Google Shape;2534;p80"/>
              <p:cNvCxnSpPr/>
              <p:nvPr/>
            </p:nvCxnSpPr>
            <p:spPr>
              <a:xfrm flipH="1">
                <a:off x="2807760" y="498492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535" name="Google Shape;2535;p80"/>
              <p:cNvCxnSpPr/>
              <p:nvPr/>
            </p:nvCxnSpPr>
            <p:spPr>
              <a:xfrm>
                <a:off x="3057840" y="498492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2536" name="Google Shape;2536;p80"/>
            <p:cNvGrpSpPr/>
            <p:nvPr/>
          </p:nvGrpSpPr>
          <p:grpSpPr>
            <a:xfrm>
              <a:off x="2520120" y="5113800"/>
              <a:ext cx="513480" cy="423060"/>
              <a:chOff x="2520120" y="5113800"/>
              <a:chExt cx="513480" cy="423060"/>
            </a:xfrm>
          </p:grpSpPr>
          <p:sp>
            <p:nvSpPr>
              <p:cNvPr id="2537" name="Google Shape;2537;p80"/>
              <p:cNvSpPr/>
              <p:nvPr/>
            </p:nvSpPr>
            <p:spPr>
              <a:xfrm>
                <a:off x="2643120" y="5113800"/>
                <a:ext cx="308400" cy="3174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38" name="Google Shape;2538;p80"/>
              <p:cNvCxnSpPr/>
              <p:nvPr/>
            </p:nvCxnSpPr>
            <p:spPr>
              <a:xfrm flipH="1">
                <a:off x="2520120" y="54309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539" name="Google Shape;2539;p80"/>
              <p:cNvCxnSpPr/>
              <p:nvPr/>
            </p:nvCxnSpPr>
            <p:spPr>
              <a:xfrm>
                <a:off x="2770200" y="54309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2540" name="Google Shape;2540;p80"/>
            <p:cNvGrpSpPr/>
            <p:nvPr/>
          </p:nvGrpSpPr>
          <p:grpSpPr>
            <a:xfrm>
              <a:off x="4266480" y="5056920"/>
              <a:ext cx="513840" cy="423060"/>
              <a:chOff x="4266480" y="5056920"/>
              <a:chExt cx="513840" cy="423060"/>
            </a:xfrm>
          </p:grpSpPr>
          <p:sp>
            <p:nvSpPr>
              <p:cNvPr id="2541" name="Google Shape;2541;p80"/>
              <p:cNvSpPr/>
              <p:nvPr/>
            </p:nvSpPr>
            <p:spPr>
              <a:xfrm>
                <a:off x="4389840" y="5056920"/>
                <a:ext cx="308100" cy="3168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27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42" name="Google Shape;2542;p80"/>
              <p:cNvCxnSpPr/>
              <p:nvPr/>
            </p:nvCxnSpPr>
            <p:spPr>
              <a:xfrm flipH="1">
                <a:off x="4266480" y="5374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543" name="Google Shape;2543;p80"/>
              <p:cNvCxnSpPr/>
              <p:nvPr/>
            </p:nvCxnSpPr>
            <p:spPr>
              <a:xfrm>
                <a:off x="4516920" y="5374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2544" name="Google Shape;2544;p80"/>
            <p:cNvGrpSpPr/>
            <p:nvPr/>
          </p:nvGrpSpPr>
          <p:grpSpPr>
            <a:xfrm>
              <a:off x="6362400" y="5020920"/>
              <a:ext cx="513480" cy="423060"/>
              <a:chOff x="6362400" y="5020920"/>
              <a:chExt cx="513480" cy="423060"/>
            </a:xfrm>
          </p:grpSpPr>
          <p:sp>
            <p:nvSpPr>
              <p:cNvPr id="2545" name="Google Shape;2545;p80"/>
              <p:cNvSpPr/>
              <p:nvPr/>
            </p:nvSpPr>
            <p:spPr>
              <a:xfrm>
                <a:off x="6485760" y="502092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99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46" name="Google Shape;2546;p80"/>
              <p:cNvCxnSpPr/>
              <p:nvPr/>
            </p:nvCxnSpPr>
            <p:spPr>
              <a:xfrm flipH="1">
                <a:off x="6362400" y="5338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547" name="Google Shape;2547;p80"/>
              <p:cNvCxnSpPr/>
              <p:nvPr/>
            </p:nvCxnSpPr>
            <p:spPr>
              <a:xfrm>
                <a:off x="6612480" y="5338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</p:grpSp>
      <p:sp>
        <p:nvSpPr>
          <p:cNvPr id="2548" name="Google Shape;2548;p80"/>
          <p:cNvSpPr txBox="1"/>
          <p:nvPr/>
        </p:nvSpPr>
        <p:spPr>
          <a:xfrm>
            <a:off x="4546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3</a:t>
            </a:r>
            <a:endParaRPr sz="1200"/>
          </a:p>
        </p:txBody>
      </p:sp>
      <p:sp>
        <p:nvSpPr>
          <p:cNvPr id="2549" name="Google Shape;2549;p80"/>
          <p:cNvSpPr txBox="1"/>
          <p:nvPr/>
        </p:nvSpPr>
        <p:spPr>
          <a:xfrm>
            <a:off x="6832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9</a:t>
            </a:r>
            <a:endParaRPr sz="1200"/>
          </a:p>
        </p:txBody>
      </p:sp>
      <p:sp>
        <p:nvSpPr>
          <p:cNvPr id="2550" name="Google Shape;2550;p80"/>
          <p:cNvSpPr txBox="1"/>
          <p:nvPr/>
        </p:nvSpPr>
        <p:spPr>
          <a:xfrm>
            <a:off x="9118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14</a:t>
            </a:r>
            <a:endParaRPr sz="1200"/>
          </a:p>
        </p:txBody>
      </p:sp>
      <p:sp>
        <p:nvSpPr>
          <p:cNvPr id="2551" name="Google Shape;2551;p80"/>
          <p:cNvSpPr txBox="1"/>
          <p:nvPr/>
        </p:nvSpPr>
        <p:spPr>
          <a:xfrm>
            <a:off x="11404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21</a:t>
            </a:r>
            <a:endParaRPr sz="1200"/>
          </a:p>
        </p:txBody>
      </p:sp>
      <p:sp>
        <p:nvSpPr>
          <p:cNvPr id="2552" name="Google Shape;2552;p80"/>
          <p:cNvSpPr txBox="1"/>
          <p:nvPr/>
        </p:nvSpPr>
        <p:spPr>
          <a:xfrm>
            <a:off x="13690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27</a:t>
            </a:r>
            <a:endParaRPr sz="1200"/>
          </a:p>
        </p:txBody>
      </p:sp>
      <p:sp>
        <p:nvSpPr>
          <p:cNvPr id="2553" name="Google Shape;2553;p80"/>
          <p:cNvSpPr txBox="1"/>
          <p:nvPr/>
        </p:nvSpPr>
        <p:spPr>
          <a:xfrm>
            <a:off x="15976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30</a:t>
            </a:r>
            <a:endParaRPr sz="1200"/>
          </a:p>
        </p:txBody>
      </p:sp>
      <p:sp>
        <p:nvSpPr>
          <p:cNvPr id="2554" name="Google Shape;2554;p80"/>
          <p:cNvSpPr txBox="1"/>
          <p:nvPr/>
        </p:nvSpPr>
        <p:spPr>
          <a:xfrm>
            <a:off x="18262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55" name="Google Shape;2555;p80"/>
          <p:cNvSpPr txBox="1"/>
          <p:nvPr/>
        </p:nvSpPr>
        <p:spPr>
          <a:xfrm>
            <a:off x="20548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56" name="Google Shape;2556;p80"/>
          <p:cNvSpPr txBox="1"/>
          <p:nvPr/>
        </p:nvSpPr>
        <p:spPr>
          <a:xfrm>
            <a:off x="22834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0" name="Shape 2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" name="Google Shape;2561;p81"/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2" name="Google Shape;2562;p81"/>
          <p:cNvSpPr txBox="1"/>
          <p:nvPr/>
        </p:nvSpPr>
        <p:spPr>
          <a:xfrm>
            <a:off x="504000" y="1326600"/>
            <a:ext cx="9071700" cy="16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10"/>
              <a:buFont typeface="Noto Sans Symbols"/>
              <a:buChar char="●"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In-ordem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Percorre a subárvore esquerda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Visita a raiz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Percorre a subárvore direita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8274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63" name="Google Shape;2563;p81"/>
          <p:cNvGrpSpPr/>
          <p:nvPr/>
        </p:nvGrpSpPr>
        <p:grpSpPr>
          <a:xfrm>
            <a:off x="3680570" y="3129825"/>
            <a:ext cx="4355760" cy="1756860"/>
            <a:chOff x="2520120" y="3780000"/>
            <a:chExt cx="4355760" cy="1756860"/>
          </a:xfrm>
        </p:grpSpPr>
        <p:grpSp>
          <p:nvGrpSpPr>
            <p:cNvPr id="2564" name="Google Shape;2564;p81"/>
            <p:cNvGrpSpPr/>
            <p:nvPr/>
          </p:nvGrpSpPr>
          <p:grpSpPr>
            <a:xfrm>
              <a:off x="3732180" y="3780000"/>
              <a:ext cx="2075460" cy="423060"/>
              <a:chOff x="3732180" y="3780000"/>
              <a:chExt cx="2075460" cy="423060"/>
            </a:xfrm>
          </p:grpSpPr>
          <p:sp>
            <p:nvSpPr>
              <p:cNvPr id="2565" name="Google Shape;2565;p81"/>
              <p:cNvSpPr/>
              <p:nvPr/>
            </p:nvSpPr>
            <p:spPr>
              <a:xfrm>
                <a:off x="4677480" y="3780000"/>
                <a:ext cx="308100" cy="3168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30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66" name="Google Shape;2566;p81"/>
              <p:cNvCxnSpPr/>
              <p:nvPr/>
            </p:nvCxnSpPr>
            <p:spPr>
              <a:xfrm flipH="1">
                <a:off x="3732180" y="4097160"/>
                <a:ext cx="10479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567" name="Google Shape;2567;p81"/>
              <p:cNvCxnSpPr/>
              <p:nvPr/>
            </p:nvCxnSpPr>
            <p:spPr>
              <a:xfrm>
                <a:off x="4883040" y="4097160"/>
                <a:ext cx="9246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568" name="Google Shape;2568;p81"/>
            <p:cNvGrpSpPr/>
            <p:nvPr/>
          </p:nvGrpSpPr>
          <p:grpSpPr>
            <a:xfrm>
              <a:off x="5273400" y="4203000"/>
              <a:ext cx="1027200" cy="422700"/>
              <a:chOff x="5273400" y="4203000"/>
              <a:chExt cx="1027200" cy="422700"/>
            </a:xfrm>
          </p:grpSpPr>
          <p:sp>
            <p:nvSpPr>
              <p:cNvPr id="2569" name="Google Shape;2569;p81"/>
              <p:cNvSpPr/>
              <p:nvPr/>
            </p:nvSpPr>
            <p:spPr>
              <a:xfrm>
                <a:off x="5704920" y="4203000"/>
                <a:ext cx="308100" cy="316800"/>
              </a:xfrm>
              <a:prstGeom prst="ellipse">
                <a:avLst/>
              </a:prstGeom>
              <a:solidFill>
                <a:srgbClr val="B2B2B2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51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70" name="Google Shape;2570;p81"/>
              <p:cNvCxnSpPr/>
              <p:nvPr/>
            </p:nvCxnSpPr>
            <p:spPr>
              <a:xfrm flipH="1">
                <a:off x="5273400" y="4519800"/>
                <a:ext cx="5136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571" name="Google Shape;2571;p81"/>
              <p:cNvCxnSpPr/>
              <p:nvPr/>
            </p:nvCxnSpPr>
            <p:spPr>
              <a:xfrm>
                <a:off x="5889600" y="4519800"/>
                <a:ext cx="4110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572" name="Google Shape;2572;p81"/>
            <p:cNvGrpSpPr/>
            <p:nvPr/>
          </p:nvGrpSpPr>
          <p:grpSpPr>
            <a:xfrm>
              <a:off x="3115920" y="4203000"/>
              <a:ext cx="1130040" cy="464700"/>
              <a:chOff x="3115920" y="4203000"/>
              <a:chExt cx="1130040" cy="464700"/>
            </a:xfrm>
          </p:grpSpPr>
          <p:sp>
            <p:nvSpPr>
              <p:cNvPr id="2573" name="Google Shape;2573;p81"/>
              <p:cNvSpPr/>
              <p:nvPr/>
            </p:nvSpPr>
            <p:spPr>
              <a:xfrm>
                <a:off x="3592080" y="4203000"/>
                <a:ext cx="308100" cy="3168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/>
                  <a:t>14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74" name="Google Shape;2574;p81"/>
              <p:cNvCxnSpPr/>
              <p:nvPr/>
            </p:nvCxnSpPr>
            <p:spPr>
              <a:xfrm flipH="1">
                <a:off x="3115920" y="4519800"/>
                <a:ext cx="616200" cy="147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575" name="Google Shape;2575;p81"/>
              <p:cNvCxnSpPr/>
              <p:nvPr/>
            </p:nvCxnSpPr>
            <p:spPr>
              <a:xfrm>
                <a:off x="3719160" y="4519800"/>
                <a:ext cx="526800" cy="120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576" name="Google Shape;2576;p81"/>
            <p:cNvGrpSpPr/>
            <p:nvPr/>
          </p:nvGrpSpPr>
          <p:grpSpPr>
            <a:xfrm>
              <a:off x="4924200" y="4625640"/>
              <a:ext cx="513480" cy="423060"/>
              <a:chOff x="4924200" y="4625640"/>
              <a:chExt cx="513480" cy="423060"/>
            </a:xfrm>
          </p:grpSpPr>
          <p:sp>
            <p:nvSpPr>
              <p:cNvPr id="2577" name="Google Shape;2577;p81"/>
              <p:cNvSpPr/>
              <p:nvPr/>
            </p:nvSpPr>
            <p:spPr>
              <a:xfrm>
                <a:off x="5047200" y="462564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43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78" name="Google Shape;2578;p81"/>
              <p:cNvCxnSpPr/>
              <p:nvPr/>
            </p:nvCxnSpPr>
            <p:spPr>
              <a:xfrm flipH="1">
                <a:off x="492420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579" name="Google Shape;2579;p81"/>
              <p:cNvCxnSpPr/>
              <p:nvPr/>
            </p:nvCxnSpPr>
            <p:spPr>
              <a:xfrm>
                <a:off x="517428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2580" name="Google Shape;2580;p81"/>
            <p:cNvGrpSpPr/>
            <p:nvPr/>
          </p:nvGrpSpPr>
          <p:grpSpPr>
            <a:xfrm>
              <a:off x="6054240" y="4625640"/>
              <a:ext cx="513480" cy="423060"/>
              <a:chOff x="6054240" y="4625640"/>
              <a:chExt cx="513480" cy="423060"/>
            </a:xfrm>
          </p:grpSpPr>
          <p:sp>
            <p:nvSpPr>
              <p:cNvPr id="2581" name="Google Shape;2581;p81"/>
              <p:cNvSpPr/>
              <p:nvPr/>
            </p:nvSpPr>
            <p:spPr>
              <a:xfrm>
                <a:off x="6177240" y="4625640"/>
                <a:ext cx="3084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82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82" name="Google Shape;2582;p81"/>
              <p:cNvCxnSpPr/>
              <p:nvPr/>
            </p:nvCxnSpPr>
            <p:spPr>
              <a:xfrm flipH="1">
                <a:off x="605424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583" name="Google Shape;2583;p81"/>
              <p:cNvCxnSpPr/>
              <p:nvPr/>
            </p:nvCxnSpPr>
            <p:spPr>
              <a:xfrm>
                <a:off x="630432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584" name="Google Shape;2584;p81"/>
            <p:cNvGrpSpPr/>
            <p:nvPr/>
          </p:nvGrpSpPr>
          <p:grpSpPr>
            <a:xfrm>
              <a:off x="3999360" y="4640400"/>
              <a:ext cx="513840" cy="423060"/>
              <a:chOff x="3999360" y="4640400"/>
              <a:chExt cx="513840" cy="423060"/>
            </a:xfrm>
          </p:grpSpPr>
          <p:sp>
            <p:nvSpPr>
              <p:cNvPr id="2585" name="Google Shape;2585;p81"/>
              <p:cNvSpPr/>
              <p:nvPr/>
            </p:nvSpPr>
            <p:spPr>
              <a:xfrm>
                <a:off x="4122720" y="4640400"/>
                <a:ext cx="308100" cy="3171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21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86" name="Google Shape;2586;p81"/>
              <p:cNvCxnSpPr/>
              <p:nvPr/>
            </p:nvCxnSpPr>
            <p:spPr>
              <a:xfrm flipH="1">
                <a:off x="3999360" y="49575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587" name="Google Shape;2587;p81"/>
              <p:cNvCxnSpPr/>
              <p:nvPr/>
            </p:nvCxnSpPr>
            <p:spPr>
              <a:xfrm>
                <a:off x="4249800" y="49575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588" name="Google Shape;2588;p81"/>
            <p:cNvGrpSpPr/>
            <p:nvPr/>
          </p:nvGrpSpPr>
          <p:grpSpPr>
            <a:xfrm>
              <a:off x="2807760" y="4667760"/>
              <a:ext cx="513480" cy="423060"/>
              <a:chOff x="2807760" y="4667760"/>
              <a:chExt cx="513480" cy="423060"/>
            </a:xfrm>
          </p:grpSpPr>
          <p:sp>
            <p:nvSpPr>
              <p:cNvPr id="2589" name="Google Shape;2589;p81"/>
              <p:cNvSpPr/>
              <p:nvPr/>
            </p:nvSpPr>
            <p:spPr>
              <a:xfrm>
                <a:off x="2931120" y="4667760"/>
                <a:ext cx="308100" cy="3171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90" name="Google Shape;2590;p81"/>
              <p:cNvCxnSpPr/>
              <p:nvPr/>
            </p:nvCxnSpPr>
            <p:spPr>
              <a:xfrm flipH="1">
                <a:off x="2807760" y="498492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591" name="Google Shape;2591;p81"/>
              <p:cNvCxnSpPr/>
              <p:nvPr/>
            </p:nvCxnSpPr>
            <p:spPr>
              <a:xfrm>
                <a:off x="3057840" y="498492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2592" name="Google Shape;2592;p81"/>
            <p:cNvGrpSpPr/>
            <p:nvPr/>
          </p:nvGrpSpPr>
          <p:grpSpPr>
            <a:xfrm>
              <a:off x="2520120" y="5113800"/>
              <a:ext cx="513480" cy="423060"/>
              <a:chOff x="2520120" y="5113800"/>
              <a:chExt cx="513480" cy="423060"/>
            </a:xfrm>
          </p:grpSpPr>
          <p:sp>
            <p:nvSpPr>
              <p:cNvPr id="2593" name="Google Shape;2593;p81"/>
              <p:cNvSpPr/>
              <p:nvPr/>
            </p:nvSpPr>
            <p:spPr>
              <a:xfrm>
                <a:off x="2643120" y="5113800"/>
                <a:ext cx="308400" cy="3174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94" name="Google Shape;2594;p81"/>
              <p:cNvCxnSpPr/>
              <p:nvPr/>
            </p:nvCxnSpPr>
            <p:spPr>
              <a:xfrm flipH="1">
                <a:off x="2520120" y="54309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595" name="Google Shape;2595;p81"/>
              <p:cNvCxnSpPr/>
              <p:nvPr/>
            </p:nvCxnSpPr>
            <p:spPr>
              <a:xfrm>
                <a:off x="2770200" y="54309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2596" name="Google Shape;2596;p81"/>
            <p:cNvGrpSpPr/>
            <p:nvPr/>
          </p:nvGrpSpPr>
          <p:grpSpPr>
            <a:xfrm>
              <a:off x="4266480" y="5056920"/>
              <a:ext cx="513840" cy="423060"/>
              <a:chOff x="4266480" y="5056920"/>
              <a:chExt cx="513840" cy="423060"/>
            </a:xfrm>
          </p:grpSpPr>
          <p:sp>
            <p:nvSpPr>
              <p:cNvPr id="2597" name="Google Shape;2597;p81"/>
              <p:cNvSpPr/>
              <p:nvPr/>
            </p:nvSpPr>
            <p:spPr>
              <a:xfrm>
                <a:off x="4389840" y="5056920"/>
                <a:ext cx="308100" cy="3168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27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98" name="Google Shape;2598;p81"/>
              <p:cNvCxnSpPr/>
              <p:nvPr/>
            </p:nvCxnSpPr>
            <p:spPr>
              <a:xfrm flipH="1">
                <a:off x="4266480" y="5374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599" name="Google Shape;2599;p81"/>
              <p:cNvCxnSpPr/>
              <p:nvPr/>
            </p:nvCxnSpPr>
            <p:spPr>
              <a:xfrm>
                <a:off x="4516920" y="5374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2600" name="Google Shape;2600;p81"/>
            <p:cNvGrpSpPr/>
            <p:nvPr/>
          </p:nvGrpSpPr>
          <p:grpSpPr>
            <a:xfrm>
              <a:off x="6362400" y="5020920"/>
              <a:ext cx="513480" cy="423060"/>
              <a:chOff x="6362400" y="5020920"/>
              <a:chExt cx="513480" cy="423060"/>
            </a:xfrm>
          </p:grpSpPr>
          <p:sp>
            <p:nvSpPr>
              <p:cNvPr id="2601" name="Google Shape;2601;p81"/>
              <p:cNvSpPr/>
              <p:nvPr/>
            </p:nvSpPr>
            <p:spPr>
              <a:xfrm>
                <a:off x="6485760" y="502092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99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02" name="Google Shape;2602;p81"/>
              <p:cNvCxnSpPr/>
              <p:nvPr/>
            </p:nvCxnSpPr>
            <p:spPr>
              <a:xfrm flipH="1">
                <a:off x="6362400" y="5338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603" name="Google Shape;2603;p81"/>
              <p:cNvCxnSpPr/>
              <p:nvPr/>
            </p:nvCxnSpPr>
            <p:spPr>
              <a:xfrm>
                <a:off x="6612480" y="5338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</p:grpSp>
      <p:sp>
        <p:nvSpPr>
          <p:cNvPr id="2604" name="Google Shape;2604;p81"/>
          <p:cNvSpPr txBox="1"/>
          <p:nvPr/>
        </p:nvSpPr>
        <p:spPr>
          <a:xfrm>
            <a:off x="4546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3</a:t>
            </a:r>
            <a:endParaRPr sz="1200"/>
          </a:p>
        </p:txBody>
      </p:sp>
      <p:sp>
        <p:nvSpPr>
          <p:cNvPr id="2605" name="Google Shape;2605;p81"/>
          <p:cNvSpPr txBox="1"/>
          <p:nvPr/>
        </p:nvSpPr>
        <p:spPr>
          <a:xfrm>
            <a:off x="6832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9</a:t>
            </a:r>
            <a:endParaRPr sz="1200"/>
          </a:p>
        </p:txBody>
      </p:sp>
      <p:sp>
        <p:nvSpPr>
          <p:cNvPr id="2606" name="Google Shape;2606;p81"/>
          <p:cNvSpPr txBox="1"/>
          <p:nvPr/>
        </p:nvSpPr>
        <p:spPr>
          <a:xfrm>
            <a:off x="9118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14</a:t>
            </a:r>
            <a:endParaRPr sz="1200"/>
          </a:p>
        </p:txBody>
      </p:sp>
      <p:sp>
        <p:nvSpPr>
          <p:cNvPr id="2607" name="Google Shape;2607;p81"/>
          <p:cNvSpPr txBox="1"/>
          <p:nvPr/>
        </p:nvSpPr>
        <p:spPr>
          <a:xfrm>
            <a:off x="11404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21</a:t>
            </a:r>
            <a:endParaRPr sz="1200"/>
          </a:p>
        </p:txBody>
      </p:sp>
      <p:sp>
        <p:nvSpPr>
          <p:cNvPr id="2608" name="Google Shape;2608;p81"/>
          <p:cNvSpPr txBox="1"/>
          <p:nvPr/>
        </p:nvSpPr>
        <p:spPr>
          <a:xfrm>
            <a:off x="13690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27</a:t>
            </a:r>
            <a:endParaRPr sz="1200"/>
          </a:p>
        </p:txBody>
      </p:sp>
      <p:sp>
        <p:nvSpPr>
          <p:cNvPr id="2609" name="Google Shape;2609;p81"/>
          <p:cNvSpPr txBox="1"/>
          <p:nvPr/>
        </p:nvSpPr>
        <p:spPr>
          <a:xfrm>
            <a:off x="15976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30</a:t>
            </a:r>
            <a:endParaRPr sz="1200"/>
          </a:p>
        </p:txBody>
      </p:sp>
      <p:sp>
        <p:nvSpPr>
          <p:cNvPr id="2610" name="Google Shape;2610;p81"/>
          <p:cNvSpPr txBox="1"/>
          <p:nvPr/>
        </p:nvSpPr>
        <p:spPr>
          <a:xfrm>
            <a:off x="18262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11" name="Google Shape;2611;p81"/>
          <p:cNvSpPr txBox="1"/>
          <p:nvPr/>
        </p:nvSpPr>
        <p:spPr>
          <a:xfrm>
            <a:off x="20548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12" name="Google Shape;2612;p81"/>
          <p:cNvSpPr txBox="1"/>
          <p:nvPr/>
        </p:nvSpPr>
        <p:spPr>
          <a:xfrm>
            <a:off x="22834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6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p82"/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8" name="Google Shape;2618;p82"/>
          <p:cNvSpPr txBox="1"/>
          <p:nvPr/>
        </p:nvSpPr>
        <p:spPr>
          <a:xfrm>
            <a:off x="504000" y="1326600"/>
            <a:ext cx="9071700" cy="16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10"/>
              <a:buFont typeface="Noto Sans Symbols"/>
              <a:buChar char="●"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In-ordem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Percorre a subárvore esquerda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Visita a raiz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Percorre a subárvore direita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8274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19" name="Google Shape;2619;p82"/>
          <p:cNvGrpSpPr/>
          <p:nvPr/>
        </p:nvGrpSpPr>
        <p:grpSpPr>
          <a:xfrm>
            <a:off x="3680570" y="3129825"/>
            <a:ext cx="4355760" cy="1756860"/>
            <a:chOff x="2520120" y="3780000"/>
            <a:chExt cx="4355760" cy="1756860"/>
          </a:xfrm>
        </p:grpSpPr>
        <p:grpSp>
          <p:nvGrpSpPr>
            <p:cNvPr id="2620" name="Google Shape;2620;p82"/>
            <p:cNvGrpSpPr/>
            <p:nvPr/>
          </p:nvGrpSpPr>
          <p:grpSpPr>
            <a:xfrm>
              <a:off x="3732180" y="3780000"/>
              <a:ext cx="2075460" cy="423060"/>
              <a:chOff x="3732180" y="3780000"/>
              <a:chExt cx="2075460" cy="423060"/>
            </a:xfrm>
          </p:grpSpPr>
          <p:sp>
            <p:nvSpPr>
              <p:cNvPr id="2621" name="Google Shape;2621;p82"/>
              <p:cNvSpPr/>
              <p:nvPr/>
            </p:nvSpPr>
            <p:spPr>
              <a:xfrm>
                <a:off x="4677480" y="3780000"/>
                <a:ext cx="308100" cy="3168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30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22" name="Google Shape;2622;p82"/>
              <p:cNvCxnSpPr/>
              <p:nvPr/>
            </p:nvCxnSpPr>
            <p:spPr>
              <a:xfrm flipH="1">
                <a:off x="3732180" y="4097160"/>
                <a:ext cx="10479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623" name="Google Shape;2623;p82"/>
              <p:cNvCxnSpPr/>
              <p:nvPr/>
            </p:nvCxnSpPr>
            <p:spPr>
              <a:xfrm>
                <a:off x="4883040" y="4097160"/>
                <a:ext cx="9246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624" name="Google Shape;2624;p82"/>
            <p:cNvGrpSpPr/>
            <p:nvPr/>
          </p:nvGrpSpPr>
          <p:grpSpPr>
            <a:xfrm>
              <a:off x="5273400" y="4203000"/>
              <a:ext cx="1027200" cy="422700"/>
              <a:chOff x="5273400" y="4203000"/>
              <a:chExt cx="1027200" cy="422700"/>
            </a:xfrm>
          </p:grpSpPr>
          <p:sp>
            <p:nvSpPr>
              <p:cNvPr id="2625" name="Google Shape;2625;p82"/>
              <p:cNvSpPr/>
              <p:nvPr/>
            </p:nvSpPr>
            <p:spPr>
              <a:xfrm>
                <a:off x="5704920" y="4203000"/>
                <a:ext cx="308100" cy="3168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51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26" name="Google Shape;2626;p82"/>
              <p:cNvCxnSpPr/>
              <p:nvPr/>
            </p:nvCxnSpPr>
            <p:spPr>
              <a:xfrm flipH="1">
                <a:off x="5273400" y="4519800"/>
                <a:ext cx="5136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627" name="Google Shape;2627;p82"/>
              <p:cNvCxnSpPr/>
              <p:nvPr/>
            </p:nvCxnSpPr>
            <p:spPr>
              <a:xfrm>
                <a:off x="5889600" y="4519800"/>
                <a:ext cx="4110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628" name="Google Shape;2628;p82"/>
            <p:cNvGrpSpPr/>
            <p:nvPr/>
          </p:nvGrpSpPr>
          <p:grpSpPr>
            <a:xfrm>
              <a:off x="3115920" y="4203000"/>
              <a:ext cx="1130040" cy="464700"/>
              <a:chOff x="3115920" y="4203000"/>
              <a:chExt cx="1130040" cy="464700"/>
            </a:xfrm>
          </p:grpSpPr>
          <p:sp>
            <p:nvSpPr>
              <p:cNvPr id="2629" name="Google Shape;2629;p82"/>
              <p:cNvSpPr/>
              <p:nvPr/>
            </p:nvSpPr>
            <p:spPr>
              <a:xfrm>
                <a:off x="3592080" y="4203000"/>
                <a:ext cx="308100" cy="3168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/>
                  <a:t>14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30" name="Google Shape;2630;p82"/>
              <p:cNvCxnSpPr/>
              <p:nvPr/>
            </p:nvCxnSpPr>
            <p:spPr>
              <a:xfrm flipH="1">
                <a:off x="3115920" y="4519800"/>
                <a:ext cx="616200" cy="147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631" name="Google Shape;2631;p82"/>
              <p:cNvCxnSpPr/>
              <p:nvPr/>
            </p:nvCxnSpPr>
            <p:spPr>
              <a:xfrm>
                <a:off x="3719160" y="4519800"/>
                <a:ext cx="526800" cy="120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632" name="Google Shape;2632;p82"/>
            <p:cNvGrpSpPr/>
            <p:nvPr/>
          </p:nvGrpSpPr>
          <p:grpSpPr>
            <a:xfrm>
              <a:off x="4924200" y="4625640"/>
              <a:ext cx="513480" cy="423060"/>
              <a:chOff x="4924200" y="4625640"/>
              <a:chExt cx="513480" cy="423060"/>
            </a:xfrm>
          </p:grpSpPr>
          <p:sp>
            <p:nvSpPr>
              <p:cNvPr id="2633" name="Google Shape;2633;p82"/>
              <p:cNvSpPr/>
              <p:nvPr/>
            </p:nvSpPr>
            <p:spPr>
              <a:xfrm>
                <a:off x="5047200" y="4625640"/>
                <a:ext cx="308100" cy="3171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43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34" name="Google Shape;2634;p82"/>
              <p:cNvCxnSpPr/>
              <p:nvPr/>
            </p:nvCxnSpPr>
            <p:spPr>
              <a:xfrm flipH="1">
                <a:off x="492420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635" name="Google Shape;2635;p82"/>
              <p:cNvCxnSpPr/>
              <p:nvPr/>
            </p:nvCxnSpPr>
            <p:spPr>
              <a:xfrm>
                <a:off x="517428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2636" name="Google Shape;2636;p82"/>
            <p:cNvGrpSpPr/>
            <p:nvPr/>
          </p:nvGrpSpPr>
          <p:grpSpPr>
            <a:xfrm>
              <a:off x="6054240" y="4625640"/>
              <a:ext cx="513480" cy="423060"/>
              <a:chOff x="6054240" y="4625640"/>
              <a:chExt cx="513480" cy="423060"/>
            </a:xfrm>
          </p:grpSpPr>
          <p:sp>
            <p:nvSpPr>
              <p:cNvPr id="2637" name="Google Shape;2637;p82"/>
              <p:cNvSpPr/>
              <p:nvPr/>
            </p:nvSpPr>
            <p:spPr>
              <a:xfrm>
                <a:off x="6177240" y="4625640"/>
                <a:ext cx="308400" cy="3171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82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38" name="Google Shape;2638;p82"/>
              <p:cNvCxnSpPr/>
              <p:nvPr/>
            </p:nvCxnSpPr>
            <p:spPr>
              <a:xfrm flipH="1">
                <a:off x="605424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639" name="Google Shape;2639;p82"/>
              <p:cNvCxnSpPr/>
              <p:nvPr/>
            </p:nvCxnSpPr>
            <p:spPr>
              <a:xfrm>
                <a:off x="630432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640" name="Google Shape;2640;p82"/>
            <p:cNvGrpSpPr/>
            <p:nvPr/>
          </p:nvGrpSpPr>
          <p:grpSpPr>
            <a:xfrm>
              <a:off x="3999360" y="4640400"/>
              <a:ext cx="513840" cy="423060"/>
              <a:chOff x="3999360" y="4640400"/>
              <a:chExt cx="513840" cy="423060"/>
            </a:xfrm>
          </p:grpSpPr>
          <p:sp>
            <p:nvSpPr>
              <p:cNvPr id="2641" name="Google Shape;2641;p82"/>
              <p:cNvSpPr/>
              <p:nvPr/>
            </p:nvSpPr>
            <p:spPr>
              <a:xfrm>
                <a:off x="4122720" y="4640400"/>
                <a:ext cx="308100" cy="3171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21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42" name="Google Shape;2642;p82"/>
              <p:cNvCxnSpPr/>
              <p:nvPr/>
            </p:nvCxnSpPr>
            <p:spPr>
              <a:xfrm flipH="1">
                <a:off x="3999360" y="49575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643" name="Google Shape;2643;p82"/>
              <p:cNvCxnSpPr/>
              <p:nvPr/>
            </p:nvCxnSpPr>
            <p:spPr>
              <a:xfrm>
                <a:off x="4249800" y="49575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644" name="Google Shape;2644;p82"/>
            <p:cNvGrpSpPr/>
            <p:nvPr/>
          </p:nvGrpSpPr>
          <p:grpSpPr>
            <a:xfrm>
              <a:off x="2807760" y="4667760"/>
              <a:ext cx="513480" cy="423060"/>
              <a:chOff x="2807760" y="4667760"/>
              <a:chExt cx="513480" cy="423060"/>
            </a:xfrm>
          </p:grpSpPr>
          <p:sp>
            <p:nvSpPr>
              <p:cNvPr id="2645" name="Google Shape;2645;p82"/>
              <p:cNvSpPr/>
              <p:nvPr/>
            </p:nvSpPr>
            <p:spPr>
              <a:xfrm>
                <a:off x="2931120" y="4667760"/>
                <a:ext cx="308100" cy="3171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46" name="Google Shape;2646;p82"/>
              <p:cNvCxnSpPr/>
              <p:nvPr/>
            </p:nvCxnSpPr>
            <p:spPr>
              <a:xfrm flipH="1">
                <a:off x="2807760" y="498492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647" name="Google Shape;2647;p82"/>
              <p:cNvCxnSpPr/>
              <p:nvPr/>
            </p:nvCxnSpPr>
            <p:spPr>
              <a:xfrm>
                <a:off x="3057840" y="498492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2648" name="Google Shape;2648;p82"/>
            <p:cNvGrpSpPr/>
            <p:nvPr/>
          </p:nvGrpSpPr>
          <p:grpSpPr>
            <a:xfrm>
              <a:off x="2520120" y="5113800"/>
              <a:ext cx="513480" cy="423060"/>
              <a:chOff x="2520120" y="5113800"/>
              <a:chExt cx="513480" cy="423060"/>
            </a:xfrm>
          </p:grpSpPr>
          <p:sp>
            <p:nvSpPr>
              <p:cNvPr id="2649" name="Google Shape;2649;p82"/>
              <p:cNvSpPr/>
              <p:nvPr/>
            </p:nvSpPr>
            <p:spPr>
              <a:xfrm>
                <a:off x="2643120" y="5113800"/>
                <a:ext cx="308400" cy="3174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50" name="Google Shape;2650;p82"/>
              <p:cNvCxnSpPr/>
              <p:nvPr/>
            </p:nvCxnSpPr>
            <p:spPr>
              <a:xfrm flipH="1">
                <a:off x="2520120" y="54309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651" name="Google Shape;2651;p82"/>
              <p:cNvCxnSpPr/>
              <p:nvPr/>
            </p:nvCxnSpPr>
            <p:spPr>
              <a:xfrm>
                <a:off x="2770200" y="54309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2652" name="Google Shape;2652;p82"/>
            <p:cNvGrpSpPr/>
            <p:nvPr/>
          </p:nvGrpSpPr>
          <p:grpSpPr>
            <a:xfrm>
              <a:off x="4266480" y="5056920"/>
              <a:ext cx="513840" cy="423060"/>
              <a:chOff x="4266480" y="5056920"/>
              <a:chExt cx="513840" cy="423060"/>
            </a:xfrm>
          </p:grpSpPr>
          <p:sp>
            <p:nvSpPr>
              <p:cNvPr id="2653" name="Google Shape;2653;p82"/>
              <p:cNvSpPr/>
              <p:nvPr/>
            </p:nvSpPr>
            <p:spPr>
              <a:xfrm>
                <a:off x="4389840" y="5056920"/>
                <a:ext cx="308100" cy="3168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27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54" name="Google Shape;2654;p82"/>
              <p:cNvCxnSpPr/>
              <p:nvPr/>
            </p:nvCxnSpPr>
            <p:spPr>
              <a:xfrm flipH="1">
                <a:off x="4266480" y="5374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655" name="Google Shape;2655;p82"/>
              <p:cNvCxnSpPr/>
              <p:nvPr/>
            </p:nvCxnSpPr>
            <p:spPr>
              <a:xfrm>
                <a:off x="4516920" y="5374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2656" name="Google Shape;2656;p82"/>
            <p:cNvGrpSpPr/>
            <p:nvPr/>
          </p:nvGrpSpPr>
          <p:grpSpPr>
            <a:xfrm>
              <a:off x="6362400" y="5020920"/>
              <a:ext cx="513480" cy="423060"/>
              <a:chOff x="6362400" y="5020920"/>
              <a:chExt cx="513480" cy="423060"/>
            </a:xfrm>
          </p:grpSpPr>
          <p:sp>
            <p:nvSpPr>
              <p:cNvPr id="2657" name="Google Shape;2657;p82"/>
              <p:cNvSpPr/>
              <p:nvPr/>
            </p:nvSpPr>
            <p:spPr>
              <a:xfrm>
                <a:off x="6485760" y="5020920"/>
                <a:ext cx="308100" cy="3171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99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58" name="Google Shape;2658;p82"/>
              <p:cNvCxnSpPr/>
              <p:nvPr/>
            </p:nvCxnSpPr>
            <p:spPr>
              <a:xfrm flipH="1">
                <a:off x="6362400" y="5338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659" name="Google Shape;2659;p82"/>
              <p:cNvCxnSpPr/>
              <p:nvPr/>
            </p:nvCxnSpPr>
            <p:spPr>
              <a:xfrm>
                <a:off x="6612480" y="5338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</p:grpSp>
      <p:sp>
        <p:nvSpPr>
          <p:cNvPr id="2660" name="Google Shape;2660;p82"/>
          <p:cNvSpPr txBox="1"/>
          <p:nvPr/>
        </p:nvSpPr>
        <p:spPr>
          <a:xfrm>
            <a:off x="4546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3</a:t>
            </a:r>
            <a:endParaRPr sz="1200"/>
          </a:p>
        </p:txBody>
      </p:sp>
      <p:sp>
        <p:nvSpPr>
          <p:cNvPr id="2661" name="Google Shape;2661;p82"/>
          <p:cNvSpPr txBox="1"/>
          <p:nvPr/>
        </p:nvSpPr>
        <p:spPr>
          <a:xfrm>
            <a:off x="6832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9</a:t>
            </a:r>
            <a:endParaRPr sz="1200"/>
          </a:p>
        </p:txBody>
      </p:sp>
      <p:sp>
        <p:nvSpPr>
          <p:cNvPr id="2662" name="Google Shape;2662;p82"/>
          <p:cNvSpPr txBox="1"/>
          <p:nvPr/>
        </p:nvSpPr>
        <p:spPr>
          <a:xfrm>
            <a:off x="9118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14</a:t>
            </a:r>
            <a:endParaRPr sz="1200"/>
          </a:p>
        </p:txBody>
      </p:sp>
      <p:sp>
        <p:nvSpPr>
          <p:cNvPr id="2663" name="Google Shape;2663;p82"/>
          <p:cNvSpPr txBox="1"/>
          <p:nvPr/>
        </p:nvSpPr>
        <p:spPr>
          <a:xfrm>
            <a:off x="11404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21</a:t>
            </a:r>
            <a:endParaRPr sz="1200"/>
          </a:p>
        </p:txBody>
      </p:sp>
      <p:sp>
        <p:nvSpPr>
          <p:cNvPr id="2664" name="Google Shape;2664;p82"/>
          <p:cNvSpPr txBox="1"/>
          <p:nvPr/>
        </p:nvSpPr>
        <p:spPr>
          <a:xfrm>
            <a:off x="13690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27</a:t>
            </a:r>
            <a:endParaRPr sz="1200"/>
          </a:p>
        </p:txBody>
      </p:sp>
      <p:sp>
        <p:nvSpPr>
          <p:cNvPr id="2665" name="Google Shape;2665;p82"/>
          <p:cNvSpPr txBox="1"/>
          <p:nvPr/>
        </p:nvSpPr>
        <p:spPr>
          <a:xfrm>
            <a:off x="15976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30</a:t>
            </a:r>
            <a:endParaRPr sz="1200"/>
          </a:p>
        </p:txBody>
      </p:sp>
      <p:sp>
        <p:nvSpPr>
          <p:cNvPr id="2666" name="Google Shape;2666;p82"/>
          <p:cNvSpPr txBox="1"/>
          <p:nvPr/>
        </p:nvSpPr>
        <p:spPr>
          <a:xfrm>
            <a:off x="18262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43</a:t>
            </a:r>
            <a:endParaRPr sz="1200"/>
          </a:p>
        </p:txBody>
      </p:sp>
      <p:sp>
        <p:nvSpPr>
          <p:cNvPr id="2667" name="Google Shape;2667;p82"/>
          <p:cNvSpPr txBox="1"/>
          <p:nvPr/>
        </p:nvSpPr>
        <p:spPr>
          <a:xfrm>
            <a:off x="20548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51</a:t>
            </a:r>
            <a:endParaRPr sz="1200"/>
          </a:p>
        </p:txBody>
      </p:sp>
      <p:sp>
        <p:nvSpPr>
          <p:cNvPr id="2668" name="Google Shape;2668;p82"/>
          <p:cNvSpPr txBox="1"/>
          <p:nvPr/>
        </p:nvSpPr>
        <p:spPr>
          <a:xfrm>
            <a:off x="22834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82</a:t>
            </a:r>
            <a:endParaRPr sz="1200"/>
          </a:p>
        </p:txBody>
      </p:sp>
      <p:sp>
        <p:nvSpPr>
          <p:cNvPr id="2669" name="Google Shape;2669;p82"/>
          <p:cNvSpPr txBox="1"/>
          <p:nvPr/>
        </p:nvSpPr>
        <p:spPr>
          <a:xfrm>
            <a:off x="2512000" y="3342300"/>
            <a:ext cx="213900" cy="2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99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 (Ex)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6" name="Google Shape;106;p20"/>
          <p:cNvGraphicFramePr/>
          <p:nvPr/>
        </p:nvGraphicFramePr>
        <p:xfrm>
          <a:off x="1646640" y="1343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{A77D97AF-CE4D-473C-AA40-926AF6B0FD40}</a:tableStyleId>
              </a:tblPr>
              <a:tblGrid>
                <a:gridCol w="680050"/>
                <a:gridCol w="680050"/>
                <a:gridCol w="680050"/>
                <a:gridCol w="680050"/>
                <a:gridCol w="680050"/>
                <a:gridCol w="680050"/>
                <a:gridCol w="676800"/>
                <a:gridCol w="676800"/>
                <a:gridCol w="676800"/>
                <a:gridCol w="676800"/>
              </a:tblGrid>
              <a:tr h="479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</a:tr>
              <a:tr h="262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07" name="Google Shape;107;p20"/>
          <p:cNvGrpSpPr/>
          <p:nvPr/>
        </p:nvGrpSpPr>
        <p:grpSpPr>
          <a:xfrm>
            <a:off x="1646640" y="1044000"/>
            <a:ext cx="729360" cy="775080"/>
            <a:chOff x="1646640" y="1044000"/>
            <a:chExt cx="729360" cy="775080"/>
          </a:xfrm>
        </p:grpSpPr>
        <p:sp>
          <p:nvSpPr>
            <p:cNvPr id="108" name="Google Shape;108;p20"/>
            <p:cNvSpPr/>
            <p:nvPr/>
          </p:nvSpPr>
          <p:spPr>
            <a:xfrm>
              <a:off x="1646640" y="1343880"/>
              <a:ext cx="680400" cy="475200"/>
            </a:xfrm>
            <a:prstGeom prst="rect">
              <a:avLst/>
            </a:prstGeom>
            <a:noFill/>
            <a:ln cap="flat" cmpd="sng" w="190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0"/>
            <p:cNvSpPr txBox="1"/>
            <p:nvPr/>
          </p:nvSpPr>
          <p:spPr>
            <a:xfrm>
              <a:off x="1656000" y="1044000"/>
              <a:ext cx="720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z="1800" strike="noStrike">
                  <a:solidFill>
                    <a:srgbClr val="C9211E"/>
                  </a:solidFill>
                  <a:latin typeface="Arial"/>
                  <a:ea typeface="Arial"/>
                  <a:cs typeface="Arial"/>
                  <a:sym typeface="Arial"/>
                </a:rPr>
                <a:t>atual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20"/>
          <p:cNvSpPr txBox="1"/>
          <p:nvPr/>
        </p:nvSpPr>
        <p:spPr>
          <a:xfrm>
            <a:off x="9180000" y="3060000"/>
            <a:ext cx="9000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 strike="noStrike">
                <a:solidFill>
                  <a:srgbClr val="7B3D00"/>
                </a:solidFill>
                <a:latin typeface="Arial"/>
                <a:ea typeface="Arial"/>
                <a:cs typeface="Arial"/>
                <a:sym typeface="Arial"/>
              </a:rPr>
              <a:t>Raiz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20"/>
          <p:cNvGrpSpPr/>
          <p:nvPr/>
        </p:nvGrpSpPr>
        <p:grpSpPr>
          <a:xfrm>
            <a:off x="7344000" y="3060000"/>
            <a:ext cx="900000" cy="720000"/>
            <a:chOff x="7344000" y="3060000"/>
            <a:chExt cx="900000" cy="720000"/>
          </a:xfrm>
        </p:grpSpPr>
        <p:sp>
          <p:nvSpPr>
            <p:cNvPr id="112" name="Google Shape;112;p20"/>
            <p:cNvSpPr/>
            <p:nvPr/>
          </p:nvSpPr>
          <p:spPr>
            <a:xfrm>
              <a:off x="7560000" y="3060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3" name="Google Shape;113;p20"/>
            <p:cNvCxnSpPr/>
            <p:nvPr/>
          </p:nvCxnSpPr>
          <p:spPr>
            <a:xfrm flipH="1">
              <a:off x="7344000" y="3600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114" name="Google Shape;114;p20"/>
            <p:cNvCxnSpPr/>
            <p:nvPr/>
          </p:nvCxnSpPr>
          <p:spPr>
            <a:xfrm>
              <a:off x="7782480" y="3600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3" name="Shape 2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Google Shape;2674;p83"/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5" name="Google Shape;2675;p83"/>
          <p:cNvSpPr txBox="1"/>
          <p:nvPr/>
        </p:nvSpPr>
        <p:spPr>
          <a:xfrm>
            <a:off x="504000" y="1326600"/>
            <a:ext cx="9071700" cy="16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10"/>
              <a:buFont typeface="Noto Sans Symbols"/>
              <a:buChar char="●"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In-ordem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Percorre a subárvore esquerda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Visita a raiz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Percorre a subárvore direita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8274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6" name="Google Shape;2676;p83"/>
          <p:cNvSpPr txBox="1"/>
          <p:nvPr/>
        </p:nvSpPr>
        <p:spPr>
          <a:xfrm>
            <a:off x="2510050" y="3410675"/>
            <a:ext cx="4803300" cy="16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showInOrder (</a:t>
            </a:r>
            <a:r>
              <a:rPr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Tree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*root)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/// Como seria???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B3D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0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p84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2" name="Google Shape;2682;p84"/>
          <p:cNvSpPr txBox="1"/>
          <p:nvPr/>
        </p:nvSpPr>
        <p:spPr>
          <a:xfrm>
            <a:off x="504000" y="1326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10"/>
              <a:buFont typeface="Noto Sans Symbols"/>
              <a:buChar char="●"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Existem diversas aplicações onde devemos percorrer uma árvore de maneira sistemática, visitando todos os nós da árvore, um a um.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810"/>
              <a:buFont typeface="Noto Sans Symbols"/>
              <a:buChar char="●"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Existem três formas de percorrer uma árvore binária: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Pré-ordem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In-ordem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1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Pós-ordem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8274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6" name="Shape 2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7" name="Google Shape;2687;p85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8" name="Google Shape;2688;p85"/>
          <p:cNvSpPr txBox="1"/>
          <p:nvPr/>
        </p:nvSpPr>
        <p:spPr>
          <a:xfrm>
            <a:off x="504000" y="1326600"/>
            <a:ext cx="9071700" cy="16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10"/>
              <a:buFont typeface="Noto Sans Symbols"/>
              <a:buChar char="●"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Pós-ordem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Percorre a subárvore esquerda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Percorre a subárvore direita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Visita a raiz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8274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89" name="Google Shape;2689;p85"/>
          <p:cNvGrpSpPr/>
          <p:nvPr/>
        </p:nvGrpSpPr>
        <p:grpSpPr>
          <a:xfrm>
            <a:off x="3680570" y="3129825"/>
            <a:ext cx="4355760" cy="1756860"/>
            <a:chOff x="2520120" y="3780000"/>
            <a:chExt cx="4355760" cy="1756860"/>
          </a:xfrm>
        </p:grpSpPr>
        <p:grpSp>
          <p:nvGrpSpPr>
            <p:cNvPr id="2690" name="Google Shape;2690;p85"/>
            <p:cNvGrpSpPr/>
            <p:nvPr/>
          </p:nvGrpSpPr>
          <p:grpSpPr>
            <a:xfrm>
              <a:off x="3732180" y="3780000"/>
              <a:ext cx="2075460" cy="423060"/>
              <a:chOff x="3732180" y="3780000"/>
              <a:chExt cx="2075460" cy="423060"/>
            </a:xfrm>
          </p:grpSpPr>
          <p:sp>
            <p:nvSpPr>
              <p:cNvPr id="2691" name="Google Shape;2691;p85"/>
              <p:cNvSpPr/>
              <p:nvPr/>
            </p:nvSpPr>
            <p:spPr>
              <a:xfrm>
                <a:off x="4677480" y="3780000"/>
                <a:ext cx="308100" cy="3168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30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92" name="Google Shape;2692;p85"/>
              <p:cNvCxnSpPr/>
              <p:nvPr/>
            </p:nvCxnSpPr>
            <p:spPr>
              <a:xfrm flipH="1">
                <a:off x="3732180" y="4097160"/>
                <a:ext cx="10479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693" name="Google Shape;2693;p85"/>
              <p:cNvCxnSpPr/>
              <p:nvPr/>
            </p:nvCxnSpPr>
            <p:spPr>
              <a:xfrm>
                <a:off x="4883040" y="4097160"/>
                <a:ext cx="9246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694" name="Google Shape;2694;p85"/>
            <p:cNvGrpSpPr/>
            <p:nvPr/>
          </p:nvGrpSpPr>
          <p:grpSpPr>
            <a:xfrm>
              <a:off x="5273400" y="4203000"/>
              <a:ext cx="1027200" cy="422700"/>
              <a:chOff x="5273400" y="4203000"/>
              <a:chExt cx="1027200" cy="422700"/>
            </a:xfrm>
          </p:grpSpPr>
          <p:sp>
            <p:nvSpPr>
              <p:cNvPr id="2695" name="Google Shape;2695;p85"/>
              <p:cNvSpPr/>
              <p:nvPr/>
            </p:nvSpPr>
            <p:spPr>
              <a:xfrm>
                <a:off x="5704920" y="4203000"/>
                <a:ext cx="308100" cy="3168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51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96" name="Google Shape;2696;p85"/>
              <p:cNvCxnSpPr/>
              <p:nvPr/>
            </p:nvCxnSpPr>
            <p:spPr>
              <a:xfrm flipH="1">
                <a:off x="5273400" y="4519800"/>
                <a:ext cx="5136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697" name="Google Shape;2697;p85"/>
              <p:cNvCxnSpPr/>
              <p:nvPr/>
            </p:nvCxnSpPr>
            <p:spPr>
              <a:xfrm>
                <a:off x="5889600" y="4519800"/>
                <a:ext cx="4110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698" name="Google Shape;2698;p85"/>
            <p:cNvGrpSpPr/>
            <p:nvPr/>
          </p:nvGrpSpPr>
          <p:grpSpPr>
            <a:xfrm>
              <a:off x="3115920" y="4203000"/>
              <a:ext cx="1130040" cy="464700"/>
              <a:chOff x="3115920" y="4203000"/>
              <a:chExt cx="1130040" cy="464700"/>
            </a:xfrm>
          </p:grpSpPr>
          <p:sp>
            <p:nvSpPr>
              <p:cNvPr id="2699" name="Google Shape;2699;p85"/>
              <p:cNvSpPr/>
              <p:nvPr/>
            </p:nvSpPr>
            <p:spPr>
              <a:xfrm>
                <a:off x="3592080" y="4203000"/>
                <a:ext cx="308100" cy="3168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/>
                  <a:t>14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00" name="Google Shape;2700;p85"/>
              <p:cNvCxnSpPr/>
              <p:nvPr/>
            </p:nvCxnSpPr>
            <p:spPr>
              <a:xfrm flipH="1">
                <a:off x="3115920" y="4519800"/>
                <a:ext cx="616200" cy="147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701" name="Google Shape;2701;p85"/>
              <p:cNvCxnSpPr/>
              <p:nvPr/>
            </p:nvCxnSpPr>
            <p:spPr>
              <a:xfrm>
                <a:off x="3719160" y="4519800"/>
                <a:ext cx="526800" cy="120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702" name="Google Shape;2702;p85"/>
            <p:cNvGrpSpPr/>
            <p:nvPr/>
          </p:nvGrpSpPr>
          <p:grpSpPr>
            <a:xfrm>
              <a:off x="4924200" y="4625640"/>
              <a:ext cx="513480" cy="423060"/>
              <a:chOff x="4924200" y="4625640"/>
              <a:chExt cx="513480" cy="423060"/>
            </a:xfrm>
          </p:grpSpPr>
          <p:sp>
            <p:nvSpPr>
              <p:cNvPr id="2703" name="Google Shape;2703;p85"/>
              <p:cNvSpPr/>
              <p:nvPr/>
            </p:nvSpPr>
            <p:spPr>
              <a:xfrm>
                <a:off x="5047200" y="462564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43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04" name="Google Shape;2704;p85"/>
              <p:cNvCxnSpPr/>
              <p:nvPr/>
            </p:nvCxnSpPr>
            <p:spPr>
              <a:xfrm flipH="1">
                <a:off x="492420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705" name="Google Shape;2705;p85"/>
              <p:cNvCxnSpPr/>
              <p:nvPr/>
            </p:nvCxnSpPr>
            <p:spPr>
              <a:xfrm>
                <a:off x="517428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2706" name="Google Shape;2706;p85"/>
            <p:cNvGrpSpPr/>
            <p:nvPr/>
          </p:nvGrpSpPr>
          <p:grpSpPr>
            <a:xfrm>
              <a:off x="6054240" y="4625640"/>
              <a:ext cx="513480" cy="423060"/>
              <a:chOff x="6054240" y="4625640"/>
              <a:chExt cx="513480" cy="423060"/>
            </a:xfrm>
          </p:grpSpPr>
          <p:sp>
            <p:nvSpPr>
              <p:cNvPr id="2707" name="Google Shape;2707;p85"/>
              <p:cNvSpPr/>
              <p:nvPr/>
            </p:nvSpPr>
            <p:spPr>
              <a:xfrm>
                <a:off x="6177240" y="4625640"/>
                <a:ext cx="3084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82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08" name="Google Shape;2708;p85"/>
              <p:cNvCxnSpPr/>
              <p:nvPr/>
            </p:nvCxnSpPr>
            <p:spPr>
              <a:xfrm flipH="1">
                <a:off x="605424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709" name="Google Shape;2709;p85"/>
              <p:cNvCxnSpPr/>
              <p:nvPr/>
            </p:nvCxnSpPr>
            <p:spPr>
              <a:xfrm>
                <a:off x="630432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710" name="Google Shape;2710;p85"/>
            <p:cNvGrpSpPr/>
            <p:nvPr/>
          </p:nvGrpSpPr>
          <p:grpSpPr>
            <a:xfrm>
              <a:off x="3999360" y="4640400"/>
              <a:ext cx="513840" cy="423060"/>
              <a:chOff x="3999360" y="4640400"/>
              <a:chExt cx="513840" cy="423060"/>
            </a:xfrm>
          </p:grpSpPr>
          <p:sp>
            <p:nvSpPr>
              <p:cNvPr id="2711" name="Google Shape;2711;p85"/>
              <p:cNvSpPr/>
              <p:nvPr/>
            </p:nvSpPr>
            <p:spPr>
              <a:xfrm>
                <a:off x="4122720" y="464040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21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12" name="Google Shape;2712;p85"/>
              <p:cNvCxnSpPr/>
              <p:nvPr/>
            </p:nvCxnSpPr>
            <p:spPr>
              <a:xfrm flipH="1">
                <a:off x="3999360" y="49575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713" name="Google Shape;2713;p85"/>
              <p:cNvCxnSpPr/>
              <p:nvPr/>
            </p:nvCxnSpPr>
            <p:spPr>
              <a:xfrm>
                <a:off x="4249800" y="49575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714" name="Google Shape;2714;p85"/>
            <p:cNvGrpSpPr/>
            <p:nvPr/>
          </p:nvGrpSpPr>
          <p:grpSpPr>
            <a:xfrm>
              <a:off x="2807760" y="4667760"/>
              <a:ext cx="513480" cy="423060"/>
              <a:chOff x="2807760" y="4667760"/>
              <a:chExt cx="513480" cy="423060"/>
            </a:xfrm>
          </p:grpSpPr>
          <p:sp>
            <p:nvSpPr>
              <p:cNvPr id="2715" name="Google Shape;2715;p85"/>
              <p:cNvSpPr/>
              <p:nvPr/>
            </p:nvSpPr>
            <p:spPr>
              <a:xfrm>
                <a:off x="2931120" y="466776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16" name="Google Shape;2716;p85"/>
              <p:cNvCxnSpPr/>
              <p:nvPr/>
            </p:nvCxnSpPr>
            <p:spPr>
              <a:xfrm flipH="1">
                <a:off x="2807760" y="498492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717" name="Google Shape;2717;p85"/>
              <p:cNvCxnSpPr/>
              <p:nvPr/>
            </p:nvCxnSpPr>
            <p:spPr>
              <a:xfrm>
                <a:off x="3057840" y="498492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2718" name="Google Shape;2718;p85"/>
            <p:cNvGrpSpPr/>
            <p:nvPr/>
          </p:nvGrpSpPr>
          <p:grpSpPr>
            <a:xfrm>
              <a:off x="2520120" y="5113800"/>
              <a:ext cx="513480" cy="423060"/>
              <a:chOff x="2520120" y="5113800"/>
              <a:chExt cx="513480" cy="423060"/>
            </a:xfrm>
          </p:grpSpPr>
          <p:sp>
            <p:nvSpPr>
              <p:cNvPr id="2719" name="Google Shape;2719;p85"/>
              <p:cNvSpPr/>
              <p:nvPr/>
            </p:nvSpPr>
            <p:spPr>
              <a:xfrm>
                <a:off x="2643120" y="5113800"/>
                <a:ext cx="308400" cy="3174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20" name="Google Shape;2720;p85"/>
              <p:cNvCxnSpPr/>
              <p:nvPr/>
            </p:nvCxnSpPr>
            <p:spPr>
              <a:xfrm flipH="1">
                <a:off x="2520120" y="54309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721" name="Google Shape;2721;p85"/>
              <p:cNvCxnSpPr/>
              <p:nvPr/>
            </p:nvCxnSpPr>
            <p:spPr>
              <a:xfrm>
                <a:off x="2770200" y="54309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2722" name="Google Shape;2722;p85"/>
            <p:cNvGrpSpPr/>
            <p:nvPr/>
          </p:nvGrpSpPr>
          <p:grpSpPr>
            <a:xfrm>
              <a:off x="4266480" y="5056920"/>
              <a:ext cx="513840" cy="423060"/>
              <a:chOff x="4266480" y="5056920"/>
              <a:chExt cx="513840" cy="423060"/>
            </a:xfrm>
          </p:grpSpPr>
          <p:sp>
            <p:nvSpPr>
              <p:cNvPr id="2723" name="Google Shape;2723;p85"/>
              <p:cNvSpPr/>
              <p:nvPr/>
            </p:nvSpPr>
            <p:spPr>
              <a:xfrm>
                <a:off x="4389840" y="5056920"/>
                <a:ext cx="308100" cy="3168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27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24" name="Google Shape;2724;p85"/>
              <p:cNvCxnSpPr/>
              <p:nvPr/>
            </p:nvCxnSpPr>
            <p:spPr>
              <a:xfrm flipH="1">
                <a:off x="4266480" y="5374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725" name="Google Shape;2725;p85"/>
              <p:cNvCxnSpPr/>
              <p:nvPr/>
            </p:nvCxnSpPr>
            <p:spPr>
              <a:xfrm>
                <a:off x="4516920" y="5374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2726" name="Google Shape;2726;p85"/>
            <p:cNvGrpSpPr/>
            <p:nvPr/>
          </p:nvGrpSpPr>
          <p:grpSpPr>
            <a:xfrm>
              <a:off x="6362400" y="5020920"/>
              <a:ext cx="513480" cy="423060"/>
              <a:chOff x="6362400" y="5020920"/>
              <a:chExt cx="513480" cy="423060"/>
            </a:xfrm>
          </p:grpSpPr>
          <p:sp>
            <p:nvSpPr>
              <p:cNvPr id="2727" name="Google Shape;2727;p85"/>
              <p:cNvSpPr/>
              <p:nvPr/>
            </p:nvSpPr>
            <p:spPr>
              <a:xfrm>
                <a:off x="6485760" y="502092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99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28" name="Google Shape;2728;p85"/>
              <p:cNvCxnSpPr/>
              <p:nvPr/>
            </p:nvCxnSpPr>
            <p:spPr>
              <a:xfrm flipH="1">
                <a:off x="6362400" y="5338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729" name="Google Shape;2729;p85"/>
              <p:cNvCxnSpPr/>
              <p:nvPr/>
            </p:nvCxnSpPr>
            <p:spPr>
              <a:xfrm>
                <a:off x="6612480" y="5338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3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p86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5" name="Google Shape;2735;p86"/>
          <p:cNvSpPr txBox="1"/>
          <p:nvPr/>
        </p:nvSpPr>
        <p:spPr>
          <a:xfrm>
            <a:off x="504000" y="1326600"/>
            <a:ext cx="9071700" cy="14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10"/>
              <a:buFont typeface="Noto Sans Symbols"/>
              <a:buChar char="●"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Pós-ordem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Percorre a subárvore esquerda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Percorre a subárvore direita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Visita a raiz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8274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36" name="Google Shape;2736;p86"/>
          <p:cNvGrpSpPr/>
          <p:nvPr/>
        </p:nvGrpSpPr>
        <p:grpSpPr>
          <a:xfrm>
            <a:off x="3680570" y="3129825"/>
            <a:ext cx="4355760" cy="1756860"/>
            <a:chOff x="2520120" y="3780000"/>
            <a:chExt cx="4355760" cy="1756860"/>
          </a:xfrm>
        </p:grpSpPr>
        <p:grpSp>
          <p:nvGrpSpPr>
            <p:cNvPr id="2737" name="Google Shape;2737;p86"/>
            <p:cNvGrpSpPr/>
            <p:nvPr/>
          </p:nvGrpSpPr>
          <p:grpSpPr>
            <a:xfrm>
              <a:off x="3732180" y="3780000"/>
              <a:ext cx="2075460" cy="423060"/>
              <a:chOff x="3732180" y="3780000"/>
              <a:chExt cx="2075460" cy="423060"/>
            </a:xfrm>
          </p:grpSpPr>
          <p:sp>
            <p:nvSpPr>
              <p:cNvPr id="2738" name="Google Shape;2738;p86"/>
              <p:cNvSpPr/>
              <p:nvPr/>
            </p:nvSpPr>
            <p:spPr>
              <a:xfrm>
                <a:off x="4677480" y="3780000"/>
                <a:ext cx="308100" cy="3168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30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39" name="Google Shape;2739;p86"/>
              <p:cNvCxnSpPr/>
              <p:nvPr/>
            </p:nvCxnSpPr>
            <p:spPr>
              <a:xfrm flipH="1">
                <a:off x="3732180" y="4097160"/>
                <a:ext cx="10479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740" name="Google Shape;2740;p86"/>
              <p:cNvCxnSpPr/>
              <p:nvPr/>
            </p:nvCxnSpPr>
            <p:spPr>
              <a:xfrm>
                <a:off x="4883040" y="4097160"/>
                <a:ext cx="9246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741" name="Google Shape;2741;p86"/>
            <p:cNvGrpSpPr/>
            <p:nvPr/>
          </p:nvGrpSpPr>
          <p:grpSpPr>
            <a:xfrm>
              <a:off x="5273400" y="4203000"/>
              <a:ext cx="1027200" cy="422700"/>
              <a:chOff x="5273400" y="4203000"/>
              <a:chExt cx="1027200" cy="422700"/>
            </a:xfrm>
          </p:grpSpPr>
          <p:sp>
            <p:nvSpPr>
              <p:cNvPr id="2742" name="Google Shape;2742;p86"/>
              <p:cNvSpPr/>
              <p:nvPr/>
            </p:nvSpPr>
            <p:spPr>
              <a:xfrm>
                <a:off x="5704920" y="4203000"/>
                <a:ext cx="308100" cy="3168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51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43" name="Google Shape;2743;p86"/>
              <p:cNvCxnSpPr/>
              <p:nvPr/>
            </p:nvCxnSpPr>
            <p:spPr>
              <a:xfrm flipH="1">
                <a:off x="5273400" y="4519800"/>
                <a:ext cx="5136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744" name="Google Shape;2744;p86"/>
              <p:cNvCxnSpPr/>
              <p:nvPr/>
            </p:nvCxnSpPr>
            <p:spPr>
              <a:xfrm>
                <a:off x="5889600" y="4519800"/>
                <a:ext cx="4110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745" name="Google Shape;2745;p86"/>
            <p:cNvGrpSpPr/>
            <p:nvPr/>
          </p:nvGrpSpPr>
          <p:grpSpPr>
            <a:xfrm>
              <a:off x="3115920" y="4203000"/>
              <a:ext cx="1130040" cy="464700"/>
              <a:chOff x="3115920" y="4203000"/>
              <a:chExt cx="1130040" cy="464700"/>
            </a:xfrm>
          </p:grpSpPr>
          <p:sp>
            <p:nvSpPr>
              <p:cNvPr id="2746" name="Google Shape;2746;p86"/>
              <p:cNvSpPr/>
              <p:nvPr/>
            </p:nvSpPr>
            <p:spPr>
              <a:xfrm>
                <a:off x="3592080" y="4203000"/>
                <a:ext cx="308100" cy="3168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/>
                  <a:t>14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47" name="Google Shape;2747;p86"/>
              <p:cNvCxnSpPr/>
              <p:nvPr/>
            </p:nvCxnSpPr>
            <p:spPr>
              <a:xfrm flipH="1">
                <a:off x="3115920" y="4519800"/>
                <a:ext cx="616200" cy="147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748" name="Google Shape;2748;p86"/>
              <p:cNvCxnSpPr/>
              <p:nvPr/>
            </p:nvCxnSpPr>
            <p:spPr>
              <a:xfrm>
                <a:off x="3719160" y="4519800"/>
                <a:ext cx="526800" cy="120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749" name="Google Shape;2749;p86"/>
            <p:cNvGrpSpPr/>
            <p:nvPr/>
          </p:nvGrpSpPr>
          <p:grpSpPr>
            <a:xfrm>
              <a:off x="4924200" y="4625640"/>
              <a:ext cx="513480" cy="423060"/>
              <a:chOff x="4924200" y="4625640"/>
              <a:chExt cx="513480" cy="423060"/>
            </a:xfrm>
          </p:grpSpPr>
          <p:sp>
            <p:nvSpPr>
              <p:cNvPr id="2750" name="Google Shape;2750;p86"/>
              <p:cNvSpPr/>
              <p:nvPr/>
            </p:nvSpPr>
            <p:spPr>
              <a:xfrm>
                <a:off x="5047200" y="462564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43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51" name="Google Shape;2751;p86"/>
              <p:cNvCxnSpPr/>
              <p:nvPr/>
            </p:nvCxnSpPr>
            <p:spPr>
              <a:xfrm flipH="1">
                <a:off x="492420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752" name="Google Shape;2752;p86"/>
              <p:cNvCxnSpPr/>
              <p:nvPr/>
            </p:nvCxnSpPr>
            <p:spPr>
              <a:xfrm>
                <a:off x="517428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2753" name="Google Shape;2753;p86"/>
            <p:cNvGrpSpPr/>
            <p:nvPr/>
          </p:nvGrpSpPr>
          <p:grpSpPr>
            <a:xfrm>
              <a:off x="6054240" y="4625640"/>
              <a:ext cx="513480" cy="423060"/>
              <a:chOff x="6054240" y="4625640"/>
              <a:chExt cx="513480" cy="423060"/>
            </a:xfrm>
          </p:grpSpPr>
          <p:sp>
            <p:nvSpPr>
              <p:cNvPr id="2754" name="Google Shape;2754;p86"/>
              <p:cNvSpPr/>
              <p:nvPr/>
            </p:nvSpPr>
            <p:spPr>
              <a:xfrm>
                <a:off x="6177240" y="4625640"/>
                <a:ext cx="3084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82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55" name="Google Shape;2755;p86"/>
              <p:cNvCxnSpPr/>
              <p:nvPr/>
            </p:nvCxnSpPr>
            <p:spPr>
              <a:xfrm flipH="1">
                <a:off x="605424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756" name="Google Shape;2756;p86"/>
              <p:cNvCxnSpPr/>
              <p:nvPr/>
            </p:nvCxnSpPr>
            <p:spPr>
              <a:xfrm>
                <a:off x="6304320" y="494280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757" name="Google Shape;2757;p86"/>
            <p:cNvGrpSpPr/>
            <p:nvPr/>
          </p:nvGrpSpPr>
          <p:grpSpPr>
            <a:xfrm>
              <a:off x="3999360" y="4640400"/>
              <a:ext cx="513840" cy="423060"/>
              <a:chOff x="3999360" y="4640400"/>
              <a:chExt cx="513840" cy="423060"/>
            </a:xfrm>
          </p:grpSpPr>
          <p:sp>
            <p:nvSpPr>
              <p:cNvPr id="2758" name="Google Shape;2758;p86"/>
              <p:cNvSpPr/>
              <p:nvPr/>
            </p:nvSpPr>
            <p:spPr>
              <a:xfrm>
                <a:off x="4122720" y="464040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21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59" name="Google Shape;2759;p86"/>
              <p:cNvCxnSpPr/>
              <p:nvPr/>
            </p:nvCxnSpPr>
            <p:spPr>
              <a:xfrm flipH="1">
                <a:off x="3999360" y="49575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760" name="Google Shape;2760;p86"/>
              <p:cNvCxnSpPr/>
              <p:nvPr/>
            </p:nvCxnSpPr>
            <p:spPr>
              <a:xfrm>
                <a:off x="4249800" y="49575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761" name="Google Shape;2761;p86"/>
            <p:cNvGrpSpPr/>
            <p:nvPr/>
          </p:nvGrpSpPr>
          <p:grpSpPr>
            <a:xfrm>
              <a:off x="2807760" y="4667760"/>
              <a:ext cx="513480" cy="423060"/>
              <a:chOff x="2807760" y="4667760"/>
              <a:chExt cx="513480" cy="423060"/>
            </a:xfrm>
          </p:grpSpPr>
          <p:sp>
            <p:nvSpPr>
              <p:cNvPr id="2762" name="Google Shape;2762;p86"/>
              <p:cNvSpPr/>
              <p:nvPr/>
            </p:nvSpPr>
            <p:spPr>
              <a:xfrm>
                <a:off x="2931120" y="466776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63" name="Google Shape;2763;p86"/>
              <p:cNvCxnSpPr/>
              <p:nvPr/>
            </p:nvCxnSpPr>
            <p:spPr>
              <a:xfrm flipH="1">
                <a:off x="2807760" y="498492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764" name="Google Shape;2764;p86"/>
              <p:cNvCxnSpPr/>
              <p:nvPr/>
            </p:nvCxnSpPr>
            <p:spPr>
              <a:xfrm>
                <a:off x="3057840" y="498492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972F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2765" name="Google Shape;2765;p86"/>
            <p:cNvGrpSpPr/>
            <p:nvPr/>
          </p:nvGrpSpPr>
          <p:grpSpPr>
            <a:xfrm>
              <a:off x="2520120" y="5113800"/>
              <a:ext cx="513480" cy="423060"/>
              <a:chOff x="2520120" y="5113800"/>
              <a:chExt cx="513480" cy="423060"/>
            </a:xfrm>
          </p:grpSpPr>
          <p:sp>
            <p:nvSpPr>
              <p:cNvPr id="2766" name="Google Shape;2766;p86"/>
              <p:cNvSpPr/>
              <p:nvPr/>
            </p:nvSpPr>
            <p:spPr>
              <a:xfrm>
                <a:off x="2643120" y="5113800"/>
                <a:ext cx="308400" cy="3174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67" name="Google Shape;2767;p86"/>
              <p:cNvCxnSpPr/>
              <p:nvPr/>
            </p:nvCxnSpPr>
            <p:spPr>
              <a:xfrm flipH="1">
                <a:off x="2520120" y="54309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768" name="Google Shape;2768;p86"/>
              <p:cNvCxnSpPr/>
              <p:nvPr/>
            </p:nvCxnSpPr>
            <p:spPr>
              <a:xfrm>
                <a:off x="2770200" y="543096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2769" name="Google Shape;2769;p86"/>
            <p:cNvGrpSpPr/>
            <p:nvPr/>
          </p:nvGrpSpPr>
          <p:grpSpPr>
            <a:xfrm>
              <a:off x="4266480" y="5056920"/>
              <a:ext cx="513840" cy="423060"/>
              <a:chOff x="4266480" y="5056920"/>
              <a:chExt cx="513840" cy="423060"/>
            </a:xfrm>
          </p:grpSpPr>
          <p:sp>
            <p:nvSpPr>
              <p:cNvPr id="2770" name="Google Shape;2770;p86"/>
              <p:cNvSpPr/>
              <p:nvPr/>
            </p:nvSpPr>
            <p:spPr>
              <a:xfrm>
                <a:off x="4389840" y="5056920"/>
                <a:ext cx="308100" cy="3168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27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71" name="Google Shape;2771;p86"/>
              <p:cNvCxnSpPr/>
              <p:nvPr/>
            </p:nvCxnSpPr>
            <p:spPr>
              <a:xfrm flipH="1">
                <a:off x="4266480" y="5374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772" name="Google Shape;2772;p86"/>
              <p:cNvCxnSpPr/>
              <p:nvPr/>
            </p:nvCxnSpPr>
            <p:spPr>
              <a:xfrm>
                <a:off x="4516920" y="5374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  <p:grpSp>
          <p:nvGrpSpPr>
            <p:cNvPr id="2773" name="Google Shape;2773;p86"/>
            <p:cNvGrpSpPr/>
            <p:nvPr/>
          </p:nvGrpSpPr>
          <p:grpSpPr>
            <a:xfrm>
              <a:off x="6362400" y="5020920"/>
              <a:ext cx="513480" cy="423060"/>
              <a:chOff x="6362400" y="5020920"/>
              <a:chExt cx="513480" cy="423060"/>
            </a:xfrm>
          </p:grpSpPr>
          <p:sp>
            <p:nvSpPr>
              <p:cNvPr id="2774" name="Google Shape;2774;p86"/>
              <p:cNvSpPr/>
              <p:nvPr/>
            </p:nvSpPr>
            <p:spPr>
              <a:xfrm>
                <a:off x="6485760" y="5020920"/>
                <a:ext cx="308100" cy="317100"/>
              </a:xfrm>
              <a:prstGeom prst="ellipse">
                <a:avLst/>
              </a:prstGeom>
              <a:solidFill>
                <a:srgbClr val="DDE8CB"/>
              </a:solidFill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200" strike="noStrike">
                    <a:latin typeface="Arial"/>
                    <a:ea typeface="Arial"/>
                    <a:cs typeface="Arial"/>
                    <a:sym typeface="Arial"/>
                  </a:rPr>
                  <a:t>99</a:t>
                </a:r>
                <a:endParaRPr b="0" sz="12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75" name="Google Shape;2775;p86"/>
              <p:cNvCxnSpPr/>
              <p:nvPr/>
            </p:nvCxnSpPr>
            <p:spPr>
              <a:xfrm flipH="1">
                <a:off x="6362400" y="5338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2776" name="Google Shape;2776;p86"/>
              <p:cNvCxnSpPr/>
              <p:nvPr/>
            </p:nvCxnSpPr>
            <p:spPr>
              <a:xfrm>
                <a:off x="6612480" y="5338080"/>
                <a:ext cx="263400" cy="10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A933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</p:grpSp>
      <p:sp>
        <p:nvSpPr>
          <p:cNvPr id="2777" name="Google Shape;2777;p86"/>
          <p:cNvSpPr txBox="1"/>
          <p:nvPr/>
        </p:nvSpPr>
        <p:spPr>
          <a:xfrm rot="1858261">
            <a:off x="5256281" y="3991064"/>
            <a:ext cx="1625909" cy="407738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</a:rPr>
              <a:t>Your turn again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778" name="Google Shape;2778;p86"/>
          <p:cNvSpPr txBox="1"/>
          <p:nvPr/>
        </p:nvSpPr>
        <p:spPr>
          <a:xfrm>
            <a:off x="1142450" y="4911700"/>
            <a:ext cx="83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Saída?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2" name="Shape 2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3" name="Google Shape;2783;p87"/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4" name="Google Shape;2784;p87"/>
          <p:cNvSpPr txBox="1"/>
          <p:nvPr/>
        </p:nvSpPr>
        <p:spPr>
          <a:xfrm>
            <a:off x="504000" y="1326600"/>
            <a:ext cx="9071700" cy="14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10"/>
              <a:buFont typeface="Noto Sans Symbols"/>
              <a:buChar char="●"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Pós-ordem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Percorre a subárvore esquerda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Percorre a subárvore direita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Visita a raiz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8274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5" name="Google Shape;2785;p87"/>
          <p:cNvSpPr txBox="1"/>
          <p:nvPr/>
        </p:nvSpPr>
        <p:spPr>
          <a:xfrm>
            <a:off x="2510050" y="3410675"/>
            <a:ext cx="4803300" cy="16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showPosOrder (</a:t>
            </a:r>
            <a:r>
              <a:rPr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Tree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*root)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/// Como seria???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B3D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9" name="Shape 2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0" name="Google Shape;2790;p88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1" name="Google Shape;2791;p88"/>
          <p:cNvSpPr txBox="1"/>
          <p:nvPr/>
        </p:nvSpPr>
        <p:spPr>
          <a:xfrm>
            <a:off x="504000" y="1326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10"/>
              <a:buFont typeface="Noto Sans Symbols"/>
              <a:buChar char="●"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Árvores representam um ótima otimização de performance para o acesso a informações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A complexidade é da </a:t>
            </a:r>
            <a:r>
              <a:rPr b="0" i="0" lang="pt-BR" sz="18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ordem </a:t>
            </a:r>
            <a:r>
              <a:rPr lang="pt-BR" sz="1800">
                <a:solidFill>
                  <a:srgbClr val="FF8000"/>
                </a:solidFill>
              </a:rPr>
              <a:t>logarítmica</a:t>
            </a: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 já que temos uma árvore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0200" lvl="2" marL="1371600" marR="0" rtl="0" algn="l">
              <a:spcBef>
                <a:spcPts val="1134"/>
              </a:spcBef>
              <a:spcAft>
                <a:spcPts val="0"/>
              </a:spcAft>
              <a:buSzPts val="1600"/>
              <a:buChar char="■"/>
            </a:pPr>
            <a:r>
              <a:rPr lang="pt-BR" sz="1600">
                <a:solidFill>
                  <a:schemeClr val="accent6"/>
                </a:solidFill>
              </a:rPr>
              <a:t>log</a:t>
            </a:r>
            <a:r>
              <a:rPr baseline="-25000" lang="pt-BR" sz="1600">
                <a:solidFill>
                  <a:schemeClr val="accent6"/>
                </a:solidFill>
              </a:rPr>
              <a:t>2</a:t>
            </a:r>
            <a:r>
              <a:rPr lang="pt-BR" sz="1600"/>
              <a:t> pois a árvore é binária</a:t>
            </a:r>
            <a:endParaRPr sz="16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5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89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7" name="Google Shape;2797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0000" y="2880000"/>
            <a:ext cx="385776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8" name="Google Shape;2798;p89"/>
          <p:cNvSpPr txBox="1"/>
          <p:nvPr/>
        </p:nvSpPr>
        <p:spPr>
          <a:xfrm>
            <a:off x="504000" y="1326600"/>
            <a:ext cx="9071700" cy="3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10"/>
              <a:buFont typeface="Noto Sans Symbols"/>
              <a:buChar char="●"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Árvores representam um ótima otimização de performance para o acesso a informações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A complexidade é da </a:t>
            </a:r>
            <a:r>
              <a:rPr b="0" i="0" lang="pt-BR" sz="18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ordem </a:t>
            </a:r>
            <a:r>
              <a:rPr lang="pt-BR" sz="1800">
                <a:solidFill>
                  <a:srgbClr val="FF8000"/>
                </a:solidFill>
              </a:rPr>
              <a:t>logarítmica</a:t>
            </a: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 já que temos uma árvore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0200" lvl="2" marL="1371600" marR="0" rtl="0" algn="l">
              <a:spcBef>
                <a:spcPts val="1134"/>
              </a:spcBef>
              <a:spcAft>
                <a:spcPts val="0"/>
              </a:spcAft>
              <a:buSzPts val="1600"/>
              <a:buChar char="■"/>
            </a:pPr>
            <a:r>
              <a:rPr lang="pt-BR" sz="1600">
                <a:solidFill>
                  <a:schemeClr val="accent6"/>
                </a:solidFill>
              </a:rPr>
              <a:t>log</a:t>
            </a:r>
            <a:r>
              <a:rPr baseline="-25000" lang="pt-BR" sz="1600">
                <a:solidFill>
                  <a:schemeClr val="accent6"/>
                </a:solidFill>
              </a:rPr>
              <a:t>2</a:t>
            </a:r>
            <a:r>
              <a:rPr lang="pt-BR" sz="1600"/>
              <a:t> pois a árvore é binária</a:t>
            </a:r>
            <a:endParaRPr sz="16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2" name="Shape 2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3" name="Google Shape;2803;p90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4" name="Google Shape;2804;p90"/>
          <p:cNvSpPr txBox="1"/>
          <p:nvPr/>
        </p:nvSpPr>
        <p:spPr>
          <a:xfrm>
            <a:off x="504000" y="1326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10"/>
              <a:buFont typeface="Noto Sans Symbols"/>
              <a:buChar char="●"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Árvores representam um ótima otimização de performance para o acesso a informações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A complexidade é difícil e depende da organização da árvore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5999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Árvores </a:t>
            </a: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balanceadas mantém uma complexidade de acesso na ordem de </a:t>
            </a:r>
            <a:r>
              <a:rPr b="0" i="0" lang="pt-BR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r>
              <a:rPr b="0" baseline="-25000" i="0" lang="pt-BR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pt-BR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pt-BR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r>
              <a:rPr lang="pt-BR" sz="1800">
                <a:solidFill>
                  <a:schemeClr val="accent6"/>
                </a:solidFill>
              </a:rPr>
              <a:t>é a ordem da árvore</a:t>
            </a: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), pois mantém seu crescimento controlado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3FAF46"/>
              </a:buClr>
              <a:buSzPts val="1350"/>
              <a:buFont typeface="Noto Sans Symbols"/>
              <a:buChar char="−"/>
            </a:pPr>
            <a:r>
              <a:rPr lang="pt-BR" sz="1800"/>
              <a:t>A construção da árvore pode gerar dois tipos de árvores</a:t>
            </a:r>
            <a:endParaRPr sz="1800"/>
          </a:p>
          <a:p>
            <a:pPr indent="-330200" lvl="2" marL="1371600" marR="0" rtl="0" algn="l">
              <a:spcBef>
                <a:spcPts val="1134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Balanceadas: as folhas estão </a:t>
            </a:r>
            <a:r>
              <a:rPr lang="pt-BR" sz="1600">
                <a:solidFill>
                  <a:schemeClr val="accent6"/>
                </a:solidFill>
              </a:rPr>
              <a:t>quase</a:t>
            </a:r>
            <a:r>
              <a:rPr lang="pt-BR" sz="1600"/>
              <a:t> na mesma altura</a:t>
            </a:r>
            <a:endParaRPr sz="1600"/>
          </a:p>
          <a:p>
            <a:pPr indent="-330200" lvl="2" marL="1371600" marR="0" rtl="0" algn="l">
              <a:spcBef>
                <a:spcPts val="1134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Desbalanceadas (ou degeneradas): as alturas das folhas divergem muito. Neste caso a</a:t>
            </a:r>
            <a:r>
              <a:rPr lang="pt-BR"/>
              <a:t> </a:t>
            </a:r>
            <a:r>
              <a:rPr b="0" i="0" lang="pt-BR" sz="1600" u="none" cap="none" strike="noStrike">
                <a:latin typeface="Arial"/>
                <a:ea typeface="Arial"/>
                <a:cs typeface="Arial"/>
                <a:sym typeface="Arial"/>
              </a:rPr>
              <a:t>complexidade pode chegar a ser linear</a:t>
            </a:r>
            <a:r>
              <a:rPr lang="pt-BR" sz="1600"/>
              <a:t>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8" name="Shape 2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9" name="Google Shape;2809;p9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0" name="Google Shape;2810;p91"/>
          <p:cNvSpPr txBox="1"/>
          <p:nvPr/>
        </p:nvSpPr>
        <p:spPr>
          <a:xfrm>
            <a:off x="504000" y="1326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10"/>
              <a:buFont typeface="Noto Sans Symbols"/>
              <a:buChar char="●"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Árvores degeneradas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1" name="Google Shape;2811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0000" y="1905480"/>
            <a:ext cx="2847960" cy="2847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5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Google Shape;2816;p92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7" name="Google Shape;2817;p92"/>
          <p:cNvSpPr txBox="1"/>
          <p:nvPr/>
        </p:nvSpPr>
        <p:spPr>
          <a:xfrm>
            <a:off x="504000" y="1326600"/>
            <a:ext cx="90717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10"/>
              <a:buFont typeface="Noto Sans Symbols"/>
              <a:buChar char="●"/>
            </a:pPr>
            <a:r>
              <a:rPr lang="pt-BR" sz="1800"/>
              <a:t>Dada a entrada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10"/>
              <a:buFont typeface="Noto Sans Symbols"/>
              <a:buChar char="●"/>
            </a:pPr>
            <a:r>
              <a:rPr lang="pt-BR" sz="1800"/>
              <a:t>Utilizando o nosso algoritmo (menor ou igual à esquerda, maior à direita):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10"/>
              <a:buFont typeface="Noto Sans Symbols"/>
              <a:buChar char="●"/>
            </a:pPr>
            <a:r>
              <a:rPr lang="pt-BR" sz="1800"/>
              <a:t> Resultado: árvore balanceada, folhas quase na mesma altura </a:t>
            </a:r>
            <a:endParaRPr sz="1800"/>
          </a:p>
        </p:txBody>
      </p:sp>
      <p:grpSp>
        <p:nvGrpSpPr>
          <p:cNvPr id="2818" name="Google Shape;2818;p92"/>
          <p:cNvGrpSpPr/>
          <p:nvPr/>
        </p:nvGrpSpPr>
        <p:grpSpPr>
          <a:xfrm>
            <a:off x="3390805" y="2946650"/>
            <a:ext cx="2075460" cy="423060"/>
            <a:chOff x="3732180" y="3780000"/>
            <a:chExt cx="2075460" cy="423060"/>
          </a:xfrm>
        </p:grpSpPr>
        <p:sp>
          <p:nvSpPr>
            <p:cNvPr id="2819" name="Google Shape;2819;p92"/>
            <p:cNvSpPr/>
            <p:nvPr/>
          </p:nvSpPr>
          <p:spPr>
            <a:xfrm>
              <a:off x="4677480" y="3780000"/>
              <a:ext cx="308100" cy="3168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z="1200" strike="noStrike"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b="0" sz="12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20" name="Google Shape;2820;p92"/>
            <p:cNvCxnSpPr/>
            <p:nvPr/>
          </p:nvCxnSpPr>
          <p:spPr>
            <a:xfrm flipH="1">
              <a:off x="3732180" y="4097160"/>
              <a:ext cx="1047900" cy="1059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821" name="Google Shape;2821;p92"/>
            <p:cNvCxnSpPr/>
            <p:nvPr/>
          </p:nvCxnSpPr>
          <p:spPr>
            <a:xfrm>
              <a:off x="4883040" y="4097160"/>
              <a:ext cx="924600" cy="1059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822" name="Google Shape;2822;p92"/>
          <p:cNvGrpSpPr/>
          <p:nvPr/>
        </p:nvGrpSpPr>
        <p:grpSpPr>
          <a:xfrm>
            <a:off x="4932025" y="3369650"/>
            <a:ext cx="1027200" cy="422700"/>
            <a:chOff x="5273400" y="4203000"/>
            <a:chExt cx="1027200" cy="422700"/>
          </a:xfrm>
        </p:grpSpPr>
        <p:sp>
          <p:nvSpPr>
            <p:cNvPr id="2823" name="Google Shape;2823;p92"/>
            <p:cNvSpPr/>
            <p:nvPr/>
          </p:nvSpPr>
          <p:spPr>
            <a:xfrm>
              <a:off x="5704920" y="4203000"/>
              <a:ext cx="308100" cy="3168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z="1200" strike="noStrike">
                  <a:latin typeface="Arial"/>
                  <a:ea typeface="Arial"/>
                  <a:cs typeface="Arial"/>
                  <a:sym typeface="Arial"/>
                </a:rPr>
                <a:t>51</a:t>
              </a:r>
              <a:endParaRPr b="0" sz="12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24" name="Google Shape;2824;p92"/>
            <p:cNvCxnSpPr/>
            <p:nvPr/>
          </p:nvCxnSpPr>
          <p:spPr>
            <a:xfrm flipH="1">
              <a:off x="5273400" y="4519800"/>
              <a:ext cx="513600" cy="1059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825" name="Google Shape;2825;p92"/>
            <p:cNvCxnSpPr/>
            <p:nvPr/>
          </p:nvCxnSpPr>
          <p:spPr>
            <a:xfrm>
              <a:off x="5889600" y="4519800"/>
              <a:ext cx="411000" cy="1059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826" name="Google Shape;2826;p92"/>
          <p:cNvGrpSpPr/>
          <p:nvPr/>
        </p:nvGrpSpPr>
        <p:grpSpPr>
          <a:xfrm>
            <a:off x="2774545" y="3369650"/>
            <a:ext cx="1130040" cy="464700"/>
            <a:chOff x="3115920" y="4203000"/>
            <a:chExt cx="1130040" cy="464700"/>
          </a:xfrm>
        </p:grpSpPr>
        <p:sp>
          <p:nvSpPr>
            <p:cNvPr id="2827" name="Google Shape;2827;p92"/>
            <p:cNvSpPr/>
            <p:nvPr/>
          </p:nvSpPr>
          <p:spPr>
            <a:xfrm>
              <a:off x="3592080" y="4203000"/>
              <a:ext cx="308100" cy="3168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/>
                <a:t>14</a:t>
              </a:r>
              <a:endParaRPr b="0" sz="12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28" name="Google Shape;2828;p92"/>
            <p:cNvCxnSpPr/>
            <p:nvPr/>
          </p:nvCxnSpPr>
          <p:spPr>
            <a:xfrm flipH="1">
              <a:off x="3115920" y="4519800"/>
              <a:ext cx="616200" cy="1479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829" name="Google Shape;2829;p92"/>
            <p:cNvCxnSpPr/>
            <p:nvPr/>
          </p:nvCxnSpPr>
          <p:spPr>
            <a:xfrm>
              <a:off x="3719160" y="4519800"/>
              <a:ext cx="526800" cy="1206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830" name="Google Shape;2830;p92"/>
          <p:cNvGrpSpPr/>
          <p:nvPr/>
        </p:nvGrpSpPr>
        <p:grpSpPr>
          <a:xfrm>
            <a:off x="4582825" y="3792290"/>
            <a:ext cx="513480" cy="423060"/>
            <a:chOff x="4924200" y="4625640"/>
            <a:chExt cx="513480" cy="423060"/>
          </a:xfrm>
        </p:grpSpPr>
        <p:sp>
          <p:nvSpPr>
            <p:cNvPr id="2831" name="Google Shape;2831;p92"/>
            <p:cNvSpPr/>
            <p:nvPr/>
          </p:nvSpPr>
          <p:spPr>
            <a:xfrm>
              <a:off x="5047200" y="4625640"/>
              <a:ext cx="308100" cy="3171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z="1200" strike="noStrike">
                  <a:latin typeface="Arial"/>
                  <a:ea typeface="Arial"/>
                  <a:cs typeface="Arial"/>
                  <a:sym typeface="Arial"/>
                </a:rPr>
                <a:t>43</a:t>
              </a:r>
              <a:endParaRPr b="0" sz="12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32" name="Google Shape;2832;p92"/>
            <p:cNvCxnSpPr/>
            <p:nvPr/>
          </p:nvCxnSpPr>
          <p:spPr>
            <a:xfrm flipH="1">
              <a:off x="4924200" y="4942800"/>
              <a:ext cx="263400" cy="1059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2833" name="Google Shape;2833;p92"/>
            <p:cNvCxnSpPr/>
            <p:nvPr/>
          </p:nvCxnSpPr>
          <p:spPr>
            <a:xfrm>
              <a:off x="5174280" y="4942800"/>
              <a:ext cx="263400" cy="1059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2834" name="Google Shape;2834;p92"/>
          <p:cNvGrpSpPr/>
          <p:nvPr/>
        </p:nvGrpSpPr>
        <p:grpSpPr>
          <a:xfrm>
            <a:off x="5712865" y="3792290"/>
            <a:ext cx="513480" cy="423060"/>
            <a:chOff x="6054240" y="4625640"/>
            <a:chExt cx="513480" cy="423060"/>
          </a:xfrm>
        </p:grpSpPr>
        <p:sp>
          <p:nvSpPr>
            <p:cNvPr id="2835" name="Google Shape;2835;p92"/>
            <p:cNvSpPr/>
            <p:nvPr/>
          </p:nvSpPr>
          <p:spPr>
            <a:xfrm>
              <a:off x="6177240" y="4625640"/>
              <a:ext cx="308400" cy="3171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z="1200" strike="noStrike">
                  <a:latin typeface="Arial"/>
                  <a:ea typeface="Arial"/>
                  <a:cs typeface="Arial"/>
                  <a:sym typeface="Arial"/>
                </a:rPr>
                <a:t>82</a:t>
              </a:r>
              <a:endParaRPr b="0" sz="12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36" name="Google Shape;2836;p92"/>
            <p:cNvCxnSpPr/>
            <p:nvPr/>
          </p:nvCxnSpPr>
          <p:spPr>
            <a:xfrm flipH="1">
              <a:off x="6054240" y="4942800"/>
              <a:ext cx="263400" cy="1059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2837" name="Google Shape;2837;p92"/>
            <p:cNvCxnSpPr/>
            <p:nvPr/>
          </p:nvCxnSpPr>
          <p:spPr>
            <a:xfrm>
              <a:off x="6304320" y="4942800"/>
              <a:ext cx="263400" cy="1059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838" name="Google Shape;2838;p92"/>
          <p:cNvGrpSpPr/>
          <p:nvPr/>
        </p:nvGrpSpPr>
        <p:grpSpPr>
          <a:xfrm>
            <a:off x="3657985" y="3807050"/>
            <a:ext cx="513840" cy="423060"/>
            <a:chOff x="3999360" y="4640400"/>
            <a:chExt cx="513840" cy="423060"/>
          </a:xfrm>
        </p:grpSpPr>
        <p:sp>
          <p:nvSpPr>
            <p:cNvPr id="2839" name="Google Shape;2839;p92"/>
            <p:cNvSpPr/>
            <p:nvPr/>
          </p:nvSpPr>
          <p:spPr>
            <a:xfrm>
              <a:off x="4122720" y="4640400"/>
              <a:ext cx="308100" cy="3171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z="1200" strike="noStrike">
                  <a:latin typeface="Arial"/>
                  <a:ea typeface="Arial"/>
                  <a:cs typeface="Arial"/>
                  <a:sym typeface="Arial"/>
                </a:rPr>
                <a:t>21</a:t>
              </a:r>
              <a:endParaRPr b="0" sz="12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40" name="Google Shape;2840;p92"/>
            <p:cNvCxnSpPr/>
            <p:nvPr/>
          </p:nvCxnSpPr>
          <p:spPr>
            <a:xfrm flipH="1">
              <a:off x="3999360" y="4957560"/>
              <a:ext cx="263400" cy="1059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2841" name="Google Shape;2841;p92"/>
            <p:cNvCxnSpPr/>
            <p:nvPr/>
          </p:nvCxnSpPr>
          <p:spPr>
            <a:xfrm>
              <a:off x="4249800" y="4957560"/>
              <a:ext cx="263400" cy="1059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842" name="Google Shape;2842;p92"/>
          <p:cNvGrpSpPr/>
          <p:nvPr/>
        </p:nvGrpSpPr>
        <p:grpSpPr>
          <a:xfrm>
            <a:off x="2466385" y="3834410"/>
            <a:ext cx="513480" cy="423060"/>
            <a:chOff x="2807760" y="4667760"/>
            <a:chExt cx="513480" cy="423060"/>
          </a:xfrm>
        </p:grpSpPr>
        <p:sp>
          <p:nvSpPr>
            <p:cNvPr id="2843" name="Google Shape;2843;p92"/>
            <p:cNvSpPr/>
            <p:nvPr/>
          </p:nvSpPr>
          <p:spPr>
            <a:xfrm>
              <a:off x="2931120" y="4667760"/>
              <a:ext cx="308100" cy="3171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z="1200" strike="noStrike"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b="0" sz="12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44" name="Google Shape;2844;p92"/>
            <p:cNvCxnSpPr/>
            <p:nvPr/>
          </p:nvCxnSpPr>
          <p:spPr>
            <a:xfrm flipH="1">
              <a:off x="2807760" y="4984920"/>
              <a:ext cx="263400" cy="1059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845" name="Google Shape;2845;p92"/>
            <p:cNvCxnSpPr/>
            <p:nvPr/>
          </p:nvCxnSpPr>
          <p:spPr>
            <a:xfrm>
              <a:off x="3057840" y="4984920"/>
              <a:ext cx="263400" cy="105900"/>
            </a:xfrm>
            <a:prstGeom prst="straightConnector1">
              <a:avLst/>
            </a:prstGeom>
            <a:noFill/>
            <a:ln cap="flat" cmpd="sng" w="9525">
              <a:solidFill>
                <a:srgbClr val="FF972F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2846" name="Google Shape;2846;p92"/>
          <p:cNvGrpSpPr/>
          <p:nvPr/>
        </p:nvGrpSpPr>
        <p:grpSpPr>
          <a:xfrm>
            <a:off x="2178745" y="4280450"/>
            <a:ext cx="513480" cy="423060"/>
            <a:chOff x="2520120" y="5113800"/>
            <a:chExt cx="513480" cy="423060"/>
          </a:xfrm>
        </p:grpSpPr>
        <p:sp>
          <p:nvSpPr>
            <p:cNvPr id="2847" name="Google Shape;2847;p92"/>
            <p:cNvSpPr/>
            <p:nvPr/>
          </p:nvSpPr>
          <p:spPr>
            <a:xfrm>
              <a:off x="2643120" y="5113800"/>
              <a:ext cx="308400" cy="3174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z="1200" strike="noStrike"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sz="12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48" name="Google Shape;2848;p92"/>
            <p:cNvCxnSpPr/>
            <p:nvPr/>
          </p:nvCxnSpPr>
          <p:spPr>
            <a:xfrm flipH="1">
              <a:off x="2520120" y="5430960"/>
              <a:ext cx="263400" cy="1059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2849" name="Google Shape;2849;p92"/>
            <p:cNvCxnSpPr/>
            <p:nvPr/>
          </p:nvCxnSpPr>
          <p:spPr>
            <a:xfrm>
              <a:off x="2770200" y="5430960"/>
              <a:ext cx="263400" cy="1059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2850" name="Google Shape;2850;p92"/>
          <p:cNvGrpSpPr/>
          <p:nvPr/>
        </p:nvGrpSpPr>
        <p:grpSpPr>
          <a:xfrm>
            <a:off x="3925105" y="4223570"/>
            <a:ext cx="513840" cy="423060"/>
            <a:chOff x="4266480" y="5056920"/>
            <a:chExt cx="513840" cy="423060"/>
          </a:xfrm>
        </p:grpSpPr>
        <p:sp>
          <p:nvSpPr>
            <p:cNvPr id="2851" name="Google Shape;2851;p92"/>
            <p:cNvSpPr/>
            <p:nvPr/>
          </p:nvSpPr>
          <p:spPr>
            <a:xfrm>
              <a:off x="4389840" y="5056920"/>
              <a:ext cx="308100" cy="3168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z="1200" strike="noStrike">
                  <a:latin typeface="Arial"/>
                  <a:ea typeface="Arial"/>
                  <a:cs typeface="Arial"/>
                  <a:sym typeface="Arial"/>
                </a:rPr>
                <a:t>27</a:t>
              </a:r>
              <a:endParaRPr b="0" sz="12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52" name="Google Shape;2852;p92"/>
            <p:cNvCxnSpPr/>
            <p:nvPr/>
          </p:nvCxnSpPr>
          <p:spPr>
            <a:xfrm flipH="1">
              <a:off x="4266480" y="5374080"/>
              <a:ext cx="263400" cy="1059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2853" name="Google Shape;2853;p92"/>
            <p:cNvCxnSpPr/>
            <p:nvPr/>
          </p:nvCxnSpPr>
          <p:spPr>
            <a:xfrm>
              <a:off x="4516920" y="5374080"/>
              <a:ext cx="263400" cy="1059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2854" name="Google Shape;2854;p92"/>
          <p:cNvGrpSpPr/>
          <p:nvPr/>
        </p:nvGrpSpPr>
        <p:grpSpPr>
          <a:xfrm>
            <a:off x="6021025" y="4187570"/>
            <a:ext cx="513480" cy="423060"/>
            <a:chOff x="6362400" y="5020920"/>
            <a:chExt cx="513480" cy="423060"/>
          </a:xfrm>
        </p:grpSpPr>
        <p:sp>
          <p:nvSpPr>
            <p:cNvPr id="2855" name="Google Shape;2855;p92"/>
            <p:cNvSpPr/>
            <p:nvPr/>
          </p:nvSpPr>
          <p:spPr>
            <a:xfrm>
              <a:off x="6485760" y="5020920"/>
              <a:ext cx="308100" cy="3171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z="1200" strike="noStrike">
                  <a:latin typeface="Arial"/>
                  <a:ea typeface="Arial"/>
                  <a:cs typeface="Arial"/>
                  <a:sym typeface="Arial"/>
                </a:rPr>
                <a:t>99</a:t>
              </a:r>
              <a:endParaRPr b="0" sz="12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56" name="Google Shape;2856;p92"/>
            <p:cNvCxnSpPr/>
            <p:nvPr/>
          </p:nvCxnSpPr>
          <p:spPr>
            <a:xfrm flipH="1">
              <a:off x="6362400" y="5338080"/>
              <a:ext cx="263400" cy="1059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2857" name="Google Shape;2857;p92"/>
            <p:cNvCxnSpPr/>
            <p:nvPr/>
          </p:nvCxnSpPr>
          <p:spPr>
            <a:xfrm>
              <a:off x="6612480" y="5338080"/>
              <a:ext cx="263400" cy="1059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aphicFrame>
        <p:nvGraphicFramePr>
          <p:cNvPr id="2858" name="Google Shape;2858;p92"/>
          <p:cNvGraphicFramePr/>
          <p:nvPr/>
        </p:nvGraphicFramePr>
        <p:xfrm>
          <a:off x="1813440" y="1710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{A77D97AF-CE4D-473C-AA40-926AF6B0FD40}</a:tableStyleId>
              </a:tblPr>
              <a:tblGrid>
                <a:gridCol w="680050"/>
                <a:gridCol w="680050"/>
                <a:gridCol w="680050"/>
                <a:gridCol w="680050"/>
                <a:gridCol w="680050"/>
                <a:gridCol w="680050"/>
                <a:gridCol w="676800"/>
                <a:gridCol w="676800"/>
                <a:gridCol w="676800"/>
                <a:gridCol w="676800"/>
              </a:tblGrid>
              <a:tr h="46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</a:tr>
              <a:tr h="262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 (Ex)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0" name="Google Shape;120;p21"/>
          <p:cNvGraphicFramePr/>
          <p:nvPr/>
        </p:nvGraphicFramePr>
        <p:xfrm>
          <a:off x="1646640" y="1343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{A77D97AF-CE4D-473C-AA40-926AF6B0FD40}</a:tableStyleId>
              </a:tblPr>
              <a:tblGrid>
                <a:gridCol w="680050"/>
                <a:gridCol w="680050"/>
                <a:gridCol w="680050"/>
                <a:gridCol w="680050"/>
                <a:gridCol w="680050"/>
                <a:gridCol w="680050"/>
                <a:gridCol w="676800"/>
                <a:gridCol w="676800"/>
                <a:gridCol w="676800"/>
                <a:gridCol w="676800"/>
              </a:tblGrid>
              <a:tr h="479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</a:tr>
              <a:tr h="262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21" name="Google Shape;121;p21"/>
          <p:cNvGrpSpPr/>
          <p:nvPr/>
        </p:nvGrpSpPr>
        <p:grpSpPr>
          <a:xfrm>
            <a:off x="2330640" y="1044000"/>
            <a:ext cx="729360" cy="775080"/>
            <a:chOff x="2330640" y="1044000"/>
            <a:chExt cx="729360" cy="775080"/>
          </a:xfrm>
        </p:grpSpPr>
        <p:sp>
          <p:nvSpPr>
            <p:cNvPr id="122" name="Google Shape;122;p21"/>
            <p:cNvSpPr/>
            <p:nvPr/>
          </p:nvSpPr>
          <p:spPr>
            <a:xfrm>
              <a:off x="2330640" y="1343880"/>
              <a:ext cx="680400" cy="475200"/>
            </a:xfrm>
            <a:prstGeom prst="rect">
              <a:avLst/>
            </a:prstGeom>
            <a:noFill/>
            <a:ln cap="flat" cmpd="sng" w="190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1"/>
            <p:cNvSpPr txBox="1"/>
            <p:nvPr/>
          </p:nvSpPr>
          <p:spPr>
            <a:xfrm>
              <a:off x="2340000" y="1044000"/>
              <a:ext cx="720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z="1800" strike="noStrike">
                  <a:solidFill>
                    <a:srgbClr val="C9211E"/>
                  </a:solidFill>
                  <a:latin typeface="Arial"/>
                  <a:ea typeface="Arial"/>
                  <a:cs typeface="Arial"/>
                  <a:sym typeface="Arial"/>
                </a:rPr>
                <a:t>atual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21"/>
          <p:cNvSpPr txBox="1"/>
          <p:nvPr/>
        </p:nvSpPr>
        <p:spPr>
          <a:xfrm>
            <a:off x="9180000" y="3060000"/>
            <a:ext cx="9000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 strike="noStrike">
                <a:solidFill>
                  <a:srgbClr val="7B3D00"/>
                </a:solidFill>
                <a:latin typeface="Arial"/>
                <a:ea typeface="Arial"/>
                <a:cs typeface="Arial"/>
                <a:sym typeface="Arial"/>
              </a:rPr>
              <a:t>Raiz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" name="Google Shape;125;p21"/>
          <p:cNvGrpSpPr/>
          <p:nvPr/>
        </p:nvGrpSpPr>
        <p:grpSpPr>
          <a:xfrm>
            <a:off x="7344000" y="3060000"/>
            <a:ext cx="900000" cy="720000"/>
            <a:chOff x="7344000" y="3060000"/>
            <a:chExt cx="900000" cy="720000"/>
          </a:xfrm>
        </p:grpSpPr>
        <p:sp>
          <p:nvSpPr>
            <p:cNvPr id="126" name="Google Shape;126;p21"/>
            <p:cNvSpPr/>
            <p:nvPr/>
          </p:nvSpPr>
          <p:spPr>
            <a:xfrm>
              <a:off x="7560000" y="3060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7" name="Google Shape;127;p21"/>
            <p:cNvCxnSpPr/>
            <p:nvPr/>
          </p:nvCxnSpPr>
          <p:spPr>
            <a:xfrm flipH="1">
              <a:off x="7344000" y="3600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128" name="Google Shape;128;p21"/>
            <p:cNvCxnSpPr/>
            <p:nvPr/>
          </p:nvCxnSpPr>
          <p:spPr>
            <a:xfrm>
              <a:off x="7782480" y="3600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129" name="Google Shape;129;p21"/>
          <p:cNvGrpSpPr/>
          <p:nvPr/>
        </p:nvGrpSpPr>
        <p:grpSpPr>
          <a:xfrm>
            <a:off x="2700000" y="3060000"/>
            <a:ext cx="900000" cy="720000"/>
            <a:chOff x="2700000" y="3060000"/>
            <a:chExt cx="900000" cy="720000"/>
          </a:xfrm>
        </p:grpSpPr>
        <p:sp>
          <p:nvSpPr>
            <p:cNvPr id="130" name="Google Shape;130;p21"/>
            <p:cNvSpPr/>
            <p:nvPr/>
          </p:nvSpPr>
          <p:spPr>
            <a:xfrm>
              <a:off x="2916000" y="3060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2A60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51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1" name="Google Shape;131;p21"/>
            <p:cNvCxnSpPr/>
            <p:nvPr/>
          </p:nvCxnSpPr>
          <p:spPr>
            <a:xfrm flipH="1">
              <a:off x="2700000" y="3600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2A6099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132" name="Google Shape;132;p21"/>
            <p:cNvCxnSpPr/>
            <p:nvPr/>
          </p:nvCxnSpPr>
          <p:spPr>
            <a:xfrm>
              <a:off x="3138480" y="3600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2A6099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2" name="Shape 2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3" name="Google Shape;2863;p93"/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4" name="Google Shape;2864;p93"/>
          <p:cNvSpPr txBox="1"/>
          <p:nvPr/>
        </p:nvSpPr>
        <p:spPr>
          <a:xfrm>
            <a:off x="504000" y="1326600"/>
            <a:ext cx="90717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10"/>
              <a:buFont typeface="Noto Sans Symbols"/>
              <a:buChar char="●"/>
            </a:pPr>
            <a:r>
              <a:rPr lang="pt-BR" sz="1800"/>
              <a:t>Dada a entrada: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10"/>
              <a:buFont typeface="Noto Sans Symbols"/>
              <a:buChar char="●"/>
            </a:pPr>
            <a:r>
              <a:rPr lang="pt-BR" sz="1800"/>
              <a:t>Resultado: árvore degenerada</a:t>
            </a:r>
            <a:endParaRPr sz="1800"/>
          </a:p>
        </p:txBody>
      </p:sp>
      <p:graphicFrame>
        <p:nvGraphicFramePr>
          <p:cNvPr id="2865" name="Google Shape;2865;p93"/>
          <p:cNvGraphicFramePr/>
          <p:nvPr/>
        </p:nvGraphicFramePr>
        <p:xfrm>
          <a:off x="4589185" y="11730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{A77D97AF-CE4D-473C-AA40-926AF6B0FD40}</a:tableStyleId>
              </a:tblPr>
              <a:tblGrid>
                <a:gridCol w="468725"/>
                <a:gridCol w="468725"/>
                <a:gridCol w="468725"/>
                <a:gridCol w="468725"/>
                <a:gridCol w="468725"/>
                <a:gridCol w="468725"/>
                <a:gridCol w="466550"/>
                <a:gridCol w="466550"/>
                <a:gridCol w="466550"/>
                <a:gridCol w="466200"/>
              </a:tblGrid>
              <a:tr h="563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82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51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43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</a:tr>
              <a:tr h="317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5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5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5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5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5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5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5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5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b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5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b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5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b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866" name="Google Shape;2866;p93"/>
          <p:cNvSpPr/>
          <p:nvPr/>
        </p:nvSpPr>
        <p:spPr>
          <a:xfrm>
            <a:off x="6646580" y="3470600"/>
            <a:ext cx="308100" cy="316800"/>
          </a:xfrm>
          <a:prstGeom prst="ellipse">
            <a:avLst/>
          </a:prstGeom>
          <a:solidFill>
            <a:srgbClr val="DDE8CB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200" strike="noStrike">
                <a:latin typeface="Arial"/>
                <a:ea typeface="Arial"/>
                <a:cs typeface="Arial"/>
                <a:sym typeface="Arial"/>
              </a:rPr>
              <a:t>30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7" name="Google Shape;2867;p93"/>
          <p:cNvSpPr/>
          <p:nvPr/>
        </p:nvSpPr>
        <p:spPr>
          <a:xfrm>
            <a:off x="7376120" y="2858450"/>
            <a:ext cx="308100" cy="316800"/>
          </a:xfrm>
          <a:prstGeom prst="ellipse">
            <a:avLst/>
          </a:prstGeom>
          <a:solidFill>
            <a:srgbClr val="DDE8CB"/>
          </a:solidFill>
          <a:ln cap="flat" cmpd="sng" w="9525">
            <a:solidFill>
              <a:srgbClr val="FF97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200" strike="noStrike">
                <a:latin typeface="Arial"/>
                <a:ea typeface="Arial"/>
                <a:cs typeface="Arial"/>
                <a:sym typeface="Arial"/>
              </a:rPr>
              <a:t>51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8" name="Google Shape;2868;p93"/>
          <p:cNvSpPr/>
          <p:nvPr/>
        </p:nvSpPr>
        <p:spPr>
          <a:xfrm>
            <a:off x="5323655" y="4393100"/>
            <a:ext cx="308100" cy="316800"/>
          </a:xfrm>
          <a:prstGeom prst="ellipse">
            <a:avLst/>
          </a:prstGeom>
          <a:solidFill>
            <a:srgbClr val="DDE8CB"/>
          </a:solidFill>
          <a:ln cap="flat" cmpd="sng" w="9525">
            <a:solidFill>
              <a:srgbClr val="FF97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14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9" name="Google Shape;2869;p93"/>
          <p:cNvSpPr/>
          <p:nvPr/>
        </p:nvSpPr>
        <p:spPr>
          <a:xfrm>
            <a:off x="7006400" y="3152015"/>
            <a:ext cx="308100" cy="317100"/>
          </a:xfrm>
          <a:prstGeom prst="ellipse">
            <a:avLst/>
          </a:prstGeom>
          <a:solidFill>
            <a:srgbClr val="DDE8CB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200" strike="noStrike">
                <a:latin typeface="Arial"/>
                <a:ea typeface="Arial"/>
                <a:cs typeface="Arial"/>
                <a:sym typeface="Arial"/>
              </a:rPr>
              <a:t>43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0" name="Google Shape;2870;p93"/>
          <p:cNvSpPr/>
          <p:nvPr/>
        </p:nvSpPr>
        <p:spPr>
          <a:xfrm>
            <a:off x="7831140" y="2565490"/>
            <a:ext cx="308400" cy="317100"/>
          </a:xfrm>
          <a:prstGeom prst="ellipse">
            <a:avLst/>
          </a:prstGeom>
          <a:solidFill>
            <a:srgbClr val="DDE8CB"/>
          </a:solidFill>
          <a:ln cap="flat" cmpd="sng" w="9525">
            <a:solidFill>
              <a:srgbClr val="FF97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200" strike="noStrike">
                <a:latin typeface="Arial"/>
                <a:ea typeface="Arial"/>
                <a:cs typeface="Arial"/>
                <a:sym typeface="Arial"/>
              </a:rPr>
              <a:t>82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1" name="Google Shape;2871;p93"/>
          <p:cNvSpPr/>
          <p:nvPr/>
        </p:nvSpPr>
        <p:spPr>
          <a:xfrm>
            <a:off x="5812595" y="4115988"/>
            <a:ext cx="308100" cy="317100"/>
          </a:xfrm>
          <a:prstGeom prst="ellipse">
            <a:avLst/>
          </a:prstGeom>
          <a:solidFill>
            <a:srgbClr val="DDE8CB"/>
          </a:solidFill>
          <a:ln cap="flat" cmpd="sng" w="9525">
            <a:solidFill>
              <a:srgbClr val="FF97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200" strike="noStrike">
                <a:latin typeface="Arial"/>
                <a:ea typeface="Arial"/>
                <a:cs typeface="Arial"/>
                <a:sym typeface="Arial"/>
              </a:rPr>
              <a:t>21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2" name="Google Shape;2872;p93"/>
          <p:cNvSpPr/>
          <p:nvPr/>
        </p:nvSpPr>
        <p:spPr>
          <a:xfrm>
            <a:off x="4933520" y="4709910"/>
            <a:ext cx="308100" cy="317100"/>
          </a:xfrm>
          <a:prstGeom prst="ellipse">
            <a:avLst/>
          </a:prstGeom>
          <a:solidFill>
            <a:srgbClr val="DDE8CB"/>
          </a:solidFill>
          <a:ln cap="flat" cmpd="sng" w="9525">
            <a:solidFill>
              <a:srgbClr val="FF97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200" strike="noStrike">
                <a:latin typeface="Arial"/>
                <a:ea typeface="Arial"/>
                <a:cs typeface="Arial"/>
                <a:sym typeface="Arial"/>
              </a:rPr>
              <a:t>9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73" name="Google Shape;2873;p93"/>
          <p:cNvCxnSpPr>
            <a:stCxn id="2872" idx="5"/>
          </p:cNvCxnSpPr>
          <p:nvPr/>
        </p:nvCxnSpPr>
        <p:spPr>
          <a:xfrm>
            <a:off x="5196500" y="4980572"/>
            <a:ext cx="279600" cy="304800"/>
          </a:xfrm>
          <a:prstGeom prst="straightConnector1">
            <a:avLst/>
          </a:prstGeom>
          <a:noFill/>
          <a:ln cap="flat" cmpd="sng" w="9525">
            <a:solidFill>
              <a:srgbClr val="FF972F"/>
            </a:solidFill>
            <a:prstDash val="solid"/>
            <a:round/>
            <a:headEnd len="sm" w="sm" type="none"/>
            <a:tailEnd len="med" w="med" type="diamond"/>
          </a:ln>
        </p:spPr>
      </p:cxnSp>
      <p:grpSp>
        <p:nvGrpSpPr>
          <p:cNvPr id="2874" name="Google Shape;2874;p93"/>
          <p:cNvGrpSpPr/>
          <p:nvPr/>
        </p:nvGrpSpPr>
        <p:grpSpPr>
          <a:xfrm>
            <a:off x="4194445" y="4875225"/>
            <a:ext cx="513480" cy="423060"/>
            <a:chOff x="502345" y="4128050"/>
            <a:chExt cx="513480" cy="423060"/>
          </a:xfrm>
        </p:grpSpPr>
        <p:sp>
          <p:nvSpPr>
            <p:cNvPr id="2875" name="Google Shape;2875;p93"/>
            <p:cNvSpPr/>
            <p:nvPr/>
          </p:nvSpPr>
          <p:spPr>
            <a:xfrm>
              <a:off x="625345" y="4128050"/>
              <a:ext cx="308400" cy="3174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z="1200" strike="noStrike"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sz="12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76" name="Google Shape;2876;p93"/>
            <p:cNvCxnSpPr/>
            <p:nvPr/>
          </p:nvCxnSpPr>
          <p:spPr>
            <a:xfrm flipH="1">
              <a:off x="502345" y="4445210"/>
              <a:ext cx="263400" cy="1059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2877" name="Google Shape;2877;p93"/>
            <p:cNvCxnSpPr/>
            <p:nvPr/>
          </p:nvCxnSpPr>
          <p:spPr>
            <a:xfrm>
              <a:off x="752425" y="4445210"/>
              <a:ext cx="263400" cy="1059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sp>
        <p:nvSpPr>
          <p:cNvPr id="2878" name="Google Shape;2878;p93"/>
          <p:cNvSpPr/>
          <p:nvPr/>
        </p:nvSpPr>
        <p:spPr>
          <a:xfrm>
            <a:off x="6207065" y="3787395"/>
            <a:ext cx="308100" cy="316800"/>
          </a:xfrm>
          <a:prstGeom prst="ellipse">
            <a:avLst/>
          </a:prstGeom>
          <a:solidFill>
            <a:srgbClr val="DDE8CB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200" strike="noStrike">
                <a:latin typeface="Arial"/>
                <a:ea typeface="Arial"/>
                <a:cs typeface="Arial"/>
                <a:sym typeface="Arial"/>
              </a:rPr>
              <a:t>27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9" name="Google Shape;2879;p93"/>
          <p:cNvSpPr/>
          <p:nvPr/>
        </p:nvSpPr>
        <p:spPr>
          <a:xfrm>
            <a:off x="8289585" y="2248545"/>
            <a:ext cx="308100" cy="317100"/>
          </a:xfrm>
          <a:prstGeom prst="ellipse">
            <a:avLst/>
          </a:prstGeom>
          <a:solidFill>
            <a:srgbClr val="DDE8CB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200" strike="noStrike">
                <a:latin typeface="Arial"/>
                <a:ea typeface="Arial"/>
                <a:cs typeface="Arial"/>
                <a:sym typeface="Arial"/>
              </a:rPr>
              <a:t>99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80" name="Google Shape;2880;p93"/>
          <p:cNvCxnSpPr>
            <a:stCxn id="2879" idx="3"/>
            <a:endCxn id="2870" idx="7"/>
          </p:cNvCxnSpPr>
          <p:nvPr/>
        </p:nvCxnSpPr>
        <p:spPr>
          <a:xfrm flipH="1">
            <a:off x="8094405" y="2519207"/>
            <a:ext cx="240300" cy="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1" name="Google Shape;2881;p93"/>
          <p:cNvCxnSpPr>
            <a:stCxn id="2870" idx="2"/>
            <a:endCxn id="2867" idx="7"/>
          </p:cNvCxnSpPr>
          <p:nvPr/>
        </p:nvCxnSpPr>
        <p:spPr>
          <a:xfrm flipH="1">
            <a:off x="7639140" y="2724040"/>
            <a:ext cx="192000" cy="1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2" name="Google Shape;2882;p93"/>
          <p:cNvCxnSpPr>
            <a:stCxn id="2867" idx="3"/>
            <a:endCxn id="2869" idx="7"/>
          </p:cNvCxnSpPr>
          <p:nvPr/>
        </p:nvCxnSpPr>
        <p:spPr>
          <a:xfrm flipH="1">
            <a:off x="7269440" y="3128856"/>
            <a:ext cx="151800" cy="6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3" name="Google Shape;2883;p93"/>
          <p:cNvCxnSpPr>
            <a:stCxn id="2869" idx="3"/>
            <a:endCxn id="2866" idx="7"/>
          </p:cNvCxnSpPr>
          <p:nvPr/>
        </p:nvCxnSpPr>
        <p:spPr>
          <a:xfrm flipH="1">
            <a:off x="6909620" y="3422677"/>
            <a:ext cx="141900" cy="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4" name="Google Shape;2884;p93"/>
          <p:cNvCxnSpPr>
            <a:stCxn id="2866" idx="3"/>
            <a:endCxn id="2878" idx="7"/>
          </p:cNvCxnSpPr>
          <p:nvPr/>
        </p:nvCxnSpPr>
        <p:spPr>
          <a:xfrm flipH="1">
            <a:off x="6470000" y="3741006"/>
            <a:ext cx="221700" cy="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5" name="Google Shape;2885;p93"/>
          <p:cNvCxnSpPr>
            <a:stCxn id="2878" idx="3"/>
            <a:endCxn id="2871" idx="7"/>
          </p:cNvCxnSpPr>
          <p:nvPr/>
        </p:nvCxnSpPr>
        <p:spPr>
          <a:xfrm flipH="1">
            <a:off x="6075485" y="4057801"/>
            <a:ext cx="176700" cy="1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6" name="Google Shape;2886;p93"/>
          <p:cNvCxnSpPr>
            <a:stCxn id="2871" idx="3"/>
            <a:endCxn id="2868" idx="6"/>
          </p:cNvCxnSpPr>
          <p:nvPr/>
        </p:nvCxnSpPr>
        <p:spPr>
          <a:xfrm flipH="1">
            <a:off x="5631815" y="4386649"/>
            <a:ext cx="225900" cy="16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7" name="Google Shape;2887;p93"/>
          <p:cNvCxnSpPr>
            <a:stCxn id="2868" idx="3"/>
            <a:endCxn id="2872" idx="7"/>
          </p:cNvCxnSpPr>
          <p:nvPr/>
        </p:nvCxnSpPr>
        <p:spPr>
          <a:xfrm flipH="1">
            <a:off x="5196575" y="4663506"/>
            <a:ext cx="172200" cy="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8" name="Google Shape;2888;p93"/>
          <p:cNvCxnSpPr>
            <a:stCxn id="2872" idx="2"/>
            <a:endCxn id="2875" idx="6"/>
          </p:cNvCxnSpPr>
          <p:nvPr/>
        </p:nvCxnSpPr>
        <p:spPr>
          <a:xfrm flipH="1">
            <a:off x="4625720" y="4868460"/>
            <a:ext cx="30780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9" name="Google Shape;2889;p93"/>
          <p:cNvCxnSpPr>
            <a:stCxn id="2868" idx="5"/>
          </p:cNvCxnSpPr>
          <p:nvPr/>
        </p:nvCxnSpPr>
        <p:spPr>
          <a:xfrm>
            <a:off x="5586635" y="4663506"/>
            <a:ext cx="159000" cy="281400"/>
          </a:xfrm>
          <a:prstGeom prst="straightConnector1">
            <a:avLst/>
          </a:prstGeom>
          <a:noFill/>
          <a:ln cap="flat" cmpd="sng" w="9525">
            <a:solidFill>
              <a:srgbClr val="FF972F"/>
            </a:solidFill>
            <a:prstDash val="solid"/>
            <a:round/>
            <a:headEnd len="sm" w="sm" type="none"/>
            <a:tailEnd len="med" w="med" type="diamond"/>
          </a:ln>
        </p:spPr>
      </p:cxnSp>
      <p:cxnSp>
        <p:nvCxnSpPr>
          <p:cNvPr id="2890" name="Google Shape;2890;p93"/>
          <p:cNvCxnSpPr>
            <a:stCxn id="2871" idx="5"/>
          </p:cNvCxnSpPr>
          <p:nvPr/>
        </p:nvCxnSpPr>
        <p:spPr>
          <a:xfrm>
            <a:off x="6075575" y="4386649"/>
            <a:ext cx="120300" cy="266400"/>
          </a:xfrm>
          <a:prstGeom prst="straightConnector1">
            <a:avLst/>
          </a:prstGeom>
          <a:noFill/>
          <a:ln cap="flat" cmpd="sng" w="9525">
            <a:solidFill>
              <a:srgbClr val="FF972F"/>
            </a:solidFill>
            <a:prstDash val="solid"/>
            <a:round/>
            <a:headEnd len="sm" w="sm" type="none"/>
            <a:tailEnd len="med" w="med" type="diamond"/>
          </a:ln>
        </p:spPr>
      </p:cxnSp>
      <p:cxnSp>
        <p:nvCxnSpPr>
          <p:cNvPr id="2891" name="Google Shape;2891;p93"/>
          <p:cNvCxnSpPr>
            <a:stCxn id="2878" idx="5"/>
          </p:cNvCxnSpPr>
          <p:nvPr/>
        </p:nvCxnSpPr>
        <p:spPr>
          <a:xfrm>
            <a:off x="6470045" y="4057801"/>
            <a:ext cx="184500" cy="295200"/>
          </a:xfrm>
          <a:prstGeom prst="straightConnector1">
            <a:avLst/>
          </a:prstGeom>
          <a:noFill/>
          <a:ln cap="flat" cmpd="sng" w="9525">
            <a:solidFill>
              <a:srgbClr val="FF972F"/>
            </a:solidFill>
            <a:prstDash val="solid"/>
            <a:round/>
            <a:headEnd len="sm" w="sm" type="none"/>
            <a:tailEnd len="med" w="med" type="diamond"/>
          </a:ln>
        </p:spPr>
      </p:cxnSp>
      <p:cxnSp>
        <p:nvCxnSpPr>
          <p:cNvPr id="2892" name="Google Shape;2892;p93"/>
          <p:cNvCxnSpPr>
            <a:stCxn id="2866" idx="5"/>
          </p:cNvCxnSpPr>
          <p:nvPr/>
        </p:nvCxnSpPr>
        <p:spPr>
          <a:xfrm>
            <a:off x="6909560" y="3741006"/>
            <a:ext cx="251700" cy="248400"/>
          </a:xfrm>
          <a:prstGeom prst="straightConnector1">
            <a:avLst/>
          </a:prstGeom>
          <a:noFill/>
          <a:ln cap="flat" cmpd="sng" w="9525">
            <a:solidFill>
              <a:srgbClr val="FF972F"/>
            </a:solidFill>
            <a:prstDash val="solid"/>
            <a:round/>
            <a:headEnd len="sm" w="sm" type="none"/>
            <a:tailEnd len="med" w="med" type="diamond"/>
          </a:ln>
        </p:spPr>
      </p:cxnSp>
      <p:cxnSp>
        <p:nvCxnSpPr>
          <p:cNvPr id="2893" name="Google Shape;2893;p93"/>
          <p:cNvCxnSpPr>
            <a:stCxn id="2869" idx="5"/>
          </p:cNvCxnSpPr>
          <p:nvPr/>
        </p:nvCxnSpPr>
        <p:spPr>
          <a:xfrm>
            <a:off x="7269380" y="3422677"/>
            <a:ext cx="194100" cy="204900"/>
          </a:xfrm>
          <a:prstGeom prst="straightConnector1">
            <a:avLst/>
          </a:prstGeom>
          <a:noFill/>
          <a:ln cap="flat" cmpd="sng" w="9525">
            <a:solidFill>
              <a:srgbClr val="FF972F"/>
            </a:solidFill>
            <a:prstDash val="solid"/>
            <a:round/>
            <a:headEnd len="sm" w="sm" type="none"/>
            <a:tailEnd len="med" w="med" type="diamond"/>
          </a:ln>
        </p:spPr>
      </p:cxnSp>
      <p:cxnSp>
        <p:nvCxnSpPr>
          <p:cNvPr id="2894" name="Google Shape;2894;p93"/>
          <p:cNvCxnSpPr>
            <a:stCxn id="2867" idx="5"/>
          </p:cNvCxnSpPr>
          <p:nvPr/>
        </p:nvCxnSpPr>
        <p:spPr>
          <a:xfrm>
            <a:off x="7639100" y="3128856"/>
            <a:ext cx="274800" cy="148500"/>
          </a:xfrm>
          <a:prstGeom prst="straightConnector1">
            <a:avLst/>
          </a:prstGeom>
          <a:noFill/>
          <a:ln cap="flat" cmpd="sng" w="9525">
            <a:solidFill>
              <a:srgbClr val="FF972F"/>
            </a:solidFill>
            <a:prstDash val="solid"/>
            <a:round/>
            <a:headEnd len="sm" w="sm" type="none"/>
            <a:tailEnd len="med" w="med" type="diamond"/>
          </a:ln>
        </p:spPr>
      </p:cxnSp>
      <p:cxnSp>
        <p:nvCxnSpPr>
          <p:cNvPr id="2895" name="Google Shape;2895;p93"/>
          <p:cNvCxnSpPr>
            <a:stCxn id="2870" idx="5"/>
          </p:cNvCxnSpPr>
          <p:nvPr/>
        </p:nvCxnSpPr>
        <p:spPr>
          <a:xfrm>
            <a:off x="8094376" y="2836152"/>
            <a:ext cx="278100" cy="157500"/>
          </a:xfrm>
          <a:prstGeom prst="straightConnector1">
            <a:avLst/>
          </a:prstGeom>
          <a:noFill/>
          <a:ln cap="flat" cmpd="sng" w="9525">
            <a:solidFill>
              <a:srgbClr val="FF972F"/>
            </a:solidFill>
            <a:prstDash val="solid"/>
            <a:round/>
            <a:headEnd len="sm" w="sm" type="none"/>
            <a:tailEnd len="med" w="med" type="diamond"/>
          </a:ln>
        </p:spPr>
      </p:cxnSp>
      <p:cxnSp>
        <p:nvCxnSpPr>
          <p:cNvPr id="2896" name="Google Shape;2896;p93"/>
          <p:cNvCxnSpPr>
            <a:stCxn id="2879" idx="6"/>
          </p:cNvCxnSpPr>
          <p:nvPr/>
        </p:nvCxnSpPr>
        <p:spPr>
          <a:xfrm>
            <a:off x="8597685" y="2407095"/>
            <a:ext cx="263400" cy="112200"/>
          </a:xfrm>
          <a:prstGeom prst="straightConnector1">
            <a:avLst/>
          </a:prstGeom>
          <a:noFill/>
          <a:ln cap="flat" cmpd="sng" w="9525">
            <a:solidFill>
              <a:srgbClr val="FF972F"/>
            </a:solidFill>
            <a:prstDash val="solid"/>
            <a:round/>
            <a:headEnd len="sm" w="sm" type="none"/>
            <a:tailEnd len="med" w="med" type="diamond"/>
          </a:ln>
        </p:spPr>
      </p:cxn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0" name="Shape 2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1" name="Google Shape;2901;p94"/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2" name="Google Shape;2902;p94"/>
          <p:cNvSpPr txBox="1"/>
          <p:nvPr/>
        </p:nvSpPr>
        <p:spPr>
          <a:xfrm>
            <a:off x="504000" y="1326600"/>
            <a:ext cx="9071700" cy="20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10"/>
              <a:buFont typeface="Noto Sans Symbols"/>
              <a:buChar char="●"/>
            </a:pPr>
            <a:r>
              <a:rPr lang="pt-BR" sz="1800"/>
              <a:t>Dada a entrada: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80035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10"/>
              <a:buFont typeface="Noto Sans Symbols"/>
              <a:buChar char="●"/>
            </a:pPr>
            <a:r>
              <a:rPr lang="pt-BR" sz="1800">
                <a:solidFill>
                  <a:schemeClr val="dk1"/>
                </a:solidFill>
              </a:rPr>
              <a:t>Resultado: árvore degenerada</a:t>
            </a:r>
            <a:endParaRPr sz="1800"/>
          </a:p>
          <a:p>
            <a:pPr indent="-280035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10"/>
              <a:buFont typeface="Noto Sans Symbols"/>
              <a:buChar char="●"/>
            </a:pPr>
            <a:r>
              <a:rPr lang="pt-BR" sz="1800"/>
              <a:t>Tem solução?</a:t>
            </a:r>
            <a:endParaRPr sz="1800"/>
          </a:p>
          <a:p>
            <a:pPr indent="-280035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10"/>
              <a:buFont typeface="Noto Sans Symbols"/>
              <a:buChar char="○"/>
            </a:pPr>
            <a:r>
              <a:rPr lang="pt-BR" sz="1800"/>
              <a:t>Algoritmos de balanceamento: </a:t>
            </a:r>
            <a:r>
              <a:rPr lang="pt-BR" sz="1800">
                <a:solidFill>
                  <a:schemeClr val="accent6"/>
                </a:solidFill>
              </a:rPr>
              <a:t>AVL</a:t>
            </a:r>
            <a:r>
              <a:rPr lang="pt-BR" sz="1800"/>
              <a:t> e </a:t>
            </a:r>
            <a:r>
              <a:rPr lang="pt-BR" sz="1800">
                <a:solidFill>
                  <a:schemeClr val="accent6"/>
                </a:solidFill>
              </a:rPr>
              <a:t>Red-Black</a:t>
            </a:r>
            <a:endParaRPr sz="18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2903" name="Google Shape;2903;p94"/>
          <p:cNvGraphicFramePr/>
          <p:nvPr/>
        </p:nvGraphicFramePr>
        <p:xfrm>
          <a:off x="4589185" y="11730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{A77D97AF-CE4D-473C-AA40-926AF6B0FD40}</a:tableStyleId>
              </a:tblPr>
              <a:tblGrid>
                <a:gridCol w="468725"/>
                <a:gridCol w="468725"/>
                <a:gridCol w="468725"/>
                <a:gridCol w="468725"/>
                <a:gridCol w="468725"/>
                <a:gridCol w="468725"/>
                <a:gridCol w="466550"/>
                <a:gridCol w="466550"/>
                <a:gridCol w="466550"/>
                <a:gridCol w="466200"/>
              </a:tblGrid>
              <a:tr h="563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82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51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43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</a:tr>
              <a:tr h="317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5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5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5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5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5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5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5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5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b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5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b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5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b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04" name="Google Shape;2904;p94"/>
          <p:cNvSpPr/>
          <p:nvPr/>
        </p:nvSpPr>
        <p:spPr>
          <a:xfrm>
            <a:off x="6646580" y="3470600"/>
            <a:ext cx="308100" cy="316800"/>
          </a:xfrm>
          <a:prstGeom prst="ellipse">
            <a:avLst/>
          </a:prstGeom>
          <a:solidFill>
            <a:srgbClr val="DDE8CB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200" strike="noStrike">
                <a:latin typeface="Arial"/>
                <a:ea typeface="Arial"/>
                <a:cs typeface="Arial"/>
                <a:sym typeface="Arial"/>
              </a:rPr>
              <a:t>30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5" name="Google Shape;2905;p94"/>
          <p:cNvSpPr/>
          <p:nvPr/>
        </p:nvSpPr>
        <p:spPr>
          <a:xfrm>
            <a:off x="7376120" y="2858450"/>
            <a:ext cx="308100" cy="316800"/>
          </a:xfrm>
          <a:prstGeom prst="ellipse">
            <a:avLst/>
          </a:prstGeom>
          <a:solidFill>
            <a:srgbClr val="DDE8CB"/>
          </a:solidFill>
          <a:ln cap="flat" cmpd="sng" w="9525">
            <a:solidFill>
              <a:srgbClr val="FF97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200" strike="noStrike">
                <a:latin typeface="Arial"/>
                <a:ea typeface="Arial"/>
                <a:cs typeface="Arial"/>
                <a:sym typeface="Arial"/>
              </a:rPr>
              <a:t>51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6" name="Google Shape;2906;p94"/>
          <p:cNvSpPr/>
          <p:nvPr/>
        </p:nvSpPr>
        <p:spPr>
          <a:xfrm>
            <a:off x="5323655" y="4393100"/>
            <a:ext cx="308100" cy="316800"/>
          </a:xfrm>
          <a:prstGeom prst="ellipse">
            <a:avLst/>
          </a:prstGeom>
          <a:solidFill>
            <a:srgbClr val="DDE8CB"/>
          </a:solidFill>
          <a:ln cap="flat" cmpd="sng" w="9525">
            <a:solidFill>
              <a:srgbClr val="FF97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14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7" name="Google Shape;2907;p94"/>
          <p:cNvSpPr/>
          <p:nvPr/>
        </p:nvSpPr>
        <p:spPr>
          <a:xfrm>
            <a:off x="7006400" y="3152015"/>
            <a:ext cx="308100" cy="317100"/>
          </a:xfrm>
          <a:prstGeom prst="ellipse">
            <a:avLst/>
          </a:prstGeom>
          <a:solidFill>
            <a:srgbClr val="DDE8CB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200" strike="noStrike">
                <a:latin typeface="Arial"/>
                <a:ea typeface="Arial"/>
                <a:cs typeface="Arial"/>
                <a:sym typeface="Arial"/>
              </a:rPr>
              <a:t>43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8" name="Google Shape;2908;p94"/>
          <p:cNvSpPr/>
          <p:nvPr/>
        </p:nvSpPr>
        <p:spPr>
          <a:xfrm>
            <a:off x="7831140" y="2565490"/>
            <a:ext cx="308400" cy="317100"/>
          </a:xfrm>
          <a:prstGeom prst="ellipse">
            <a:avLst/>
          </a:prstGeom>
          <a:solidFill>
            <a:srgbClr val="DDE8CB"/>
          </a:solidFill>
          <a:ln cap="flat" cmpd="sng" w="9525">
            <a:solidFill>
              <a:srgbClr val="FF97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200" strike="noStrike">
                <a:latin typeface="Arial"/>
                <a:ea typeface="Arial"/>
                <a:cs typeface="Arial"/>
                <a:sym typeface="Arial"/>
              </a:rPr>
              <a:t>82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9" name="Google Shape;2909;p94"/>
          <p:cNvSpPr/>
          <p:nvPr/>
        </p:nvSpPr>
        <p:spPr>
          <a:xfrm>
            <a:off x="5812595" y="4115988"/>
            <a:ext cx="308100" cy="317100"/>
          </a:xfrm>
          <a:prstGeom prst="ellipse">
            <a:avLst/>
          </a:prstGeom>
          <a:solidFill>
            <a:srgbClr val="DDE8CB"/>
          </a:solidFill>
          <a:ln cap="flat" cmpd="sng" w="9525">
            <a:solidFill>
              <a:srgbClr val="FF97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200" strike="noStrike">
                <a:latin typeface="Arial"/>
                <a:ea typeface="Arial"/>
                <a:cs typeface="Arial"/>
                <a:sym typeface="Arial"/>
              </a:rPr>
              <a:t>21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0" name="Google Shape;2910;p94"/>
          <p:cNvSpPr/>
          <p:nvPr/>
        </p:nvSpPr>
        <p:spPr>
          <a:xfrm>
            <a:off x="4933520" y="4709910"/>
            <a:ext cx="308100" cy="317100"/>
          </a:xfrm>
          <a:prstGeom prst="ellipse">
            <a:avLst/>
          </a:prstGeom>
          <a:solidFill>
            <a:srgbClr val="DDE8CB"/>
          </a:solidFill>
          <a:ln cap="flat" cmpd="sng" w="9525">
            <a:solidFill>
              <a:srgbClr val="FF97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200" strike="noStrike">
                <a:latin typeface="Arial"/>
                <a:ea typeface="Arial"/>
                <a:cs typeface="Arial"/>
                <a:sym typeface="Arial"/>
              </a:rPr>
              <a:t>9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11" name="Google Shape;2911;p94"/>
          <p:cNvCxnSpPr>
            <a:stCxn id="2910" idx="5"/>
          </p:cNvCxnSpPr>
          <p:nvPr/>
        </p:nvCxnSpPr>
        <p:spPr>
          <a:xfrm>
            <a:off x="5196500" y="4980572"/>
            <a:ext cx="279600" cy="304800"/>
          </a:xfrm>
          <a:prstGeom prst="straightConnector1">
            <a:avLst/>
          </a:prstGeom>
          <a:noFill/>
          <a:ln cap="flat" cmpd="sng" w="9525">
            <a:solidFill>
              <a:srgbClr val="FF972F"/>
            </a:solidFill>
            <a:prstDash val="solid"/>
            <a:round/>
            <a:headEnd len="sm" w="sm" type="none"/>
            <a:tailEnd len="med" w="med" type="diamond"/>
          </a:ln>
        </p:spPr>
      </p:cxnSp>
      <p:grpSp>
        <p:nvGrpSpPr>
          <p:cNvPr id="2912" name="Google Shape;2912;p94"/>
          <p:cNvGrpSpPr/>
          <p:nvPr/>
        </p:nvGrpSpPr>
        <p:grpSpPr>
          <a:xfrm>
            <a:off x="4194445" y="4875225"/>
            <a:ext cx="513480" cy="423060"/>
            <a:chOff x="502345" y="4128050"/>
            <a:chExt cx="513480" cy="423060"/>
          </a:xfrm>
        </p:grpSpPr>
        <p:sp>
          <p:nvSpPr>
            <p:cNvPr id="2913" name="Google Shape;2913;p94"/>
            <p:cNvSpPr/>
            <p:nvPr/>
          </p:nvSpPr>
          <p:spPr>
            <a:xfrm>
              <a:off x="625345" y="4128050"/>
              <a:ext cx="308400" cy="3174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z="1200" strike="noStrike"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sz="12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14" name="Google Shape;2914;p94"/>
            <p:cNvCxnSpPr/>
            <p:nvPr/>
          </p:nvCxnSpPr>
          <p:spPr>
            <a:xfrm flipH="1">
              <a:off x="502345" y="4445210"/>
              <a:ext cx="263400" cy="1059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2915" name="Google Shape;2915;p94"/>
            <p:cNvCxnSpPr/>
            <p:nvPr/>
          </p:nvCxnSpPr>
          <p:spPr>
            <a:xfrm>
              <a:off x="752425" y="4445210"/>
              <a:ext cx="263400" cy="1059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sp>
        <p:nvSpPr>
          <p:cNvPr id="2916" name="Google Shape;2916;p94"/>
          <p:cNvSpPr/>
          <p:nvPr/>
        </p:nvSpPr>
        <p:spPr>
          <a:xfrm>
            <a:off x="6207065" y="3787395"/>
            <a:ext cx="308100" cy="316800"/>
          </a:xfrm>
          <a:prstGeom prst="ellipse">
            <a:avLst/>
          </a:prstGeom>
          <a:solidFill>
            <a:srgbClr val="DDE8CB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200" strike="noStrike">
                <a:latin typeface="Arial"/>
                <a:ea typeface="Arial"/>
                <a:cs typeface="Arial"/>
                <a:sym typeface="Arial"/>
              </a:rPr>
              <a:t>27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7" name="Google Shape;2917;p94"/>
          <p:cNvSpPr/>
          <p:nvPr/>
        </p:nvSpPr>
        <p:spPr>
          <a:xfrm>
            <a:off x="8289585" y="2248545"/>
            <a:ext cx="308100" cy="317100"/>
          </a:xfrm>
          <a:prstGeom prst="ellipse">
            <a:avLst/>
          </a:prstGeom>
          <a:solidFill>
            <a:srgbClr val="DDE8CB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200" strike="noStrike">
                <a:latin typeface="Arial"/>
                <a:ea typeface="Arial"/>
                <a:cs typeface="Arial"/>
                <a:sym typeface="Arial"/>
              </a:rPr>
              <a:t>99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18" name="Google Shape;2918;p94"/>
          <p:cNvCxnSpPr>
            <a:stCxn id="2917" idx="3"/>
            <a:endCxn id="2908" idx="7"/>
          </p:cNvCxnSpPr>
          <p:nvPr/>
        </p:nvCxnSpPr>
        <p:spPr>
          <a:xfrm flipH="1">
            <a:off x="8094405" y="2519207"/>
            <a:ext cx="240300" cy="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9" name="Google Shape;2919;p94"/>
          <p:cNvCxnSpPr>
            <a:stCxn id="2908" idx="2"/>
            <a:endCxn id="2905" idx="7"/>
          </p:cNvCxnSpPr>
          <p:nvPr/>
        </p:nvCxnSpPr>
        <p:spPr>
          <a:xfrm flipH="1">
            <a:off x="7639140" y="2724040"/>
            <a:ext cx="192000" cy="1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0" name="Google Shape;2920;p94"/>
          <p:cNvCxnSpPr>
            <a:stCxn id="2905" idx="3"/>
            <a:endCxn id="2907" idx="7"/>
          </p:cNvCxnSpPr>
          <p:nvPr/>
        </p:nvCxnSpPr>
        <p:spPr>
          <a:xfrm flipH="1">
            <a:off x="7269440" y="3128856"/>
            <a:ext cx="151800" cy="6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1" name="Google Shape;2921;p94"/>
          <p:cNvCxnSpPr>
            <a:stCxn id="2907" idx="3"/>
            <a:endCxn id="2904" idx="7"/>
          </p:cNvCxnSpPr>
          <p:nvPr/>
        </p:nvCxnSpPr>
        <p:spPr>
          <a:xfrm flipH="1">
            <a:off x="6909620" y="3422677"/>
            <a:ext cx="141900" cy="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2" name="Google Shape;2922;p94"/>
          <p:cNvCxnSpPr>
            <a:stCxn id="2904" idx="3"/>
            <a:endCxn id="2916" idx="7"/>
          </p:cNvCxnSpPr>
          <p:nvPr/>
        </p:nvCxnSpPr>
        <p:spPr>
          <a:xfrm flipH="1">
            <a:off x="6470000" y="3741006"/>
            <a:ext cx="221700" cy="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3" name="Google Shape;2923;p94"/>
          <p:cNvCxnSpPr>
            <a:stCxn id="2916" idx="3"/>
            <a:endCxn id="2909" idx="7"/>
          </p:cNvCxnSpPr>
          <p:nvPr/>
        </p:nvCxnSpPr>
        <p:spPr>
          <a:xfrm flipH="1">
            <a:off x="6075485" y="4057801"/>
            <a:ext cx="176700" cy="1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4" name="Google Shape;2924;p94"/>
          <p:cNvCxnSpPr>
            <a:stCxn id="2909" idx="3"/>
            <a:endCxn id="2906" idx="6"/>
          </p:cNvCxnSpPr>
          <p:nvPr/>
        </p:nvCxnSpPr>
        <p:spPr>
          <a:xfrm flipH="1">
            <a:off x="5631815" y="4386649"/>
            <a:ext cx="225900" cy="16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5" name="Google Shape;2925;p94"/>
          <p:cNvCxnSpPr>
            <a:stCxn id="2906" idx="3"/>
            <a:endCxn id="2910" idx="7"/>
          </p:cNvCxnSpPr>
          <p:nvPr/>
        </p:nvCxnSpPr>
        <p:spPr>
          <a:xfrm flipH="1">
            <a:off x="5196575" y="4663506"/>
            <a:ext cx="172200" cy="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6" name="Google Shape;2926;p94"/>
          <p:cNvCxnSpPr>
            <a:stCxn id="2910" idx="2"/>
            <a:endCxn id="2913" idx="6"/>
          </p:cNvCxnSpPr>
          <p:nvPr/>
        </p:nvCxnSpPr>
        <p:spPr>
          <a:xfrm flipH="1">
            <a:off x="4625720" y="4868460"/>
            <a:ext cx="30780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7" name="Google Shape;2927;p94"/>
          <p:cNvCxnSpPr>
            <a:stCxn id="2906" idx="5"/>
          </p:cNvCxnSpPr>
          <p:nvPr/>
        </p:nvCxnSpPr>
        <p:spPr>
          <a:xfrm>
            <a:off x="5586635" y="4663506"/>
            <a:ext cx="159000" cy="281400"/>
          </a:xfrm>
          <a:prstGeom prst="straightConnector1">
            <a:avLst/>
          </a:prstGeom>
          <a:noFill/>
          <a:ln cap="flat" cmpd="sng" w="9525">
            <a:solidFill>
              <a:srgbClr val="FF972F"/>
            </a:solidFill>
            <a:prstDash val="solid"/>
            <a:round/>
            <a:headEnd len="sm" w="sm" type="none"/>
            <a:tailEnd len="med" w="med" type="diamond"/>
          </a:ln>
        </p:spPr>
      </p:cxnSp>
      <p:cxnSp>
        <p:nvCxnSpPr>
          <p:cNvPr id="2928" name="Google Shape;2928;p94"/>
          <p:cNvCxnSpPr>
            <a:stCxn id="2909" idx="5"/>
          </p:cNvCxnSpPr>
          <p:nvPr/>
        </p:nvCxnSpPr>
        <p:spPr>
          <a:xfrm>
            <a:off x="6075575" y="4386649"/>
            <a:ext cx="120300" cy="266400"/>
          </a:xfrm>
          <a:prstGeom prst="straightConnector1">
            <a:avLst/>
          </a:prstGeom>
          <a:noFill/>
          <a:ln cap="flat" cmpd="sng" w="9525">
            <a:solidFill>
              <a:srgbClr val="FF972F"/>
            </a:solidFill>
            <a:prstDash val="solid"/>
            <a:round/>
            <a:headEnd len="sm" w="sm" type="none"/>
            <a:tailEnd len="med" w="med" type="diamond"/>
          </a:ln>
        </p:spPr>
      </p:cxnSp>
      <p:cxnSp>
        <p:nvCxnSpPr>
          <p:cNvPr id="2929" name="Google Shape;2929;p94"/>
          <p:cNvCxnSpPr>
            <a:stCxn id="2916" idx="5"/>
          </p:cNvCxnSpPr>
          <p:nvPr/>
        </p:nvCxnSpPr>
        <p:spPr>
          <a:xfrm>
            <a:off x="6470045" y="4057801"/>
            <a:ext cx="184500" cy="295200"/>
          </a:xfrm>
          <a:prstGeom prst="straightConnector1">
            <a:avLst/>
          </a:prstGeom>
          <a:noFill/>
          <a:ln cap="flat" cmpd="sng" w="9525">
            <a:solidFill>
              <a:srgbClr val="FF972F"/>
            </a:solidFill>
            <a:prstDash val="solid"/>
            <a:round/>
            <a:headEnd len="sm" w="sm" type="none"/>
            <a:tailEnd len="med" w="med" type="diamond"/>
          </a:ln>
        </p:spPr>
      </p:cxnSp>
      <p:cxnSp>
        <p:nvCxnSpPr>
          <p:cNvPr id="2930" name="Google Shape;2930;p94"/>
          <p:cNvCxnSpPr>
            <a:stCxn id="2904" idx="5"/>
          </p:cNvCxnSpPr>
          <p:nvPr/>
        </p:nvCxnSpPr>
        <p:spPr>
          <a:xfrm>
            <a:off x="6909560" y="3741006"/>
            <a:ext cx="251700" cy="248400"/>
          </a:xfrm>
          <a:prstGeom prst="straightConnector1">
            <a:avLst/>
          </a:prstGeom>
          <a:noFill/>
          <a:ln cap="flat" cmpd="sng" w="9525">
            <a:solidFill>
              <a:srgbClr val="FF972F"/>
            </a:solidFill>
            <a:prstDash val="solid"/>
            <a:round/>
            <a:headEnd len="sm" w="sm" type="none"/>
            <a:tailEnd len="med" w="med" type="diamond"/>
          </a:ln>
        </p:spPr>
      </p:cxnSp>
      <p:cxnSp>
        <p:nvCxnSpPr>
          <p:cNvPr id="2931" name="Google Shape;2931;p94"/>
          <p:cNvCxnSpPr>
            <a:stCxn id="2907" idx="5"/>
          </p:cNvCxnSpPr>
          <p:nvPr/>
        </p:nvCxnSpPr>
        <p:spPr>
          <a:xfrm>
            <a:off x="7269380" y="3422677"/>
            <a:ext cx="194100" cy="204900"/>
          </a:xfrm>
          <a:prstGeom prst="straightConnector1">
            <a:avLst/>
          </a:prstGeom>
          <a:noFill/>
          <a:ln cap="flat" cmpd="sng" w="9525">
            <a:solidFill>
              <a:srgbClr val="FF972F"/>
            </a:solidFill>
            <a:prstDash val="solid"/>
            <a:round/>
            <a:headEnd len="sm" w="sm" type="none"/>
            <a:tailEnd len="med" w="med" type="diamond"/>
          </a:ln>
        </p:spPr>
      </p:cxnSp>
      <p:cxnSp>
        <p:nvCxnSpPr>
          <p:cNvPr id="2932" name="Google Shape;2932;p94"/>
          <p:cNvCxnSpPr>
            <a:stCxn id="2905" idx="5"/>
          </p:cNvCxnSpPr>
          <p:nvPr/>
        </p:nvCxnSpPr>
        <p:spPr>
          <a:xfrm>
            <a:off x="7639100" y="3128856"/>
            <a:ext cx="274800" cy="148500"/>
          </a:xfrm>
          <a:prstGeom prst="straightConnector1">
            <a:avLst/>
          </a:prstGeom>
          <a:noFill/>
          <a:ln cap="flat" cmpd="sng" w="9525">
            <a:solidFill>
              <a:srgbClr val="FF972F"/>
            </a:solidFill>
            <a:prstDash val="solid"/>
            <a:round/>
            <a:headEnd len="sm" w="sm" type="none"/>
            <a:tailEnd len="med" w="med" type="diamond"/>
          </a:ln>
        </p:spPr>
      </p:cxnSp>
      <p:cxnSp>
        <p:nvCxnSpPr>
          <p:cNvPr id="2933" name="Google Shape;2933;p94"/>
          <p:cNvCxnSpPr>
            <a:stCxn id="2908" idx="5"/>
          </p:cNvCxnSpPr>
          <p:nvPr/>
        </p:nvCxnSpPr>
        <p:spPr>
          <a:xfrm>
            <a:off x="8094376" y="2836152"/>
            <a:ext cx="278100" cy="157500"/>
          </a:xfrm>
          <a:prstGeom prst="straightConnector1">
            <a:avLst/>
          </a:prstGeom>
          <a:noFill/>
          <a:ln cap="flat" cmpd="sng" w="9525">
            <a:solidFill>
              <a:srgbClr val="FF972F"/>
            </a:solidFill>
            <a:prstDash val="solid"/>
            <a:round/>
            <a:headEnd len="sm" w="sm" type="none"/>
            <a:tailEnd len="med" w="med" type="diamond"/>
          </a:ln>
        </p:spPr>
      </p:cxnSp>
      <p:cxnSp>
        <p:nvCxnSpPr>
          <p:cNvPr id="2934" name="Google Shape;2934;p94"/>
          <p:cNvCxnSpPr>
            <a:stCxn id="2917" idx="6"/>
          </p:cNvCxnSpPr>
          <p:nvPr/>
        </p:nvCxnSpPr>
        <p:spPr>
          <a:xfrm>
            <a:off x="8597685" y="2407095"/>
            <a:ext cx="263400" cy="112200"/>
          </a:xfrm>
          <a:prstGeom prst="straightConnector1">
            <a:avLst/>
          </a:prstGeom>
          <a:noFill/>
          <a:ln cap="flat" cmpd="sng" w="9525">
            <a:solidFill>
              <a:srgbClr val="FF972F"/>
            </a:solidFill>
            <a:prstDash val="solid"/>
            <a:round/>
            <a:headEnd len="sm" w="sm" type="none"/>
            <a:tailEnd len="med" w="med" type="diamond"/>
          </a:ln>
        </p:spPr>
      </p:cxnSp>
      <p:sp>
        <p:nvSpPr>
          <p:cNvPr id="2935" name="Google Shape;2935;p94"/>
          <p:cNvSpPr txBox="1"/>
          <p:nvPr/>
        </p:nvSpPr>
        <p:spPr>
          <a:xfrm>
            <a:off x="1211550" y="3305938"/>
            <a:ext cx="50406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https://www.cs.usfca.edu/~galles/visualization/AVLtree.html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Árvores de busca (Ex)</a:t>
            </a:r>
            <a:endParaRPr b="1" sz="3200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8" name="Google Shape;138;p22"/>
          <p:cNvGraphicFramePr/>
          <p:nvPr/>
        </p:nvGraphicFramePr>
        <p:xfrm>
          <a:off x="1646640" y="1343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{A77D97AF-CE4D-473C-AA40-926AF6B0FD40}</a:tableStyleId>
              </a:tblPr>
              <a:tblGrid>
                <a:gridCol w="680050"/>
                <a:gridCol w="680050"/>
                <a:gridCol w="680050"/>
                <a:gridCol w="680050"/>
                <a:gridCol w="680050"/>
                <a:gridCol w="680050"/>
                <a:gridCol w="676800"/>
                <a:gridCol w="676800"/>
                <a:gridCol w="676800"/>
                <a:gridCol w="676800"/>
              </a:tblGrid>
              <a:tr h="479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</a:tr>
              <a:tr h="262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39" name="Google Shape;139;p22"/>
          <p:cNvGrpSpPr/>
          <p:nvPr/>
        </p:nvGrpSpPr>
        <p:grpSpPr>
          <a:xfrm>
            <a:off x="2330640" y="1044000"/>
            <a:ext cx="729360" cy="775080"/>
            <a:chOff x="2330640" y="1044000"/>
            <a:chExt cx="729360" cy="775080"/>
          </a:xfrm>
        </p:grpSpPr>
        <p:sp>
          <p:nvSpPr>
            <p:cNvPr id="140" name="Google Shape;140;p22"/>
            <p:cNvSpPr/>
            <p:nvPr/>
          </p:nvSpPr>
          <p:spPr>
            <a:xfrm>
              <a:off x="2330640" y="1343880"/>
              <a:ext cx="680400" cy="475200"/>
            </a:xfrm>
            <a:prstGeom prst="rect">
              <a:avLst/>
            </a:prstGeom>
            <a:noFill/>
            <a:ln cap="flat" cmpd="sng" w="190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2"/>
            <p:cNvSpPr txBox="1"/>
            <p:nvPr/>
          </p:nvSpPr>
          <p:spPr>
            <a:xfrm>
              <a:off x="2340000" y="1044000"/>
              <a:ext cx="720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z="1800" strike="noStrike">
                  <a:solidFill>
                    <a:srgbClr val="C9211E"/>
                  </a:solidFill>
                  <a:latin typeface="Arial"/>
                  <a:ea typeface="Arial"/>
                  <a:cs typeface="Arial"/>
                  <a:sym typeface="Arial"/>
                </a:rPr>
                <a:t>atual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22"/>
          <p:cNvSpPr txBox="1"/>
          <p:nvPr/>
        </p:nvSpPr>
        <p:spPr>
          <a:xfrm>
            <a:off x="9180000" y="3060000"/>
            <a:ext cx="9000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 strike="noStrike">
                <a:solidFill>
                  <a:srgbClr val="7B3D00"/>
                </a:solidFill>
                <a:latin typeface="Arial"/>
                <a:ea typeface="Arial"/>
                <a:cs typeface="Arial"/>
                <a:sym typeface="Arial"/>
              </a:rPr>
              <a:t>Raiz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Google Shape;143;p22"/>
          <p:cNvGrpSpPr/>
          <p:nvPr/>
        </p:nvGrpSpPr>
        <p:grpSpPr>
          <a:xfrm>
            <a:off x="7344000" y="3060000"/>
            <a:ext cx="900000" cy="720000"/>
            <a:chOff x="7344000" y="3060000"/>
            <a:chExt cx="900000" cy="720000"/>
          </a:xfrm>
        </p:grpSpPr>
        <p:sp>
          <p:nvSpPr>
            <p:cNvPr id="144" name="Google Shape;144;p22"/>
            <p:cNvSpPr/>
            <p:nvPr/>
          </p:nvSpPr>
          <p:spPr>
            <a:xfrm>
              <a:off x="7560000" y="3060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5" name="Google Shape;145;p22"/>
            <p:cNvCxnSpPr/>
            <p:nvPr/>
          </p:nvCxnSpPr>
          <p:spPr>
            <a:xfrm flipH="1">
              <a:off x="7344000" y="3600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146" name="Google Shape;146;p22"/>
            <p:cNvCxnSpPr/>
            <p:nvPr/>
          </p:nvCxnSpPr>
          <p:spPr>
            <a:xfrm>
              <a:off x="7782480" y="3600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7B3D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47" name="Google Shape;147;p22"/>
          <p:cNvGrpSpPr/>
          <p:nvPr/>
        </p:nvGrpSpPr>
        <p:grpSpPr>
          <a:xfrm>
            <a:off x="7782480" y="3780000"/>
            <a:ext cx="900000" cy="720000"/>
            <a:chOff x="7782480" y="3780000"/>
            <a:chExt cx="900000" cy="720000"/>
          </a:xfrm>
        </p:grpSpPr>
        <p:sp>
          <p:nvSpPr>
            <p:cNvPr id="148" name="Google Shape;148;p22"/>
            <p:cNvSpPr/>
            <p:nvPr/>
          </p:nvSpPr>
          <p:spPr>
            <a:xfrm>
              <a:off x="7998480" y="3780000"/>
              <a:ext cx="540000" cy="540000"/>
            </a:xfrm>
            <a:prstGeom prst="ellipse">
              <a:avLst/>
            </a:prstGeom>
            <a:solidFill>
              <a:srgbClr val="DDE8CB"/>
            </a:solidFill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trike="noStrike">
                  <a:latin typeface="Arial"/>
                  <a:ea typeface="Arial"/>
                  <a:cs typeface="Arial"/>
                  <a:sym typeface="Arial"/>
                </a:rPr>
                <a:t>51</a:t>
              </a:r>
              <a:endParaRPr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9" name="Google Shape;149;p22"/>
            <p:cNvCxnSpPr/>
            <p:nvPr/>
          </p:nvCxnSpPr>
          <p:spPr>
            <a:xfrm flipH="1">
              <a:off x="7782480" y="4320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150" name="Google Shape;150;p22"/>
            <p:cNvCxnSpPr/>
            <p:nvPr/>
          </p:nvCxnSpPr>
          <p:spPr>
            <a:xfrm>
              <a:off x="8220960" y="4320000"/>
              <a:ext cx="461520" cy="180000"/>
            </a:xfrm>
            <a:prstGeom prst="straightConnector1">
              <a:avLst/>
            </a:prstGeom>
            <a:noFill/>
            <a:ln cap="flat" cmpd="sng" w="9525">
              <a:solidFill>
                <a:srgbClr val="00A93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