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80" r:id="rId3"/>
    <p:sldId id="281" r:id="rId4"/>
    <p:sldId id="258" r:id="rId5"/>
    <p:sldId id="259" r:id="rId6"/>
    <p:sldId id="260" r:id="rId7"/>
    <p:sldId id="261" r:id="rId8"/>
    <p:sldId id="262" r:id="rId9"/>
    <p:sldId id="263" r:id="rId10"/>
    <p:sldId id="264" r:id="rId11"/>
    <p:sldId id="265" r:id="rId12"/>
    <p:sldId id="266" r:id="rId13"/>
    <p:sldId id="272" r:id="rId14"/>
    <p:sldId id="282" r:id="rId15"/>
    <p:sldId id="284" r:id="rId16"/>
    <p:sldId id="283" r:id="rId17"/>
    <p:sldId id="267" r:id="rId18"/>
  </p:sldIdLst>
  <p:sldSz cx="9144000" cy="5715000" type="screen16x1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guide id="3" pos="5488">
          <p15:clr>
            <a:srgbClr val="A4A3A4"/>
          </p15:clr>
        </p15:guide>
        <p15:guide id="4" pos="3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D91"/>
    <a:srgbClr val="3A0797"/>
    <a:srgbClr val="005A9E"/>
    <a:srgbClr val="C00000"/>
    <a:srgbClr val="FF7D7D"/>
    <a:srgbClr val="990033"/>
    <a:srgbClr val="AF2731"/>
    <a:srgbClr val="FFFF00"/>
    <a:srgbClr val="92D05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4" d="100"/>
          <a:sy n="104" d="100"/>
        </p:scale>
        <p:origin x="612" y="96"/>
      </p:cViewPr>
      <p:guideLst>
        <p:guide orient="horz" pos="1800"/>
        <p:guide pos="2880"/>
        <p:guide pos="5488"/>
        <p:guide pos="300"/>
      </p:guideLst>
    </p:cSldViewPr>
  </p:slideViewPr>
  <p:notesTextViewPr>
    <p:cViewPr>
      <p:scale>
        <a:sx n="100" d="100"/>
        <a:sy n="100" d="100"/>
      </p:scale>
      <p:origin x="0" y="0"/>
    </p:cViewPr>
  </p:notesTextViewPr>
  <p:sorterViewPr>
    <p:cViewPr>
      <p:scale>
        <a:sx n="55" d="100"/>
        <a:sy n="55"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685446009389665E-2"/>
          <c:y val="0.10485436893203884"/>
          <c:w val="0.92840375586854451"/>
          <c:h val="0.7805825242718436"/>
        </c:manualLayout>
      </c:layout>
      <c:barChart>
        <c:barDir val="col"/>
        <c:grouping val="clustered"/>
        <c:varyColors val="0"/>
        <c:ser>
          <c:idx val="0"/>
          <c:order val="0"/>
          <c:tx>
            <c:strRef>
              <c:f>Sheet1!$A$2</c:f>
              <c:strCache>
                <c:ptCount val="1"/>
              </c:strCache>
            </c:strRef>
          </c:tx>
          <c:sp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w="10079">
              <a:noFill/>
              <a:prstDash val="solid"/>
            </a:ln>
            <a:scene3d>
              <a:camera prst="orthographicFront"/>
              <a:lightRig rig="threePt" dir="t"/>
            </a:scene3d>
            <a:sp3d prstMaterial="matte">
              <a:contourClr>
                <a:srgbClr val="000000"/>
              </a:contourClr>
            </a:sp3d>
          </c:spPr>
          <c:invertIfNegative val="0"/>
          <c:dPt>
            <c:idx val="0"/>
            <c:invertIfNegative val="0"/>
            <c:bubble3D val="0"/>
            <c:spPr>
              <a:solidFill>
                <a:srgbClr val="0070C0"/>
              </a:solidFill>
              <a:ln w="10079">
                <a:noFill/>
                <a:prstDash val="solid"/>
              </a:ln>
              <a:scene3d>
                <a:camera prst="orthographicFront"/>
                <a:lightRig rig="threePt" dir="t"/>
              </a:scene3d>
              <a:sp3d prstMaterial="matte">
                <a:contourClr>
                  <a:srgbClr val="000000"/>
                </a:contourClr>
              </a:sp3d>
            </c:spPr>
          </c:dPt>
          <c:dPt>
            <c:idx val="1"/>
            <c:invertIfNegative val="0"/>
            <c:bubble3D val="0"/>
            <c:spPr>
              <a:solidFill>
                <a:schemeClr val="bg1">
                  <a:lumMod val="50000"/>
                </a:schemeClr>
              </a:solidFill>
              <a:ln w="10079">
                <a:noFill/>
                <a:prstDash val="solid"/>
              </a:ln>
              <a:scene3d>
                <a:camera prst="orthographicFront"/>
                <a:lightRig rig="threePt" dir="t"/>
              </a:scene3d>
              <a:sp3d prstMaterial="matte">
                <a:contourClr>
                  <a:srgbClr val="000000"/>
                </a:contourClr>
              </a:sp3d>
            </c:spPr>
          </c:dPt>
          <c:dPt>
            <c:idx val="2"/>
            <c:invertIfNegative val="0"/>
            <c:bubble3D val="0"/>
            <c:spPr>
              <a:solidFill>
                <a:schemeClr val="bg1">
                  <a:lumMod val="75000"/>
                </a:schemeClr>
              </a:solidFill>
              <a:ln w="10079">
                <a:noFill/>
                <a:prstDash val="solid"/>
              </a:ln>
              <a:scene3d>
                <a:camera prst="orthographicFront"/>
                <a:lightRig rig="threePt" dir="t"/>
              </a:scene3d>
              <a:sp3d prstMaterial="matte">
                <a:contourClr>
                  <a:srgbClr val="000000"/>
                </a:contourClr>
              </a:sp3d>
            </c:spPr>
          </c:dPt>
          <c:dPt>
            <c:idx val="3"/>
            <c:invertIfNegative val="0"/>
            <c:bubble3D val="0"/>
            <c:spPr>
              <a:solidFill>
                <a:srgbClr val="0070C0"/>
              </a:solidFill>
              <a:ln w="10079">
                <a:noFill/>
                <a:prstDash val="solid"/>
              </a:ln>
              <a:scene3d>
                <a:camera prst="orthographicFront"/>
                <a:lightRig rig="threePt" dir="t"/>
              </a:scene3d>
              <a:sp3d prstMaterial="matte">
                <a:contourClr>
                  <a:srgbClr val="000000"/>
                </a:contourClr>
              </a:sp3d>
            </c:spPr>
          </c:dPt>
          <c:dPt>
            <c:idx val="4"/>
            <c:invertIfNegative val="0"/>
            <c:bubble3D val="0"/>
            <c:spPr>
              <a:solidFill>
                <a:schemeClr val="bg1">
                  <a:lumMod val="50000"/>
                </a:schemeClr>
              </a:solidFill>
              <a:ln w="10079">
                <a:noFill/>
                <a:prstDash val="solid"/>
              </a:ln>
              <a:scene3d>
                <a:camera prst="orthographicFront"/>
                <a:lightRig rig="threePt" dir="t"/>
              </a:scene3d>
              <a:sp3d prstMaterial="matte">
                <a:contourClr>
                  <a:srgbClr val="000000"/>
                </a:contourClr>
              </a:sp3d>
            </c:spPr>
          </c:dPt>
          <c:dPt>
            <c:idx val="5"/>
            <c:invertIfNegative val="0"/>
            <c:bubble3D val="0"/>
            <c:spPr>
              <a:solidFill>
                <a:schemeClr val="bg1">
                  <a:lumMod val="75000"/>
                </a:schemeClr>
              </a:solidFill>
              <a:ln w="10079">
                <a:noFill/>
                <a:prstDash val="solid"/>
              </a:ln>
              <a:scene3d>
                <a:camera prst="orthographicFront"/>
                <a:lightRig rig="threePt" dir="t"/>
              </a:scene3d>
              <a:sp3d prstMaterial="matte">
                <a:contourClr>
                  <a:srgbClr val="000000"/>
                </a:contourClr>
              </a:sp3d>
            </c:spPr>
          </c:dPt>
          <c:dPt>
            <c:idx val="6"/>
            <c:invertIfNegative val="0"/>
            <c:bubble3D val="0"/>
            <c:spPr>
              <a:solidFill>
                <a:srgbClr val="0070C0"/>
              </a:solidFill>
              <a:ln w="10079">
                <a:noFill/>
                <a:prstDash val="solid"/>
              </a:ln>
              <a:scene3d>
                <a:camera prst="orthographicFront"/>
                <a:lightRig rig="threePt" dir="t"/>
              </a:scene3d>
              <a:sp3d prstMaterial="matte">
                <a:contourClr>
                  <a:srgbClr val="000000"/>
                </a:contourClr>
              </a:sp3d>
            </c:spPr>
          </c:dPt>
          <c:dPt>
            <c:idx val="7"/>
            <c:invertIfNegative val="0"/>
            <c:bubble3D val="0"/>
            <c:spPr>
              <a:solidFill>
                <a:schemeClr val="bg1">
                  <a:lumMod val="50000"/>
                </a:schemeClr>
              </a:solidFill>
              <a:ln w="10079">
                <a:noFill/>
                <a:prstDash val="solid"/>
              </a:ln>
              <a:scene3d>
                <a:camera prst="orthographicFront"/>
                <a:lightRig rig="threePt" dir="t"/>
              </a:scene3d>
              <a:sp3d prstMaterial="matte">
                <a:contourClr>
                  <a:srgbClr val="000000"/>
                </a:contourClr>
              </a:sp3d>
            </c:spPr>
          </c:dPt>
          <c:cat>
            <c:strRef>
              <c:f>Sheet1!$B$1:$I$1</c:f>
              <c:strCache>
                <c:ptCount val="8"/>
                <c:pt idx="0">
                  <c:v>项目一</c:v>
                </c:pt>
                <c:pt idx="1">
                  <c:v>项目二</c:v>
                </c:pt>
                <c:pt idx="2">
                  <c:v>项目三</c:v>
                </c:pt>
                <c:pt idx="3">
                  <c:v>项目四</c:v>
                </c:pt>
                <c:pt idx="4">
                  <c:v>项目五</c:v>
                </c:pt>
                <c:pt idx="5">
                  <c:v>项目六</c:v>
                </c:pt>
                <c:pt idx="6">
                  <c:v>项目七</c:v>
                </c:pt>
                <c:pt idx="7">
                  <c:v>项目八</c:v>
                </c:pt>
              </c:strCache>
            </c:strRef>
          </c:cat>
          <c:val>
            <c:numRef>
              <c:f>Sheet1!$B$2:$I$2</c:f>
              <c:numCache>
                <c:formatCode>General</c:formatCode>
                <c:ptCount val="8"/>
                <c:pt idx="0">
                  <c:v>60</c:v>
                </c:pt>
                <c:pt idx="1">
                  <c:v>30.6</c:v>
                </c:pt>
                <c:pt idx="2">
                  <c:v>45.9</c:v>
                </c:pt>
                <c:pt idx="3">
                  <c:v>32</c:v>
                </c:pt>
                <c:pt idx="4">
                  <c:v>24</c:v>
                </c:pt>
                <c:pt idx="5">
                  <c:v>50</c:v>
                </c:pt>
                <c:pt idx="6">
                  <c:v>22</c:v>
                </c:pt>
                <c:pt idx="7">
                  <c:v>40</c:v>
                </c:pt>
              </c:numCache>
            </c:numRef>
          </c:val>
        </c:ser>
        <c:dLbls>
          <c:showLegendKey val="0"/>
          <c:showVal val="0"/>
          <c:showCatName val="0"/>
          <c:showSerName val="0"/>
          <c:showPercent val="0"/>
          <c:showBubbleSize val="0"/>
        </c:dLbls>
        <c:gapWidth val="110"/>
        <c:overlap val="40"/>
        <c:axId val="385136824"/>
        <c:axId val="385137216"/>
      </c:barChart>
      <c:lineChart>
        <c:grouping val="standard"/>
        <c:varyColors val="0"/>
        <c:ser>
          <c:idx val="1"/>
          <c:order val="1"/>
          <c:tx>
            <c:strRef>
              <c:f>Sheet1!$A$3</c:f>
              <c:strCache>
                <c:ptCount val="1"/>
              </c:strCache>
            </c:strRef>
          </c:tx>
          <c:spPr>
            <a:ln w="20159">
              <a:solidFill>
                <a:srgbClr val="FF6600"/>
              </a:solidFill>
              <a:prstDash val="solid"/>
            </a:ln>
          </c:spPr>
          <c:marker>
            <c:symbol val="square"/>
            <c:size val="3"/>
            <c:spPr>
              <a:solidFill>
                <a:srgbClr val="FF6600"/>
              </a:solidFill>
              <a:ln>
                <a:solidFill>
                  <a:srgbClr val="FF6600"/>
                </a:solidFill>
                <a:prstDash val="solid"/>
              </a:ln>
            </c:spPr>
          </c:marker>
          <c:cat>
            <c:strRef>
              <c:f>Sheet1!$B$1:$I$1</c:f>
              <c:strCache>
                <c:ptCount val="8"/>
                <c:pt idx="0">
                  <c:v>项目一</c:v>
                </c:pt>
                <c:pt idx="1">
                  <c:v>项目二</c:v>
                </c:pt>
                <c:pt idx="2">
                  <c:v>项目三</c:v>
                </c:pt>
                <c:pt idx="3">
                  <c:v>项目四</c:v>
                </c:pt>
                <c:pt idx="4">
                  <c:v>项目五</c:v>
                </c:pt>
                <c:pt idx="5">
                  <c:v>项目六</c:v>
                </c:pt>
                <c:pt idx="6">
                  <c:v>项目七</c:v>
                </c:pt>
                <c:pt idx="7">
                  <c:v>项目八</c:v>
                </c:pt>
              </c:strCache>
            </c:strRef>
          </c:cat>
          <c:val>
            <c:numRef>
              <c:f>Sheet1!$B$3:$I$3</c:f>
              <c:numCache>
                <c:formatCode>General</c:formatCode>
                <c:ptCount val="8"/>
                <c:pt idx="0">
                  <c:v>78</c:v>
                </c:pt>
                <c:pt idx="1">
                  <c:v>65</c:v>
                </c:pt>
                <c:pt idx="2">
                  <c:v>55</c:v>
                </c:pt>
                <c:pt idx="3">
                  <c:v>59</c:v>
                </c:pt>
                <c:pt idx="4">
                  <c:v>45</c:v>
                </c:pt>
                <c:pt idx="5">
                  <c:v>66</c:v>
                </c:pt>
                <c:pt idx="6">
                  <c:v>78</c:v>
                </c:pt>
                <c:pt idx="7">
                  <c:v>66</c:v>
                </c:pt>
              </c:numCache>
            </c:numRef>
          </c:val>
          <c:smooth val="0"/>
        </c:ser>
        <c:dLbls>
          <c:showLegendKey val="0"/>
          <c:showVal val="0"/>
          <c:showCatName val="0"/>
          <c:showSerName val="0"/>
          <c:showPercent val="0"/>
          <c:showBubbleSize val="0"/>
        </c:dLbls>
        <c:marker val="1"/>
        <c:smooth val="0"/>
        <c:axId val="385136824"/>
        <c:axId val="385137216"/>
      </c:lineChart>
      <c:catAx>
        <c:axId val="385136824"/>
        <c:scaling>
          <c:orientation val="minMax"/>
        </c:scaling>
        <c:delete val="0"/>
        <c:axPos val="b"/>
        <c:numFmt formatCode="General" sourceLinked="1"/>
        <c:majorTickMark val="in"/>
        <c:minorTickMark val="none"/>
        <c:tickLblPos val="nextTo"/>
        <c:spPr>
          <a:ln w="2520">
            <a:solidFill>
              <a:schemeClr val="tx1"/>
            </a:solidFill>
            <a:prstDash val="solid"/>
          </a:ln>
        </c:spPr>
        <c:txPr>
          <a:bodyPr rot="0" vert="horz"/>
          <a:lstStyle/>
          <a:p>
            <a:pPr>
              <a:defRPr sz="1270" b="0" i="0" u="none" strike="noStrike" baseline="0">
                <a:solidFill>
                  <a:schemeClr val="tx1"/>
                </a:solidFill>
                <a:latin typeface="黑体"/>
                <a:ea typeface="黑体"/>
                <a:cs typeface="黑体"/>
              </a:defRPr>
            </a:pPr>
            <a:endParaRPr lang="zh-CN"/>
          </a:p>
        </c:txPr>
        <c:crossAx val="385137216"/>
        <c:crosses val="autoZero"/>
        <c:auto val="1"/>
        <c:lblAlgn val="ctr"/>
        <c:lblOffset val="100"/>
        <c:tickLblSkip val="1"/>
        <c:tickMarkSkip val="1"/>
        <c:noMultiLvlLbl val="0"/>
      </c:catAx>
      <c:valAx>
        <c:axId val="385137216"/>
        <c:scaling>
          <c:orientation val="minMax"/>
        </c:scaling>
        <c:delete val="0"/>
        <c:axPos val="l"/>
        <c:majorGridlines>
          <c:spPr>
            <a:ln w="10079">
              <a:solidFill>
                <a:srgbClr val="969696"/>
              </a:solidFill>
              <a:prstDash val="solid"/>
            </a:ln>
          </c:spPr>
        </c:majorGridlines>
        <c:numFmt formatCode="General" sourceLinked="1"/>
        <c:majorTickMark val="in"/>
        <c:minorTickMark val="none"/>
        <c:tickLblPos val="nextTo"/>
        <c:spPr>
          <a:ln w="7560">
            <a:noFill/>
          </a:ln>
        </c:spPr>
        <c:txPr>
          <a:bodyPr rot="0" vert="horz"/>
          <a:lstStyle/>
          <a:p>
            <a:pPr>
              <a:defRPr sz="1111" b="0" i="0" u="none" strike="noStrike" baseline="0">
                <a:solidFill>
                  <a:schemeClr val="tx1"/>
                </a:solidFill>
                <a:latin typeface="Arial"/>
                <a:ea typeface="Arial"/>
                <a:cs typeface="Arial"/>
              </a:defRPr>
            </a:pPr>
            <a:endParaRPr lang="zh-CN"/>
          </a:p>
        </c:txPr>
        <c:crossAx val="385136824"/>
        <c:crosses val="autoZero"/>
        <c:crossBetween val="between"/>
      </c:valAx>
      <c:spPr>
        <a:noFill/>
        <a:ln w="25400">
          <a:noFill/>
        </a:ln>
      </c:spPr>
    </c:plotArea>
    <c:legend>
      <c:legendPos val="r"/>
      <c:layout>
        <c:manualLayout>
          <c:xMode val="edge"/>
          <c:yMode val="edge"/>
          <c:x val="0.460093896713615"/>
          <c:y val="0.12815533980582541"/>
          <c:w val="9.5070422535211419E-2"/>
          <c:h val="4.6601941747572775E-2"/>
        </c:manualLayout>
      </c:layout>
      <c:overlay val="0"/>
      <c:spPr>
        <a:solidFill>
          <a:schemeClr val="bg1"/>
        </a:solidFill>
        <a:ln w="2520">
          <a:solidFill>
            <a:schemeClr val="tx1"/>
          </a:solidFill>
          <a:prstDash val="solid"/>
        </a:ln>
      </c:spPr>
      <c:txPr>
        <a:bodyPr/>
        <a:lstStyle/>
        <a:p>
          <a:pPr>
            <a:defRPr sz="873" b="0" i="0" u="none" strike="noStrike" baseline="0">
              <a:solidFill>
                <a:schemeClr val="tx1"/>
              </a:solidFill>
              <a:latin typeface="宋体"/>
              <a:ea typeface="宋体"/>
              <a:cs typeface="宋体"/>
            </a:defRPr>
          </a:pPr>
          <a:endParaRPr lang="zh-CN"/>
        </a:p>
      </c:txPr>
    </c:legend>
    <c:plotVisOnly val="1"/>
    <c:dispBlanksAs val="gap"/>
    <c:showDLblsOverMax val="0"/>
  </c:chart>
  <c:spPr>
    <a:noFill/>
    <a:ln>
      <a:noFill/>
    </a:ln>
  </c:spPr>
  <c:txPr>
    <a:bodyPr/>
    <a:lstStyle/>
    <a:p>
      <a:pPr>
        <a:defRPr sz="1429" b="1" i="0" u="none" strike="noStrike" baseline="0">
          <a:solidFill>
            <a:schemeClr val="tx1"/>
          </a:solidFill>
          <a:latin typeface="黑体"/>
          <a:ea typeface="黑体"/>
          <a:cs typeface="黑体"/>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EA3737-223A-4F27-8B29-ED2030295110}" type="datetimeFigureOut">
              <a:rPr lang="zh-CN" altLang="en-US" smtClean="0"/>
              <a:pPr/>
              <a:t>2016/11/25</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ACC50-06F9-46E1-8299-F7BE55AE0FD6}" type="slidenum">
              <a:rPr lang="zh-CN" altLang="en-US" smtClean="0"/>
              <a:pPr/>
              <a:t>‹#›</a:t>
            </a:fld>
            <a:endParaRPr lang="zh-CN" altLang="en-US"/>
          </a:p>
        </p:txBody>
      </p:sp>
    </p:spTree>
    <p:extLst>
      <p:ext uri="{BB962C8B-B14F-4D97-AF65-F5344CB8AC3E}">
        <p14:creationId xmlns:p14="http://schemas.microsoft.com/office/powerpoint/2010/main" val="295302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3" name="图片 12" descr="2457331_003045442000_2.jpg"/>
          <p:cNvPicPr>
            <a:picLocks noChangeAspect="1"/>
          </p:cNvPicPr>
          <p:nvPr userDrawn="1"/>
        </p:nvPicPr>
        <p:blipFill>
          <a:blip r:embed="rId2"/>
          <a:srcRect t="5673" b="24292"/>
          <a:stretch>
            <a:fillRect/>
          </a:stretch>
        </p:blipFill>
        <p:spPr>
          <a:xfrm>
            <a:off x="0" y="0"/>
            <a:ext cx="9144000" cy="4546600"/>
          </a:xfrm>
          <a:prstGeom prst="rect">
            <a:avLst/>
          </a:prstGeom>
          <a:noFill/>
          <a:ln>
            <a:noFill/>
          </a:ln>
        </p:spPr>
      </p:pic>
      <p:sp>
        <p:nvSpPr>
          <p:cNvPr id="4" name="日期占位符 3"/>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
        <p:nvSpPr>
          <p:cNvPr id="8" name="任意多边形 7"/>
          <p:cNvSpPr/>
          <p:nvPr userDrawn="1"/>
        </p:nvSpPr>
        <p:spPr>
          <a:xfrm>
            <a:off x="0" y="2857500"/>
            <a:ext cx="9144000" cy="285750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1783491" y="2055435"/>
                  <a:pt x="7842422" y="1878666"/>
                  <a:pt x="9144000" y="1171840"/>
                </a:cubicBezTo>
                <a:lnTo>
                  <a:pt x="9144000" y="1498149"/>
                </a:lnTo>
                <a:lnTo>
                  <a:pt x="9144000" y="3618943"/>
                </a:lnTo>
                <a:lnTo>
                  <a:pt x="0" y="3618943"/>
                </a:lnTo>
                <a:lnTo>
                  <a:pt x="0" y="0"/>
                </a:lnTo>
                <a:close/>
              </a:path>
            </a:pathLst>
          </a:custGeom>
          <a:solidFill>
            <a:srgbClr val="0070C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3257550"/>
            <a:ext cx="9144000" cy="245745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2117124" y="1906711"/>
                  <a:pt x="7212227" y="1650233"/>
                  <a:pt x="9144000" y="1171840"/>
                </a:cubicBezTo>
                <a:lnTo>
                  <a:pt x="9144000" y="1498149"/>
                </a:lnTo>
                <a:lnTo>
                  <a:pt x="9144000" y="3618943"/>
                </a:lnTo>
                <a:lnTo>
                  <a:pt x="0" y="3618943"/>
                </a:lnTo>
                <a:lnTo>
                  <a:pt x="0" y="0"/>
                </a:lnTo>
                <a:close/>
              </a:path>
            </a:pathLst>
          </a:custGeom>
          <a:gradFill flip="none" rotWithShape="1">
            <a:gsLst>
              <a:gs pos="0">
                <a:schemeClr val="tx1">
                  <a:lumMod val="65000"/>
                  <a:lumOff val="35000"/>
                </a:schemeClr>
              </a:gs>
              <a:gs pos="50000">
                <a:schemeClr val="bg1">
                  <a:lumMod val="50000"/>
                  <a:tint val="44500"/>
                  <a:satMod val="160000"/>
                </a:schemeClr>
              </a:gs>
              <a:gs pos="100000">
                <a:schemeClr val="bg1">
                  <a:alpha val="95000"/>
                </a:schemeClr>
              </a:gs>
            </a:gsLst>
            <a:lin ang="2700000" scaled="1"/>
            <a:tileRect/>
          </a:gradFill>
          <a:ln>
            <a:noFill/>
          </a:ln>
          <a:effectLst>
            <a:outerShdw dist="38100" dir="16200000"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0" y="4102100"/>
            <a:ext cx="6394450" cy="1225021"/>
          </a:xfrm>
        </p:spPr>
        <p:txBody>
          <a:bodyPr>
            <a:normAutofit/>
          </a:bodyPr>
          <a:lstStyle>
            <a:lvl1pPr>
              <a:defRPr sz="28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0" y="4984750"/>
            <a:ext cx="6400800" cy="1460500"/>
          </a:xfrm>
        </p:spPr>
        <p:txBody>
          <a:bodyPr>
            <a:normAutofit/>
          </a:bodyPr>
          <a:lstStyle>
            <a:lvl1pPr marL="985838" indent="0" algn="l" defTabSz="985838">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Rectangle 9"/>
          <p:cNvSpPr>
            <a:spLocks noChangeArrowheads="1"/>
          </p:cNvSpPr>
          <p:nvPr userDrawn="1"/>
        </p:nvSpPr>
        <p:spPr bwMode="gray">
          <a:xfrm>
            <a:off x="7192963" y="4991100"/>
            <a:ext cx="1646237" cy="377825"/>
          </a:xfrm>
          <a:prstGeom prst="roundRect">
            <a:avLst/>
          </a:prstGeom>
          <a:gradFill rotWithShape="1">
            <a:gsLst>
              <a:gs pos="0">
                <a:srgbClr val="FFFFFF"/>
              </a:gs>
              <a:gs pos="100000">
                <a:srgbClr val="DDDDDD"/>
              </a:gs>
            </a:gsLst>
            <a:lin ang="0" scaled="1"/>
          </a:gradFill>
          <a:ln w="9525">
            <a:solidFill>
              <a:srgbClr val="969696"/>
            </a:solidFill>
            <a:miter lim="800000"/>
            <a:headEnd/>
            <a:tailEnd/>
          </a:ln>
        </p:spPr>
        <p:txBody>
          <a:bodyPr wrap="none" anchor="ctr"/>
          <a:lstStyle/>
          <a:p>
            <a:pPr algn="ctr" eaLnBrk="0" hangingPunct="0">
              <a:defRPr/>
            </a:pPr>
            <a:r>
              <a:rPr lang="de-DE" sz="1600" b="1" dirty="0"/>
              <a:t>YOUR </a:t>
            </a:r>
            <a:r>
              <a:rPr lang="de-DE" sz="1600" b="1" dirty="0">
                <a:solidFill>
                  <a:srgbClr val="C00000"/>
                </a:solidFill>
              </a:rPr>
              <a:t>LOGO</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4" name="Group 23"/>
          <p:cNvGrpSpPr>
            <a:grpSpLocks/>
          </p:cNvGrpSpPr>
          <p:nvPr userDrawn="1"/>
        </p:nvGrpSpPr>
        <p:grpSpPr bwMode="auto">
          <a:xfrm>
            <a:off x="0" y="4876800"/>
            <a:ext cx="9144000" cy="838200"/>
            <a:chOff x="0" y="2086"/>
            <a:chExt cx="5760" cy="1056"/>
          </a:xfrm>
        </p:grpSpPr>
        <p:sp>
          <p:nvSpPr>
            <p:cNvPr id="15"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w="9525">
              <a:noFill/>
              <a:miter lim="800000"/>
              <a:headEnd/>
              <a:tailEnd/>
            </a:ln>
          </p:spPr>
          <p:txBody>
            <a:bodyPr wrap="none" lIns="90000" tIns="90000" rIns="72000" bIns="90000" anchor="ctr"/>
            <a:lstStyle/>
            <a:p>
              <a:endParaRPr lang="zh-CN" noProof="1"/>
            </a:p>
          </p:txBody>
        </p:sp>
        <p:sp>
          <p:nvSpPr>
            <p:cNvPr id="16" name="Rectangle 25"/>
            <p:cNvSpPr>
              <a:spLocks noChangeArrowheads="1"/>
            </p:cNvSpPr>
            <p:nvPr/>
          </p:nvSpPr>
          <p:spPr bwMode="gray">
            <a:xfrm flipV="1">
              <a:off x="0" y="2086"/>
              <a:ext cx="5760" cy="1056"/>
            </a:xfrm>
            <a:prstGeom prst="rect">
              <a:avLst/>
            </a:prstGeom>
            <a:gradFill rotWithShape="1">
              <a:gsLst>
                <a:gs pos="0">
                  <a:srgbClr val="DBDBDB"/>
                </a:gs>
                <a:gs pos="100000">
                  <a:srgbClr val="FFFFFF"/>
                </a:gs>
              </a:gsLst>
              <a:lin ang="5400000" scaled="1"/>
            </a:gradFill>
            <a:ln w="9525">
              <a:noFill/>
              <a:miter lim="800000"/>
              <a:headEnd/>
              <a:tailEnd/>
            </a:ln>
          </p:spPr>
          <p:txBody>
            <a:bodyPr rot="10800000" wrap="none" lIns="90000" tIns="90000" rIns="72000" bIns="90000" anchor="ctr"/>
            <a:lstStyle/>
            <a:p>
              <a:endParaRPr lang="zh-CN" noProof="1"/>
            </a:p>
          </p:txBody>
        </p:sp>
      </p:grpSp>
      <p:sp>
        <p:nvSpPr>
          <p:cNvPr id="2" name="标题 1"/>
          <p:cNvSpPr>
            <a:spLocks noGrp="1"/>
          </p:cNvSpPr>
          <p:nvPr>
            <p:ph type="title"/>
          </p:nvPr>
        </p:nvSpPr>
        <p:spPr>
          <a:xfrm>
            <a:off x="457200" y="546099"/>
            <a:ext cx="8229600" cy="635265"/>
          </a:xfrm>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
        <p:nvSpPr>
          <p:cNvPr id="10" name="Rectangle 9"/>
          <p:cNvSpPr>
            <a:spLocks noChangeArrowheads="1"/>
          </p:cNvSpPr>
          <p:nvPr userDrawn="1"/>
        </p:nvSpPr>
        <p:spPr bwMode="gray">
          <a:xfrm>
            <a:off x="7061200" y="5257800"/>
            <a:ext cx="1646237" cy="377825"/>
          </a:xfrm>
          <a:prstGeom prst="roundRect">
            <a:avLst/>
          </a:prstGeom>
          <a:gradFill rotWithShape="1">
            <a:gsLst>
              <a:gs pos="0">
                <a:srgbClr val="FFFFFF"/>
              </a:gs>
              <a:gs pos="100000">
                <a:srgbClr val="DDDDDD"/>
              </a:gs>
            </a:gsLst>
            <a:lin ang="0" scaled="1"/>
          </a:gradFill>
          <a:ln w="9525">
            <a:solidFill>
              <a:srgbClr val="969696"/>
            </a:solidFill>
            <a:miter lim="800000"/>
            <a:headEnd/>
            <a:tailEnd/>
          </a:ln>
        </p:spPr>
        <p:txBody>
          <a:bodyPr wrap="none" anchor="ctr"/>
          <a:lstStyle/>
          <a:p>
            <a:pPr algn="ctr" eaLnBrk="0" hangingPunct="0">
              <a:defRPr/>
            </a:pPr>
            <a:r>
              <a:rPr lang="de-DE" sz="1600" b="1" dirty="0"/>
              <a:t>YOUR </a:t>
            </a:r>
            <a:r>
              <a:rPr lang="de-DE" sz="1600" b="1" dirty="0">
                <a:solidFill>
                  <a:srgbClr val="C00000"/>
                </a:solidFill>
              </a:rPr>
              <a:t>LOGO</a:t>
            </a:r>
          </a:p>
        </p:txBody>
      </p:sp>
      <p:sp>
        <p:nvSpPr>
          <p:cNvPr id="11" name="任意多边形 10"/>
          <p:cNvSpPr/>
          <p:nvPr userDrawn="1"/>
        </p:nvSpPr>
        <p:spPr>
          <a:xfrm flipH="1" flipV="1">
            <a:off x="0" y="0"/>
            <a:ext cx="9144000" cy="63500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1783491" y="2055435"/>
                  <a:pt x="7842422" y="1878666"/>
                  <a:pt x="9144000" y="1171840"/>
                </a:cubicBezTo>
                <a:lnTo>
                  <a:pt x="9144000" y="1498149"/>
                </a:lnTo>
                <a:lnTo>
                  <a:pt x="9144000" y="3618943"/>
                </a:lnTo>
                <a:lnTo>
                  <a:pt x="0" y="3618943"/>
                </a:lnTo>
                <a:lnTo>
                  <a:pt x="0" y="0"/>
                </a:lnTo>
                <a:close/>
              </a:path>
            </a:pathLst>
          </a:custGeom>
          <a:solidFill>
            <a:srgbClr val="0070C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flipH="1" flipV="1">
            <a:off x="0" y="-31750"/>
            <a:ext cx="9144000" cy="538408"/>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2117124" y="1906711"/>
                  <a:pt x="7212227" y="1650233"/>
                  <a:pt x="9144000" y="1171840"/>
                </a:cubicBezTo>
                <a:lnTo>
                  <a:pt x="9144000" y="1498149"/>
                </a:lnTo>
                <a:lnTo>
                  <a:pt x="9144000" y="3618943"/>
                </a:lnTo>
                <a:lnTo>
                  <a:pt x="0" y="3618943"/>
                </a:lnTo>
                <a:lnTo>
                  <a:pt x="0" y="0"/>
                </a:lnTo>
                <a:close/>
              </a:path>
            </a:pathLst>
          </a:custGeom>
          <a:gradFill flip="none" rotWithShape="1">
            <a:gsLst>
              <a:gs pos="0">
                <a:schemeClr val="tx1">
                  <a:lumMod val="65000"/>
                  <a:lumOff val="35000"/>
                </a:schemeClr>
              </a:gs>
              <a:gs pos="50000">
                <a:schemeClr val="bg2">
                  <a:lumMod val="75000"/>
                </a:schemeClr>
              </a:gs>
              <a:gs pos="100000">
                <a:schemeClr val="bg1"/>
              </a:gs>
            </a:gsLst>
            <a:lin ang="2700000" scaled="1"/>
            <a:tileRect/>
          </a:gradFill>
          <a:ln>
            <a:noFill/>
          </a:ln>
          <a:effectLst>
            <a:outerShdw dist="25400" dir="5400000" algn="t"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Picture 4" descr="Header WM"/>
          <p:cNvPicPr>
            <a:picLocks noChangeAspect="1" noChangeArrowheads="1"/>
          </p:cNvPicPr>
          <p:nvPr userDrawn="1"/>
        </p:nvPicPr>
        <p:blipFill>
          <a:blip r:embed="rId2"/>
          <a:srcRect/>
          <a:stretch>
            <a:fillRect/>
          </a:stretch>
        </p:blipFill>
        <p:spPr bwMode="auto">
          <a:xfrm>
            <a:off x="0" y="0"/>
            <a:ext cx="9144000" cy="5715000"/>
          </a:xfrm>
          <a:prstGeom prst="rect">
            <a:avLst/>
          </a:prstGeom>
          <a:noFill/>
        </p:spPr>
      </p:pic>
      <p:sp>
        <p:nvSpPr>
          <p:cNvPr id="2" name="标题 1"/>
          <p:cNvSpPr>
            <a:spLocks noGrp="1"/>
          </p:cNvSpPr>
          <p:nvPr>
            <p:ph type="title"/>
          </p:nvPr>
        </p:nvSpPr>
        <p:spPr>
          <a:xfrm>
            <a:off x="457200" y="0"/>
            <a:ext cx="8229600" cy="723900"/>
          </a:xfrm>
        </p:spPr>
        <p:txBody>
          <a:bodyPr>
            <a:normAutofit/>
          </a:bodyPr>
          <a:lstStyle>
            <a:lvl1pPr algn="l">
              <a:defRPr sz="3200" b="1"/>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A1F916-A0C1-401C-91A2-FC5D01BD5005}" type="slidenum">
              <a:rPr lang="zh-CN" altLang="en-US" smtClean="0"/>
              <a:pPr/>
              <a:t>‹#›</a:t>
            </a:fld>
            <a:endParaRPr lang="zh-CN" altLang="en-US"/>
          </a:p>
        </p:txBody>
      </p:sp>
      <p:sp>
        <p:nvSpPr>
          <p:cNvPr id="7" name="Rectangle 9"/>
          <p:cNvSpPr>
            <a:spLocks noChangeArrowheads="1"/>
          </p:cNvSpPr>
          <p:nvPr userDrawn="1"/>
        </p:nvSpPr>
        <p:spPr bwMode="gray">
          <a:xfrm>
            <a:off x="7061200" y="5257800"/>
            <a:ext cx="1646237" cy="377825"/>
          </a:xfrm>
          <a:prstGeom prst="roundRect">
            <a:avLst/>
          </a:prstGeom>
          <a:gradFill rotWithShape="1">
            <a:gsLst>
              <a:gs pos="0">
                <a:srgbClr val="FFFFFF"/>
              </a:gs>
              <a:gs pos="100000">
                <a:srgbClr val="DDDDDD"/>
              </a:gs>
            </a:gsLst>
            <a:lin ang="0" scaled="1"/>
          </a:gradFill>
          <a:ln w="9525">
            <a:solidFill>
              <a:srgbClr val="969696"/>
            </a:solidFill>
            <a:miter lim="800000"/>
            <a:headEnd/>
            <a:tailEnd/>
          </a:ln>
        </p:spPr>
        <p:txBody>
          <a:bodyPr wrap="none" anchor="ctr"/>
          <a:lstStyle/>
          <a:p>
            <a:pPr algn="ctr" eaLnBrk="0" hangingPunct="0">
              <a:defRPr/>
            </a:pPr>
            <a:r>
              <a:rPr lang="de-DE" sz="1600" b="1" dirty="0"/>
              <a:t>YOUR </a:t>
            </a:r>
            <a:r>
              <a:rPr lang="de-DE" sz="1600" b="1" dirty="0">
                <a:solidFill>
                  <a:srgbClr val="C00000"/>
                </a:solidFill>
              </a:rPr>
              <a:t>LOGO</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EF53BF-BBBF-4283-A340-F848B9C3078A}" type="datetimeFigureOut">
              <a:rPr lang="zh-CN" altLang="en-US" smtClean="0"/>
              <a:pPr/>
              <a:t>2016/11/25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D3EF53BF-BBBF-4283-A340-F848B9C3078A}" type="datetimeFigureOut">
              <a:rPr lang="zh-CN" altLang="en-US" smtClean="0"/>
              <a:pPr/>
              <a:t>2016/11/25</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E5A1F916-A0C1-401C-91A2-FC5D01BD500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4413249"/>
            <a:ext cx="6394450" cy="622301"/>
          </a:xfrm>
        </p:spPr>
        <p:txBody>
          <a:bodyPr>
            <a:normAutofit/>
          </a:bodyPr>
          <a:lstStyle/>
          <a:p>
            <a:r>
              <a:rPr lang="zh-CN" altLang="en-US" sz="3200" dirty="0" smtClean="0"/>
              <a:t>幻灯片主标题替换</a:t>
            </a:r>
            <a:endParaRPr lang="zh-CN" altLang="en-US" sz="3200" dirty="0"/>
          </a:p>
        </p:txBody>
      </p:sp>
      <p:sp>
        <p:nvSpPr>
          <p:cNvPr id="5" name="副标题 4"/>
          <p:cNvSpPr>
            <a:spLocks noGrp="1"/>
          </p:cNvSpPr>
          <p:nvPr>
            <p:ph type="subTitle" idx="1"/>
          </p:nvPr>
        </p:nvSpPr>
        <p:spPr>
          <a:xfrm>
            <a:off x="0" y="5035550"/>
            <a:ext cx="6400800" cy="679450"/>
          </a:xfrm>
        </p:spPr>
        <p:txBody>
          <a:bodyPr>
            <a:normAutofit/>
          </a:bodyPr>
          <a:lstStyle/>
          <a:p>
            <a:pPr marL="1516063"/>
            <a:r>
              <a:rPr lang="zh-CN" altLang="en-US" dirty="0" smtClean="0"/>
              <a:t>作者信息或副标题</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4" name="Rectangle 4"/>
          <p:cNvSpPr>
            <a:spLocks noChangeArrowheads="1"/>
          </p:cNvSpPr>
          <p:nvPr/>
        </p:nvSpPr>
        <p:spPr bwMode="gray">
          <a:xfrm>
            <a:off x="476250" y="1524000"/>
            <a:ext cx="3990975" cy="2994025"/>
          </a:xfrm>
          <a:prstGeom prst="rect">
            <a:avLst/>
          </a:prstGeom>
          <a:blipFill dpi="0" rotWithShape="1">
            <a:blip r:embed="rId2" cstate="print"/>
            <a:srcRect/>
            <a:stretch>
              <a:fillRect/>
            </a:stretch>
          </a:blipFill>
          <a:ln w="3175" algn="ctr">
            <a:solidFill>
              <a:srgbClr val="C0C0C0"/>
            </a:solidFill>
            <a:miter lim="800000"/>
            <a:headEnd/>
            <a:tailEnd/>
          </a:ln>
        </p:spPr>
        <p:txBody>
          <a:bodyPr wrap="none" anchor="ctr"/>
          <a:lstStyle/>
          <a:p>
            <a:endParaRPr lang="zh-CN" altLang="en-US"/>
          </a:p>
        </p:txBody>
      </p:sp>
      <p:sp>
        <p:nvSpPr>
          <p:cNvPr id="5" name="Rectangle 3"/>
          <p:cNvSpPr>
            <a:spLocks noChangeArrowheads="1"/>
          </p:cNvSpPr>
          <p:nvPr/>
        </p:nvSpPr>
        <p:spPr bwMode="auto">
          <a:xfrm>
            <a:off x="4718050" y="1466850"/>
            <a:ext cx="3889375" cy="1860550"/>
          </a:xfrm>
          <a:prstGeom prst="rect">
            <a:avLst/>
          </a:prstGeom>
          <a:noFill/>
          <a:ln w="9525">
            <a:noFill/>
            <a:miter lim="800000"/>
            <a:headEnd/>
            <a:tailEnd/>
          </a:ln>
        </p:spPr>
        <p:txBody>
          <a:bodyPr lIns="0" rIns="0"/>
          <a:lstStyle/>
          <a:p>
            <a:pPr>
              <a:lnSpc>
                <a:spcPct val="120000"/>
              </a:lnSpc>
              <a:spcBef>
                <a:spcPct val="20000"/>
              </a:spcBef>
            </a:pPr>
            <a:r>
              <a:rPr lang="zh-CN" altLang="en-US" sz="2800" b="1" i="0" dirty="0" smtClean="0"/>
              <a:t>图片配字</a:t>
            </a:r>
            <a:endParaRPr lang="en-US" altLang="zh-CN" sz="2800" b="1" i="0" dirty="0"/>
          </a:p>
          <a:p>
            <a:pPr>
              <a:lnSpc>
                <a:spcPct val="120000"/>
              </a:lnSpc>
              <a:spcBef>
                <a:spcPct val="20000"/>
              </a:spcBef>
            </a:pPr>
            <a:endParaRPr lang="zh-CN" altLang="en-US" sz="2800" b="1" i="0" dirty="0"/>
          </a:p>
          <a:p>
            <a:pPr>
              <a:lnSpc>
                <a:spcPct val="120000"/>
              </a:lnSpc>
              <a:spcBef>
                <a:spcPct val="20000"/>
              </a:spcBef>
            </a:pPr>
            <a:r>
              <a:rPr lang="zh-CN" altLang="en-US" sz="1600" i="0" dirty="0"/>
              <a:t>单击添加您</a:t>
            </a:r>
            <a:r>
              <a:rPr lang="zh-CN" altLang="en-US" sz="1600" i="0" dirty="0" smtClean="0"/>
              <a:t>的信息</a:t>
            </a:r>
            <a:endParaRPr lang="zh-CN" altLang="en-US" sz="1600" i="0" dirty="0"/>
          </a:p>
        </p:txBody>
      </p:sp>
      <p:sp>
        <p:nvSpPr>
          <p:cNvPr id="6"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10</a:t>
            </a:fld>
            <a:endParaRPr lang="en-US" altLang="zh-CN" dirty="0" smtClean="0">
              <a:solidFill>
                <a:schemeClr val="tx1"/>
              </a:solidFill>
              <a:latin typeface="Arial" pitchFamily="34" charset="0"/>
            </a:endParaRPr>
          </a:p>
        </p:txBody>
      </p:sp>
      <p:sp>
        <p:nvSpPr>
          <p:cNvPr id="7" name="Rectangle 4"/>
          <p:cNvSpPr>
            <a:spLocks noChangeArrowheads="1"/>
          </p:cNvSpPr>
          <p:nvPr/>
        </p:nvSpPr>
        <p:spPr bwMode="gray">
          <a:xfrm>
            <a:off x="476250" y="1524000"/>
            <a:ext cx="3990975" cy="2994025"/>
          </a:xfrm>
          <a:prstGeom prst="rect">
            <a:avLst/>
          </a:prstGeom>
          <a:blipFill dpi="0" rotWithShape="1">
            <a:blip r:embed="rId3" cstate="print"/>
            <a:srcRect/>
            <a:stretch>
              <a:fillRect/>
            </a:stretch>
          </a:blipFill>
          <a:ln w="3175" algn="ctr">
            <a:solidFill>
              <a:srgbClr val="C0C0C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3000"/>
                                        <p:tgtEl>
                                          <p:spTgt spid="7"/>
                                        </p:tgtEl>
                                      </p:cBhvr>
                                    </p:animEffect>
                                    <p:set>
                                      <p:cBhvr>
                                        <p:cTn id="7" dur="1" fill="hold">
                                          <p:stCondLst>
                                            <p:cond delay="2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8" name="AutoShape 6"/>
          <p:cNvSpPr>
            <a:spLocks noChangeArrowheads="1"/>
          </p:cNvSpPr>
          <p:nvPr/>
        </p:nvSpPr>
        <p:spPr bwMode="auto">
          <a:xfrm>
            <a:off x="5973763" y="1398588"/>
            <a:ext cx="2328862" cy="3867150"/>
          </a:xfrm>
          <a:prstGeom prst="roundRect">
            <a:avLst>
              <a:gd name="adj" fmla="val 2375"/>
            </a:avLst>
          </a:prstGeom>
          <a:noFill/>
          <a:ln w="9525">
            <a:noFill/>
            <a:round/>
            <a:headEnd/>
            <a:tailEnd/>
          </a:ln>
          <a:effectLst>
            <a:prstShdw prst="shdw17" dist="17961" dir="2700000">
              <a:schemeClr val="bg1">
                <a:gamma/>
                <a:shade val="60000"/>
                <a:invGamma/>
              </a:schemeClr>
            </a:prstShdw>
          </a:effectLst>
        </p:spPr>
        <p:txBody>
          <a:bodyPr anchor="ctr"/>
          <a:lstStyle/>
          <a:p>
            <a:pPr>
              <a:lnSpc>
                <a:spcPct val="120000"/>
              </a:lnSpc>
              <a:defRPr/>
            </a:pPr>
            <a:r>
              <a:rPr lang="zh-CN" altLang="en-US" sz="1600" i="0">
                <a:latin typeface="Arial" charset="0"/>
              </a:rPr>
              <a:t>单击添加段落文字单击添加段落文字单击添加段落文字单击添加段落文字。</a:t>
            </a:r>
          </a:p>
          <a:p>
            <a:pPr>
              <a:lnSpc>
                <a:spcPct val="120000"/>
              </a:lnSpc>
              <a:defRPr/>
            </a:pPr>
            <a:endParaRPr lang="zh-CN" altLang="en-US" sz="1600" i="0">
              <a:latin typeface="Arial" charset="0"/>
            </a:endParaRPr>
          </a:p>
        </p:txBody>
      </p:sp>
      <p:sp>
        <p:nvSpPr>
          <p:cNvPr id="9" name="AutoShape 7"/>
          <p:cNvSpPr>
            <a:spLocks noChangeArrowheads="1"/>
          </p:cNvSpPr>
          <p:nvPr/>
        </p:nvSpPr>
        <p:spPr bwMode="auto">
          <a:xfrm>
            <a:off x="6029325" y="1270000"/>
            <a:ext cx="2646363" cy="725488"/>
          </a:xfrm>
          <a:prstGeom prst="chevron">
            <a:avLst>
              <a:gd name="adj" fmla="val 54091"/>
            </a:avLst>
          </a:prstGeom>
          <a:gradFill flip="none" rotWithShape="1">
            <a:gsLst>
              <a:gs pos="0">
                <a:srgbClr val="FFC000"/>
              </a:gs>
              <a:gs pos="66000">
                <a:srgbClr val="FF9933"/>
              </a:gs>
            </a:gsLst>
            <a:lin ang="162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单击添加内容</a:t>
            </a:r>
            <a:endParaRPr lang="en-US" altLang="zh-CN" b="1" dirty="0">
              <a:solidFill>
                <a:schemeClr val="bg1"/>
              </a:solidFill>
              <a:effectLst>
                <a:outerShdw blurRad="38100" dist="38100" dir="2700000" algn="tl">
                  <a:srgbClr val="000000">
                    <a:alpha val="43137"/>
                  </a:srgbClr>
                </a:outerShdw>
              </a:effectLst>
            </a:endParaRPr>
          </a:p>
        </p:txBody>
      </p:sp>
      <p:sp>
        <p:nvSpPr>
          <p:cNvPr id="10" name="AutoShape 9"/>
          <p:cNvSpPr>
            <a:spLocks noChangeArrowheads="1"/>
          </p:cNvSpPr>
          <p:nvPr/>
        </p:nvSpPr>
        <p:spPr bwMode="auto">
          <a:xfrm>
            <a:off x="468313" y="1398588"/>
            <a:ext cx="2193925" cy="3895725"/>
          </a:xfrm>
          <a:prstGeom prst="roundRect">
            <a:avLst>
              <a:gd name="adj" fmla="val 2375"/>
            </a:avLst>
          </a:prstGeom>
          <a:noFill/>
          <a:ln w="9525">
            <a:noFill/>
            <a:round/>
            <a:headEnd/>
            <a:tailEnd/>
          </a:ln>
          <a:effectLst>
            <a:prstShdw prst="shdw17" dist="17961" dir="2700000">
              <a:schemeClr val="bg1">
                <a:gamma/>
                <a:shade val="60000"/>
                <a:invGamma/>
              </a:schemeClr>
            </a:prstShdw>
          </a:effectLst>
        </p:spPr>
        <p:txBody>
          <a:bodyPr wrap="none" anchor="ctr"/>
          <a:lstStyle/>
          <a:p>
            <a:pPr>
              <a:defRPr/>
            </a:pPr>
            <a:endParaRPr lang="zh-CN" altLang="en-US">
              <a:latin typeface="Arial" charset="0"/>
            </a:endParaRPr>
          </a:p>
        </p:txBody>
      </p:sp>
      <p:sp>
        <p:nvSpPr>
          <p:cNvPr id="11" name="AutoShape 10"/>
          <p:cNvSpPr>
            <a:spLocks noChangeArrowheads="1"/>
          </p:cNvSpPr>
          <p:nvPr/>
        </p:nvSpPr>
        <p:spPr bwMode="auto">
          <a:xfrm>
            <a:off x="3167063" y="1398588"/>
            <a:ext cx="2309812" cy="3867150"/>
          </a:xfrm>
          <a:prstGeom prst="roundRect">
            <a:avLst>
              <a:gd name="adj" fmla="val 2375"/>
            </a:avLst>
          </a:prstGeom>
          <a:noFill/>
          <a:ln w="9525">
            <a:noFill/>
            <a:round/>
            <a:headEnd/>
            <a:tailEnd/>
          </a:ln>
          <a:effectLst>
            <a:prstShdw prst="shdw17" dist="17961" dir="2700000">
              <a:schemeClr val="bg1">
                <a:gamma/>
                <a:shade val="60000"/>
                <a:invGamma/>
              </a:schemeClr>
            </a:prstShdw>
          </a:effectLst>
        </p:spPr>
        <p:txBody>
          <a:bodyPr anchor="ctr"/>
          <a:lstStyle/>
          <a:p>
            <a:pPr>
              <a:lnSpc>
                <a:spcPct val="120000"/>
              </a:lnSpc>
              <a:defRPr/>
            </a:pPr>
            <a:r>
              <a:rPr lang="zh-CN" altLang="en-US" sz="1600" i="0">
                <a:latin typeface="Arial" charset="0"/>
              </a:rPr>
              <a:t>单击添加段落文字单击添加段落文字单击添加段落文字单击添加段落文字。</a:t>
            </a:r>
          </a:p>
          <a:p>
            <a:pPr>
              <a:defRPr/>
            </a:pPr>
            <a:endParaRPr lang="zh-CN" altLang="en-US" sz="1600" b="1" i="0">
              <a:latin typeface="Arial" charset="0"/>
            </a:endParaRPr>
          </a:p>
        </p:txBody>
      </p:sp>
      <p:sp>
        <p:nvSpPr>
          <p:cNvPr id="12" name="AutoShape 11"/>
          <p:cNvSpPr>
            <a:spLocks noChangeArrowheads="1"/>
          </p:cNvSpPr>
          <p:nvPr/>
        </p:nvSpPr>
        <p:spPr bwMode="auto">
          <a:xfrm>
            <a:off x="3119438" y="1282700"/>
            <a:ext cx="2757487" cy="725488"/>
          </a:xfrm>
          <a:prstGeom prst="chevron">
            <a:avLst>
              <a:gd name="adj" fmla="val 56362"/>
            </a:avLst>
          </a:prstGeom>
          <a:solidFill>
            <a:srgbClr val="00B0F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单击添加内容</a:t>
            </a:r>
            <a:endParaRPr lang="en-US" altLang="zh-CN" b="1" dirty="0">
              <a:solidFill>
                <a:schemeClr val="bg1"/>
              </a:solidFill>
              <a:effectLst>
                <a:outerShdw blurRad="38100" dist="38100" dir="2700000" algn="tl">
                  <a:srgbClr val="000000">
                    <a:alpha val="43137"/>
                  </a:srgbClr>
                </a:outerShdw>
              </a:effectLst>
            </a:endParaRPr>
          </a:p>
        </p:txBody>
      </p:sp>
      <p:sp>
        <p:nvSpPr>
          <p:cNvPr id="13" name="AutoShape 12"/>
          <p:cNvSpPr>
            <a:spLocks noChangeArrowheads="1"/>
          </p:cNvSpPr>
          <p:nvPr/>
        </p:nvSpPr>
        <p:spPr bwMode="auto">
          <a:xfrm>
            <a:off x="468313" y="1282700"/>
            <a:ext cx="2641600" cy="725488"/>
          </a:xfrm>
          <a:prstGeom prst="homePlate">
            <a:avLst>
              <a:gd name="adj" fmla="val 63872"/>
            </a:avLst>
          </a:prstGeom>
          <a:solidFill>
            <a:srgbClr val="0070C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单击添加内容</a:t>
            </a:r>
          </a:p>
        </p:txBody>
      </p:sp>
      <p:graphicFrame>
        <p:nvGraphicFramePr>
          <p:cNvPr id="14" name="Group 13"/>
          <p:cNvGraphicFramePr>
            <a:graphicFrameLocks noGrp="1"/>
          </p:cNvGraphicFramePr>
          <p:nvPr>
            <p:ph idx="1"/>
          </p:nvPr>
        </p:nvGraphicFramePr>
        <p:xfrm>
          <a:off x="608013" y="2090738"/>
          <a:ext cx="1973262" cy="1893889"/>
        </p:xfrm>
        <a:graphic>
          <a:graphicData uri="http://schemas.openxmlformats.org/drawingml/2006/table">
            <a:tbl>
              <a:tblPr/>
              <a:tblGrid>
                <a:gridCol w="1973262"/>
              </a:tblGrid>
              <a:tr h="347663">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dirty="0" smtClean="0">
                          <a:ln>
                            <a:noFill/>
                          </a:ln>
                          <a:solidFill>
                            <a:schemeClr val="tx1"/>
                          </a:solidFill>
                          <a:effectLst/>
                          <a:latin typeface="Arial" charset="0"/>
                          <a:ea typeface="华文细黑" pitchFamily="2" charset="-122"/>
                        </a:rPr>
                        <a:t>1</a:t>
                      </a:r>
                      <a:r>
                        <a:rPr kumimoji="0" lang="zh-CN" altLang="en-US" sz="1000" b="1" i="0" u="none" strike="noStrike" cap="none" normalizeH="0" baseline="0" dirty="0" smtClean="0">
                          <a:ln>
                            <a:noFill/>
                          </a:ln>
                          <a:solidFill>
                            <a:schemeClr val="tx1"/>
                          </a:solidFill>
                          <a:effectLst/>
                          <a:latin typeface="Arial" charset="0"/>
                          <a:ea typeface="华文细黑" pitchFamily="2" charset="-122"/>
                        </a:rPr>
                        <a:t>、</a:t>
                      </a:r>
                      <a:endParaRPr kumimoji="0" lang="en-US" altLang="zh-CN" sz="1000" b="0" i="0" u="none" strike="noStrike" cap="none" normalizeH="0" baseline="0" dirty="0" smtClean="0">
                        <a:ln>
                          <a:noFill/>
                        </a:ln>
                        <a:solidFill>
                          <a:schemeClr val="tx1"/>
                        </a:solidFill>
                        <a:effectLst/>
                        <a:latin typeface="Arial" charset="0"/>
                        <a:ea typeface="华文细黑" pitchFamily="2" charset="-122"/>
                      </a:endParaRPr>
                    </a:p>
                  </a:txBody>
                  <a:tcPr anchor="ctr" horzOverflow="overflow">
                    <a:lnL cap="flat">
                      <a:noFill/>
                    </a:lnL>
                    <a:lnR cap="flat">
                      <a:noFill/>
                    </a:lnR>
                    <a:lnT cap="flat">
                      <a:noFill/>
                    </a:lnT>
                    <a:lnB w="3175" cap="flat" cmpd="sng" algn="ctr">
                      <a:solidFill>
                        <a:srgbClr val="969696"/>
                      </a:solidFill>
                      <a:prstDash val="solid"/>
                      <a:round/>
                      <a:headEnd type="none" w="med" len="med"/>
                      <a:tailEnd type="none" w="med" len="med"/>
                    </a:lnB>
                    <a:lnTlToBr>
                      <a:noFill/>
                    </a:lnTlToBr>
                    <a:lnBlToTr>
                      <a:noFill/>
                    </a:lnBlToTr>
                    <a:noFill/>
                  </a:tcPr>
                </a:tc>
              </a:tr>
              <a:tr h="30797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华文细黑" pitchFamily="2" charset="-122"/>
                        </a:rPr>
                        <a:t>2</a:t>
                      </a:r>
                      <a:r>
                        <a:rPr kumimoji="0" lang="zh-CN" altLang="en-US" sz="1000" b="1" i="0" u="none" strike="noStrike" cap="none" normalizeH="0" baseline="0" smtClean="0">
                          <a:ln>
                            <a:noFill/>
                          </a:ln>
                          <a:solidFill>
                            <a:schemeClr val="tx1"/>
                          </a:solidFill>
                          <a:effectLst/>
                          <a:latin typeface="Arial" charset="0"/>
                          <a:ea typeface="华文细黑" pitchFamily="2" charset="-122"/>
                        </a:rPr>
                        <a:t>、</a:t>
                      </a:r>
                      <a:endParaRPr kumimoji="0" lang="en-US" altLang="zh-CN" sz="1000" b="0" i="0" u="none" strike="noStrike" cap="none" normalizeH="0" baseline="0" smtClean="0">
                        <a:ln>
                          <a:noFill/>
                        </a:ln>
                        <a:solidFill>
                          <a:schemeClr val="tx1"/>
                        </a:solidFill>
                        <a:effectLst/>
                        <a:latin typeface="Arial" charset="0"/>
                        <a:ea typeface="华文细黑" pitchFamily="2" charset="-122"/>
                        <a:cs typeface="Arial" charset="0"/>
                      </a:endParaRPr>
                    </a:p>
                  </a:txBody>
                  <a:tcPr anchor="ctr" horzOverflow="overflow">
                    <a:lnL cap="flat">
                      <a:noFill/>
                    </a:lnL>
                    <a:lnR cap="flat">
                      <a:noFill/>
                    </a:lnR>
                    <a:lnT w="3175" cap="flat" cmpd="sng" algn="ctr">
                      <a:solidFill>
                        <a:srgbClr val="969696"/>
                      </a:solidFill>
                      <a:prstDash val="solid"/>
                      <a:round/>
                      <a:headEnd type="none" w="med" len="med"/>
                      <a:tailEnd type="none" w="med" len="med"/>
                    </a:lnT>
                    <a:lnB w="3175" cap="flat" cmpd="sng" algn="ctr">
                      <a:solidFill>
                        <a:srgbClr val="969696"/>
                      </a:solidFill>
                      <a:prstDash val="solid"/>
                      <a:round/>
                      <a:headEnd type="none" w="med" len="med"/>
                      <a:tailEnd type="none" w="med" len="med"/>
                    </a:lnB>
                    <a:lnTlToBr>
                      <a:noFill/>
                    </a:lnTlToBr>
                    <a:lnBlToTr>
                      <a:noFill/>
                    </a:lnBlToTr>
                    <a:noFill/>
                  </a:tcPr>
                </a:tc>
              </a:tr>
              <a:tr h="306388">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华文细黑" pitchFamily="2" charset="-122"/>
                        </a:rPr>
                        <a:t>3</a:t>
                      </a:r>
                      <a:r>
                        <a:rPr kumimoji="0" lang="zh-CN" altLang="en-US" sz="1000" b="1" i="0" u="none" strike="noStrike" cap="none" normalizeH="0" baseline="0" smtClean="0">
                          <a:ln>
                            <a:noFill/>
                          </a:ln>
                          <a:solidFill>
                            <a:schemeClr val="tx1"/>
                          </a:solidFill>
                          <a:effectLst/>
                          <a:latin typeface="Arial" charset="0"/>
                          <a:ea typeface="华文细黑" pitchFamily="2" charset="-122"/>
                        </a:rPr>
                        <a:t>、</a:t>
                      </a:r>
                      <a:endParaRPr kumimoji="0" lang="en-US" altLang="zh-CN" sz="1000" b="0" i="0" u="none" strike="noStrike" cap="none" normalizeH="0" baseline="0" smtClean="0">
                        <a:ln>
                          <a:noFill/>
                        </a:ln>
                        <a:solidFill>
                          <a:schemeClr val="tx1"/>
                        </a:solidFill>
                        <a:effectLst/>
                        <a:latin typeface="Arial" charset="0"/>
                        <a:ea typeface="华文细黑" pitchFamily="2" charset="-122"/>
                      </a:endParaRPr>
                    </a:p>
                  </a:txBody>
                  <a:tcPr anchor="b" horzOverflow="overflow">
                    <a:lnL cap="flat">
                      <a:noFill/>
                    </a:lnL>
                    <a:lnR cap="flat">
                      <a:noFill/>
                    </a:lnR>
                    <a:lnT w="3175" cap="flat" cmpd="sng" algn="ctr">
                      <a:solidFill>
                        <a:srgbClr val="969696"/>
                      </a:solidFill>
                      <a:prstDash val="solid"/>
                      <a:round/>
                      <a:headEnd type="none" w="med" len="med"/>
                      <a:tailEnd type="none" w="med" len="med"/>
                    </a:lnT>
                    <a:lnB w="3175" cap="flat" cmpd="sng" algn="ctr">
                      <a:solidFill>
                        <a:srgbClr val="969696"/>
                      </a:solidFill>
                      <a:prstDash val="solid"/>
                      <a:round/>
                      <a:headEnd type="none" w="med" len="med"/>
                      <a:tailEnd type="none" w="med" len="med"/>
                    </a:lnB>
                    <a:lnTlToBr>
                      <a:noFill/>
                    </a:lnTlToBr>
                    <a:lnBlToTr>
                      <a:noFill/>
                    </a:lnBlToTr>
                    <a:noFill/>
                  </a:tcPr>
                </a:tc>
              </a:tr>
              <a:tr h="31432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华文细黑" pitchFamily="2" charset="-122"/>
                        </a:rPr>
                        <a:t>4</a:t>
                      </a:r>
                      <a:r>
                        <a:rPr kumimoji="0" lang="zh-CN" altLang="en-US" sz="1000" b="1" i="0" u="none" strike="noStrike" cap="none" normalizeH="0" baseline="0" smtClean="0">
                          <a:ln>
                            <a:noFill/>
                          </a:ln>
                          <a:solidFill>
                            <a:schemeClr val="tx1"/>
                          </a:solidFill>
                          <a:effectLst/>
                          <a:latin typeface="Arial" charset="0"/>
                          <a:ea typeface="华文细黑" pitchFamily="2" charset="-122"/>
                        </a:rPr>
                        <a:t>、</a:t>
                      </a:r>
                      <a:endParaRPr kumimoji="0" lang="en-US" altLang="zh-CN" sz="1000" b="0" i="0" u="none" strike="noStrike" cap="none" normalizeH="0" baseline="0" smtClean="0">
                        <a:ln>
                          <a:noFill/>
                        </a:ln>
                        <a:solidFill>
                          <a:schemeClr val="tx1"/>
                        </a:solidFill>
                        <a:effectLst/>
                        <a:latin typeface="Arial" charset="0"/>
                        <a:ea typeface="华文细黑" pitchFamily="2" charset="-122"/>
                      </a:endParaRPr>
                    </a:p>
                  </a:txBody>
                  <a:tcPr anchor="b" horzOverflow="overflow">
                    <a:lnL cap="flat">
                      <a:noFill/>
                    </a:lnL>
                    <a:lnR cap="flat">
                      <a:noFill/>
                    </a:lnR>
                    <a:lnT w="3175" cap="flat" cmpd="sng" algn="ctr">
                      <a:solidFill>
                        <a:srgbClr val="969696"/>
                      </a:solidFill>
                      <a:prstDash val="solid"/>
                      <a:round/>
                      <a:headEnd type="none" w="med" len="med"/>
                      <a:tailEnd type="none" w="med" len="med"/>
                    </a:lnT>
                    <a:lnB w="3175" cap="flat" cmpd="sng" algn="ctr">
                      <a:solidFill>
                        <a:srgbClr val="969696"/>
                      </a:solidFill>
                      <a:prstDash val="solid"/>
                      <a:round/>
                      <a:headEnd type="none" w="med" len="med"/>
                      <a:tailEnd type="none" w="med" len="med"/>
                    </a:lnB>
                    <a:lnTlToBr>
                      <a:noFill/>
                    </a:lnTlToBr>
                    <a:lnBlToTr>
                      <a:noFill/>
                    </a:lnBlToTr>
                    <a:noFill/>
                  </a:tcPr>
                </a:tc>
              </a:tr>
              <a:tr h="309563">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华文细黑" pitchFamily="2" charset="-122"/>
                        </a:rPr>
                        <a:t>5</a:t>
                      </a:r>
                      <a:r>
                        <a:rPr kumimoji="0" lang="zh-CN" altLang="en-US" sz="1000" b="1" i="0" u="none" strike="noStrike" cap="none" normalizeH="0" baseline="0" smtClean="0">
                          <a:ln>
                            <a:noFill/>
                          </a:ln>
                          <a:solidFill>
                            <a:schemeClr val="tx1"/>
                          </a:solidFill>
                          <a:effectLst/>
                          <a:latin typeface="Arial" charset="0"/>
                          <a:ea typeface="华文细黑" pitchFamily="2" charset="-122"/>
                        </a:rPr>
                        <a:t>、</a:t>
                      </a:r>
                      <a:endParaRPr kumimoji="0" lang="en-US" altLang="zh-CN" sz="1000" b="0" i="0" u="none" strike="noStrike" cap="none" normalizeH="0" baseline="0" smtClean="0">
                        <a:ln>
                          <a:noFill/>
                        </a:ln>
                        <a:solidFill>
                          <a:schemeClr val="tx1"/>
                        </a:solidFill>
                        <a:effectLst/>
                        <a:latin typeface="Arial" charset="0"/>
                        <a:ea typeface="华文细黑" pitchFamily="2" charset="-122"/>
                      </a:endParaRPr>
                    </a:p>
                  </a:txBody>
                  <a:tcPr anchor="b" horzOverflow="overflow">
                    <a:lnL cap="flat">
                      <a:noFill/>
                    </a:lnL>
                    <a:lnR cap="flat">
                      <a:noFill/>
                    </a:lnR>
                    <a:lnT w="3175" cap="flat" cmpd="sng" algn="ctr">
                      <a:solidFill>
                        <a:srgbClr val="969696"/>
                      </a:solidFill>
                      <a:prstDash val="solid"/>
                      <a:round/>
                      <a:headEnd type="none" w="med" len="med"/>
                      <a:tailEnd type="none" w="med" len="med"/>
                    </a:lnT>
                    <a:lnB w="3175" cap="flat" cmpd="sng" algn="ctr">
                      <a:solidFill>
                        <a:srgbClr val="969696"/>
                      </a:solidFill>
                      <a:prstDash val="solid"/>
                      <a:round/>
                      <a:headEnd type="none" w="med" len="med"/>
                      <a:tailEnd type="none" w="med" len="med"/>
                    </a:lnB>
                    <a:lnTlToBr>
                      <a:noFill/>
                    </a:lnTlToBr>
                    <a:lnBlToTr>
                      <a:noFill/>
                    </a:lnBlToTr>
                    <a:noFill/>
                  </a:tcPr>
                </a:tc>
              </a:tr>
              <a:tr h="30797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dirty="0" smtClean="0">
                          <a:ln>
                            <a:noFill/>
                          </a:ln>
                          <a:solidFill>
                            <a:schemeClr val="tx1"/>
                          </a:solidFill>
                          <a:effectLst/>
                          <a:latin typeface="Arial" charset="0"/>
                          <a:ea typeface="华文细黑" pitchFamily="2" charset="-122"/>
                        </a:rPr>
                        <a:t>6</a:t>
                      </a:r>
                      <a:r>
                        <a:rPr kumimoji="0" lang="zh-CN" altLang="en-US" sz="1000" b="1" i="0" u="none" strike="noStrike" cap="none" normalizeH="0" baseline="0" dirty="0" smtClean="0">
                          <a:ln>
                            <a:noFill/>
                          </a:ln>
                          <a:solidFill>
                            <a:schemeClr val="tx1"/>
                          </a:solidFill>
                          <a:effectLst/>
                          <a:latin typeface="Arial" charset="0"/>
                          <a:ea typeface="华文细黑" pitchFamily="2" charset="-122"/>
                        </a:rPr>
                        <a:t>、</a:t>
                      </a:r>
                      <a:endParaRPr kumimoji="0" lang="en-US" altLang="zh-CN" sz="1000" b="0" i="0" u="none" strike="noStrike" cap="none" normalizeH="0" baseline="0" dirty="0" smtClean="0">
                        <a:ln>
                          <a:noFill/>
                        </a:ln>
                        <a:solidFill>
                          <a:schemeClr val="tx1"/>
                        </a:solidFill>
                        <a:effectLst/>
                        <a:latin typeface="Arial" charset="0"/>
                        <a:ea typeface="华文细黑" pitchFamily="2" charset="-122"/>
                      </a:endParaRPr>
                    </a:p>
                  </a:txBody>
                  <a:tcPr anchor="b" horzOverflow="overflow">
                    <a:lnL cap="flat">
                      <a:noFill/>
                    </a:lnL>
                    <a:lnR cap="flat">
                      <a:noFill/>
                    </a:lnR>
                    <a:lnT w="3175" cap="flat" cmpd="sng" algn="ctr">
                      <a:solidFill>
                        <a:srgbClr val="969696"/>
                      </a:solidFill>
                      <a:prstDash val="solid"/>
                      <a:round/>
                      <a:headEnd type="none" w="med" len="med"/>
                      <a:tailEnd type="none" w="med" len="med"/>
                    </a:lnT>
                    <a:lnB w="3175" cap="flat" cmpd="sng" algn="ctr">
                      <a:solidFill>
                        <a:srgbClr val="969696"/>
                      </a:solidFill>
                      <a:prstDash val="solid"/>
                      <a:round/>
                      <a:headEnd type="none" w="med" len="med"/>
                      <a:tailEnd type="none" w="med" len="med"/>
                    </a:lnB>
                    <a:lnTlToBr>
                      <a:noFill/>
                    </a:lnTlToBr>
                    <a:lnBlToTr>
                      <a:noFill/>
                    </a:lnBlToTr>
                    <a:noFill/>
                  </a:tcPr>
                </a:tc>
              </a:tr>
            </a:tbl>
          </a:graphicData>
        </a:graphic>
      </p:graphicFrame>
      <p:grpSp>
        <p:nvGrpSpPr>
          <p:cNvPr id="31" name="组合 30"/>
          <p:cNvGrpSpPr/>
          <p:nvPr/>
        </p:nvGrpSpPr>
        <p:grpSpPr>
          <a:xfrm>
            <a:off x="425450" y="4324350"/>
            <a:ext cx="8293100" cy="869950"/>
            <a:chOff x="382588" y="5414963"/>
            <a:chExt cx="8293100" cy="869950"/>
          </a:xfrm>
        </p:grpSpPr>
        <p:grpSp>
          <p:nvGrpSpPr>
            <p:cNvPr id="4" name="Group 2"/>
            <p:cNvGrpSpPr>
              <a:grpSpLocks/>
            </p:cNvGrpSpPr>
            <p:nvPr/>
          </p:nvGrpSpPr>
          <p:grpSpPr bwMode="auto">
            <a:xfrm>
              <a:off x="468313" y="5414963"/>
              <a:ext cx="8207375" cy="825500"/>
              <a:chOff x="295" y="3411"/>
              <a:chExt cx="5170" cy="520"/>
            </a:xfrm>
          </p:grpSpPr>
          <p:sp>
            <p:nvSpPr>
              <p:cNvPr id="5" name="Rectangle 3" descr="浅色下对角线"/>
              <p:cNvSpPr>
                <a:spLocks noChangeArrowheads="1"/>
              </p:cNvSpPr>
              <p:nvPr/>
            </p:nvSpPr>
            <p:spPr bwMode="auto">
              <a:xfrm>
                <a:off x="295" y="3411"/>
                <a:ext cx="5170" cy="520"/>
              </a:xfrm>
              <a:prstGeom prst="rect">
                <a:avLst/>
              </a:prstGeom>
              <a:pattFill prst="ltDnDiag">
                <a:fgClr>
                  <a:srgbClr val="C0C0C0"/>
                </a:fgClr>
                <a:bgClr>
                  <a:schemeClr val="bg1"/>
                </a:bgClr>
              </a:pattFill>
              <a:ln w="9525">
                <a:solidFill>
                  <a:srgbClr val="808080"/>
                </a:solidFill>
                <a:miter lim="800000"/>
                <a:headEnd/>
                <a:tailEnd/>
              </a:ln>
            </p:spPr>
            <p:txBody>
              <a:bodyPr wrap="none" anchor="ctr"/>
              <a:lstStyle/>
              <a:p>
                <a:endParaRPr lang="zh-CN" altLang="en-US" b="1" i="0">
                  <a:solidFill>
                    <a:srgbClr val="FF6600"/>
                  </a:solidFill>
                </a:endParaRPr>
              </a:p>
            </p:txBody>
          </p:sp>
          <p:sp>
            <p:nvSpPr>
              <p:cNvPr id="6" name="Rectangle 4"/>
              <p:cNvSpPr>
                <a:spLocks noChangeArrowheads="1"/>
              </p:cNvSpPr>
              <p:nvPr/>
            </p:nvSpPr>
            <p:spPr bwMode="auto">
              <a:xfrm>
                <a:off x="1674" y="3493"/>
                <a:ext cx="3791" cy="191"/>
              </a:xfrm>
              <a:prstGeom prst="rect">
                <a:avLst/>
              </a:prstGeom>
              <a:noFill/>
              <a:ln w="9525">
                <a:noFill/>
                <a:miter lim="800000"/>
                <a:headEnd/>
                <a:tailEnd/>
              </a:ln>
            </p:spPr>
            <p:txBody>
              <a:bodyPr/>
              <a:lstStyle/>
              <a:p>
                <a:pPr>
                  <a:spcBef>
                    <a:spcPct val="20000"/>
                  </a:spcBef>
                  <a:buClr>
                    <a:schemeClr val="accent1"/>
                  </a:buClr>
                  <a:buFont typeface="Wingdings" pitchFamily="2" charset="2"/>
                  <a:buNone/>
                </a:pPr>
                <a:endParaRPr lang="zh-CN" altLang="en-US" sz="900" b="1" i="0">
                  <a:solidFill>
                    <a:srgbClr val="043B72"/>
                  </a:solidFill>
                  <a:cs typeface="Arial" pitchFamily="34" charset="0"/>
                </a:endParaRPr>
              </a:p>
            </p:txBody>
          </p:sp>
          <p:sp>
            <p:nvSpPr>
              <p:cNvPr id="7" name="Line 5"/>
              <p:cNvSpPr>
                <a:spLocks noChangeShapeType="1"/>
              </p:cNvSpPr>
              <p:nvPr/>
            </p:nvSpPr>
            <p:spPr bwMode="auto">
              <a:xfrm>
                <a:off x="295" y="3684"/>
                <a:ext cx="5170" cy="0"/>
              </a:xfrm>
              <a:prstGeom prst="line">
                <a:avLst/>
              </a:prstGeom>
              <a:noFill/>
              <a:ln w="12700">
                <a:solidFill>
                  <a:schemeClr val="bg2"/>
                </a:solidFill>
                <a:round/>
                <a:headEnd/>
                <a:tailEnd/>
              </a:ln>
            </p:spPr>
            <p:txBody>
              <a:bodyPr/>
              <a:lstStyle/>
              <a:p>
                <a:endParaRPr lang="zh-CN" altLang="en-US"/>
              </a:p>
            </p:txBody>
          </p:sp>
        </p:grpSp>
        <p:sp>
          <p:nvSpPr>
            <p:cNvPr id="15" name="Line 53"/>
            <p:cNvSpPr>
              <a:spLocks noChangeShapeType="1"/>
            </p:cNvSpPr>
            <p:nvPr/>
          </p:nvSpPr>
          <p:spPr bwMode="auto">
            <a:xfrm>
              <a:off x="382588" y="6284913"/>
              <a:ext cx="2189162" cy="0"/>
            </a:xfrm>
            <a:prstGeom prst="line">
              <a:avLst/>
            </a:prstGeom>
            <a:noFill/>
            <a:ln w="28575" cap="sq">
              <a:noFill/>
              <a:round/>
              <a:headEnd/>
              <a:tailEnd/>
            </a:ln>
          </p:spPr>
          <p:txBody>
            <a:bodyPr/>
            <a:lstStyle/>
            <a:p>
              <a:endParaRPr lang="zh-CN" altLang="en-US"/>
            </a:p>
          </p:txBody>
        </p:sp>
        <p:sp>
          <p:nvSpPr>
            <p:cNvPr id="16" name="Line 54"/>
            <p:cNvSpPr>
              <a:spLocks noChangeShapeType="1"/>
            </p:cNvSpPr>
            <p:nvPr/>
          </p:nvSpPr>
          <p:spPr bwMode="auto">
            <a:xfrm>
              <a:off x="468313" y="5638800"/>
              <a:ext cx="0" cy="334963"/>
            </a:xfrm>
            <a:prstGeom prst="line">
              <a:avLst/>
            </a:prstGeom>
            <a:noFill/>
            <a:ln w="28575" cap="sq">
              <a:noFill/>
              <a:round/>
              <a:headEnd/>
              <a:tailEnd/>
            </a:ln>
          </p:spPr>
          <p:txBody>
            <a:bodyPr/>
            <a:lstStyle/>
            <a:p>
              <a:endParaRPr lang="zh-CN" altLang="en-US"/>
            </a:p>
          </p:txBody>
        </p:sp>
        <p:sp>
          <p:nvSpPr>
            <p:cNvPr id="17" name="Line 55"/>
            <p:cNvSpPr>
              <a:spLocks noChangeShapeType="1"/>
            </p:cNvSpPr>
            <p:nvPr/>
          </p:nvSpPr>
          <p:spPr bwMode="auto">
            <a:xfrm>
              <a:off x="8675688" y="5505450"/>
              <a:ext cx="0" cy="334963"/>
            </a:xfrm>
            <a:prstGeom prst="line">
              <a:avLst/>
            </a:prstGeom>
            <a:noFill/>
            <a:ln w="28575" cap="sq">
              <a:noFill/>
              <a:round/>
              <a:headEnd/>
              <a:tailEnd/>
            </a:ln>
          </p:spPr>
          <p:txBody>
            <a:bodyPr/>
            <a:lstStyle/>
            <a:p>
              <a:endParaRPr lang="zh-CN" altLang="en-US"/>
            </a:p>
          </p:txBody>
        </p:sp>
        <p:sp>
          <p:nvSpPr>
            <p:cNvPr id="18" name="Line 56"/>
            <p:cNvSpPr>
              <a:spLocks noChangeShapeType="1"/>
            </p:cNvSpPr>
            <p:nvPr/>
          </p:nvSpPr>
          <p:spPr bwMode="auto">
            <a:xfrm>
              <a:off x="468313" y="5981700"/>
              <a:ext cx="0" cy="303213"/>
            </a:xfrm>
            <a:prstGeom prst="line">
              <a:avLst/>
            </a:prstGeom>
            <a:noFill/>
            <a:ln w="28575" cap="sq">
              <a:noFill/>
              <a:round/>
              <a:headEnd/>
              <a:tailEnd/>
            </a:ln>
          </p:spPr>
          <p:txBody>
            <a:bodyPr/>
            <a:lstStyle/>
            <a:p>
              <a:endParaRPr lang="zh-CN" altLang="en-US"/>
            </a:p>
          </p:txBody>
        </p:sp>
        <p:sp>
          <p:nvSpPr>
            <p:cNvPr id="19" name="Line 57"/>
            <p:cNvSpPr>
              <a:spLocks noChangeShapeType="1"/>
            </p:cNvSpPr>
            <p:nvPr/>
          </p:nvSpPr>
          <p:spPr bwMode="auto">
            <a:xfrm>
              <a:off x="468313" y="5678488"/>
              <a:ext cx="0" cy="303212"/>
            </a:xfrm>
            <a:prstGeom prst="line">
              <a:avLst/>
            </a:prstGeom>
            <a:noFill/>
            <a:ln w="28575" cap="sq">
              <a:noFill/>
              <a:round/>
              <a:headEnd/>
              <a:tailEnd/>
            </a:ln>
          </p:spPr>
          <p:txBody>
            <a:bodyPr/>
            <a:lstStyle/>
            <a:p>
              <a:endParaRPr lang="zh-CN" altLang="en-US"/>
            </a:p>
          </p:txBody>
        </p:sp>
        <p:sp>
          <p:nvSpPr>
            <p:cNvPr id="20" name="Line 58"/>
            <p:cNvSpPr>
              <a:spLocks noChangeShapeType="1"/>
            </p:cNvSpPr>
            <p:nvPr/>
          </p:nvSpPr>
          <p:spPr bwMode="auto">
            <a:xfrm>
              <a:off x="2657475" y="5975350"/>
              <a:ext cx="6018213" cy="0"/>
            </a:xfrm>
            <a:prstGeom prst="line">
              <a:avLst/>
            </a:prstGeom>
            <a:noFill/>
            <a:ln w="28575" cap="sq">
              <a:noFill/>
              <a:round/>
              <a:headEnd/>
              <a:tailEnd/>
            </a:ln>
          </p:spPr>
          <p:txBody>
            <a:bodyPr/>
            <a:lstStyle/>
            <a:p>
              <a:endParaRPr lang="zh-CN" altLang="en-US"/>
            </a:p>
          </p:txBody>
        </p:sp>
        <p:sp>
          <p:nvSpPr>
            <p:cNvPr id="21" name="Line 59"/>
            <p:cNvSpPr>
              <a:spLocks noChangeShapeType="1"/>
            </p:cNvSpPr>
            <p:nvPr/>
          </p:nvSpPr>
          <p:spPr bwMode="auto">
            <a:xfrm>
              <a:off x="8675688" y="5545138"/>
              <a:ext cx="0" cy="303212"/>
            </a:xfrm>
            <a:prstGeom prst="line">
              <a:avLst/>
            </a:prstGeom>
            <a:noFill/>
            <a:ln w="28575" cap="sq">
              <a:noFill/>
              <a:round/>
              <a:headEnd/>
              <a:tailEnd/>
            </a:ln>
          </p:spPr>
          <p:txBody>
            <a:bodyPr/>
            <a:lstStyle/>
            <a:p>
              <a:endParaRPr lang="zh-CN" altLang="en-US"/>
            </a:p>
          </p:txBody>
        </p:sp>
        <p:sp>
          <p:nvSpPr>
            <p:cNvPr id="22" name="Line 60"/>
            <p:cNvSpPr>
              <a:spLocks noChangeShapeType="1"/>
            </p:cNvSpPr>
            <p:nvPr/>
          </p:nvSpPr>
          <p:spPr bwMode="auto">
            <a:xfrm>
              <a:off x="8675688" y="5848350"/>
              <a:ext cx="0" cy="303213"/>
            </a:xfrm>
            <a:prstGeom prst="line">
              <a:avLst/>
            </a:prstGeom>
            <a:noFill/>
            <a:ln w="28575" cap="sq">
              <a:noFill/>
              <a:round/>
              <a:headEnd/>
              <a:tailEnd/>
            </a:ln>
          </p:spPr>
          <p:txBody>
            <a:bodyPr/>
            <a:lstStyle/>
            <a:p>
              <a:endParaRPr lang="zh-CN" altLang="en-US"/>
            </a:p>
          </p:txBody>
        </p:sp>
        <p:sp>
          <p:nvSpPr>
            <p:cNvPr id="23" name="Rectangle 61"/>
            <p:cNvSpPr>
              <a:spLocks noChangeArrowheads="1"/>
            </p:cNvSpPr>
            <p:nvPr/>
          </p:nvSpPr>
          <p:spPr bwMode="auto">
            <a:xfrm>
              <a:off x="549275" y="5938838"/>
              <a:ext cx="346075" cy="244475"/>
            </a:xfrm>
            <a:prstGeom prst="rect">
              <a:avLst/>
            </a:prstGeom>
            <a:noFill/>
            <a:ln w="9525">
              <a:noFill/>
              <a:miter lim="800000"/>
              <a:headEnd/>
              <a:tailEnd/>
            </a:ln>
          </p:spPr>
          <p:txBody>
            <a:bodyPr wrap="none" anchor="ctr">
              <a:spAutoFit/>
            </a:bodyPr>
            <a:lstStyle/>
            <a:p>
              <a:r>
                <a:rPr lang="en-US" altLang="zh-CN" sz="1000" b="1" i="0"/>
                <a:t>… </a:t>
              </a:r>
            </a:p>
          </p:txBody>
        </p:sp>
        <p:sp>
          <p:nvSpPr>
            <p:cNvPr id="24" name="Rectangle 62"/>
            <p:cNvSpPr>
              <a:spLocks noChangeArrowheads="1"/>
            </p:cNvSpPr>
            <p:nvPr/>
          </p:nvSpPr>
          <p:spPr bwMode="auto">
            <a:xfrm>
              <a:off x="544513" y="5503863"/>
              <a:ext cx="539750" cy="304800"/>
            </a:xfrm>
            <a:prstGeom prst="rect">
              <a:avLst/>
            </a:prstGeom>
            <a:noFill/>
            <a:ln w="9525">
              <a:noFill/>
              <a:miter lim="800000"/>
              <a:headEnd/>
              <a:tailEnd/>
            </a:ln>
          </p:spPr>
          <p:txBody>
            <a:bodyPr wrap="none">
              <a:spAutoFit/>
            </a:bodyPr>
            <a:lstStyle/>
            <a:p>
              <a:r>
                <a:rPr lang="zh-CN" altLang="en-US" sz="1400" b="1" i="0">
                  <a:solidFill>
                    <a:srgbClr val="FE7000"/>
                  </a:solidFill>
                </a:rPr>
                <a:t>内容</a:t>
              </a:r>
            </a:p>
          </p:txBody>
        </p:sp>
        <p:sp>
          <p:nvSpPr>
            <p:cNvPr id="25" name="Rectangle 63"/>
            <p:cNvSpPr>
              <a:spLocks noChangeArrowheads="1"/>
            </p:cNvSpPr>
            <p:nvPr/>
          </p:nvSpPr>
          <p:spPr bwMode="auto">
            <a:xfrm>
              <a:off x="3154363" y="5551488"/>
              <a:ext cx="2309812" cy="195262"/>
            </a:xfrm>
            <a:prstGeom prst="rect">
              <a:avLst/>
            </a:prstGeom>
            <a:noFill/>
            <a:ln w="9525" algn="ctr">
              <a:noFill/>
              <a:miter lim="800000"/>
              <a:headEnd/>
              <a:tailEnd/>
            </a:ln>
          </p:spPr>
          <p:txBody>
            <a:bodyPr wrap="none" anchor="ctr"/>
            <a:lstStyle/>
            <a:p>
              <a:r>
                <a:rPr lang="en-US" altLang="zh-CN" sz="1000" b="1" i="0"/>
                <a:t>…</a:t>
              </a:r>
            </a:p>
          </p:txBody>
        </p:sp>
        <p:sp>
          <p:nvSpPr>
            <p:cNvPr id="26" name="Rectangle 64"/>
            <p:cNvSpPr>
              <a:spLocks noChangeArrowheads="1"/>
            </p:cNvSpPr>
            <p:nvPr/>
          </p:nvSpPr>
          <p:spPr bwMode="auto">
            <a:xfrm>
              <a:off x="3152775" y="5945188"/>
              <a:ext cx="311150" cy="244475"/>
            </a:xfrm>
            <a:prstGeom prst="rect">
              <a:avLst/>
            </a:prstGeom>
            <a:noFill/>
            <a:ln w="9525">
              <a:noFill/>
              <a:miter lim="800000"/>
              <a:headEnd/>
              <a:tailEnd/>
            </a:ln>
          </p:spPr>
          <p:txBody>
            <a:bodyPr wrap="none">
              <a:spAutoFit/>
            </a:bodyPr>
            <a:lstStyle/>
            <a:p>
              <a:r>
                <a:rPr lang="en-US" altLang="zh-CN" sz="1000" b="1" i="0"/>
                <a:t>…</a:t>
              </a:r>
            </a:p>
          </p:txBody>
        </p:sp>
        <p:sp>
          <p:nvSpPr>
            <p:cNvPr id="27" name="Rectangle 65"/>
            <p:cNvSpPr>
              <a:spLocks noChangeArrowheads="1"/>
            </p:cNvSpPr>
            <p:nvPr/>
          </p:nvSpPr>
          <p:spPr bwMode="auto">
            <a:xfrm>
              <a:off x="6016625" y="5945188"/>
              <a:ext cx="311150" cy="244475"/>
            </a:xfrm>
            <a:prstGeom prst="rect">
              <a:avLst/>
            </a:prstGeom>
            <a:noFill/>
            <a:ln w="9525">
              <a:noFill/>
              <a:miter lim="800000"/>
              <a:headEnd/>
              <a:tailEnd/>
            </a:ln>
          </p:spPr>
          <p:txBody>
            <a:bodyPr wrap="none">
              <a:spAutoFit/>
            </a:bodyPr>
            <a:lstStyle/>
            <a:p>
              <a:r>
                <a:rPr lang="en-US" altLang="zh-CN" sz="1000" b="1" i="0"/>
                <a:t>…</a:t>
              </a:r>
            </a:p>
          </p:txBody>
        </p:sp>
        <p:sp>
          <p:nvSpPr>
            <p:cNvPr id="28" name="Rectangle 66"/>
            <p:cNvSpPr>
              <a:spLocks noChangeArrowheads="1"/>
            </p:cNvSpPr>
            <p:nvPr/>
          </p:nvSpPr>
          <p:spPr bwMode="auto">
            <a:xfrm>
              <a:off x="5992813" y="5551488"/>
              <a:ext cx="2309812" cy="195262"/>
            </a:xfrm>
            <a:prstGeom prst="rect">
              <a:avLst/>
            </a:prstGeom>
            <a:noFill/>
            <a:ln w="9525" algn="ctr">
              <a:noFill/>
              <a:miter lim="800000"/>
              <a:headEnd/>
              <a:tailEnd/>
            </a:ln>
          </p:spPr>
          <p:txBody>
            <a:bodyPr wrap="none" anchor="ctr"/>
            <a:lstStyle/>
            <a:p>
              <a:r>
                <a:rPr lang="en-US" altLang="zh-CN" sz="1000" b="1" i="0"/>
                <a:t>…</a:t>
              </a:r>
            </a:p>
          </p:txBody>
        </p:sp>
      </p:grpSp>
      <p:sp>
        <p:nvSpPr>
          <p:cNvPr id="29" name="Line 67"/>
          <p:cNvSpPr>
            <a:spLocks noChangeShapeType="1"/>
          </p:cNvSpPr>
          <p:nvPr/>
        </p:nvSpPr>
        <p:spPr bwMode="auto">
          <a:xfrm>
            <a:off x="2981325" y="2124075"/>
            <a:ext cx="0" cy="3143250"/>
          </a:xfrm>
          <a:prstGeom prst="line">
            <a:avLst/>
          </a:prstGeom>
          <a:noFill/>
          <a:ln w="3175">
            <a:solidFill>
              <a:srgbClr val="969696"/>
            </a:solidFill>
            <a:round/>
            <a:headEnd/>
            <a:tailEnd/>
          </a:ln>
        </p:spPr>
        <p:txBody>
          <a:bodyPr wrap="none" anchor="ctr"/>
          <a:lstStyle/>
          <a:p>
            <a:endParaRPr lang="zh-CN" altLang="en-US"/>
          </a:p>
        </p:txBody>
      </p:sp>
      <p:sp>
        <p:nvSpPr>
          <p:cNvPr id="30" name="Line 68"/>
          <p:cNvSpPr>
            <a:spLocks noChangeShapeType="1"/>
          </p:cNvSpPr>
          <p:nvPr/>
        </p:nvSpPr>
        <p:spPr bwMode="auto">
          <a:xfrm>
            <a:off x="5838825" y="2124075"/>
            <a:ext cx="0" cy="3143250"/>
          </a:xfrm>
          <a:prstGeom prst="line">
            <a:avLst/>
          </a:prstGeom>
          <a:noFill/>
          <a:ln w="3175">
            <a:solidFill>
              <a:srgbClr val="969696"/>
            </a:solidFill>
            <a:round/>
            <a:headEnd/>
            <a:tailEnd/>
          </a:ln>
        </p:spPr>
        <p:txBody>
          <a:bodyPr wrap="none" anchor="ctr"/>
          <a:lstStyle/>
          <a:p>
            <a:endParaRPr lang="zh-CN" altLang="en-US"/>
          </a:p>
        </p:txBody>
      </p:sp>
      <p:sp>
        <p:nvSpPr>
          <p:cNvPr id="32"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11</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graphicFrame>
        <p:nvGraphicFramePr>
          <p:cNvPr id="5" name="Object 3"/>
          <p:cNvGraphicFramePr>
            <a:graphicFrameLocks noChangeAspect="1"/>
          </p:cNvGraphicFramePr>
          <p:nvPr/>
        </p:nvGraphicFramePr>
        <p:xfrm>
          <a:off x="520700" y="1155700"/>
          <a:ext cx="8102600" cy="3968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12</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grpSp>
        <p:nvGrpSpPr>
          <p:cNvPr id="4" name="组合 3"/>
          <p:cNvGrpSpPr/>
          <p:nvPr/>
        </p:nvGrpSpPr>
        <p:grpSpPr>
          <a:xfrm>
            <a:off x="2307399" y="3517909"/>
            <a:ext cx="455723" cy="949338"/>
            <a:chOff x="1214414" y="2661856"/>
            <a:chExt cx="1500198" cy="1341221"/>
          </a:xfrm>
          <a:effectLst>
            <a:reflection blurRad="6350" stA="52000" endA="300" endPos="35000" dir="5400000" sy="-100000" algn="bl" rotWithShape="0"/>
          </a:effectLst>
        </p:grpSpPr>
        <p:sp>
          <p:nvSpPr>
            <p:cNvPr id="5" name="圆角矩形 2"/>
            <p:cNvSpPr/>
            <p:nvPr/>
          </p:nvSpPr>
          <p:spPr>
            <a:xfrm>
              <a:off x="1214414" y="2714620"/>
              <a:ext cx="1500198" cy="1288457"/>
            </a:xfrm>
            <a:prstGeom prst="roundRect">
              <a:avLst/>
            </a:prstGeom>
            <a:solidFill>
              <a:srgbClr val="0070C0"/>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6"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7" name="组合 1"/>
          <p:cNvGrpSpPr/>
          <p:nvPr/>
        </p:nvGrpSpPr>
        <p:grpSpPr>
          <a:xfrm>
            <a:off x="1856886" y="3846525"/>
            <a:ext cx="455723" cy="620722"/>
            <a:chOff x="1214414" y="2661856"/>
            <a:chExt cx="1500198" cy="876953"/>
          </a:xfrm>
          <a:effectLst>
            <a:reflection blurRad="6350" stA="52000" endA="300" endPos="35000" dir="5400000" sy="-100000" algn="bl" rotWithShape="0"/>
          </a:effectLst>
        </p:grpSpPr>
        <p:sp>
          <p:nvSpPr>
            <p:cNvPr id="8" name="圆角矩形 2"/>
            <p:cNvSpPr/>
            <p:nvPr/>
          </p:nvSpPr>
          <p:spPr>
            <a:xfrm>
              <a:off x="1214414" y="2714621"/>
              <a:ext cx="1500198" cy="824188"/>
            </a:xfrm>
            <a:prstGeom prst="roundRect">
              <a:avLst/>
            </a:prstGeom>
            <a:solidFill>
              <a:schemeClr val="bg1">
                <a:lumMod val="50000"/>
              </a:schemeClr>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9"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0" name="组合 1"/>
          <p:cNvGrpSpPr/>
          <p:nvPr/>
        </p:nvGrpSpPr>
        <p:grpSpPr>
          <a:xfrm>
            <a:off x="3767919" y="3627448"/>
            <a:ext cx="455723" cy="839799"/>
            <a:chOff x="1214414" y="2661856"/>
            <a:chExt cx="1500198" cy="1341221"/>
          </a:xfrm>
          <a:effectLst>
            <a:reflection blurRad="6350" stA="52000" endA="300" endPos="35000" dir="5400000" sy="-100000" algn="bl" rotWithShape="0"/>
          </a:effectLst>
        </p:grpSpPr>
        <p:sp>
          <p:nvSpPr>
            <p:cNvPr id="11" name="圆角矩形 2"/>
            <p:cNvSpPr/>
            <p:nvPr/>
          </p:nvSpPr>
          <p:spPr>
            <a:xfrm>
              <a:off x="1214414" y="2714620"/>
              <a:ext cx="1500198" cy="1288457"/>
            </a:xfrm>
            <a:prstGeom prst="roundRect">
              <a:avLst/>
            </a:prstGeom>
            <a:solidFill>
              <a:srgbClr val="0070C0"/>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2"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3" name="组合 1"/>
          <p:cNvGrpSpPr/>
          <p:nvPr/>
        </p:nvGrpSpPr>
        <p:grpSpPr>
          <a:xfrm>
            <a:off x="3306165" y="4065603"/>
            <a:ext cx="455723" cy="401644"/>
            <a:chOff x="1214414" y="2661856"/>
            <a:chExt cx="1500198" cy="876953"/>
          </a:xfrm>
          <a:effectLst>
            <a:reflection blurRad="6350" stA="52000" endA="300" endPos="35000" dir="5400000" sy="-100000" algn="bl" rotWithShape="0"/>
          </a:effectLst>
        </p:grpSpPr>
        <p:sp>
          <p:nvSpPr>
            <p:cNvPr id="14" name="圆角矩形 2"/>
            <p:cNvSpPr/>
            <p:nvPr/>
          </p:nvSpPr>
          <p:spPr>
            <a:xfrm>
              <a:off x="1214414" y="2714621"/>
              <a:ext cx="1500198" cy="824188"/>
            </a:xfrm>
            <a:prstGeom prst="roundRect">
              <a:avLst/>
            </a:prstGeom>
            <a:solidFill>
              <a:schemeClr val="bg1">
                <a:lumMod val="50000"/>
              </a:schemeClr>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5"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6" name="组合 1"/>
          <p:cNvGrpSpPr/>
          <p:nvPr/>
        </p:nvGrpSpPr>
        <p:grpSpPr>
          <a:xfrm>
            <a:off x="4870456" y="3676318"/>
            <a:ext cx="455723" cy="790929"/>
            <a:chOff x="1214414" y="2661856"/>
            <a:chExt cx="1500198" cy="1212917"/>
          </a:xfrm>
          <a:effectLst>
            <a:reflection blurRad="6350" stA="52000" endA="300" endPos="35000" dir="5400000" sy="-100000" algn="bl" rotWithShape="0"/>
          </a:effectLst>
        </p:grpSpPr>
        <p:sp>
          <p:nvSpPr>
            <p:cNvPr id="17" name="圆角矩形 2"/>
            <p:cNvSpPr/>
            <p:nvPr/>
          </p:nvSpPr>
          <p:spPr>
            <a:xfrm>
              <a:off x="1214414" y="2714619"/>
              <a:ext cx="1500198" cy="1160154"/>
            </a:xfrm>
            <a:prstGeom prst="roundRect">
              <a:avLst/>
            </a:prstGeom>
            <a:solidFill>
              <a:schemeClr val="bg1">
                <a:lumMod val="50000"/>
              </a:schemeClr>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8"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9" name="组合 1"/>
          <p:cNvGrpSpPr/>
          <p:nvPr/>
        </p:nvGrpSpPr>
        <p:grpSpPr>
          <a:xfrm>
            <a:off x="5337978" y="3189292"/>
            <a:ext cx="455723" cy="1277955"/>
            <a:chOff x="1214414" y="2661856"/>
            <a:chExt cx="1500198" cy="1805490"/>
          </a:xfrm>
          <a:effectLst>
            <a:reflection blurRad="6350" stA="52000" endA="300" endPos="35000" dir="5400000" sy="-100000" algn="bl" rotWithShape="0"/>
          </a:effectLst>
        </p:grpSpPr>
        <p:sp>
          <p:nvSpPr>
            <p:cNvPr id="20" name="圆角矩形 2"/>
            <p:cNvSpPr/>
            <p:nvPr/>
          </p:nvSpPr>
          <p:spPr>
            <a:xfrm>
              <a:off x="1214414" y="2714620"/>
              <a:ext cx="1500198" cy="1752726"/>
            </a:xfrm>
            <a:prstGeom prst="roundRect">
              <a:avLst/>
            </a:prstGeom>
            <a:solidFill>
              <a:srgbClr val="0070C0"/>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21"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22" name="组合 1"/>
          <p:cNvGrpSpPr/>
          <p:nvPr/>
        </p:nvGrpSpPr>
        <p:grpSpPr>
          <a:xfrm>
            <a:off x="6385056" y="3493753"/>
            <a:ext cx="455723" cy="973494"/>
            <a:chOff x="1214414" y="2661856"/>
            <a:chExt cx="1500198" cy="1212917"/>
          </a:xfrm>
          <a:effectLst>
            <a:reflection blurRad="6350" stA="52000" endA="300" endPos="35000" dir="5400000" sy="-100000" algn="bl" rotWithShape="0"/>
          </a:effectLst>
        </p:grpSpPr>
        <p:sp>
          <p:nvSpPr>
            <p:cNvPr id="23" name="圆角矩形 2"/>
            <p:cNvSpPr/>
            <p:nvPr/>
          </p:nvSpPr>
          <p:spPr>
            <a:xfrm>
              <a:off x="1214414" y="2714619"/>
              <a:ext cx="1500198" cy="1160154"/>
            </a:xfrm>
            <a:prstGeom prst="roundRect">
              <a:avLst/>
            </a:prstGeom>
            <a:solidFill>
              <a:schemeClr val="bg1">
                <a:lumMod val="50000"/>
              </a:schemeClr>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24"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25" name="组合 1"/>
          <p:cNvGrpSpPr/>
          <p:nvPr/>
        </p:nvGrpSpPr>
        <p:grpSpPr>
          <a:xfrm>
            <a:off x="6847368" y="3445714"/>
            <a:ext cx="455723" cy="1021529"/>
            <a:chOff x="1214414" y="3074541"/>
            <a:chExt cx="1500198" cy="1443214"/>
          </a:xfrm>
          <a:effectLst>
            <a:reflection blurRad="6350" stA="52000" endA="300" endPos="35000" dir="5400000" sy="-100000" algn="bl" rotWithShape="0"/>
          </a:effectLst>
        </p:grpSpPr>
        <p:sp>
          <p:nvSpPr>
            <p:cNvPr id="26" name="圆角矩形 2"/>
            <p:cNvSpPr/>
            <p:nvPr/>
          </p:nvSpPr>
          <p:spPr>
            <a:xfrm>
              <a:off x="1214414" y="3074541"/>
              <a:ext cx="1500198" cy="1443214"/>
            </a:xfrm>
            <a:prstGeom prst="roundRect">
              <a:avLst/>
            </a:prstGeom>
            <a:solidFill>
              <a:srgbClr val="0070C0"/>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27" name="任意多边形 3"/>
            <p:cNvSpPr/>
            <p:nvPr/>
          </p:nvSpPr>
          <p:spPr>
            <a:xfrm>
              <a:off x="1214414" y="3091554"/>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28" name="组合 35"/>
          <p:cNvGrpSpPr>
            <a:grpSpLocks/>
          </p:cNvGrpSpPr>
          <p:nvPr/>
        </p:nvGrpSpPr>
        <p:grpSpPr bwMode="auto">
          <a:xfrm>
            <a:off x="1178718" y="1612900"/>
            <a:ext cx="6786563" cy="3451225"/>
            <a:chOff x="649288" y="1274762"/>
            <a:chExt cx="7826375" cy="3749675"/>
          </a:xfrm>
        </p:grpSpPr>
        <p:sp>
          <p:nvSpPr>
            <p:cNvPr id="29" name="AutoShape 5"/>
            <p:cNvSpPr>
              <a:spLocks noChangeArrowheads="1"/>
            </p:cNvSpPr>
            <p:nvPr/>
          </p:nvSpPr>
          <p:spPr bwMode="auto">
            <a:xfrm>
              <a:off x="649288" y="1274762"/>
              <a:ext cx="7826375" cy="3749675"/>
            </a:xfrm>
            <a:prstGeom prst="roundRect">
              <a:avLst>
                <a:gd name="adj" fmla="val 3231"/>
              </a:avLst>
            </a:prstGeom>
            <a:noFill/>
            <a:ln w="25400">
              <a:solidFill>
                <a:schemeClr val="accent5">
                  <a:lumMod val="40000"/>
                  <a:lumOff val="60000"/>
                </a:schemeClr>
              </a:solidFill>
              <a:prstDash val="sysDot"/>
              <a:round/>
              <a:headEnd/>
              <a:tailEnd/>
            </a:ln>
          </p:spPr>
          <p:txBody>
            <a:bodyPr wrap="none" lIns="91425" tIns="45713" rIns="91425" bIns="45713" anchor="ctr"/>
            <a:lstStyle/>
            <a:p>
              <a:pPr algn="ctr" fontAlgn="auto">
                <a:spcBef>
                  <a:spcPts val="0"/>
                </a:spcBef>
                <a:spcAft>
                  <a:spcPts val="0"/>
                </a:spcAft>
                <a:defRPr/>
              </a:pPr>
              <a:endParaRPr lang="zh-CN" altLang="zh-CN">
                <a:latin typeface="+mn-lt"/>
                <a:ea typeface="+mn-ea"/>
              </a:endParaRPr>
            </a:p>
          </p:txBody>
        </p:sp>
        <p:sp>
          <p:nvSpPr>
            <p:cNvPr id="30" name="Rectangle 9"/>
            <p:cNvSpPr>
              <a:spLocks noChangeArrowheads="1"/>
            </p:cNvSpPr>
            <p:nvPr/>
          </p:nvSpPr>
          <p:spPr bwMode="auto">
            <a:xfrm>
              <a:off x="777876" y="1371350"/>
              <a:ext cx="7569200" cy="3524250"/>
            </a:xfrm>
            <a:prstGeom prst="roundRect">
              <a:avLst>
                <a:gd name="adj" fmla="val 3486"/>
              </a:avLst>
            </a:prstGeom>
            <a:solidFill>
              <a:schemeClr val="bg1">
                <a:alpha val="65881"/>
              </a:schemeClr>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a:lstStyle/>
            <a:p>
              <a:pPr fontAlgn="auto">
                <a:spcBef>
                  <a:spcPts val="0"/>
                </a:spcBef>
                <a:spcAft>
                  <a:spcPts val="0"/>
                </a:spcAft>
                <a:defRPr/>
              </a:pPr>
              <a:endParaRPr lang="zh-CN" altLang="zh-CN">
                <a:latin typeface="Calibri" pitchFamily="34" charset="0"/>
                <a:ea typeface="+mn-ea"/>
              </a:endParaRPr>
            </a:p>
          </p:txBody>
        </p:sp>
      </p:grpSp>
      <p:sp>
        <p:nvSpPr>
          <p:cNvPr id="31" name="Line 11"/>
          <p:cNvSpPr>
            <a:spLocks noChangeShapeType="1"/>
          </p:cNvSpPr>
          <p:nvPr/>
        </p:nvSpPr>
        <p:spPr bwMode="auto">
          <a:xfrm>
            <a:off x="3042443" y="2574925"/>
            <a:ext cx="1588" cy="1876425"/>
          </a:xfrm>
          <a:prstGeom prst="line">
            <a:avLst/>
          </a:prstGeom>
          <a:noFill/>
          <a:ln w="15875">
            <a:solidFill>
              <a:schemeClr val="tx1">
                <a:lumMod val="50000"/>
                <a:lumOff val="50000"/>
              </a:schemeClr>
            </a:solidFill>
            <a:prstDash val="dash"/>
            <a:round/>
            <a:headEnd/>
            <a:tailEnd/>
          </a:ln>
        </p:spPr>
        <p:txBody>
          <a:bodyPr/>
          <a:lstStyle/>
          <a:p>
            <a:endParaRPr lang="zh-CN" altLang="en-US"/>
          </a:p>
        </p:txBody>
      </p:sp>
      <p:sp>
        <p:nvSpPr>
          <p:cNvPr id="32" name="Line 12"/>
          <p:cNvSpPr>
            <a:spLocks noChangeShapeType="1"/>
          </p:cNvSpPr>
          <p:nvPr/>
        </p:nvSpPr>
        <p:spPr bwMode="auto">
          <a:xfrm>
            <a:off x="4563268" y="2574925"/>
            <a:ext cx="1588" cy="1876425"/>
          </a:xfrm>
          <a:prstGeom prst="line">
            <a:avLst/>
          </a:prstGeom>
          <a:noFill/>
          <a:ln w="15875">
            <a:solidFill>
              <a:srgbClr val="0070C0"/>
            </a:solidFill>
            <a:prstDash val="dash"/>
            <a:round/>
            <a:headEnd/>
            <a:tailEnd/>
          </a:ln>
        </p:spPr>
        <p:txBody>
          <a:bodyPr/>
          <a:lstStyle/>
          <a:p>
            <a:endParaRPr lang="zh-CN" altLang="en-US"/>
          </a:p>
        </p:txBody>
      </p:sp>
      <p:sp>
        <p:nvSpPr>
          <p:cNvPr id="33" name="Line 13"/>
          <p:cNvSpPr>
            <a:spLocks noChangeShapeType="1"/>
          </p:cNvSpPr>
          <p:nvPr/>
        </p:nvSpPr>
        <p:spPr bwMode="auto">
          <a:xfrm>
            <a:off x="6074568" y="2574925"/>
            <a:ext cx="3175" cy="1876425"/>
          </a:xfrm>
          <a:prstGeom prst="line">
            <a:avLst/>
          </a:prstGeom>
          <a:noFill/>
          <a:ln w="15875">
            <a:solidFill>
              <a:schemeClr val="tx1">
                <a:lumMod val="50000"/>
                <a:lumOff val="50000"/>
              </a:schemeClr>
            </a:solidFill>
            <a:prstDash val="dash"/>
            <a:round/>
            <a:headEnd/>
            <a:tailEnd/>
          </a:ln>
        </p:spPr>
        <p:txBody>
          <a:bodyPr/>
          <a:lstStyle/>
          <a:p>
            <a:endParaRPr lang="zh-CN" altLang="en-US"/>
          </a:p>
        </p:txBody>
      </p:sp>
      <p:sp>
        <p:nvSpPr>
          <p:cNvPr id="34" name="Text Box 56"/>
          <p:cNvSpPr txBox="1">
            <a:spLocks noChangeArrowheads="1"/>
          </p:cNvSpPr>
          <p:nvPr/>
        </p:nvSpPr>
        <p:spPr bwMode="auto">
          <a:xfrm>
            <a:off x="1885156" y="4495800"/>
            <a:ext cx="903287"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dirty="0">
                <a:latin typeface="Calibri" pitchFamily="34" charset="0"/>
                <a:ea typeface="微软雅黑" pitchFamily="34" charset="-122"/>
              </a:rPr>
              <a:t>添加文本</a:t>
            </a:r>
            <a:endParaRPr lang="zh-CN" dirty="0">
              <a:latin typeface="+mn-lt"/>
              <a:ea typeface="+mn-ea"/>
            </a:endParaRPr>
          </a:p>
        </p:txBody>
      </p:sp>
      <p:sp>
        <p:nvSpPr>
          <p:cNvPr id="35" name="Text Box 57"/>
          <p:cNvSpPr txBox="1">
            <a:spLocks noChangeArrowheads="1"/>
          </p:cNvSpPr>
          <p:nvPr/>
        </p:nvSpPr>
        <p:spPr bwMode="auto">
          <a:xfrm>
            <a:off x="3404393" y="4495800"/>
            <a:ext cx="903288"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a:latin typeface="Calibri" pitchFamily="34" charset="0"/>
                <a:ea typeface="微软雅黑" pitchFamily="34" charset="-122"/>
              </a:rPr>
              <a:t>添加文本</a:t>
            </a:r>
            <a:endParaRPr lang="zh-CN">
              <a:latin typeface="+mn-lt"/>
              <a:ea typeface="+mn-ea"/>
            </a:endParaRPr>
          </a:p>
        </p:txBody>
      </p:sp>
      <p:sp>
        <p:nvSpPr>
          <p:cNvPr id="36" name="Text Box 58"/>
          <p:cNvSpPr txBox="1">
            <a:spLocks noChangeArrowheads="1"/>
          </p:cNvSpPr>
          <p:nvPr/>
        </p:nvSpPr>
        <p:spPr bwMode="auto">
          <a:xfrm>
            <a:off x="4926806" y="4495800"/>
            <a:ext cx="903287"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a:latin typeface="Calibri" pitchFamily="34" charset="0"/>
                <a:ea typeface="微软雅黑" pitchFamily="34" charset="-122"/>
              </a:rPr>
              <a:t>添加文本</a:t>
            </a:r>
            <a:endParaRPr lang="zh-CN">
              <a:latin typeface="+mn-lt"/>
              <a:ea typeface="+mn-ea"/>
            </a:endParaRPr>
          </a:p>
        </p:txBody>
      </p:sp>
      <p:sp>
        <p:nvSpPr>
          <p:cNvPr id="37" name="Text Box 59"/>
          <p:cNvSpPr txBox="1">
            <a:spLocks noChangeArrowheads="1"/>
          </p:cNvSpPr>
          <p:nvPr/>
        </p:nvSpPr>
        <p:spPr bwMode="auto">
          <a:xfrm>
            <a:off x="6455568" y="4495800"/>
            <a:ext cx="903288"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a:latin typeface="Calibri" pitchFamily="34" charset="0"/>
                <a:ea typeface="微软雅黑" pitchFamily="34" charset="-122"/>
              </a:rPr>
              <a:t>添加文本</a:t>
            </a:r>
            <a:endParaRPr lang="zh-CN">
              <a:latin typeface="+mn-lt"/>
              <a:ea typeface="+mn-ea"/>
            </a:endParaRPr>
          </a:p>
        </p:txBody>
      </p:sp>
      <p:sp>
        <p:nvSpPr>
          <p:cNvPr id="38" name="Text Box 56"/>
          <p:cNvSpPr txBox="1">
            <a:spLocks noChangeArrowheads="1"/>
          </p:cNvSpPr>
          <p:nvPr/>
        </p:nvSpPr>
        <p:spPr bwMode="auto">
          <a:xfrm>
            <a:off x="2256631" y="3236913"/>
            <a:ext cx="544512" cy="306387"/>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dirty="0">
                <a:latin typeface="Calibri" pitchFamily="34" charset="0"/>
                <a:ea typeface="微软雅黑" pitchFamily="34" charset="-122"/>
              </a:rPr>
              <a:t>文本</a:t>
            </a:r>
            <a:endParaRPr lang="zh-CN" dirty="0">
              <a:latin typeface="+mn-lt"/>
              <a:ea typeface="+mn-ea"/>
            </a:endParaRPr>
          </a:p>
        </p:txBody>
      </p:sp>
      <p:sp>
        <p:nvSpPr>
          <p:cNvPr id="39" name="Text Box 56"/>
          <p:cNvSpPr txBox="1">
            <a:spLocks noChangeArrowheads="1"/>
          </p:cNvSpPr>
          <p:nvPr/>
        </p:nvSpPr>
        <p:spPr bwMode="auto">
          <a:xfrm>
            <a:off x="3645693" y="3360738"/>
            <a:ext cx="733425" cy="306387"/>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fontAlgn="auto">
              <a:spcBef>
                <a:spcPts val="0"/>
              </a:spcBef>
              <a:spcAft>
                <a:spcPts val="0"/>
              </a:spcAft>
              <a:defRPr/>
            </a:pPr>
            <a:r>
              <a:rPr lang="zh-CN" sz="1400" dirty="0">
                <a:latin typeface="Calibri" pitchFamily="34" charset="0"/>
                <a:ea typeface="微软雅黑" pitchFamily="34" charset="-122"/>
              </a:rPr>
              <a:t>文本</a:t>
            </a:r>
            <a:endParaRPr lang="zh-CN" dirty="0">
              <a:latin typeface="+mn-lt"/>
              <a:ea typeface="+mn-ea"/>
            </a:endParaRPr>
          </a:p>
        </p:txBody>
      </p:sp>
      <p:sp>
        <p:nvSpPr>
          <p:cNvPr id="40" name="Text Box 56"/>
          <p:cNvSpPr txBox="1">
            <a:spLocks noChangeArrowheads="1"/>
          </p:cNvSpPr>
          <p:nvPr/>
        </p:nvSpPr>
        <p:spPr bwMode="auto">
          <a:xfrm>
            <a:off x="3293268" y="3794125"/>
            <a:ext cx="544513" cy="307975"/>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dirty="0">
                <a:latin typeface="Calibri" pitchFamily="34" charset="0"/>
                <a:ea typeface="微软雅黑" pitchFamily="34" charset="-122"/>
              </a:rPr>
              <a:t>文本</a:t>
            </a:r>
            <a:endParaRPr lang="zh-CN" dirty="0">
              <a:latin typeface="+mn-lt"/>
              <a:ea typeface="+mn-ea"/>
            </a:endParaRPr>
          </a:p>
        </p:txBody>
      </p:sp>
      <p:sp>
        <p:nvSpPr>
          <p:cNvPr id="41" name="Text Box 56"/>
          <p:cNvSpPr txBox="1">
            <a:spLocks noChangeArrowheads="1"/>
          </p:cNvSpPr>
          <p:nvPr/>
        </p:nvSpPr>
        <p:spPr bwMode="auto">
          <a:xfrm>
            <a:off x="5217318" y="2887663"/>
            <a:ext cx="663575" cy="306387"/>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fontAlgn="auto">
              <a:spcBef>
                <a:spcPts val="0"/>
              </a:spcBef>
              <a:spcAft>
                <a:spcPts val="0"/>
              </a:spcAft>
              <a:defRPr/>
            </a:pPr>
            <a:r>
              <a:rPr lang="zh-CN" sz="1400" dirty="0">
                <a:latin typeface="Calibri" pitchFamily="34" charset="0"/>
                <a:ea typeface="微软雅黑" pitchFamily="34" charset="-122"/>
              </a:rPr>
              <a:t>文本</a:t>
            </a:r>
            <a:endParaRPr lang="zh-CN" dirty="0">
              <a:latin typeface="+mn-lt"/>
              <a:ea typeface="+mn-ea"/>
            </a:endParaRPr>
          </a:p>
        </p:txBody>
      </p:sp>
      <p:sp>
        <p:nvSpPr>
          <p:cNvPr id="42" name="Text Box 56"/>
          <p:cNvSpPr txBox="1">
            <a:spLocks noChangeArrowheads="1"/>
          </p:cNvSpPr>
          <p:nvPr/>
        </p:nvSpPr>
        <p:spPr bwMode="auto">
          <a:xfrm>
            <a:off x="4844256" y="3425825"/>
            <a:ext cx="544512"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a:latin typeface="Calibri" pitchFamily="34" charset="0"/>
                <a:ea typeface="微软雅黑" pitchFamily="34" charset="-122"/>
              </a:rPr>
              <a:t>文本</a:t>
            </a:r>
            <a:endParaRPr lang="zh-CN">
              <a:latin typeface="+mn-lt"/>
              <a:ea typeface="+mn-ea"/>
            </a:endParaRPr>
          </a:p>
        </p:txBody>
      </p:sp>
      <p:sp>
        <p:nvSpPr>
          <p:cNvPr id="43" name="Text Box 56"/>
          <p:cNvSpPr txBox="1">
            <a:spLocks noChangeArrowheads="1"/>
          </p:cNvSpPr>
          <p:nvPr/>
        </p:nvSpPr>
        <p:spPr bwMode="auto">
          <a:xfrm>
            <a:off x="6804818" y="3167063"/>
            <a:ext cx="571500" cy="306387"/>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fontAlgn="auto">
              <a:spcBef>
                <a:spcPts val="0"/>
              </a:spcBef>
              <a:spcAft>
                <a:spcPts val="0"/>
              </a:spcAft>
              <a:defRPr/>
            </a:pPr>
            <a:r>
              <a:rPr lang="zh-CN" sz="1400">
                <a:latin typeface="Calibri" pitchFamily="34" charset="0"/>
                <a:ea typeface="微软雅黑" pitchFamily="34" charset="-122"/>
              </a:rPr>
              <a:t>文本</a:t>
            </a:r>
            <a:endParaRPr lang="zh-CN">
              <a:latin typeface="+mn-lt"/>
              <a:ea typeface="+mn-ea"/>
            </a:endParaRPr>
          </a:p>
        </p:txBody>
      </p:sp>
      <p:sp>
        <p:nvSpPr>
          <p:cNvPr id="44" name="Text Box 56"/>
          <p:cNvSpPr txBox="1">
            <a:spLocks noChangeArrowheads="1"/>
          </p:cNvSpPr>
          <p:nvPr/>
        </p:nvSpPr>
        <p:spPr bwMode="auto">
          <a:xfrm>
            <a:off x="6365081" y="3251200"/>
            <a:ext cx="544512"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a:latin typeface="Calibri" pitchFamily="34" charset="0"/>
                <a:ea typeface="微软雅黑" pitchFamily="34" charset="-122"/>
              </a:rPr>
              <a:t>文本</a:t>
            </a:r>
            <a:endParaRPr lang="zh-CN">
              <a:latin typeface="+mn-lt"/>
              <a:ea typeface="+mn-ea"/>
            </a:endParaRPr>
          </a:p>
        </p:txBody>
      </p:sp>
      <p:sp>
        <p:nvSpPr>
          <p:cNvPr id="45" name="Line 8"/>
          <p:cNvSpPr>
            <a:spLocks noChangeShapeType="1"/>
          </p:cNvSpPr>
          <p:nvPr/>
        </p:nvSpPr>
        <p:spPr bwMode="auto">
          <a:xfrm>
            <a:off x="1577181" y="2190750"/>
            <a:ext cx="0" cy="2263775"/>
          </a:xfrm>
          <a:prstGeom prst="line">
            <a:avLst/>
          </a:prstGeom>
          <a:noFill/>
          <a:ln w="25400">
            <a:solidFill>
              <a:schemeClr val="tx1">
                <a:lumMod val="50000"/>
                <a:lumOff val="50000"/>
              </a:schemeClr>
            </a:solidFill>
            <a:round/>
            <a:headEnd type="triangle" w="med" len="med"/>
            <a:tailEnd/>
          </a:ln>
        </p:spPr>
        <p:txBody>
          <a:bodyPr/>
          <a:lstStyle/>
          <a:p>
            <a:endParaRPr lang="zh-CN" altLang="en-US"/>
          </a:p>
        </p:txBody>
      </p:sp>
      <p:sp>
        <p:nvSpPr>
          <p:cNvPr id="46" name="Line 8"/>
          <p:cNvSpPr>
            <a:spLocks noChangeShapeType="1"/>
          </p:cNvSpPr>
          <p:nvPr/>
        </p:nvSpPr>
        <p:spPr bwMode="auto">
          <a:xfrm rot="16200000">
            <a:off x="4535487" y="1497806"/>
            <a:ext cx="0" cy="5932488"/>
          </a:xfrm>
          <a:prstGeom prst="line">
            <a:avLst/>
          </a:prstGeom>
          <a:noFill/>
          <a:ln w="25400">
            <a:solidFill>
              <a:schemeClr val="tx1">
                <a:lumMod val="50000"/>
                <a:lumOff val="50000"/>
              </a:schemeClr>
            </a:solidFill>
            <a:round/>
            <a:headEnd/>
            <a:tailEnd type="triangle" w="med" len="med"/>
          </a:ln>
        </p:spPr>
        <p:txBody>
          <a:bodyPr/>
          <a:lstStyle/>
          <a:p>
            <a:endParaRPr lang="zh-CN" altLang="en-US"/>
          </a:p>
        </p:txBody>
      </p:sp>
      <p:grpSp>
        <p:nvGrpSpPr>
          <p:cNvPr id="47" name="组合 69"/>
          <p:cNvGrpSpPr>
            <a:grpSpLocks/>
          </p:cNvGrpSpPr>
          <p:nvPr/>
        </p:nvGrpSpPr>
        <p:grpSpPr bwMode="auto">
          <a:xfrm>
            <a:off x="2982118" y="1327150"/>
            <a:ext cx="3251200" cy="584200"/>
            <a:chOff x="2947172" y="1895454"/>
            <a:chExt cx="3249657" cy="584766"/>
          </a:xfrm>
        </p:grpSpPr>
        <p:grpSp>
          <p:nvGrpSpPr>
            <p:cNvPr id="48" name="组合 1"/>
            <p:cNvGrpSpPr>
              <a:grpSpLocks/>
            </p:cNvGrpSpPr>
            <p:nvPr/>
          </p:nvGrpSpPr>
          <p:grpSpPr bwMode="auto">
            <a:xfrm>
              <a:off x="3039144" y="1895454"/>
              <a:ext cx="3065714" cy="584766"/>
              <a:chOff x="1214414" y="2661856"/>
              <a:chExt cx="1500198" cy="767144"/>
            </a:xfrm>
          </p:grpSpPr>
          <p:sp>
            <p:nvSpPr>
              <p:cNvPr id="50" name="圆角矩形 2"/>
              <p:cNvSpPr/>
              <p:nvPr/>
            </p:nvSpPr>
            <p:spPr>
              <a:xfrm>
                <a:off x="1214414" y="2714620"/>
                <a:ext cx="1500198" cy="714380"/>
              </a:xfrm>
              <a:prstGeom prst="roundRect">
                <a:avLst/>
              </a:prstGeom>
              <a:solidFill>
                <a:srgbClr val="0070C0"/>
              </a:solidFill>
              <a:ln>
                <a:gradFill>
                  <a:gsLst>
                    <a:gs pos="0">
                      <a:schemeClr val="bg1"/>
                    </a:gs>
                    <a:gs pos="70000">
                      <a:schemeClr val="bg1">
                        <a:alpha val="62000"/>
                      </a:schemeClr>
                    </a:gs>
                    <a:gs pos="100000">
                      <a:srgbClr val="FFEBFA">
                        <a:alpha val="27000"/>
                      </a:srgb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51" name="任意多边形 3"/>
              <p:cNvSpPr/>
              <p:nvPr/>
            </p:nvSpPr>
            <p:spPr>
              <a:xfrm>
                <a:off x="1214443" y="2661856"/>
                <a:ext cx="1500139" cy="583697"/>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49" name="TextBox 39"/>
            <p:cNvSpPr txBox="1">
              <a:spLocks noChangeArrowheads="1"/>
            </p:cNvSpPr>
            <p:nvPr/>
          </p:nvSpPr>
          <p:spPr bwMode="auto">
            <a:xfrm>
              <a:off x="2947172" y="1969685"/>
              <a:ext cx="3249657" cy="461665"/>
            </a:xfrm>
            <a:prstGeom prst="rect">
              <a:avLst/>
            </a:prstGeom>
            <a:noFill/>
            <a:ln w="9525">
              <a:noFill/>
              <a:miter lim="800000"/>
              <a:headEnd/>
              <a:tailEnd/>
            </a:ln>
          </p:spPr>
          <p:txBody>
            <a:bodyPr>
              <a:spAutoFit/>
            </a:bodyPr>
            <a:lstStyle/>
            <a:p>
              <a:pPr algn="ctr"/>
              <a:r>
                <a:rPr lang="zh-CN" altLang="en-US" sz="2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点击添加文本</a:t>
              </a:r>
            </a:p>
          </p:txBody>
        </p:sp>
      </p:grpSp>
      <p:sp>
        <p:nvSpPr>
          <p:cNvPr id="52" name="Text Box 56"/>
          <p:cNvSpPr txBox="1">
            <a:spLocks noChangeArrowheads="1"/>
          </p:cNvSpPr>
          <p:nvPr/>
        </p:nvSpPr>
        <p:spPr bwMode="auto">
          <a:xfrm>
            <a:off x="1820068" y="3567113"/>
            <a:ext cx="544513" cy="307975"/>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dirty="0">
                <a:latin typeface="Calibri" pitchFamily="34" charset="0"/>
                <a:ea typeface="微软雅黑" pitchFamily="34" charset="-122"/>
              </a:rPr>
              <a:t>文本</a:t>
            </a:r>
            <a:endParaRPr lang="zh-CN" dirty="0">
              <a:latin typeface="+mn-lt"/>
              <a:ea typeface="+mn-ea"/>
            </a:endParaRPr>
          </a:p>
        </p:txBody>
      </p:sp>
      <p:sp>
        <p:nvSpPr>
          <p:cNvPr id="53"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13</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childTnLst>
                                </p:cTn>
                              </p:par>
                              <p:par>
                                <p:cTn id="8" presetID="12" presetClass="entr" presetSubtype="1" fill="hold" nodeType="withEffect">
                                  <p:stCondLst>
                                    <p:cond delay="800"/>
                                  </p:stCondLst>
                                  <p:childTnLst>
                                    <p:set>
                                      <p:cBhvr>
                                        <p:cTn id="9" dur="1" fill="hold">
                                          <p:stCondLst>
                                            <p:cond delay="0"/>
                                          </p:stCondLst>
                                        </p:cTn>
                                        <p:tgtEl>
                                          <p:spTgt spid="47"/>
                                        </p:tgtEl>
                                        <p:attrNameLst>
                                          <p:attrName>style.visibility</p:attrName>
                                        </p:attrNameLst>
                                      </p:cBhvr>
                                      <p:to>
                                        <p:strVal val="visible"/>
                                      </p:to>
                                    </p:set>
                                    <p:animEffect transition="in" filter="slide(fromTop)">
                                      <p:cBhvr>
                                        <p:cTn id="10" dur="500"/>
                                        <p:tgtEl>
                                          <p:spTgt spid="47"/>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45"/>
                                        </p:tgtEl>
                                        <p:attrNameLst>
                                          <p:attrName>style.visibility</p:attrName>
                                        </p:attrNameLst>
                                      </p:cBhvr>
                                      <p:to>
                                        <p:strVal val="visible"/>
                                      </p:to>
                                    </p:set>
                                    <p:animEffect transition="in" filter="wipe(down)">
                                      <p:cBhvr>
                                        <p:cTn id="16" dur="500"/>
                                        <p:tgtEl>
                                          <p:spTgt spid="45"/>
                                        </p:tgtEl>
                                      </p:cBhvr>
                                    </p:animEffect>
                                  </p:childTnLst>
                                </p:cTn>
                              </p:par>
                              <p:par>
                                <p:cTn id="17" presetID="22" presetClass="entr" presetSubtype="4" fill="hold" grpId="0" nodeType="withEffect">
                                  <p:stCondLst>
                                    <p:cond delay="120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500"/>
                                        <p:tgtEl>
                                          <p:spTgt spid="31"/>
                                        </p:tgtEl>
                                      </p:cBhvr>
                                    </p:animEffect>
                                  </p:childTnLst>
                                </p:cTn>
                              </p:par>
                              <p:par>
                                <p:cTn id="20" presetID="22" presetClass="entr" presetSubtype="4" fill="hold" grpId="0" nodeType="withEffect">
                                  <p:stCondLst>
                                    <p:cond delay="120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par>
                                <p:cTn id="23" presetID="22" presetClass="entr" presetSubtype="4" fill="hold" grpId="0" nodeType="withEffect">
                                  <p:stCondLst>
                                    <p:cond delay="120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00"/>
                                        <p:tgtEl>
                                          <p:spTgt spid="33"/>
                                        </p:tgtEl>
                                      </p:cBhvr>
                                    </p:animEffect>
                                  </p:childTnLst>
                                </p:cTn>
                              </p:par>
                            </p:childTnLst>
                          </p:cTn>
                        </p:par>
                        <p:par>
                          <p:cTn id="26" fill="hold">
                            <p:stCondLst>
                              <p:cond delay="1700"/>
                            </p:stCondLst>
                            <p:childTnLst>
                              <p:par>
                                <p:cTn id="27" presetID="22" presetClass="entr" presetSubtype="4"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par>
                                <p:cTn id="30" presetID="2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par>
                                <p:cTn id="33" presetID="22" presetClass="entr" presetSubtype="4"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4"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par>
                                <p:cTn id="42" presetID="22" presetClass="entr" presetSubtype="4"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par>
                                <p:cTn id="45" presetID="22" presetClass="entr" presetSubtype="4"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par>
                                <p:cTn id="48" presetID="22" presetClass="entr" presetSubtype="4"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1000"/>
                                        <p:tgtEl>
                                          <p:spTgt spid="3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1000"/>
                                        <p:tgtEl>
                                          <p:spTgt spid="3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1000"/>
                                        <p:tgtEl>
                                          <p:spTgt spid="4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1000"/>
                                        <p:tgtEl>
                                          <p:spTgt spid="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000"/>
                                        <p:tgtEl>
                                          <p:spTgt spid="4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100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0"/>
                                        <p:tgtEl>
                                          <p:spTgt spid="4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fade">
                                      <p:cBhvr>
                                        <p:cTn id="86"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p:bldP spid="35" grpId="0"/>
      <p:bldP spid="36" grpId="0"/>
      <p:bldP spid="37" grpId="0"/>
      <p:bldP spid="38" grpId="0"/>
      <p:bldP spid="39" grpId="0"/>
      <p:bldP spid="40" grpId="0"/>
      <p:bldP spid="41" grpId="0"/>
      <p:bldP spid="42" grpId="0"/>
      <p:bldP spid="43" grpId="0"/>
      <p:bldP spid="44" grpId="0"/>
      <p:bldP spid="45" grpId="0" animBg="1"/>
      <p:bldP spid="46" grpId="0" animBg="1"/>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181" name="矩形 180"/>
          <p:cNvSpPr/>
          <p:nvPr/>
        </p:nvSpPr>
        <p:spPr>
          <a:xfrm>
            <a:off x="4853856" y="2595086"/>
            <a:ext cx="459323" cy="2451835"/>
          </a:xfrm>
          <a:prstGeom prst="rect">
            <a:avLst/>
          </a:prstGeom>
          <a:solidFill>
            <a:srgbClr val="C00000">
              <a:alpha val="0"/>
            </a:srgbClr>
          </a:solidFill>
          <a:ln w="25400" cap="flat" cmpd="sng" algn="ctr">
            <a:solidFill>
              <a:srgbClr val="C0C0C0">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cxnSp>
        <p:nvCxnSpPr>
          <p:cNvPr id="148" name="直接连接符 147"/>
          <p:cNvCxnSpPr/>
          <p:nvPr/>
        </p:nvCxnSpPr>
        <p:spPr>
          <a:xfrm>
            <a:off x="1113806" y="4851641"/>
            <a:ext cx="7328864" cy="0"/>
          </a:xfrm>
          <a:prstGeom prst="line">
            <a:avLst/>
          </a:prstGeom>
          <a:noFill/>
          <a:ln w="9525" cap="flat" cmpd="sng" algn="ctr">
            <a:solidFill>
              <a:srgbClr val="C0C0C0"/>
            </a:solidFill>
            <a:prstDash val="solid"/>
          </a:ln>
          <a:effectLst/>
        </p:spPr>
      </p:cxnSp>
      <p:cxnSp>
        <p:nvCxnSpPr>
          <p:cNvPr id="149" name="直接连接符 148"/>
          <p:cNvCxnSpPr/>
          <p:nvPr/>
        </p:nvCxnSpPr>
        <p:spPr>
          <a:xfrm>
            <a:off x="1113806" y="4563255"/>
            <a:ext cx="7328864" cy="0"/>
          </a:xfrm>
          <a:prstGeom prst="line">
            <a:avLst/>
          </a:prstGeom>
          <a:noFill/>
          <a:ln w="9525" cap="flat" cmpd="sng" algn="ctr">
            <a:solidFill>
              <a:srgbClr val="C0C0C0"/>
            </a:solidFill>
            <a:prstDash val="solid"/>
          </a:ln>
          <a:effectLst/>
        </p:spPr>
      </p:cxnSp>
      <p:cxnSp>
        <p:nvCxnSpPr>
          <p:cNvPr id="150" name="直接连接符 149"/>
          <p:cNvCxnSpPr/>
          <p:nvPr/>
        </p:nvCxnSpPr>
        <p:spPr>
          <a:xfrm>
            <a:off x="1113806" y="4274868"/>
            <a:ext cx="7328864" cy="0"/>
          </a:xfrm>
          <a:prstGeom prst="line">
            <a:avLst/>
          </a:prstGeom>
          <a:noFill/>
          <a:ln w="9525" cap="flat" cmpd="sng" algn="ctr">
            <a:solidFill>
              <a:srgbClr val="C0C0C0"/>
            </a:solidFill>
            <a:prstDash val="solid"/>
          </a:ln>
          <a:effectLst/>
        </p:spPr>
      </p:cxnSp>
      <p:cxnSp>
        <p:nvCxnSpPr>
          <p:cNvPr id="151" name="直接连接符 150"/>
          <p:cNvCxnSpPr/>
          <p:nvPr/>
        </p:nvCxnSpPr>
        <p:spPr>
          <a:xfrm>
            <a:off x="1113806" y="3698093"/>
            <a:ext cx="7328864" cy="0"/>
          </a:xfrm>
          <a:prstGeom prst="line">
            <a:avLst/>
          </a:prstGeom>
          <a:noFill/>
          <a:ln w="9525" cap="flat" cmpd="sng" algn="ctr">
            <a:solidFill>
              <a:srgbClr val="C0C0C0"/>
            </a:solidFill>
            <a:prstDash val="solid"/>
          </a:ln>
          <a:effectLst/>
        </p:spPr>
      </p:cxnSp>
      <p:cxnSp>
        <p:nvCxnSpPr>
          <p:cNvPr id="152" name="直接连接符 151"/>
          <p:cNvCxnSpPr/>
          <p:nvPr/>
        </p:nvCxnSpPr>
        <p:spPr>
          <a:xfrm>
            <a:off x="1113806" y="3986481"/>
            <a:ext cx="7328864" cy="0"/>
          </a:xfrm>
          <a:prstGeom prst="line">
            <a:avLst/>
          </a:prstGeom>
          <a:noFill/>
          <a:ln w="9525" cap="flat" cmpd="sng" algn="ctr">
            <a:solidFill>
              <a:srgbClr val="C0C0C0"/>
            </a:solidFill>
            <a:prstDash val="solid"/>
          </a:ln>
          <a:effectLst/>
        </p:spPr>
      </p:cxnSp>
      <p:cxnSp>
        <p:nvCxnSpPr>
          <p:cNvPr id="153" name="直接连接符 152"/>
          <p:cNvCxnSpPr/>
          <p:nvPr/>
        </p:nvCxnSpPr>
        <p:spPr>
          <a:xfrm>
            <a:off x="1113806" y="3409706"/>
            <a:ext cx="7328864" cy="0"/>
          </a:xfrm>
          <a:prstGeom prst="line">
            <a:avLst/>
          </a:prstGeom>
          <a:noFill/>
          <a:ln w="9525" cap="flat" cmpd="sng" algn="ctr">
            <a:solidFill>
              <a:srgbClr val="C0C0C0"/>
            </a:solidFill>
            <a:prstDash val="solid"/>
          </a:ln>
          <a:effectLst/>
        </p:spPr>
      </p:cxnSp>
      <p:cxnSp>
        <p:nvCxnSpPr>
          <p:cNvPr id="154" name="直接连接符 153"/>
          <p:cNvCxnSpPr/>
          <p:nvPr/>
        </p:nvCxnSpPr>
        <p:spPr>
          <a:xfrm>
            <a:off x="1113806" y="3121319"/>
            <a:ext cx="7328864" cy="0"/>
          </a:xfrm>
          <a:prstGeom prst="line">
            <a:avLst/>
          </a:prstGeom>
          <a:noFill/>
          <a:ln w="9525" cap="flat" cmpd="sng" algn="ctr">
            <a:solidFill>
              <a:srgbClr val="C0C0C0"/>
            </a:solidFill>
            <a:prstDash val="solid"/>
          </a:ln>
          <a:effectLst/>
        </p:spPr>
      </p:cxnSp>
      <p:cxnSp>
        <p:nvCxnSpPr>
          <p:cNvPr id="155" name="直接连接符 154"/>
          <p:cNvCxnSpPr/>
          <p:nvPr/>
        </p:nvCxnSpPr>
        <p:spPr>
          <a:xfrm>
            <a:off x="1113806" y="2832932"/>
            <a:ext cx="7328864" cy="0"/>
          </a:xfrm>
          <a:prstGeom prst="line">
            <a:avLst/>
          </a:prstGeom>
          <a:noFill/>
          <a:ln w="9525" cap="flat" cmpd="sng" algn="ctr">
            <a:solidFill>
              <a:srgbClr val="C0C0C0"/>
            </a:solidFill>
            <a:prstDash val="solid"/>
          </a:ln>
          <a:effectLst/>
        </p:spPr>
      </p:cxnSp>
      <p:cxnSp>
        <p:nvCxnSpPr>
          <p:cNvPr id="156" name="直接连接符 155"/>
          <p:cNvCxnSpPr/>
          <p:nvPr/>
        </p:nvCxnSpPr>
        <p:spPr>
          <a:xfrm>
            <a:off x="1113806" y="2544544"/>
            <a:ext cx="7328864" cy="0"/>
          </a:xfrm>
          <a:prstGeom prst="line">
            <a:avLst/>
          </a:prstGeom>
          <a:noFill/>
          <a:ln w="9525" cap="flat" cmpd="sng" algn="ctr">
            <a:solidFill>
              <a:srgbClr val="C0C0C0"/>
            </a:solidFill>
            <a:prstDash val="solid"/>
          </a:ln>
          <a:effectLst/>
        </p:spPr>
      </p:cxnSp>
      <p:cxnSp>
        <p:nvCxnSpPr>
          <p:cNvPr id="157" name="直接连接符 156"/>
          <p:cNvCxnSpPr/>
          <p:nvPr/>
        </p:nvCxnSpPr>
        <p:spPr>
          <a:xfrm>
            <a:off x="1113806" y="2256157"/>
            <a:ext cx="7328864" cy="0"/>
          </a:xfrm>
          <a:prstGeom prst="line">
            <a:avLst/>
          </a:prstGeom>
          <a:noFill/>
          <a:ln w="9525" cap="flat" cmpd="sng" algn="ctr">
            <a:solidFill>
              <a:srgbClr val="C0C0C0"/>
            </a:solidFill>
            <a:prstDash val="solid"/>
          </a:ln>
          <a:effectLst/>
        </p:spPr>
      </p:cxnSp>
      <p:cxnSp>
        <p:nvCxnSpPr>
          <p:cNvPr id="158" name="直接连接符 157"/>
          <p:cNvCxnSpPr/>
          <p:nvPr/>
        </p:nvCxnSpPr>
        <p:spPr>
          <a:xfrm>
            <a:off x="1113806" y="1967770"/>
            <a:ext cx="7328864" cy="0"/>
          </a:xfrm>
          <a:prstGeom prst="line">
            <a:avLst/>
          </a:prstGeom>
          <a:noFill/>
          <a:ln w="9525" cap="flat" cmpd="sng" algn="ctr">
            <a:solidFill>
              <a:srgbClr val="C0C0C0"/>
            </a:solidFill>
            <a:prstDash val="solid"/>
          </a:ln>
          <a:effectLst/>
        </p:spPr>
      </p:cxnSp>
      <p:cxnSp>
        <p:nvCxnSpPr>
          <p:cNvPr id="159" name="直接连接符 158"/>
          <p:cNvCxnSpPr/>
          <p:nvPr/>
        </p:nvCxnSpPr>
        <p:spPr>
          <a:xfrm>
            <a:off x="1113806" y="1679382"/>
            <a:ext cx="7328864" cy="0"/>
          </a:xfrm>
          <a:prstGeom prst="line">
            <a:avLst/>
          </a:prstGeom>
          <a:noFill/>
          <a:ln w="9525" cap="flat" cmpd="sng" algn="ctr">
            <a:solidFill>
              <a:srgbClr val="014075"/>
            </a:solidFill>
            <a:prstDash val="solid"/>
          </a:ln>
          <a:effectLst>
            <a:outerShdw blurRad="50800" dist="38100" dir="2700000" algn="tl" rotWithShape="0">
              <a:prstClr val="black">
                <a:alpha val="40000"/>
              </a:prstClr>
            </a:outerShdw>
          </a:effectLst>
        </p:spPr>
      </p:cxnSp>
      <p:sp>
        <p:nvSpPr>
          <p:cNvPr id="160" name="TextBox 159"/>
          <p:cNvSpPr txBox="1"/>
          <p:nvPr/>
        </p:nvSpPr>
        <p:spPr>
          <a:xfrm>
            <a:off x="527050" y="4425158"/>
            <a:ext cx="575941" cy="2795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1</a:t>
            </a: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61" name="TextBox 160"/>
          <p:cNvSpPr txBox="1"/>
          <p:nvPr/>
        </p:nvSpPr>
        <p:spPr>
          <a:xfrm>
            <a:off x="527050" y="4715285"/>
            <a:ext cx="575941" cy="2795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62" name="TextBox 161"/>
          <p:cNvSpPr txBox="1"/>
          <p:nvPr/>
        </p:nvSpPr>
        <p:spPr>
          <a:xfrm>
            <a:off x="527050" y="4135031"/>
            <a:ext cx="575941" cy="2795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20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63" name="TextBox 162"/>
          <p:cNvSpPr txBox="1"/>
          <p:nvPr/>
        </p:nvSpPr>
        <p:spPr>
          <a:xfrm>
            <a:off x="527050" y="3844903"/>
            <a:ext cx="575941" cy="2795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30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64" name="TextBox 163"/>
          <p:cNvSpPr txBox="1"/>
          <p:nvPr/>
        </p:nvSpPr>
        <p:spPr>
          <a:xfrm>
            <a:off x="537865" y="3554775"/>
            <a:ext cx="575941" cy="2795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40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65" name="TextBox 164"/>
          <p:cNvSpPr txBox="1"/>
          <p:nvPr/>
        </p:nvSpPr>
        <p:spPr>
          <a:xfrm>
            <a:off x="527050" y="3264648"/>
            <a:ext cx="575941" cy="2795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50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66" name="TextBox 165"/>
          <p:cNvSpPr txBox="1"/>
          <p:nvPr/>
        </p:nvSpPr>
        <p:spPr>
          <a:xfrm>
            <a:off x="537865" y="2974520"/>
            <a:ext cx="575941" cy="2795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60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67" name="TextBox 166"/>
          <p:cNvSpPr txBox="1"/>
          <p:nvPr/>
        </p:nvSpPr>
        <p:spPr>
          <a:xfrm>
            <a:off x="537865" y="2684392"/>
            <a:ext cx="575941" cy="2795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70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68" name="TextBox 167"/>
          <p:cNvSpPr txBox="1"/>
          <p:nvPr/>
        </p:nvSpPr>
        <p:spPr>
          <a:xfrm>
            <a:off x="527050" y="2394265"/>
            <a:ext cx="575941" cy="2795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80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69" name="TextBox 168"/>
          <p:cNvSpPr txBox="1"/>
          <p:nvPr/>
        </p:nvSpPr>
        <p:spPr>
          <a:xfrm>
            <a:off x="537865" y="2104137"/>
            <a:ext cx="575941" cy="2795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90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70" name="TextBox 169"/>
          <p:cNvSpPr txBox="1"/>
          <p:nvPr/>
        </p:nvSpPr>
        <p:spPr>
          <a:xfrm>
            <a:off x="537865" y="1814009"/>
            <a:ext cx="575941" cy="2795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100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nvGrpSpPr>
          <p:cNvPr id="171" name="组合 53"/>
          <p:cNvGrpSpPr/>
          <p:nvPr/>
        </p:nvGrpSpPr>
        <p:grpSpPr>
          <a:xfrm>
            <a:off x="1210955" y="3086518"/>
            <a:ext cx="1680572" cy="1757534"/>
            <a:chOff x="1116000" y="3582336"/>
            <a:chExt cx="1512128" cy="1817952"/>
          </a:xfrm>
        </p:grpSpPr>
        <p:sp>
          <p:nvSpPr>
            <p:cNvPr id="215" name="矩形 214"/>
            <p:cNvSpPr/>
            <p:nvPr/>
          </p:nvSpPr>
          <p:spPr>
            <a:xfrm>
              <a:off x="1500043" y="3821772"/>
              <a:ext cx="360000" cy="1578516"/>
            </a:xfrm>
            <a:prstGeom prst="rect">
              <a:avLst/>
            </a:prstGeom>
            <a:solidFill>
              <a:srgbClr val="2979D0"/>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51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16" name="矩形 215"/>
            <p:cNvSpPr/>
            <p:nvPr/>
          </p:nvSpPr>
          <p:spPr>
            <a:xfrm>
              <a:off x="1884086" y="3582336"/>
              <a:ext cx="360000" cy="1817952"/>
            </a:xfrm>
            <a:prstGeom prst="rect">
              <a:avLst/>
            </a:prstGeom>
            <a:solidFill>
              <a:srgbClr val="68A2E1"/>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61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17" name="矩形 216"/>
            <p:cNvSpPr/>
            <p:nvPr/>
          </p:nvSpPr>
          <p:spPr>
            <a:xfrm>
              <a:off x="2268128" y="4370300"/>
              <a:ext cx="360000" cy="1029987"/>
            </a:xfrm>
            <a:prstGeom prst="rect">
              <a:avLst/>
            </a:prstGeom>
            <a:solidFill>
              <a:srgbClr val="9DC2EC"/>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35</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18" name="矩形 217"/>
            <p:cNvSpPr/>
            <p:nvPr/>
          </p:nvSpPr>
          <p:spPr>
            <a:xfrm>
              <a:off x="1116000" y="4086392"/>
              <a:ext cx="360000" cy="1313896"/>
            </a:xfrm>
            <a:prstGeom prst="rect">
              <a:avLst/>
            </a:prstGeom>
            <a:solidFill>
              <a:srgbClr val="C00000"/>
            </a:solidFill>
            <a:ln w="254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41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grpSp>
      <p:grpSp>
        <p:nvGrpSpPr>
          <p:cNvPr id="172" name="组合 71"/>
          <p:cNvGrpSpPr/>
          <p:nvPr/>
        </p:nvGrpSpPr>
        <p:grpSpPr>
          <a:xfrm>
            <a:off x="3048655" y="2946859"/>
            <a:ext cx="1680572" cy="1897190"/>
            <a:chOff x="1116000" y="3437878"/>
            <a:chExt cx="1512128" cy="1962410"/>
          </a:xfrm>
        </p:grpSpPr>
        <p:sp>
          <p:nvSpPr>
            <p:cNvPr id="211" name="矩形 210"/>
            <p:cNvSpPr/>
            <p:nvPr/>
          </p:nvSpPr>
          <p:spPr>
            <a:xfrm>
              <a:off x="1500043" y="3821772"/>
              <a:ext cx="360000" cy="1578516"/>
            </a:xfrm>
            <a:prstGeom prst="rect">
              <a:avLst/>
            </a:prstGeom>
            <a:solidFill>
              <a:srgbClr val="2979D0"/>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51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12" name="矩形 211"/>
            <p:cNvSpPr/>
            <p:nvPr/>
          </p:nvSpPr>
          <p:spPr>
            <a:xfrm>
              <a:off x="1884086" y="3582336"/>
              <a:ext cx="360000" cy="1817952"/>
            </a:xfrm>
            <a:prstGeom prst="rect">
              <a:avLst/>
            </a:prstGeom>
            <a:solidFill>
              <a:srgbClr val="68A2E1"/>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61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13" name="矩形 212"/>
            <p:cNvSpPr/>
            <p:nvPr/>
          </p:nvSpPr>
          <p:spPr>
            <a:xfrm>
              <a:off x="2268128" y="3437878"/>
              <a:ext cx="360000" cy="1962410"/>
            </a:xfrm>
            <a:prstGeom prst="rect">
              <a:avLst/>
            </a:prstGeom>
            <a:solidFill>
              <a:srgbClr val="9DC2EC"/>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58</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14" name="矩形 213"/>
            <p:cNvSpPr/>
            <p:nvPr/>
          </p:nvSpPr>
          <p:spPr>
            <a:xfrm>
              <a:off x="1116000" y="4086392"/>
              <a:ext cx="360000" cy="1313896"/>
            </a:xfrm>
            <a:prstGeom prst="rect">
              <a:avLst/>
            </a:prstGeom>
            <a:solidFill>
              <a:srgbClr val="C00000"/>
            </a:solidFill>
            <a:ln w="254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41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grpSp>
      <p:grpSp>
        <p:nvGrpSpPr>
          <p:cNvPr id="173" name="组合 76"/>
          <p:cNvGrpSpPr/>
          <p:nvPr/>
        </p:nvGrpSpPr>
        <p:grpSpPr>
          <a:xfrm>
            <a:off x="4886355" y="2780256"/>
            <a:ext cx="1680572" cy="2063795"/>
            <a:chOff x="1116000" y="3265547"/>
            <a:chExt cx="1512128" cy="2134742"/>
          </a:xfrm>
        </p:grpSpPr>
        <p:sp>
          <p:nvSpPr>
            <p:cNvPr id="207" name="矩形 206"/>
            <p:cNvSpPr/>
            <p:nvPr/>
          </p:nvSpPr>
          <p:spPr>
            <a:xfrm>
              <a:off x="1500043" y="3821772"/>
              <a:ext cx="360000" cy="1578516"/>
            </a:xfrm>
            <a:prstGeom prst="rect">
              <a:avLst/>
            </a:prstGeom>
            <a:solidFill>
              <a:srgbClr val="2979D0"/>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51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08" name="矩形 207"/>
            <p:cNvSpPr/>
            <p:nvPr/>
          </p:nvSpPr>
          <p:spPr>
            <a:xfrm>
              <a:off x="1884086" y="3582336"/>
              <a:ext cx="360000" cy="1817952"/>
            </a:xfrm>
            <a:prstGeom prst="rect">
              <a:avLst/>
            </a:prstGeom>
            <a:solidFill>
              <a:srgbClr val="68A2E1"/>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61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09" name="矩形 208"/>
            <p:cNvSpPr/>
            <p:nvPr/>
          </p:nvSpPr>
          <p:spPr>
            <a:xfrm>
              <a:off x="2268128" y="4370300"/>
              <a:ext cx="360000" cy="1029987"/>
            </a:xfrm>
            <a:prstGeom prst="rect">
              <a:avLst/>
            </a:prstGeom>
            <a:solidFill>
              <a:srgbClr val="9DC2EC"/>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35</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10" name="矩形 209"/>
            <p:cNvSpPr/>
            <p:nvPr/>
          </p:nvSpPr>
          <p:spPr>
            <a:xfrm>
              <a:off x="1116000" y="3265547"/>
              <a:ext cx="360000" cy="2134742"/>
            </a:xfrm>
            <a:prstGeom prst="rect">
              <a:avLst/>
            </a:prstGeom>
            <a:solidFill>
              <a:srgbClr val="C00000"/>
            </a:solidFill>
            <a:ln w="254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72</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grpSp>
      <p:grpSp>
        <p:nvGrpSpPr>
          <p:cNvPr id="174" name="组合 81"/>
          <p:cNvGrpSpPr/>
          <p:nvPr/>
        </p:nvGrpSpPr>
        <p:grpSpPr>
          <a:xfrm>
            <a:off x="6724054" y="3086518"/>
            <a:ext cx="1680572" cy="1757534"/>
            <a:chOff x="1116000" y="3582336"/>
            <a:chExt cx="1512128" cy="1817952"/>
          </a:xfrm>
        </p:grpSpPr>
        <p:sp>
          <p:nvSpPr>
            <p:cNvPr id="203" name="矩形 202"/>
            <p:cNvSpPr/>
            <p:nvPr/>
          </p:nvSpPr>
          <p:spPr>
            <a:xfrm>
              <a:off x="1500043" y="3821772"/>
              <a:ext cx="360000" cy="1578516"/>
            </a:xfrm>
            <a:prstGeom prst="rect">
              <a:avLst/>
            </a:prstGeom>
            <a:solidFill>
              <a:srgbClr val="2979D0"/>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51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04" name="矩形 203"/>
            <p:cNvSpPr/>
            <p:nvPr/>
          </p:nvSpPr>
          <p:spPr>
            <a:xfrm>
              <a:off x="1884086" y="3582336"/>
              <a:ext cx="360000" cy="1817952"/>
            </a:xfrm>
            <a:prstGeom prst="rect">
              <a:avLst/>
            </a:prstGeom>
            <a:solidFill>
              <a:srgbClr val="68A2E1"/>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61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05" name="矩形 204"/>
            <p:cNvSpPr/>
            <p:nvPr/>
          </p:nvSpPr>
          <p:spPr>
            <a:xfrm>
              <a:off x="2268128" y="4370300"/>
              <a:ext cx="360000" cy="1029987"/>
            </a:xfrm>
            <a:prstGeom prst="rect">
              <a:avLst/>
            </a:prstGeom>
            <a:solidFill>
              <a:srgbClr val="9DC2EC"/>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35</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06" name="矩形 205"/>
            <p:cNvSpPr/>
            <p:nvPr/>
          </p:nvSpPr>
          <p:spPr>
            <a:xfrm>
              <a:off x="1116000" y="4086392"/>
              <a:ext cx="360000" cy="1313896"/>
            </a:xfrm>
            <a:prstGeom prst="rect">
              <a:avLst/>
            </a:prstGeom>
            <a:solidFill>
              <a:srgbClr val="C00000"/>
            </a:solidFill>
            <a:ln w="254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41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grpSp>
      <p:grpSp>
        <p:nvGrpSpPr>
          <p:cNvPr id="175" name="组合 91"/>
          <p:cNvGrpSpPr/>
          <p:nvPr/>
        </p:nvGrpSpPr>
        <p:grpSpPr>
          <a:xfrm>
            <a:off x="2607014" y="1147683"/>
            <a:ext cx="1338418" cy="279565"/>
            <a:chOff x="3646051" y="1256965"/>
            <a:chExt cx="1433383" cy="307777"/>
          </a:xfrm>
        </p:grpSpPr>
        <p:sp>
          <p:nvSpPr>
            <p:cNvPr id="201" name="矩形 200"/>
            <p:cNvSpPr/>
            <p:nvPr/>
          </p:nvSpPr>
          <p:spPr>
            <a:xfrm>
              <a:off x="3646051" y="1394768"/>
              <a:ext cx="108000" cy="108000"/>
            </a:xfrm>
            <a:prstGeom prst="rect">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202" name="TextBox 201"/>
            <p:cNvSpPr txBox="1"/>
            <p:nvPr/>
          </p:nvSpPr>
          <p:spPr>
            <a:xfrm>
              <a:off x="3707904" y="1256965"/>
              <a:ext cx="137153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Descripation1</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176" name="组合 95"/>
          <p:cNvGrpSpPr/>
          <p:nvPr/>
        </p:nvGrpSpPr>
        <p:grpSpPr>
          <a:xfrm>
            <a:off x="4103173" y="1147683"/>
            <a:ext cx="1338418" cy="279565"/>
            <a:chOff x="3646051" y="1256965"/>
            <a:chExt cx="1433383" cy="307777"/>
          </a:xfrm>
        </p:grpSpPr>
        <p:sp>
          <p:nvSpPr>
            <p:cNvPr id="199" name="矩形 198"/>
            <p:cNvSpPr/>
            <p:nvPr/>
          </p:nvSpPr>
          <p:spPr>
            <a:xfrm>
              <a:off x="3646051" y="1394768"/>
              <a:ext cx="108000" cy="108000"/>
            </a:xfrm>
            <a:prstGeom prst="rect">
              <a:avLst/>
            </a:prstGeom>
            <a:solidFill>
              <a:srgbClr val="2979D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200" name="TextBox 199"/>
            <p:cNvSpPr txBox="1"/>
            <p:nvPr/>
          </p:nvSpPr>
          <p:spPr>
            <a:xfrm>
              <a:off x="3707904" y="1256965"/>
              <a:ext cx="137153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Descripation2</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177" name="组合 98"/>
          <p:cNvGrpSpPr/>
          <p:nvPr/>
        </p:nvGrpSpPr>
        <p:grpSpPr>
          <a:xfrm>
            <a:off x="5599331" y="1147683"/>
            <a:ext cx="1338418" cy="279565"/>
            <a:chOff x="3646051" y="1256965"/>
            <a:chExt cx="1433383" cy="307777"/>
          </a:xfrm>
        </p:grpSpPr>
        <p:sp>
          <p:nvSpPr>
            <p:cNvPr id="197" name="矩形 196"/>
            <p:cNvSpPr/>
            <p:nvPr/>
          </p:nvSpPr>
          <p:spPr>
            <a:xfrm>
              <a:off x="3646051" y="1394768"/>
              <a:ext cx="108000" cy="108000"/>
            </a:xfrm>
            <a:prstGeom prst="rect">
              <a:avLst/>
            </a:prstGeom>
            <a:solidFill>
              <a:srgbClr val="68A2E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198" name="TextBox 197"/>
            <p:cNvSpPr txBox="1"/>
            <p:nvPr/>
          </p:nvSpPr>
          <p:spPr>
            <a:xfrm>
              <a:off x="3707904" y="1256965"/>
              <a:ext cx="137153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Descripation3</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178" name="组合 101"/>
          <p:cNvGrpSpPr/>
          <p:nvPr/>
        </p:nvGrpSpPr>
        <p:grpSpPr>
          <a:xfrm>
            <a:off x="7095489" y="1147683"/>
            <a:ext cx="1338418" cy="279565"/>
            <a:chOff x="3646051" y="1256965"/>
            <a:chExt cx="1433383" cy="307777"/>
          </a:xfrm>
        </p:grpSpPr>
        <p:sp>
          <p:nvSpPr>
            <p:cNvPr id="195" name="矩形 194"/>
            <p:cNvSpPr/>
            <p:nvPr/>
          </p:nvSpPr>
          <p:spPr>
            <a:xfrm>
              <a:off x="3646051" y="1394768"/>
              <a:ext cx="108000" cy="108000"/>
            </a:xfrm>
            <a:prstGeom prst="rect">
              <a:avLst/>
            </a:prstGeom>
            <a:solidFill>
              <a:srgbClr val="9DC2E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196" name="TextBox 195"/>
            <p:cNvSpPr txBox="1"/>
            <p:nvPr/>
          </p:nvSpPr>
          <p:spPr>
            <a:xfrm>
              <a:off x="3707904" y="1256965"/>
              <a:ext cx="137153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Descripation4</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
        <p:nvSpPr>
          <p:cNvPr id="179" name="圆角矩形 178"/>
          <p:cNvSpPr/>
          <p:nvPr/>
        </p:nvSpPr>
        <p:spPr>
          <a:xfrm>
            <a:off x="2864922" y="2312555"/>
            <a:ext cx="583951" cy="320364"/>
          </a:xfrm>
          <a:prstGeom prst="roundRect">
            <a:avLst/>
          </a:prstGeom>
          <a:solidFill>
            <a:srgbClr val="FEA50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+31</a:t>
            </a: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grpSp>
        <p:nvGrpSpPr>
          <p:cNvPr id="180" name="组合 114"/>
          <p:cNvGrpSpPr/>
          <p:nvPr/>
        </p:nvGrpSpPr>
        <p:grpSpPr>
          <a:xfrm>
            <a:off x="1411005" y="2472737"/>
            <a:ext cx="3675401" cy="1101086"/>
            <a:chOff x="1114605" y="2790248"/>
            <a:chExt cx="3936183" cy="1212202"/>
          </a:xfrm>
        </p:grpSpPr>
        <p:grpSp>
          <p:nvGrpSpPr>
            <p:cNvPr id="190" name="组合 113"/>
            <p:cNvGrpSpPr/>
            <p:nvPr/>
          </p:nvGrpSpPr>
          <p:grpSpPr>
            <a:xfrm>
              <a:off x="1114605" y="2790248"/>
              <a:ext cx="1557077" cy="1212202"/>
              <a:chOff x="1114605" y="2790248"/>
              <a:chExt cx="1557077" cy="1212202"/>
            </a:xfrm>
          </p:grpSpPr>
          <p:cxnSp>
            <p:nvCxnSpPr>
              <p:cNvPr id="193" name="直接连接符 192"/>
              <p:cNvCxnSpPr>
                <a:stCxn id="218" idx="0"/>
              </p:cNvCxnSpPr>
              <p:nvPr/>
            </p:nvCxnSpPr>
            <p:spPr>
              <a:xfrm flipH="1" flipV="1">
                <a:off x="1114605" y="2790248"/>
                <a:ext cx="1" cy="1212202"/>
              </a:xfrm>
              <a:prstGeom prst="line">
                <a:avLst/>
              </a:prstGeom>
              <a:noFill/>
              <a:ln w="25400" cap="flat" cmpd="sng" algn="ctr">
                <a:solidFill>
                  <a:srgbClr val="FEA501"/>
                </a:solidFill>
                <a:prstDash val="solid"/>
              </a:ln>
              <a:effectLst/>
            </p:spPr>
          </p:cxnSp>
          <p:cxnSp>
            <p:nvCxnSpPr>
              <p:cNvPr id="194" name="直接连接符 193"/>
              <p:cNvCxnSpPr>
                <a:endCxn id="179" idx="1"/>
              </p:cNvCxnSpPr>
              <p:nvPr/>
            </p:nvCxnSpPr>
            <p:spPr>
              <a:xfrm>
                <a:off x="1114606" y="2790248"/>
                <a:ext cx="1557076" cy="0"/>
              </a:xfrm>
              <a:prstGeom prst="line">
                <a:avLst/>
              </a:prstGeom>
              <a:noFill/>
              <a:ln w="25400" cap="flat" cmpd="sng" algn="ctr">
                <a:solidFill>
                  <a:srgbClr val="FEA501"/>
                </a:solidFill>
                <a:prstDash val="solid"/>
              </a:ln>
              <a:effectLst/>
            </p:spPr>
          </p:cxnSp>
        </p:grpSp>
        <p:cxnSp>
          <p:nvCxnSpPr>
            <p:cNvPr id="191" name="直接连接符 190"/>
            <p:cNvCxnSpPr>
              <a:stCxn id="179" idx="3"/>
            </p:cNvCxnSpPr>
            <p:nvPr/>
          </p:nvCxnSpPr>
          <p:spPr>
            <a:xfrm>
              <a:off x="3297066" y="2790248"/>
              <a:ext cx="1753721" cy="0"/>
            </a:xfrm>
            <a:prstGeom prst="line">
              <a:avLst/>
            </a:prstGeom>
            <a:noFill/>
            <a:ln w="25400" cap="flat" cmpd="sng" algn="ctr">
              <a:solidFill>
                <a:srgbClr val="FEA501"/>
              </a:solidFill>
              <a:prstDash val="solid"/>
            </a:ln>
            <a:effectLst/>
          </p:spPr>
        </p:cxnSp>
        <p:cxnSp>
          <p:nvCxnSpPr>
            <p:cNvPr id="192" name="直接箭头连接符 191"/>
            <p:cNvCxnSpPr>
              <a:endCxn id="210" idx="0"/>
            </p:cNvCxnSpPr>
            <p:nvPr/>
          </p:nvCxnSpPr>
          <p:spPr>
            <a:xfrm>
              <a:off x="5050787" y="2790248"/>
              <a:ext cx="1" cy="338553"/>
            </a:xfrm>
            <a:prstGeom prst="straightConnector1">
              <a:avLst/>
            </a:prstGeom>
            <a:noFill/>
            <a:ln w="25400" cap="flat" cmpd="sng" algn="ctr">
              <a:solidFill>
                <a:srgbClr val="FEA501"/>
              </a:solidFill>
              <a:prstDash val="solid"/>
              <a:tailEnd type="triangle"/>
            </a:ln>
            <a:effectLst/>
          </p:spPr>
        </p:cxnSp>
      </p:grpSp>
      <p:sp>
        <p:nvSpPr>
          <p:cNvPr id="182" name="TextBox 181"/>
          <p:cNvSpPr txBox="1"/>
          <p:nvPr/>
        </p:nvSpPr>
        <p:spPr>
          <a:xfrm>
            <a:off x="1601271" y="4978235"/>
            <a:ext cx="567587" cy="279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2009</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83" name="TextBox 182"/>
          <p:cNvSpPr txBox="1"/>
          <p:nvPr/>
        </p:nvSpPr>
        <p:spPr>
          <a:xfrm>
            <a:off x="3472954" y="4978235"/>
            <a:ext cx="567587" cy="279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2010</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84" name="TextBox 183"/>
          <p:cNvSpPr txBox="1"/>
          <p:nvPr/>
        </p:nvSpPr>
        <p:spPr>
          <a:xfrm>
            <a:off x="5344637" y="4978235"/>
            <a:ext cx="585548" cy="279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2011</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85" name="TextBox 184"/>
          <p:cNvSpPr txBox="1"/>
          <p:nvPr/>
        </p:nvSpPr>
        <p:spPr>
          <a:xfrm>
            <a:off x="7216320" y="4978235"/>
            <a:ext cx="585548" cy="279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2012</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nvGrpSpPr>
          <p:cNvPr id="186" name="组合 105"/>
          <p:cNvGrpSpPr/>
          <p:nvPr/>
        </p:nvGrpSpPr>
        <p:grpSpPr>
          <a:xfrm>
            <a:off x="6878942" y="3573822"/>
            <a:ext cx="1210271" cy="1177333"/>
            <a:chOff x="5292080" y="4005064"/>
            <a:chExt cx="1296144" cy="1296144"/>
          </a:xfrm>
        </p:grpSpPr>
        <p:sp>
          <p:nvSpPr>
            <p:cNvPr id="187" name="椭圆 186"/>
            <p:cNvSpPr/>
            <p:nvPr/>
          </p:nvSpPr>
          <p:spPr>
            <a:xfrm>
              <a:off x="5292080" y="4005064"/>
              <a:ext cx="1296144" cy="1296144"/>
            </a:xfrm>
            <a:prstGeom prst="ellipse">
              <a:avLst/>
            </a:prstGeom>
            <a:solidFill>
              <a:srgbClr val="FFFF00">
                <a:alpha val="80000"/>
              </a:srgb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188" name="Freeform 15"/>
            <p:cNvSpPr>
              <a:spLocks/>
            </p:cNvSpPr>
            <p:nvPr/>
          </p:nvSpPr>
          <p:spPr bwMode="gray">
            <a:xfrm>
              <a:off x="5400208" y="4005064"/>
              <a:ext cx="1044000" cy="576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00">
                    <a:alpha val="0"/>
                  </a:srgbClr>
                </a:gs>
                <a:gs pos="100000">
                  <a:sysClr val="window" lastClr="FFFFFF">
                    <a:alpha val="41000"/>
                  </a:sysClr>
                </a:gs>
              </a:gsLst>
              <a:lin ang="5400000" scaled="1"/>
            </a:gradFill>
            <a:ln w="28575">
              <a:noFill/>
              <a:round/>
              <a:headEnd/>
              <a:tailEnd/>
            </a:ln>
            <a:scene3d>
              <a:camera prst="orthographicFront"/>
              <a:lightRig rig="soft" dir="t"/>
            </a:scene3d>
            <a:sp3d prstMaterial="plastic"/>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TextBox 188"/>
            <p:cNvSpPr txBox="1"/>
            <p:nvPr/>
          </p:nvSpPr>
          <p:spPr>
            <a:xfrm rot="21178558">
              <a:off x="5346145" y="4532215"/>
              <a:ext cx="1188016"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Text here</a:t>
              </a:r>
            </a:p>
          </p:txBody>
        </p:sp>
      </p:grpSp>
      <p:sp>
        <p:nvSpPr>
          <p:cNvPr id="219"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14</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grpSp>
        <p:nvGrpSpPr>
          <p:cNvPr id="24" name="组合 23"/>
          <p:cNvGrpSpPr/>
          <p:nvPr/>
        </p:nvGrpSpPr>
        <p:grpSpPr>
          <a:xfrm>
            <a:off x="3241932" y="1853775"/>
            <a:ext cx="2622683" cy="2622547"/>
            <a:chOff x="3041909" y="2043035"/>
            <a:chExt cx="2622683" cy="2622547"/>
          </a:xfrm>
        </p:grpSpPr>
        <p:sp>
          <p:nvSpPr>
            <p:cNvPr id="25" name="椭圆 2"/>
            <p:cNvSpPr/>
            <p:nvPr/>
          </p:nvSpPr>
          <p:spPr>
            <a:xfrm>
              <a:off x="4407251" y="2043035"/>
              <a:ext cx="1257341" cy="1257272"/>
            </a:xfrm>
            <a:custGeom>
              <a:avLst/>
              <a:gdLst/>
              <a:ahLst/>
              <a:cxnLst/>
              <a:rect l="l" t="t" r="r" b="b"/>
              <a:pathLst>
                <a:path w="1257341" h="1257272">
                  <a:moveTo>
                    <a:pt x="0" y="0"/>
                  </a:moveTo>
                  <a:cubicBezTo>
                    <a:pt x="682765" y="26037"/>
                    <a:pt x="1231279" y="574509"/>
                    <a:pt x="1257341" y="1257272"/>
                  </a:cubicBezTo>
                  <a:lnTo>
                    <a:pt x="0" y="1257272"/>
                  </a:lnTo>
                  <a:close/>
                </a:path>
              </a:pathLst>
            </a:cu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ln w="381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26" name="椭圆 2"/>
            <p:cNvSpPr/>
            <p:nvPr/>
          </p:nvSpPr>
          <p:spPr>
            <a:xfrm>
              <a:off x="3041909" y="2043035"/>
              <a:ext cx="1257341" cy="1257272"/>
            </a:xfrm>
            <a:custGeom>
              <a:avLst/>
              <a:gdLst/>
              <a:ahLst/>
              <a:cxnLst/>
              <a:rect l="l" t="t" r="r" b="b"/>
              <a:pathLst>
                <a:path w="1257341" h="1257272">
                  <a:moveTo>
                    <a:pt x="1257341" y="0"/>
                  </a:moveTo>
                  <a:lnTo>
                    <a:pt x="1257341" y="1257272"/>
                  </a:lnTo>
                  <a:lnTo>
                    <a:pt x="0" y="1257272"/>
                  </a:lnTo>
                  <a:cubicBezTo>
                    <a:pt x="26062" y="574509"/>
                    <a:pt x="574576" y="26037"/>
                    <a:pt x="1257341" y="0"/>
                  </a:cubicBezTo>
                  <a:close/>
                </a:path>
              </a:pathLst>
            </a:custGeom>
            <a:gradFill>
              <a:gsLst>
                <a:gs pos="0">
                  <a:srgbClr val="C3C3C3"/>
                </a:gs>
                <a:gs pos="100000">
                  <a:srgbClr val="EFEFEF"/>
                </a:gs>
              </a:gsLst>
              <a:lin ang="3600000" scaled="0"/>
            </a:gradFill>
            <a:ln w="381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27" name="椭圆 2"/>
            <p:cNvSpPr/>
            <p:nvPr/>
          </p:nvSpPr>
          <p:spPr>
            <a:xfrm>
              <a:off x="3041910" y="3408307"/>
              <a:ext cx="1257341" cy="1257275"/>
            </a:xfrm>
            <a:custGeom>
              <a:avLst/>
              <a:gdLst/>
              <a:ahLst/>
              <a:cxnLst/>
              <a:rect l="l" t="t" r="r" b="b"/>
              <a:pathLst>
                <a:path w="1257341" h="1257275">
                  <a:moveTo>
                    <a:pt x="0" y="0"/>
                  </a:moveTo>
                  <a:lnTo>
                    <a:pt x="1257341" y="0"/>
                  </a:lnTo>
                  <a:lnTo>
                    <a:pt x="1257341" y="1257275"/>
                  </a:lnTo>
                  <a:cubicBezTo>
                    <a:pt x="574575" y="1231238"/>
                    <a:pt x="26061" y="682764"/>
                    <a:pt x="0" y="0"/>
                  </a:cubicBezTo>
                  <a:close/>
                </a:path>
              </a:pathLst>
            </a:custGeom>
            <a:gradFill flip="none" rotWithShape="1">
              <a:gsLst>
                <a:gs pos="0">
                  <a:srgbClr val="C3C3C3"/>
                </a:gs>
                <a:gs pos="100000">
                  <a:srgbClr val="EFEFEF"/>
                </a:gs>
              </a:gsLst>
              <a:lin ang="18900000" scaled="1"/>
              <a:tileRect/>
            </a:gradFill>
            <a:ln w="381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28" name="椭圆 2"/>
            <p:cNvSpPr/>
            <p:nvPr/>
          </p:nvSpPr>
          <p:spPr>
            <a:xfrm>
              <a:off x="4407251" y="3408307"/>
              <a:ext cx="1257341" cy="1257275"/>
            </a:xfrm>
            <a:custGeom>
              <a:avLst/>
              <a:gdLst/>
              <a:ahLst/>
              <a:cxnLst/>
              <a:rect l="l" t="t" r="r" b="b"/>
              <a:pathLst>
                <a:path w="1257341" h="1257275">
                  <a:moveTo>
                    <a:pt x="0" y="0"/>
                  </a:moveTo>
                  <a:lnTo>
                    <a:pt x="1257341" y="0"/>
                  </a:lnTo>
                  <a:cubicBezTo>
                    <a:pt x="1231280" y="682764"/>
                    <a:pt x="682766" y="1231238"/>
                    <a:pt x="0" y="1257275"/>
                  </a:cubicBezTo>
                  <a:close/>
                </a:path>
              </a:pathLst>
            </a:custGeom>
            <a:gradFill flip="none" rotWithShape="1">
              <a:gsLst>
                <a:gs pos="0">
                  <a:srgbClr val="C3C3C3"/>
                </a:gs>
                <a:gs pos="100000">
                  <a:srgbClr val="EFEFEF"/>
                </a:gs>
              </a:gsLst>
              <a:lin ang="13500000" scaled="1"/>
              <a:tileRect/>
            </a:gradFill>
            <a:ln w="381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grpSp>
      <p:grpSp>
        <p:nvGrpSpPr>
          <p:cNvPr id="29" name="组合 28"/>
          <p:cNvGrpSpPr/>
          <p:nvPr/>
        </p:nvGrpSpPr>
        <p:grpSpPr>
          <a:xfrm>
            <a:off x="2467768" y="1079500"/>
            <a:ext cx="4171010" cy="4171096"/>
            <a:chOff x="2486496" y="1268760"/>
            <a:chExt cx="4171010" cy="4171096"/>
          </a:xfrm>
        </p:grpSpPr>
        <p:sp>
          <p:nvSpPr>
            <p:cNvPr id="30" name="椭圆 4"/>
            <p:cNvSpPr/>
            <p:nvPr/>
          </p:nvSpPr>
          <p:spPr>
            <a:xfrm>
              <a:off x="2486496" y="1268760"/>
              <a:ext cx="2031505" cy="2031548"/>
            </a:xfrm>
            <a:custGeom>
              <a:avLst/>
              <a:gdLst/>
              <a:ahLst/>
              <a:cxnLst/>
              <a:rect l="l" t="t" r="r" b="b"/>
              <a:pathLst>
                <a:path w="2031505" h="2031548">
                  <a:moveTo>
                    <a:pt x="2031505" y="0"/>
                  </a:moveTo>
                  <a:lnTo>
                    <a:pt x="2031505" y="666212"/>
                  </a:lnTo>
                  <a:cubicBezTo>
                    <a:pt x="1289086" y="692305"/>
                    <a:pt x="692304" y="1289127"/>
                    <a:pt x="666232" y="2031548"/>
                  </a:cubicBezTo>
                  <a:lnTo>
                    <a:pt x="0" y="2031548"/>
                  </a:lnTo>
                  <a:cubicBezTo>
                    <a:pt x="26203" y="921140"/>
                    <a:pt x="921099" y="26213"/>
                    <a:pt x="2031505" y="0"/>
                  </a:cubicBezTo>
                  <a:close/>
                </a:path>
              </a:pathLst>
            </a:custGeom>
            <a:solidFill>
              <a:srgbClr val="68A2E1"/>
            </a:solidFill>
            <a:ln w="254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 lastClr="FFFFFF"/>
                </a:solidFill>
                <a:effectLst/>
                <a:uLnTx/>
                <a:uFillTx/>
                <a:latin typeface="Calibri"/>
                <a:ea typeface="宋体"/>
                <a:cs typeface="+mn-cs"/>
              </a:endParaRPr>
            </a:p>
          </p:txBody>
        </p:sp>
        <p:sp>
          <p:nvSpPr>
            <p:cNvPr id="31" name="椭圆 4"/>
            <p:cNvSpPr/>
            <p:nvPr/>
          </p:nvSpPr>
          <p:spPr>
            <a:xfrm>
              <a:off x="4626001" y="1268760"/>
              <a:ext cx="2031505" cy="2031548"/>
            </a:xfrm>
            <a:custGeom>
              <a:avLst/>
              <a:gdLst/>
              <a:ahLst/>
              <a:cxnLst/>
              <a:rect l="l" t="t" r="r" b="b"/>
              <a:pathLst>
                <a:path w="2031505" h="2031548">
                  <a:moveTo>
                    <a:pt x="0" y="0"/>
                  </a:moveTo>
                  <a:cubicBezTo>
                    <a:pt x="1110407" y="26213"/>
                    <a:pt x="2005302" y="921140"/>
                    <a:pt x="2031505" y="2031548"/>
                  </a:cubicBezTo>
                  <a:lnTo>
                    <a:pt x="1365273" y="2031548"/>
                  </a:lnTo>
                  <a:cubicBezTo>
                    <a:pt x="1339201" y="1289127"/>
                    <a:pt x="742421" y="692305"/>
                    <a:pt x="0" y="666212"/>
                  </a:cubicBezTo>
                  <a:close/>
                </a:path>
              </a:pathLst>
            </a:custGeom>
            <a:solidFill>
              <a:srgbClr val="C00000"/>
            </a:solidFill>
            <a:ln w="254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32" name="椭圆 4"/>
            <p:cNvSpPr/>
            <p:nvPr/>
          </p:nvSpPr>
          <p:spPr>
            <a:xfrm>
              <a:off x="2486496" y="3408308"/>
              <a:ext cx="2031505" cy="2031548"/>
            </a:xfrm>
            <a:custGeom>
              <a:avLst/>
              <a:gdLst/>
              <a:ahLst/>
              <a:cxnLst/>
              <a:rect l="l" t="t" r="r" b="b"/>
              <a:pathLst>
                <a:path w="2031505" h="2031548">
                  <a:moveTo>
                    <a:pt x="0" y="0"/>
                  </a:moveTo>
                  <a:lnTo>
                    <a:pt x="666232" y="0"/>
                  </a:lnTo>
                  <a:cubicBezTo>
                    <a:pt x="692304" y="742422"/>
                    <a:pt x="1289086" y="1339243"/>
                    <a:pt x="2031505" y="1365336"/>
                  </a:cubicBezTo>
                  <a:lnTo>
                    <a:pt x="2031505" y="2031548"/>
                  </a:lnTo>
                  <a:cubicBezTo>
                    <a:pt x="921099" y="2005335"/>
                    <a:pt x="26203" y="1110408"/>
                    <a:pt x="0" y="0"/>
                  </a:cubicBezTo>
                  <a:close/>
                </a:path>
              </a:pathLst>
            </a:custGeom>
            <a:solidFill>
              <a:srgbClr val="2979D0"/>
            </a:solidFill>
            <a:ln w="254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33" name="椭圆 4"/>
            <p:cNvSpPr/>
            <p:nvPr/>
          </p:nvSpPr>
          <p:spPr>
            <a:xfrm>
              <a:off x="4626001" y="3408308"/>
              <a:ext cx="2031505" cy="2031548"/>
            </a:xfrm>
            <a:custGeom>
              <a:avLst/>
              <a:gdLst/>
              <a:ahLst/>
              <a:cxnLst/>
              <a:rect l="l" t="t" r="r" b="b"/>
              <a:pathLst>
                <a:path w="2031505" h="2031548">
                  <a:moveTo>
                    <a:pt x="1365273" y="0"/>
                  </a:moveTo>
                  <a:lnTo>
                    <a:pt x="2031505" y="0"/>
                  </a:lnTo>
                  <a:cubicBezTo>
                    <a:pt x="2005302" y="1110408"/>
                    <a:pt x="1110407" y="2005335"/>
                    <a:pt x="0" y="2031548"/>
                  </a:cubicBezTo>
                  <a:lnTo>
                    <a:pt x="0" y="1365336"/>
                  </a:lnTo>
                  <a:cubicBezTo>
                    <a:pt x="742421" y="1339243"/>
                    <a:pt x="1339201" y="742422"/>
                    <a:pt x="1365273" y="0"/>
                  </a:cubicBezTo>
                  <a:close/>
                </a:path>
              </a:pathLst>
            </a:custGeom>
            <a:solidFill>
              <a:srgbClr val="0061B2"/>
            </a:solidFill>
            <a:ln w="254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34" name="TextBox 33"/>
            <p:cNvSpPr txBox="1"/>
            <p:nvPr/>
          </p:nvSpPr>
          <p:spPr>
            <a:xfrm rot="18436381">
              <a:off x="2706663" y="2069410"/>
              <a:ext cx="110799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smtClean="0">
                  <a:solidFill>
                    <a:sysClr val="window" lastClr="FFFFFF"/>
                  </a:solidFill>
                  <a:latin typeface="Adobe Gothic Std B" pitchFamily="34" charset="-128"/>
                </a:rPr>
                <a:t>文本替换</a:t>
              </a:r>
              <a:endParaRPr kumimoji="0" lang="zh-CN" altLang="en-US" sz="1800" b="0" i="0" u="none" strike="noStrike" kern="0" cap="none" spc="0" normalizeH="0" baseline="0" noProof="0" dirty="0">
                <a:ln>
                  <a:noFill/>
                </a:ln>
                <a:solidFill>
                  <a:sysClr val="window" lastClr="FFFFFF"/>
                </a:solidFill>
                <a:effectLst/>
                <a:uLnTx/>
                <a:uFillTx/>
                <a:latin typeface="Adobe Gothic Std B" pitchFamily="34" charset="-128"/>
              </a:endParaRPr>
            </a:p>
          </p:txBody>
        </p:sp>
        <p:sp>
          <p:nvSpPr>
            <p:cNvPr id="35" name="TextBox 34"/>
            <p:cNvSpPr txBox="1"/>
            <p:nvPr/>
          </p:nvSpPr>
          <p:spPr>
            <a:xfrm rot="2914233">
              <a:off x="5318144" y="2069410"/>
              <a:ext cx="110799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 lastClr="FFFFFF"/>
                  </a:solidFill>
                  <a:effectLst/>
                  <a:uLnTx/>
                  <a:uFillTx/>
                  <a:latin typeface="Adobe Gothic Std B" pitchFamily="34" charset="-128"/>
                </a:rPr>
                <a:t>文本替换</a:t>
              </a:r>
              <a:endParaRPr kumimoji="0" lang="zh-CN" altLang="en-US" sz="1800" b="0" i="0" u="none" strike="noStrike" kern="0" cap="none" spc="0" normalizeH="0" baseline="0" noProof="0" dirty="0">
                <a:ln>
                  <a:noFill/>
                </a:ln>
                <a:solidFill>
                  <a:sysClr val="window" lastClr="FFFFFF"/>
                </a:solidFill>
                <a:effectLst/>
                <a:uLnTx/>
                <a:uFillTx/>
                <a:latin typeface="Adobe Gothic Std B" pitchFamily="34" charset="-128"/>
              </a:endParaRPr>
            </a:p>
          </p:txBody>
        </p:sp>
        <p:sp>
          <p:nvSpPr>
            <p:cNvPr id="36" name="TextBox 35"/>
            <p:cNvSpPr txBox="1"/>
            <p:nvPr/>
          </p:nvSpPr>
          <p:spPr>
            <a:xfrm rot="18436381">
              <a:off x="5304846" y="4292273"/>
              <a:ext cx="110799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 lastClr="FFFFFF"/>
                  </a:solidFill>
                  <a:effectLst/>
                  <a:uLnTx/>
                  <a:uFillTx/>
                  <a:latin typeface="Adobe Gothic Std B" pitchFamily="34" charset="-128"/>
                </a:rPr>
                <a:t>文本替换</a:t>
              </a:r>
              <a:endParaRPr kumimoji="0" lang="zh-CN" altLang="en-US" sz="1800" b="0" i="0" u="none" strike="noStrike" kern="0" cap="none" spc="0" normalizeH="0" baseline="0" noProof="0" dirty="0">
                <a:ln>
                  <a:noFill/>
                </a:ln>
                <a:solidFill>
                  <a:sysClr val="window" lastClr="FFFFFF"/>
                </a:solidFill>
                <a:effectLst/>
                <a:uLnTx/>
                <a:uFillTx/>
                <a:latin typeface="Adobe Gothic Std B" pitchFamily="34" charset="-128"/>
              </a:endParaRPr>
            </a:p>
          </p:txBody>
        </p:sp>
        <p:sp>
          <p:nvSpPr>
            <p:cNvPr id="37" name="TextBox 36"/>
            <p:cNvSpPr txBox="1"/>
            <p:nvPr/>
          </p:nvSpPr>
          <p:spPr>
            <a:xfrm rot="2914233">
              <a:off x="2835272" y="4360014"/>
              <a:ext cx="110799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smtClean="0">
                  <a:solidFill>
                    <a:sysClr val="window" lastClr="FFFFFF"/>
                  </a:solidFill>
                  <a:latin typeface="Adobe Gothic Std B" pitchFamily="34" charset="-128"/>
                </a:rPr>
                <a:t>文本替换</a:t>
              </a:r>
              <a:endParaRPr kumimoji="0" lang="zh-CN" altLang="en-US" sz="1800" b="0" i="0" u="none" strike="noStrike" kern="0" cap="none" spc="0" normalizeH="0" baseline="0" noProof="0" dirty="0">
                <a:ln>
                  <a:noFill/>
                </a:ln>
                <a:solidFill>
                  <a:sysClr val="window" lastClr="FFFFFF"/>
                </a:solidFill>
                <a:effectLst/>
                <a:uLnTx/>
                <a:uFillTx/>
                <a:latin typeface="Adobe Gothic Std B" pitchFamily="34" charset="-128"/>
              </a:endParaRPr>
            </a:p>
          </p:txBody>
        </p:sp>
      </p:grpSp>
      <p:cxnSp>
        <p:nvCxnSpPr>
          <p:cNvPr id="38" name="直接连接符 37"/>
          <p:cNvCxnSpPr/>
          <p:nvPr/>
        </p:nvCxnSpPr>
        <p:spPr>
          <a:xfrm>
            <a:off x="304800" y="3167732"/>
            <a:ext cx="2088000" cy="0"/>
          </a:xfrm>
          <a:prstGeom prst="line">
            <a:avLst/>
          </a:prstGeom>
          <a:noFill/>
          <a:ln w="38100" cap="flat" cmpd="sng" algn="ctr">
            <a:solidFill>
              <a:srgbClr val="C0C0C0">
                <a:lumMod val="75000"/>
              </a:srgbClr>
            </a:solidFill>
            <a:prstDash val="sysDot"/>
          </a:ln>
          <a:effectLst/>
        </p:spPr>
      </p:cxnSp>
      <p:cxnSp>
        <p:nvCxnSpPr>
          <p:cNvPr id="39" name="直接连接符 38"/>
          <p:cNvCxnSpPr/>
          <p:nvPr/>
        </p:nvCxnSpPr>
        <p:spPr>
          <a:xfrm>
            <a:off x="6713512" y="3167732"/>
            <a:ext cx="2088000" cy="0"/>
          </a:xfrm>
          <a:prstGeom prst="line">
            <a:avLst/>
          </a:prstGeom>
          <a:noFill/>
          <a:ln w="38100" cap="flat" cmpd="sng" algn="ctr">
            <a:solidFill>
              <a:srgbClr val="C0C0C0">
                <a:lumMod val="75000"/>
              </a:srgbClr>
            </a:solidFill>
            <a:prstDash val="sysDot"/>
          </a:ln>
          <a:effectLst/>
        </p:spPr>
      </p:cxnSp>
      <p:sp>
        <p:nvSpPr>
          <p:cNvPr id="40" name="TextBox 39"/>
          <p:cNvSpPr txBox="1"/>
          <p:nvPr/>
        </p:nvSpPr>
        <p:spPr>
          <a:xfrm>
            <a:off x="457522" y="1290290"/>
            <a:ext cx="2392322" cy="369332"/>
          </a:xfrm>
          <a:prstGeom prst="rect">
            <a:avLst/>
          </a:prstGeom>
          <a:noFill/>
        </p:spPr>
        <p:txBody>
          <a:bodyPr wrap="none" rtlCol="0">
            <a:spAutoFit/>
          </a:bodyPr>
          <a:lstStyle/>
          <a:p>
            <a:pPr marL="357188" lvl="0" indent="-357188">
              <a:buClr>
                <a:srgbClr val="B2B2B2"/>
              </a:buClr>
              <a:buSzPct val="80000"/>
              <a:buFont typeface="Wingdings" pitchFamily="2" charset="2"/>
              <a:buChar char="n"/>
            </a:pPr>
            <a:r>
              <a:rPr lang="zh-CN" altLang="en-US" dirty="0" smtClean="0">
                <a:solidFill>
                  <a:prstClr val="black"/>
                </a:solidFill>
              </a:rPr>
              <a:t>单击添加段落文字</a:t>
            </a:r>
            <a:endParaRPr lang="en-US" altLang="zh-CN" dirty="0">
              <a:solidFill>
                <a:prstClr val="black"/>
              </a:solidFill>
            </a:endParaRPr>
          </a:p>
        </p:txBody>
      </p:sp>
      <p:sp>
        <p:nvSpPr>
          <p:cNvPr id="41" name="TextBox 40"/>
          <p:cNvSpPr txBox="1"/>
          <p:nvPr/>
        </p:nvSpPr>
        <p:spPr>
          <a:xfrm>
            <a:off x="6314057" y="1277380"/>
            <a:ext cx="2379416" cy="369332"/>
          </a:xfrm>
          <a:prstGeom prst="rect">
            <a:avLst/>
          </a:prstGeom>
          <a:noFill/>
        </p:spPr>
        <p:txBody>
          <a:bodyPr wrap="square" rtlCol="0">
            <a:spAutoFit/>
          </a:bodyPr>
          <a:lstStyle/>
          <a:p>
            <a:pPr marL="357188" lvl="0" indent="-357188">
              <a:buClr>
                <a:srgbClr val="B2B2B2"/>
              </a:buClr>
              <a:buSzPct val="80000"/>
              <a:buFont typeface="Wingdings" pitchFamily="2" charset="2"/>
              <a:buChar char="n"/>
            </a:pPr>
            <a:r>
              <a:rPr lang="zh-CN" altLang="en-US" dirty="0" smtClean="0">
                <a:solidFill>
                  <a:prstClr val="black"/>
                </a:solidFill>
              </a:rPr>
              <a:t>单击添加段落文字</a:t>
            </a:r>
            <a:endParaRPr lang="en-US" altLang="zh-CN" dirty="0">
              <a:solidFill>
                <a:prstClr val="black"/>
              </a:solidFill>
            </a:endParaRPr>
          </a:p>
        </p:txBody>
      </p:sp>
      <p:sp>
        <p:nvSpPr>
          <p:cNvPr id="42" name="TextBox 41"/>
          <p:cNvSpPr txBox="1"/>
          <p:nvPr/>
        </p:nvSpPr>
        <p:spPr>
          <a:xfrm>
            <a:off x="457522" y="4401790"/>
            <a:ext cx="2392322" cy="369332"/>
          </a:xfrm>
          <a:prstGeom prst="rect">
            <a:avLst/>
          </a:prstGeom>
          <a:noFill/>
        </p:spPr>
        <p:txBody>
          <a:bodyPr wrap="none" rtlCol="0">
            <a:spAutoFit/>
          </a:bodyPr>
          <a:lstStyle/>
          <a:p>
            <a:pPr marL="357188" lvl="0" indent="-357188">
              <a:buClr>
                <a:srgbClr val="B2B2B2"/>
              </a:buClr>
              <a:buSzPct val="80000"/>
              <a:buFont typeface="Wingdings" pitchFamily="2" charset="2"/>
              <a:buChar char="n"/>
            </a:pPr>
            <a:r>
              <a:rPr lang="zh-CN" altLang="en-US" dirty="0" smtClean="0">
                <a:solidFill>
                  <a:prstClr val="black"/>
                </a:solidFill>
              </a:rPr>
              <a:t>单击添加段落文字</a:t>
            </a:r>
            <a:endParaRPr lang="en-US" altLang="zh-CN" dirty="0">
              <a:solidFill>
                <a:prstClr val="black"/>
              </a:solidFill>
            </a:endParaRPr>
          </a:p>
        </p:txBody>
      </p:sp>
      <p:sp>
        <p:nvSpPr>
          <p:cNvPr id="43" name="TextBox 42"/>
          <p:cNvSpPr txBox="1"/>
          <p:nvPr/>
        </p:nvSpPr>
        <p:spPr>
          <a:xfrm>
            <a:off x="6064571" y="4490690"/>
            <a:ext cx="2628901" cy="369332"/>
          </a:xfrm>
          <a:prstGeom prst="rect">
            <a:avLst/>
          </a:prstGeom>
          <a:noFill/>
        </p:spPr>
        <p:txBody>
          <a:bodyPr wrap="square" rtlCol="0">
            <a:spAutoFit/>
          </a:bodyPr>
          <a:lstStyle/>
          <a:p>
            <a:pPr marL="357188" indent="-357188" algn="r">
              <a:buClr>
                <a:srgbClr val="B2B2B2"/>
              </a:buClr>
              <a:buSzPct val="80000"/>
              <a:buFont typeface="Wingdings" pitchFamily="2" charset="2"/>
              <a:buChar char="n"/>
            </a:pPr>
            <a:r>
              <a:rPr lang="zh-CN" altLang="en-US" dirty="0" smtClean="0">
                <a:solidFill>
                  <a:prstClr val="black"/>
                </a:solidFill>
              </a:rPr>
              <a:t>单击添加段落文字</a:t>
            </a:r>
            <a:endParaRPr lang="en-US" altLang="zh-CN" dirty="0" smtClean="0">
              <a:solidFill>
                <a:prstClr val="black"/>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grpSp>
        <p:nvGrpSpPr>
          <p:cNvPr id="4" name="组合 3"/>
          <p:cNvGrpSpPr/>
          <p:nvPr/>
        </p:nvGrpSpPr>
        <p:grpSpPr>
          <a:xfrm>
            <a:off x="959256" y="1340768"/>
            <a:ext cx="2628000" cy="2628000"/>
            <a:chOff x="3258000" y="2115000"/>
            <a:chExt cx="2628000" cy="2628000"/>
          </a:xfrm>
        </p:grpSpPr>
        <p:grpSp>
          <p:nvGrpSpPr>
            <p:cNvPr id="5" name="组合 13"/>
            <p:cNvGrpSpPr/>
            <p:nvPr/>
          </p:nvGrpSpPr>
          <p:grpSpPr>
            <a:xfrm>
              <a:off x="3348000" y="2205000"/>
              <a:ext cx="2448000" cy="2448000"/>
              <a:chOff x="3348000" y="2205000"/>
              <a:chExt cx="2448000" cy="2448000"/>
            </a:xfrm>
          </p:grpSpPr>
          <p:sp>
            <p:nvSpPr>
              <p:cNvPr id="14" name="饼形 13"/>
              <p:cNvSpPr/>
              <p:nvPr/>
            </p:nvSpPr>
            <p:spPr>
              <a:xfrm>
                <a:off x="3348000" y="2205000"/>
                <a:ext cx="2448000" cy="2448000"/>
              </a:xfrm>
              <a:prstGeom prst="pie">
                <a:avLst>
                  <a:gd name="adj1" fmla="val 2628706"/>
                  <a:gd name="adj2" fmla="val 8646554"/>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bg1"/>
                  </a:solidFill>
                </a:endParaRPr>
              </a:p>
            </p:txBody>
          </p:sp>
          <p:sp>
            <p:nvSpPr>
              <p:cNvPr id="15" name="饼形 14"/>
              <p:cNvSpPr>
                <a:spLocks noChangeAspect="1"/>
              </p:cNvSpPr>
              <p:nvPr/>
            </p:nvSpPr>
            <p:spPr>
              <a:xfrm>
                <a:off x="3348000" y="2205000"/>
                <a:ext cx="2448000" cy="2448000"/>
              </a:xfrm>
              <a:prstGeom prst="pie">
                <a:avLst>
                  <a:gd name="adj1" fmla="val 16281755"/>
                  <a:gd name="adj2" fmla="val 25731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 name="饼形 15"/>
              <p:cNvSpPr/>
              <p:nvPr/>
            </p:nvSpPr>
            <p:spPr>
              <a:xfrm>
                <a:off x="3348000" y="2205000"/>
                <a:ext cx="2448000" cy="2448000"/>
              </a:xfrm>
              <a:prstGeom prst="pie">
                <a:avLst>
                  <a:gd name="adj1" fmla="val 8694158"/>
                  <a:gd name="adj2" fmla="val 12314886"/>
                </a:avLst>
              </a:prstGeom>
              <a:solidFill>
                <a:srgbClr val="AF2731">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饼形 16"/>
              <p:cNvSpPr/>
              <p:nvPr/>
            </p:nvSpPr>
            <p:spPr>
              <a:xfrm>
                <a:off x="3348000" y="2205000"/>
                <a:ext cx="2448000" cy="2448000"/>
              </a:xfrm>
              <a:prstGeom prst="pie">
                <a:avLst>
                  <a:gd name="adj1" fmla="val 12366463"/>
                  <a:gd name="adj2" fmla="val 14544381"/>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饼形 17"/>
              <p:cNvSpPr/>
              <p:nvPr/>
            </p:nvSpPr>
            <p:spPr>
              <a:xfrm>
                <a:off x="3348000" y="2205000"/>
                <a:ext cx="2448000" cy="2448000"/>
              </a:xfrm>
              <a:prstGeom prst="pie">
                <a:avLst>
                  <a:gd name="adj1" fmla="val 14597829"/>
                  <a:gd name="adj2" fmla="val 16209675"/>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同心圆 5"/>
            <p:cNvSpPr/>
            <p:nvPr/>
          </p:nvSpPr>
          <p:spPr>
            <a:xfrm>
              <a:off x="3294000" y="2151000"/>
              <a:ext cx="2556000" cy="2556000"/>
            </a:xfrm>
            <a:prstGeom prst="donut">
              <a:avLst>
                <a:gd name="adj" fmla="val 1980"/>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同心圆 6"/>
            <p:cNvSpPr/>
            <p:nvPr/>
          </p:nvSpPr>
          <p:spPr>
            <a:xfrm>
              <a:off x="3258000" y="2115000"/>
              <a:ext cx="2628000" cy="2628000"/>
            </a:xfrm>
            <a:prstGeom prst="donut">
              <a:avLst>
                <a:gd name="adj" fmla="val 2012"/>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15"/>
            <p:cNvSpPr>
              <a:spLocks/>
            </p:cNvSpPr>
            <p:nvPr/>
          </p:nvSpPr>
          <p:spPr bwMode="gray">
            <a:xfrm>
              <a:off x="3827985" y="2232000"/>
              <a:ext cx="1488031" cy="71895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60000"/>
                  </a:srgbClr>
                </a:gs>
                <a:gs pos="100000">
                  <a:schemeClr val="bg1">
                    <a:alpha val="13000"/>
                  </a:schemeClr>
                </a:gs>
              </a:gsLst>
              <a:lin ang="5400000" scaled="1"/>
            </a:gradFill>
            <a:ln w="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 name="TextBox 8"/>
            <p:cNvSpPr txBox="1"/>
            <p:nvPr/>
          </p:nvSpPr>
          <p:spPr>
            <a:xfrm>
              <a:off x="4319972" y="4293096"/>
              <a:ext cx="504056" cy="338554"/>
            </a:xfrm>
            <a:prstGeom prst="rect">
              <a:avLst/>
            </a:prstGeom>
            <a:noFill/>
          </p:spPr>
          <p:txBody>
            <a:bodyPr wrap="square" rtlCol="0">
              <a:spAutoFit/>
            </a:bodyPr>
            <a:lstStyle/>
            <a:p>
              <a:r>
                <a:rPr lang="en-US" altLang="zh-CN" sz="1600" dirty="0" smtClean="0">
                  <a:solidFill>
                    <a:schemeClr val="bg1"/>
                  </a:solidFill>
                  <a:latin typeface="Adobe 黑体 Std R" pitchFamily="34" charset="-122"/>
                  <a:ea typeface="Adobe 黑体 Std R" pitchFamily="34" charset="-122"/>
                </a:rPr>
                <a:t>45</a:t>
              </a:r>
              <a:endParaRPr lang="zh-CN" altLang="en-US" sz="1600" dirty="0">
                <a:solidFill>
                  <a:schemeClr val="bg1"/>
                </a:solidFill>
                <a:latin typeface="Adobe 黑体 Std R" pitchFamily="34" charset="-122"/>
                <a:ea typeface="Adobe 黑体 Std R" pitchFamily="34" charset="-122"/>
              </a:endParaRPr>
            </a:p>
          </p:txBody>
        </p:sp>
        <p:sp>
          <p:nvSpPr>
            <p:cNvPr id="10" name="TextBox 9"/>
            <p:cNvSpPr txBox="1"/>
            <p:nvPr/>
          </p:nvSpPr>
          <p:spPr>
            <a:xfrm>
              <a:off x="5220072" y="2935238"/>
              <a:ext cx="504056" cy="338554"/>
            </a:xfrm>
            <a:prstGeom prst="rect">
              <a:avLst/>
            </a:prstGeom>
            <a:noFill/>
          </p:spPr>
          <p:txBody>
            <a:bodyPr wrap="square" rtlCol="0">
              <a:spAutoFit/>
            </a:bodyPr>
            <a:lstStyle/>
            <a:p>
              <a:r>
                <a:rPr lang="en-US" altLang="zh-CN" sz="1600" dirty="0" smtClean="0">
                  <a:solidFill>
                    <a:schemeClr val="bg1"/>
                  </a:solidFill>
                  <a:latin typeface="Adobe 黑体 Std R" pitchFamily="34" charset="-122"/>
                  <a:ea typeface="Adobe 黑体 Std R" pitchFamily="34" charset="-122"/>
                </a:rPr>
                <a:t>60</a:t>
              </a:r>
              <a:endParaRPr lang="zh-CN" altLang="en-US" sz="1600" dirty="0">
                <a:solidFill>
                  <a:schemeClr val="bg1"/>
                </a:solidFill>
                <a:latin typeface="Adobe 黑体 Std R" pitchFamily="34" charset="-122"/>
                <a:ea typeface="Adobe 黑体 Std R" pitchFamily="34" charset="-122"/>
              </a:endParaRPr>
            </a:p>
          </p:txBody>
        </p:sp>
        <p:sp>
          <p:nvSpPr>
            <p:cNvPr id="11" name="TextBox 10"/>
            <p:cNvSpPr txBox="1"/>
            <p:nvPr/>
          </p:nvSpPr>
          <p:spPr>
            <a:xfrm>
              <a:off x="4139952" y="2298358"/>
              <a:ext cx="504056" cy="338554"/>
            </a:xfrm>
            <a:prstGeom prst="rect">
              <a:avLst/>
            </a:prstGeom>
            <a:noFill/>
          </p:spPr>
          <p:txBody>
            <a:bodyPr wrap="square" rtlCol="0">
              <a:spAutoFit/>
            </a:bodyPr>
            <a:lstStyle/>
            <a:p>
              <a:r>
                <a:rPr lang="en-US" altLang="zh-CN" sz="1600" dirty="0">
                  <a:solidFill>
                    <a:schemeClr val="bg1"/>
                  </a:solidFill>
                  <a:latin typeface="Adobe 黑体 Std R" pitchFamily="34" charset="-122"/>
                  <a:ea typeface="Adobe 黑体 Std R" pitchFamily="34" charset="-122"/>
                </a:rPr>
                <a:t>1</a:t>
              </a:r>
              <a:r>
                <a:rPr lang="en-US" altLang="zh-CN" sz="1600" dirty="0" smtClean="0">
                  <a:solidFill>
                    <a:schemeClr val="bg1"/>
                  </a:solidFill>
                  <a:latin typeface="Adobe 黑体 Std R" pitchFamily="34" charset="-122"/>
                  <a:ea typeface="Adobe 黑体 Std R" pitchFamily="34" charset="-122"/>
                </a:rPr>
                <a:t>0</a:t>
              </a:r>
              <a:endParaRPr lang="zh-CN" altLang="en-US" sz="1600" dirty="0">
                <a:solidFill>
                  <a:schemeClr val="bg1"/>
                </a:solidFill>
                <a:latin typeface="Adobe 黑体 Std R" pitchFamily="34" charset="-122"/>
                <a:ea typeface="Adobe 黑体 Std R" pitchFamily="34" charset="-122"/>
              </a:endParaRPr>
            </a:p>
          </p:txBody>
        </p:sp>
        <p:sp>
          <p:nvSpPr>
            <p:cNvPr id="12" name="TextBox 11"/>
            <p:cNvSpPr txBox="1"/>
            <p:nvPr/>
          </p:nvSpPr>
          <p:spPr>
            <a:xfrm>
              <a:off x="3605165" y="2657267"/>
              <a:ext cx="504056" cy="338554"/>
            </a:xfrm>
            <a:prstGeom prst="rect">
              <a:avLst/>
            </a:prstGeom>
            <a:noFill/>
          </p:spPr>
          <p:txBody>
            <a:bodyPr wrap="square" rtlCol="0">
              <a:spAutoFit/>
            </a:bodyPr>
            <a:lstStyle/>
            <a:p>
              <a:r>
                <a:rPr lang="en-US" altLang="zh-CN" sz="1600" dirty="0" smtClean="0">
                  <a:solidFill>
                    <a:schemeClr val="bg1"/>
                  </a:solidFill>
                  <a:latin typeface="Adobe 黑体 Std R" pitchFamily="34" charset="-122"/>
                  <a:ea typeface="Adobe 黑体 Std R" pitchFamily="34" charset="-122"/>
                </a:rPr>
                <a:t>27</a:t>
              </a:r>
              <a:endParaRPr lang="zh-CN" altLang="en-US" sz="1600" dirty="0">
                <a:solidFill>
                  <a:schemeClr val="bg1"/>
                </a:solidFill>
                <a:latin typeface="Adobe 黑体 Std R" pitchFamily="34" charset="-122"/>
                <a:ea typeface="Adobe 黑体 Std R" pitchFamily="34" charset="-122"/>
              </a:endParaRPr>
            </a:p>
          </p:txBody>
        </p:sp>
        <p:sp>
          <p:nvSpPr>
            <p:cNvPr id="13" name="TextBox 12"/>
            <p:cNvSpPr txBox="1"/>
            <p:nvPr/>
          </p:nvSpPr>
          <p:spPr>
            <a:xfrm>
              <a:off x="3353137" y="3305339"/>
              <a:ext cx="504056" cy="338554"/>
            </a:xfrm>
            <a:prstGeom prst="rect">
              <a:avLst/>
            </a:prstGeom>
            <a:noFill/>
          </p:spPr>
          <p:txBody>
            <a:bodyPr wrap="square" rtlCol="0">
              <a:spAutoFit/>
            </a:bodyPr>
            <a:lstStyle/>
            <a:p>
              <a:r>
                <a:rPr lang="en-US" altLang="zh-CN" sz="1600" dirty="0" smtClean="0">
                  <a:solidFill>
                    <a:schemeClr val="bg1"/>
                  </a:solidFill>
                  <a:latin typeface="Adobe 黑体 Std R" pitchFamily="34" charset="-122"/>
                  <a:ea typeface="Adobe 黑体 Std R" pitchFamily="34" charset="-122"/>
                </a:rPr>
                <a:t>33</a:t>
              </a:r>
              <a:endParaRPr lang="zh-CN" altLang="en-US" sz="1600" dirty="0">
                <a:solidFill>
                  <a:schemeClr val="bg1"/>
                </a:solidFill>
                <a:latin typeface="Adobe 黑体 Std R" pitchFamily="34" charset="-122"/>
                <a:ea typeface="Adobe 黑体 Std R" pitchFamily="34" charset="-122"/>
              </a:endParaRPr>
            </a:p>
          </p:txBody>
        </p:sp>
      </p:grpSp>
      <p:grpSp>
        <p:nvGrpSpPr>
          <p:cNvPr id="19" name="组合 18"/>
          <p:cNvGrpSpPr/>
          <p:nvPr/>
        </p:nvGrpSpPr>
        <p:grpSpPr>
          <a:xfrm>
            <a:off x="644182" y="4250136"/>
            <a:ext cx="1480831" cy="307777"/>
            <a:chOff x="3646051" y="1256965"/>
            <a:chExt cx="1480831" cy="307777"/>
          </a:xfrm>
        </p:grpSpPr>
        <p:sp>
          <p:nvSpPr>
            <p:cNvPr id="20" name="矩形 19"/>
            <p:cNvSpPr/>
            <p:nvPr/>
          </p:nvSpPr>
          <p:spPr>
            <a:xfrm>
              <a:off x="3646051" y="1394768"/>
              <a:ext cx="108000" cy="10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TextBox 20"/>
            <p:cNvSpPr txBox="1"/>
            <p:nvPr/>
          </p:nvSpPr>
          <p:spPr>
            <a:xfrm>
              <a:off x="3707904" y="1256965"/>
              <a:ext cx="1418978" cy="307777"/>
            </a:xfrm>
            <a:prstGeom prst="rect">
              <a:avLst/>
            </a:prstGeom>
            <a:noFill/>
          </p:spPr>
          <p:txBody>
            <a:bodyPr wrap="none" rtlCol="0">
              <a:spAutoFit/>
            </a:bodyPr>
            <a:lstStyle/>
            <a:p>
              <a:r>
                <a:rPr lang="en-US" altLang="zh-CN" sz="1400" dirty="0" smtClean="0"/>
                <a:t>Descripation1</a:t>
              </a:r>
              <a:endParaRPr lang="zh-CN" altLang="en-US" sz="1400" dirty="0"/>
            </a:p>
          </p:txBody>
        </p:sp>
      </p:grpSp>
      <p:grpSp>
        <p:nvGrpSpPr>
          <p:cNvPr id="22" name="组合 21"/>
          <p:cNvGrpSpPr/>
          <p:nvPr/>
        </p:nvGrpSpPr>
        <p:grpSpPr>
          <a:xfrm>
            <a:off x="2377886" y="4250136"/>
            <a:ext cx="1480831" cy="307777"/>
            <a:chOff x="3646051" y="1256965"/>
            <a:chExt cx="1480831" cy="307777"/>
          </a:xfrm>
        </p:grpSpPr>
        <p:sp>
          <p:nvSpPr>
            <p:cNvPr id="23" name="矩形 22"/>
            <p:cNvSpPr/>
            <p:nvPr/>
          </p:nvSpPr>
          <p:spPr>
            <a:xfrm>
              <a:off x="3646051" y="1394768"/>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TextBox 23"/>
            <p:cNvSpPr txBox="1"/>
            <p:nvPr/>
          </p:nvSpPr>
          <p:spPr>
            <a:xfrm>
              <a:off x="3707904" y="1256965"/>
              <a:ext cx="1418978" cy="307777"/>
            </a:xfrm>
            <a:prstGeom prst="rect">
              <a:avLst/>
            </a:prstGeom>
            <a:noFill/>
          </p:spPr>
          <p:txBody>
            <a:bodyPr wrap="none" rtlCol="0">
              <a:spAutoFit/>
            </a:bodyPr>
            <a:lstStyle/>
            <a:p>
              <a:r>
                <a:rPr lang="en-US" altLang="zh-CN" sz="1400" dirty="0" smtClean="0"/>
                <a:t>Descripation2</a:t>
              </a:r>
              <a:endParaRPr lang="zh-CN" altLang="en-US" sz="1400" dirty="0"/>
            </a:p>
          </p:txBody>
        </p:sp>
      </p:grpSp>
      <p:grpSp>
        <p:nvGrpSpPr>
          <p:cNvPr id="25" name="组合 24"/>
          <p:cNvGrpSpPr/>
          <p:nvPr/>
        </p:nvGrpSpPr>
        <p:grpSpPr>
          <a:xfrm>
            <a:off x="644182" y="4538168"/>
            <a:ext cx="1480831" cy="307777"/>
            <a:chOff x="3646051" y="1256965"/>
            <a:chExt cx="1480831" cy="307777"/>
          </a:xfrm>
        </p:grpSpPr>
        <p:sp>
          <p:nvSpPr>
            <p:cNvPr id="26" name="矩形 25"/>
            <p:cNvSpPr/>
            <p:nvPr/>
          </p:nvSpPr>
          <p:spPr>
            <a:xfrm>
              <a:off x="3646051" y="1394768"/>
              <a:ext cx="108000" cy="108000"/>
            </a:xfrm>
            <a:prstGeom prst="rect">
              <a:avLst/>
            </a:prstGeom>
            <a:solidFill>
              <a:srgbClr val="99003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7" name="TextBox 26"/>
            <p:cNvSpPr txBox="1"/>
            <p:nvPr/>
          </p:nvSpPr>
          <p:spPr>
            <a:xfrm>
              <a:off x="3707904" y="1256965"/>
              <a:ext cx="1418978" cy="307777"/>
            </a:xfrm>
            <a:prstGeom prst="rect">
              <a:avLst/>
            </a:prstGeom>
            <a:noFill/>
          </p:spPr>
          <p:txBody>
            <a:bodyPr wrap="none" rtlCol="0">
              <a:spAutoFit/>
            </a:bodyPr>
            <a:lstStyle/>
            <a:p>
              <a:r>
                <a:rPr lang="en-US" altLang="zh-CN" sz="1400" dirty="0" smtClean="0"/>
                <a:t>Descripation3</a:t>
              </a:r>
              <a:endParaRPr lang="zh-CN" altLang="en-US" sz="1400" dirty="0"/>
            </a:p>
          </p:txBody>
        </p:sp>
      </p:grpSp>
      <p:grpSp>
        <p:nvGrpSpPr>
          <p:cNvPr id="28" name="组合 27"/>
          <p:cNvGrpSpPr/>
          <p:nvPr/>
        </p:nvGrpSpPr>
        <p:grpSpPr>
          <a:xfrm>
            <a:off x="2377886" y="4538168"/>
            <a:ext cx="1480831" cy="307777"/>
            <a:chOff x="3646051" y="1256965"/>
            <a:chExt cx="1480831" cy="307777"/>
          </a:xfrm>
        </p:grpSpPr>
        <p:sp>
          <p:nvSpPr>
            <p:cNvPr id="29" name="矩形 28"/>
            <p:cNvSpPr/>
            <p:nvPr/>
          </p:nvSpPr>
          <p:spPr>
            <a:xfrm>
              <a:off x="3646051" y="1394768"/>
              <a:ext cx="108000" cy="10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 name="TextBox 29"/>
            <p:cNvSpPr txBox="1"/>
            <p:nvPr/>
          </p:nvSpPr>
          <p:spPr>
            <a:xfrm>
              <a:off x="3707904" y="1256965"/>
              <a:ext cx="1418978" cy="307777"/>
            </a:xfrm>
            <a:prstGeom prst="rect">
              <a:avLst/>
            </a:prstGeom>
            <a:noFill/>
          </p:spPr>
          <p:txBody>
            <a:bodyPr wrap="none" rtlCol="0">
              <a:spAutoFit/>
            </a:bodyPr>
            <a:lstStyle/>
            <a:p>
              <a:r>
                <a:rPr lang="en-US" altLang="zh-CN" sz="1400" dirty="0" smtClean="0"/>
                <a:t>Descripation4</a:t>
              </a:r>
              <a:endParaRPr lang="zh-CN" altLang="en-US" sz="1400" dirty="0"/>
            </a:p>
          </p:txBody>
        </p:sp>
      </p:grpSp>
      <p:grpSp>
        <p:nvGrpSpPr>
          <p:cNvPr id="31" name="组合 30"/>
          <p:cNvGrpSpPr/>
          <p:nvPr/>
        </p:nvGrpSpPr>
        <p:grpSpPr>
          <a:xfrm>
            <a:off x="649694" y="4797152"/>
            <a:ext cx="1480831" cy="307777"/>
            <a:chOff x="3646051" y="1256965"/>
            <a:chExt cx="1480831" cy="307777"/>
          </a:xfrm>
        </p:grpSpPr>
        <p:sp>
          <p:nvSpPr>
            <p:cNvPr id="32" name="矩形 31"/>
            <p:cNvSpPr/>
            <p:nvPr/>
          </p:nvSpPr>
          <p:spPr>
            <a:xfrm>
              <a:off x="3646051" y="1394768"/>
              <a:ext cx="108000" cy="108000"/>
            </a:xfrm>
            <a:prstGeom prst="rect">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TextBox 32"/>
            <p:cNvSpPr txBox="1"/>
            <p:nvPr/>
          </p:nvSpPr>
          <p:spPr>
            <a:xfrm>
              <a:off x="3707904" y="1256965"/>
              <a:ext cx="1418978" cy="307777"/>
            </a:xfrm>
            <a:prstGeom prst="rect">
              <a:avLst/>
            </a:prstGeom>
            <a:noFill/>
          </p:spPr>
          <p:txBody>
            <a:bodyPr wrap="none" rtlCol="0">
              <a:spAutoFit/>
            </a:bodyPr>
            <a:lstStyle/>
            <a:p>
              <a:r>
                <a:rPr lang="en-US" altLang="zh-CN" sz="1400" dirty="0" smtClean="0"/>
                <a:t>Descripation5</a:t>
              </a:r>
              <a:endParaRPr lang="zh-CN" altLang="en-US" sz="1400" dirty="0"/>
            </a:p>
          </p:txBody>
        </p:sp>
      </p:grpSp>
      <p:grpSp>
        <p:nvGrpSpPr>
          <p:cNvPr id="34" name="组合 33"/>
          <p:cNvGrpSpPr/>
          <p:nvPr/>
        </p:nvGrpSpPr>
        <p:grpSpPr>
          <a:xfrm>
            <a:off x="4589462" y="1281485"/>
            <a:ext cx="3960000" cy="3842965"/>
            <a:chOff x="323528" y="1196754"/>
            <a:chExt cx="2700000" cy="3613082"/>
          </a:xfrm>
        </p:grpSpPr>
        <p:sp>
          <p:nvSpPr>
            <p:cNvPr id="35" name="矩形 34"/>
            <p:cNvSpPr/>
            <p:nvPr/>
          </p:nvSpPr>
          <p:spPr>
            <a:xfrm>
              <a:off x="323528" y="1511422"/>
              <a:ext cx="2682000" cy="3298414"/>
            </a:xfrm>
            <a:prstGeom prst="rect">
              <a:avLst/>
            </a:prstGeom>
            <a:noFill/>
            <a:ln w="25400" cap="flat" cmpd="sng" algn="ctr">
              <a:solidFill>
                <a:schemeClr val="bg1">
                  <a:lumMod val="8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6" name="矩形 35"/>
            <p:cNvSpPr/>
            <p:nvPr/>
          </p:nvSpPr>
          <p:spPr>
            <a:xfrm>
              <a:off x="323528" y="1196754"/>
              <a:ext cx="2700000" cy="338465"/>
            </a:xfrm>
            <a:prstGeom prst="rect">
              <a:avLst/>
            </a:prstGeom>
            <a:solidFill>
              <a:srgbClr val="C00000"/>
            </a:solidFill>
            <a:ln w="25400" cap="flat" cmpd="sng" algn="ctr">
              <a:noFill/>
              <a:prstDash val="solid"/>
            </a:ln>
            <a:effectLst/>
          </p:spPr>
          <p:txBody>
            <a:bodyPr rtlCol="0" anchor="ctr"/>
            <a:lstStyle/>
            <a:p>
              <a:pPr lvl="0" algn="ctr"/>
              <a:r>
                <a:rPr lang="en-US" altLang="zh-CN" sz="1600" kern="0" dirty="0">
                  <a:solidFill>
                    <a:sysClr val="window" lastClr="FFFFFF"/>
                  </a:solidFill>
                  <a:latin typeface="Adobe 黑体 Std R" pitchFamily="34" charset="-122"/>
                  <a:ea typeface="Adobe 黑体 Std R" pitchFamily="34" charset="-122"/>
                </a:rPr>
                <a:t>Insert your owner text here</a:t>
              </a:r>
              <a:endParaRPr kumimoji="0" lang="zh-CN" altLang="en-US" sz="1600" b="0" i="0" u="none" strike="noStrike" kern="0" cap="none" spc="0" normalizeH="0" baseline="0" noProof="0" dirty="0">
                <a:ln>
                  <a:noFill/>
                </a:ln>
                <a:solidFill>
                  <a:sysClr val="window" lastClr="FFFFFF"/>
                </a:solidFill>
                <a:effectLst/>
                <a:uLnTx/>
                <a:uFillTx/>
                <a:latin typeface="Adobe 黑体 Std R" pitchFamily="34" charset="-122"/>
                <a:ea typeface="Adobe 黑体 Std R" pitchFamily="34" charset="-122"/>
              </a:endParaRPr>
            </a:p>
          </p:txBody>
        </p:sp>
      </p:grpSp>
      <p:grpSp>
        <p:nvGrpSpPr>
          <p:cNvPr id="37" name="组合 36"/>
          <p:cNvGrpSpPr/>
          <p:nvPr/>
        </p:nvGrpSpPr>
        <p:grpSpPr>
          <a:xfrm>
            <a:off x="4716016" y="1803704"/>
            <a:ext cx="3744416" cy="923330"/>
            <a:chOff x="4716016" y="1713582"/>
            <a:chExt cx="3744416" cy="923330"/>
          </a:xfrm>
        </p:grpSpPr>
        <p:sp>
          <p:nvSpPr>
            <p:cNvPr id="38" name="矩形 37"/>
            <p:cNvSpPr/>
            <p:nvPr/>
          </p:nvSpPr>
          <p:spPr>
            <a:xfrm>
              <a:off x="4716016" y="1873723"/>
              <a:ext cx="7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4788024" y="1713582"/>
              <a:ext cx="3672408" cy="923330"/>
            </a:xfrm>
            <a:prstGeom prst="rect">
              <a:avLst/>
            </a:prstGeom>
            <a:noFill/>
          </p:spPr>
          <p:txBody>
            <a:bodyPr wrap="square" rtlCol="0">
              <a:spAutoFit/>
            </a:bodyPr>
            <a:lstStyle/>
            <a:p>
              <a:r>
                <a:rPr lang="en-US" altLang="zh-CN" dirty="0"/>
                <a:t>This is a placeholder </a:t>
              </a:r>
              <a:r>
                <a:rPr lang="en-US" altLang="zh-CN" dirty="0" smtClean="0"/>
                <a:t>text.   All phrases </a:t>
              </a:r>
              <a:r>
                <a:rPr lang="en-US" altLang="zh-CN" dirty="0"/>
                <a:t>can be </a:t>
              </a:r>
              <a:r>
                <a:rPr lang="en-US" altLang="zh-CN" dirty="0" smtClean="0"/>
                <a:t>replaced with </a:t>
              </a:r>
              <a:r>
                <a:rPr lang="en-US" altLang="zh-CN" dirty="0"/>
                <a:t>your own text</a:t>
              </a:r>
              <a:r>
                <a:rPr lang="en-US" altLang="zh-CN" dirty="0" smtClean="0"/>
                <a:t>.</a:t>
              </a:r>
              <a:endParaRPr lang="zh-CN" altLang="en-US" dirty="0"/>
            </a:p>
          </p:txBody>
        </p:sp>
      </p:grpSp>
      <p:grpSp>
        <p:nvGrpSpPr>
          <p:cNvPr id="40" name="组合 39"/>
          <p:cNvGrpSpPr/>
          <p:nvPr/>
        </p:nvGrpSpPr>
        <p:grpSpPr>
          <a:xfrm>
            <a:off x="4684054" y="2838763"/>
            <a:ext cx="3744416" cy="923330"/>
            <a:chOff x="4716016" y="1713582"/>
            <a:chExt cx="3744416" cy="923330"/>
          </a:xfrm>
        </p:grpSpPr>
        <p:sp>
          <p:nvSpPr>
            <p:cNvPr id="41" name="矩形 40"/>
            <p:cNvSpPr/>
            <p:nvPr/>
          </p:nvSpPr>
          <p:spPr>
            <a:xfrm>
              <a:off x="4716016" y="1873723"/>
              <a:ext cx="7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4788024" y="1713582"/>
              <a:ext cx="3672408" cy="923330"/>
            </a:xfrm>
            <a:prstGeom prst="rect">
              <a:avLst/>
            </a:prstGeom>
            <a:noFill/>
          </p:spPr>
          <p:txBody>
            <a:bodyPr wrap="square" rtlCol="0">
              <a:spAutoFit/>
            </a:bodyPr>
            <a:lstStyle/>
            <a:p>
              <a:r>
                <a:rPr lang="en-US" altLang="zh-CN" dirty="0"/>
                <a:t>This is a placeholder </a:t>
              </a:r>
              <a:r>
                <a:rPr lang="en-US" altLang="zh-CN" dirty="0" smtClean="0"/>
                <a:t>text.   All phrases </a:t>
              </a:r>
              <a:r>
                <a:rPr lang="en-US" altLang="zh-CN" dirty="0"/>
                <a:t>can be </a:t>
              </a:r>
              <a:r>
                <a:rPr lang="en-US" altLang="zh-CN" dirty="0" smtClean="0"/>
                <a:t>replaced with </a:t>
              </a:r>
              <a:r>
                <a:rPr lang="en-US" altLang="zh-CN" dirty="0"/>
                <a:t>your own text</a:t>
              </a:r>
              <a:r>
                <a:rPr lang="en-US" altLang="zh-CN" dirty="0" smtClean="0"/>
                <a:t>.</a:t>
              </a:r>
              <a:endParaRPr lang="zh-CN" altLang="en-US" dirty="0"/>
            </a:p>
          </p:txBody>
        </p:sp>
      </p:grpSp>
      <p:grpSp>
        <p:nvGrpSpPr>
          <p:cNvPr id="43" name="组合 42"/>
          <p:cNvGrpSpPr/>
          <p:nvPr/>
        </p:nvGrpSpPr>
        <p:grpSpPr>
          <a:xfrm>
            <a:off x="4697254" y="3873822"/>
            <a:ext cx="3744416" cy="923330"/>
            <a:chOff x="4716016" y="1713582"/>
            <a:chExt cx="3744416" cy="923330"/>
          </a:xfrm>
        </p:grpSpPr>
        <p:sp>
          <p:nvSpPr>
            <p:cNvPr id="44" name="矩形 43"/>
            <p:cNvSpPr/>
            <p:nvPr/>
          </p:nvSpPr>
          <p:spPr>
            <a:xfrm>
              <a:off x="4716016" y="1873723"/>
              <a:ext cx="7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4788024" y="1713582"/>
              <a:ext cx="3672408" cy="923330"/>
            </a:xfrm>
            <a:prstGeom prst="rect">
              <a:avLst/>
            </a:prstGeom>
            <a:noFill/>
          </p:spPr>
          <p:txBody>
            <a:bodyPr wrap="square" rtlCol="0">
              <a:spAutoFit/>
            </a:bodyPr>
            <a:lstStyle/>
            <a:p>
              <a:r>
                <a:rPr lang="en-US" altLang="zh-CN" dirty="0"/>
                <a:t>This is a placeholder </a:t>
              </a:r>
              <a:r>
                <a:rPr lang="en-US" altLang="zh-CN" dirty="0" smtClean="0"/>
                <a:t>text.   All phrases </a:t>
              </a:r>
              <a:r>
                <a:rPr lang="en-US" altLang="zh-CN" dirty="0"/>
                <a:t>can be </a:t>
              </a:r>
              <a:r>
                <a:rPr lang="en-US" altLang="zh-CN" dirty="0" smtClean="0"/>
                <a:t>replaced with </a:t>
              </a:r>
              <a:r>
                <a:rPr lang="en-US" altLang="zh-CN" dirty="0"/>
                <a:t>your own text</a:t>
              </a:r>
              <a:r>
                <a:rPr lang="en-US" altLang="zh-CN" dirty="0" smtClean="0"/>
                <a:t>.</a:t>
              </a:r>
              <a:endParaRPr lang="zh-CN" altLang="en-US"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graphicFrame>
        <p:nvGraphicFramePr>
          <p:cNvPr id="4" name="Group 3"/>
          <p:cNvGraphicFramePr>
            <a:graphicFrameLocks noGrp="1"/>
          </p:cNvGraphicFramePr>
          <p:nvPr>
            <p:ph idx="1"/>
          </p:nvPr>
        </p:nvGraphicFramePr>
        <p:xfrm>
          <a:off x="468312" y="1301750"/>
          <a:ext cx="8207375" cy="2697164"/>
        </p:xfrm>
        <a:graphic>
          <a:graphicData uri="http://schemas.openxmlformats.org/drawingml/2006/table">
            <a:tbl>
              <a:tblPr/>
              <a:tblGrid>
                <a:gridCol w="1801812"/>
                <a:gridCol w="1066800"/>
                <a:gridCol w="1068388"/>
                <a:gridCol w="1068387"/>
                <a:gridCol w="1066800"/>
                <a:gridCol w="1066800"/>
                <a:gridCol w="1068388"/>
              </a:tblGrid>
              <a:tr h="433388">
                <a:tc>
                  <a:txBody>
                    <a:bodyPr/>
                    <a:lstStyle/>
                    <a:p>
                      <a:pPr marL="0" marR="0" lvl="0" indent="0" algn="l"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GB"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内容</a:t>
                      </a:r>
                    </a:p>
                  </a:txBody>
                  <a:tcPr marL="73129" marR="73129" marT="36565" marB="36565" anchor="ctr" anchorCtr="1" horzOverflow="overflow">
                    <a:lnL>
                      <a:noFill/>
                    </a:lnL>
                    <a:lnR w="1905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项目</a:t>
                      </a:r>
                      <a:r>
                        <a:rPr kumimoji="0" lang="en-US" altLang="zh-CN"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1</a:t>
                      </a:r>
                    </a:p>
                  </a:txBody>
                  <a:tcPr marL="73129" marR="73129" marT="36565" marB="36565"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a:noFill/>
                    </a:lnT>
                    <a:lnB w="190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项目</a:t>
                      </a:r>
                      <a:r>
                        <a:rPr kumimoji="0" lang="en-US" altLang="zh-CN"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2</a:t>
                      </a:r>
                    </a:p>
                  </a:txBody>
                  <a:tcPr marL="73129" marR="73129" marT="36565" marB="36565"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a:noFill/>
                    </a:lnT>
                    <a:lnB w="190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项目</a:t>
                      </a:r>
                      <a:r>
                        <a:rPr kumimoji="0" lang="en-US" altLang="zh-CN"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3</a:t>
                      </a:r>
                    </a:p>
                  </a:txBody>
                  <a:tcPr marL="73129" marR="73129" marT="36565" marB="36565"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a:noFill/>
                    </a:lnT>
                    <a:lnB w="190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项目</a:t>
                      </a:r>
                      <a:r>
                        <a:rPr kumimoji="0" lang="en-US" altLang="zh-CN"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4</a:t>
                      </a:r>
                    </a:p>
                  </a:txBody>
                  <a:tcPr marL="73129" marR="73129" marT="36565" marB="36565"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a:noFill/>
                    </a:lnT>
                    <a:lnB w="190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项目</a:t>
                      </a:r>
                      <a:r>
                        <a:rPr kumimoji="0" lang="en-US" altLang="zh-CN"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5</a:t>
                      </a:r>
                    </a:p>
                  </a:txBody>
                  <a:tcPr marL="73129" marR="73129" marT="36565" marB="36565"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a:noFill/>
                    </a:lnT>
                    <a:lnB w="190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项目</a:t>
                      </a:r>
                      <a:r>
                        <a:rPr kumimoji="0" lang="en-US" altLang="zh-CN" sz="1600" b="1" i="0" u="none" strike="noStrike" cap="none" normalizeH="0" baseline="0" dirty="0" smtClean="0">
                          <a:ln>
                            <a:noFill/>
                          </a:ln>
                          <a:solidFill>
                            <a:schemeClr val="bg1"/>
                          </a:solidFill>
                          <a:effectLst>
                            <a:outerShdw blurRad="38100" dist="38100" dir="2700000" algn="tl">
                              <a:srgbClr val="000000">
                                <a:alpha val="43137"/>
                              </a:srgbClr>
                            </a:outerShdw>
                          </a:effectLst>
                          <a:latin typeface="+mj-ea"/>
                          <a:ea typeface="+mj-ea"/>
                        </a:rPr>
                        <a:t>6</a:t>
                      </a:r>
                    </a:p>
                  </a:txBody>
                  <a:tcPr marL="73129" marR="73129" marT="36565" marB="36565"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a:noFill/>
                    </a:lnT>
                    <a:lnB w="19050" cap="flat" cmpd="sng" algn="ctr">
                      <a:solidFill>
                        <a:schemeClr val="bg1"/>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600" b="0" i="0" u="none" strike="noStrike" cap="none" normalizeH="0" baseline="0" smtClean="0">
                          <a:ln>
                            <a:noFill/>
                          </a:ln>
                          <a:solidFill>
                            <a:schemeClr val="tx1"/>
                          </a:solidFill>
                          <a:effectLst/>
                          <a:latin typeface="+mj-ea"/>
                          <a:ea typeface="+mj-ea"/>
                        </a:rPr>
                        <a:t>标题</a:t>
                      </a:r>
                      <a:r>
                        <a:rPr kumimoji="0" lang="en-US" altLang="zh-CN" sz="1600" b="0" i="0" u="none" strike="noStrike" cap="none" normalizeH="0" baseline="0" smtClean="0">
                          <a:ln>
                            <a:noFill/>
                          </a:ln>
                          <a:solidFill>
                            <a:schemeClr val="tx1"/>
                          </a:solidFill>
                          <a:effectLst/>
                          <a:latin typeface="+mj-ea"/>
                          <a:ea typeface="+mj-ea"/>
                        </a:rPr>
                        <a:t>1</a:t>
                      </a:r>
                    </a:p>
                  </a:txBody>
                  <a:tcPr marL="182880" marR="182880" marT="0" marB="0" anchor="ctr" anchorCtr="1" horzOverflow="overflow">
                    <a:lnL>
                      <a:noFill/>
                    </a:lnL>
                    <a:lnR>
                      <a:noFill/>
                    </a:lnR>
                    <a:lnT w="12700" cap="flat" cmpd="sng" algn="ctr">
                      <a:solidFill>
                        <a:schemeClr val="bg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9050" cap="flat" cmpd="sng" algn="ctr">
                      <a:solidFill>
                        <a:schemeClr val="bg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9050" cap="flat" cmpd="sng" algn="ctr">
                      <a:solidFill>
                        <a:schemeClr val="bg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9050" cap="flat" cmpd="sng" algn="ctr">
                      <a:solidFill>
                        <a:schemeClr val="bg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9050" cap="flat" cmpd="sng" algn="ctr">
                      <a:solidFill>
                        <a:schemeClr val="bg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9050" cap="flat" cmpd="sng" algn="ctr">
                      <a:solidFill>
                        <a:schemeClr val="bg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9050" cap="flat" cmpd="sng" algn="ctr">
                      <a:solidFill>
                        <a:schemeClr val="bg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4"/>
                    </a:solidFill>
                  </a:tcPr>
                </a:tc>
              </a:tr>
              <a:tr h="452438">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600" b="0" i="0" u="none" strike="noStrike" cap="none" normalizeH="0" baseline="0" smtClean="0">
                          <a:ln>
                            <a:noFill/>
                          </a:ln>
                          <a:solidFill>
                            <a:schemeClr val="tx1"/>
                          </a:solidFill>
                          <a:effectLst/>
                          <a:latin typeface="+mj-ea"/>
                          <a:ea typeface="+mj-ea"/>
                        </a:rPr>
                        <a:t>标题</a:t>
                      </a:r>
                      <a:r>
                        <a:rPr kumimoji="0" lang="en-US" altLang="zh-CN" sz="1600" b="0" i="0" u="none" strike="noStrike" cap="none" normalizeH="0" baseline="0" smtClean="0">
                          <a:ln>
                            <a:noFill/>
                          </a:ln>
                          <a:solidFill>
                            <a:schemeClr val="tx1"/>
                          </a:solidFill>
                          <a:effectLst/>
                          <a:latin typeface="+mj-ea"/>
                          <a:ea typeface="+mj-ea"/>
                        </a:rPr>
                        <a:t>2</a:t>
                      </a:r>
                    </a:p>
                  </a:txBody>
                  <a:tcPr marL="182880" marR="182880" marT="0" marB="0" anchor="ctr" horzOverflow="overflow">
                    <a:lnL>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dirty="0" smtClean="0">
                          <a:ln>
                            <a:noFill/>
                          </a:ln>
                          <a:solidFill>
                            <a:schemeClr val="tx2"/>
                          </a:solidFill>
                          <a:effectLst/>
                          <a:latin typeface="+mj-ea"/>
                          <a:ea typeface="+mj-ea"/>
                        </a:rPr>
                        <a:t>□</a:t>
                      </a:r>
                      <a:endParaRPr kumimoji="0" lang="en-US" altLang="zh-CN" sz="1800" b="0" i="0" u="none" strike="noStrike" cap="none" normalizeH="0" baseline="0" dirty="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4"/>
                    </a:solidFill>
                  </a:tcPr>
                </a:tc>
              </a:tr>
              <a:tr h="449263">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600" b="0" i="0" u="none" strike="noStrike" cap="none" normalizeH="0" baseline="0" smtClean="0">
                          <a:ln>
                            <a:noFill/>
                          </a:ln>
                          <a:solidFill>
                            <a:schemeClr val="tx1"/>
                          </a:solidFill>
                          <a:effectLst/>
                          <a:latin typeface="+mj-ea"/>
                          <a:ea typeface="+mj-ea"/>
                        </a:rPr>
                        <a:t>标题</a:t>
                      </a:r>
                      <a:r>
                        <a:rPr kumimoji="0" lang="en-US" altLang="zh-CN" sz="1600" b="0" i="0" u="none" strike="noStrike" cap="none" normalizeH="0" baseline="0" smtClean="0">
                          <a:ln>
                            <a:noFill/>
                          </a:ln>
                          <a:solidFill>
                            <a:schemeClr val="tx1"/>
                          </a:solidFill>
                          <a:effectLst/>
                          <a:latin typeface="+mj-ea"/>
                          <a:ea typeface="+mj-ea"/>
                        </a:rPr>
                        <a:t>3</a:t>
                      </a:r>
                    </a:p>
                  </a:txBody>
                  <a:tcPr marL="182880" marR="182880" marT="0" marB="0" anchor="ctr" horzOverflow="overflow">
                    <a:lnL>
                      <a:noFill/>
                    </a:lnL>
                    <a:lnR>
                      <a:noFill/>
                    </a:lnR>
                    <a:lnT w="12700" cap="flat" cmpd="sng" algn="ctr">
                      <a:solidFill>
                        <a:srgbClr val="8E8E95"/>
                      </a:solidFill>
                      <a:prstDash val="solid"/>
                      <a:round/>
                      <a:headEnd type="none" w="med" len="med"/>
                      <a:tailEnd type="none" w="med" len="med"/>
                    </a:lnT>
                    <a:lnB>
                      <a:noFill/>
                    </a:lnB>
                    <a:lnTlToBr>
                      <a:noFill/>
                    </a:lnTlToBr>
                    <a:lnBlToTr>
                      <a:noFill/>
                    </a:lnBlToTr>
                    <a:no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a:noFill/>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a:noFill/>
                    </a:lnB>
                    <a:lnTlToBr>
                      <a:noFill/>
                    </a:lnTlToBr>
                    <a:lnBlToTr>
                      <a:noFill/>
                    </a:lnBlToTr>
                    <a:solidFill>
                      <a:srgbClr val="D2D2D4"/>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a:noFill/>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a:noFill/>
                    </a:lnB>
                    <a:lnTlToBr>
                      <a:noFill/>
                    </a:lnTlToBr>
                    <a:lnBlToTr>
                      <a:noFill/>
                    </a:lnBlToTr>
                    <a:solidFill>
                      <a:srgbClr val="D2D2D4"/>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a:noFill/>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smtClean="0">
                          <a:ln>
                            <a:noFill/>
                          </a:ln>
                          <a:solidFill>
                            <a:schemeClr val="tx2"/>
                          </a:solidFill>
                          <a:effectLst/>
                          <a:latin typeface="+mj-ea"/>
                          <a:ea typeface="+mj-ea"/>
                        </a:rPr>
                        <a:t>□</a:t>
                      </a:r>
                      <a:endParaRPr kumimoji="0" lang="en-US" altLang="zh-CN" sz="1800" b="0" i="0" u="none" strike="noStrike" cap="none" normalizeH="0" baseline="0" smtClean="0">
                        <a:ln>
                          <a:noFill/>
                        </a:ln>
                        <a:solidFill>
                          <a:schemeClr val="tx2"/>
                        </a:solidFill>
                        <a:effectLst/>
                        <a:latin typeface="+mj-ea"/>
                        <a:ea typeface="+mj-ea"/>
                      </a:endParaRPr>
                    </a:p>
                  </a:txBody>
                  <a:tcPr marL="73129" marR="73129" marT="36565" marB="36565" anchor="ctr" anchorCtr="1" horzOverflow="overflow">
                    <a:lnL>
                      <a:noFill/>
                    </a:lnL>
                    <a:lnR>
                      <a:noFill/>
                    </a:lnR>
                    <a:lnT w="12700" cap="flat" cmpd="sng" algn="ctr">
                      <a:solidFill>
                        <a:srgbClr val="8E8E95"/>
                      </a:solidFill>
                      <a:prstDash val="solid"/>
                      <a:round/>
                      <a:headEnd type="none" w="med" len="med"/>
                      <a:tailEnd type="none" w="med" len="med"/>
                    </a:lnT>
                    <a:lnB>
                      <a:noFill/>
                    </a:lnB>
                    <a:lnTlToBr>
                      <a:noFill/>
                    </a:lnTlToBr>
                    <a:lnBlToTr>
                      <a:noFill/>
                    </a:lnBlToTr>
                    <a:solidFill>
                      <a:srgbClr val="D2D2D4"/>
                    </a:solidFill>
                  </a:tcPr>
                </a:tc>
              </a:tr>
              <a:tr h="454025">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600" b="1" i="0" u="none" strike="noStrike" cap="none" normalizeH="0" baseline="0" dirty="0" smtClean="0">
                          <a:ln>
                            <a:noFill/>
                          </a:ln>
                          <a:solidFill>
                            <a:schemeClr val="bg1"/>
                          </a:solidFill>
                          <a:effectLst/>
                          <a:latin typeface="+mj-ea"/>
                          <a:ea typeface="+mj-ea"/>
                        </a:rPr>
                        <a:t>标题</a:t>
                      </a:r>
                      <a:r>
                        <a:rPr kumimoji="0" lang="en-US" altLang="zh-CN" sz="1600" b="1" i="0" u="none" strike="noStrike" cap="none" normalizeH="0" baseline="0" dirty="0" smtClean="0">
                          <a:ln>
                            <a:noFill/>
                          </a:ln>
                          <a:solidFill>
                            <a:schemeClr val="bg1"/>
                          </a:solidFill>
                          <a:effectLst/>
                          <a:latin typeface="+mj-ea"/>
                          <a:ea typeface="+mj-ea"/>
                        </a:rPr>
                        <a:t>4</a:t>
                      </a:r>
                    </a:p>
                  </a:txBody>
                  <a:tcPr marL="182880" marR="182880" marT="0" marB="0" anchor="ctr"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1" i="0" u="none" strike="noStrike" cap="none" normalizeH="0" baseline="0" dirty="0" smtClean="0">
                          <a:ln>
                            <a:noFill/>
                          </a:ln>
                          <a:solidFill>
                            <a:schemeClr val="bg1"/>
                          </a:solidFill>
                          <a:effectLst/>
                          <a:latin typeface="+mj-ea"/>
                          <a:ea typeface="+mj-ea"/>
                        </a:rPr>
                        <a:t>□</a:t>
                      </a:r>
                      <a:endParaRPr kumimoji="0" lang="en-US" altLang="zh-CN" sz="1800" b="1" i="0" u="none" strike="noStrike" cap="none" normalizeH="0" baseline="0" dirty="0" smtClean="0">
                        <a:ln>
                          <a:noFill/>
                        </a:ln>
                        <a:solidFill>
                          <a:schemeClr val="bg1"/>
                        </a:solidFill>
                        <a:effectLst/>
                        <a:latin typeface="+mj-ea"/>
                        <a:ea typeface="+mj-ea"/>
                      </a:endParaRPr>
                    </a:p>
                  </a:txBody>
                  <a:tcPr marL="73129" marR="73129" marT="36565" marB="36565" anchor="ctr" anchorCtr="1"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1" i="0" u="none" strike="noStrike" cap="none" normalizeH="0" baseline="0" dirty="0" smtClean="0">
                          <a:ln>
                            <a:noFill/>
                          </a:ln>
                          <a:solidFill>
                            <a:schemeClr val="bg1"/>
                          </a:solidFill>
                          <a:effectLst/>
                          <a:latin typeface="+mj-ea"/>
                          <a:ea typeface="+mj-ea"/>
                        </a:rPr>
                        <a:t>□</a:t>
                      </a:r>
                      <a:endParaRPr kumimoji="0" lang="en-US" altLang="zh-CN" sz="1800" b="1" i="0" u="none" strike="noStrike" cap="none" normalizeH="0" baseline="0" dirty="0" smtClean="0">
                        <a:ln>
                          <a:noFill/>
                        </a:ln>
                        <a:solidFill>
                          <a:schemeClr val="bg1"/>
                        </a:solidFill>
                        <a:effectLst/>
                        <a:latin typeface="+mj-ea"/>
                        <a:ea typeface="+mj-ea"/>
                      </a:endParaRPr>
                    </a:p>
                  </a:txBody>
                  <a:tcPr marL="73129" marR="73129" marT="36565" marB="36565" anchor="ctr" anchorCtr="1"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1" i="0" u="none" strike="noStrike" cap="none" normalizeH="0" baseline="0" dirty="0" smtClean="0">
                          <a:ln>
                            <a:noFill/>
                          </a:ln>
                          <a:solidFill>
                            <a:schemeClr val="bg1"/>
                          </a:solidFill>
                          <a:effectLst/>
                          <a:latin typeface="+mj-ea"/>
                          <a:ea typeface="+mj-ea"/>
                        </a:rPr>
                        <a:t>□</a:t>
                      </a:r>
                      <a:endParaRPr kumimoji="0" lang="en-US" altLang="zh-CN" sz="1800" b="1" i="0" u="none" strike="noStrike" cap="none" normalizeH="0" baseline="0" dirty="0" smtClean="0">
                        <a:ln>
                          <a:noFill/>
                        </a:ln>
                        <a:solidFill>
                          <a:schemeClr val="bg1"/>
                        </a:solidFill>
                        <a:effectLst/>
                        <a:latin typeface="+mj-ea"/>
                        <a:ea typeface="+mj-ea"/>
                      </a:endParaRPr>
                    </a:p>
                  </a:txBody>
                  <a:tcPr marL="73129" marR="73129" marT="36565" marB="36565" anchor="ctr" anchorCtr="1"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1" i="0" u="none" strike="noStrike" cap="none" normalizeH="0" baseline="0" dirty="0" smtClean="0">
                          <a:ln>
                            <a:noFill/>
                          </a:ln>
                          <a:solidFill>
                            <a:schemeClr val="bg1"/>
                          </a:solidFill>
                          <a:effectLst/>
                          <a:latin typeface="+mj-ea"/>
                          <a:ea typeface="+mj-ea"/>
                        </a:rPr>
                        <a:t>□</a:t>
                      </a:r>
                      <a:endParaRPr kumimoji="0" lang="en-US" altLang="zh-CN" sz="1800" b="1" i="0" u="none" strike="noStrike" cap="none" normalizeH="0" baseline="0" dirty="0" smtClean="0">
                        <a:ln>
                          <a:noFill/>
                        </a:ln>
                        <a:solidFill>
                          <a:schemeClr val="bg1"/>
                        </a:solidFill>
                        <a:effectLst/>
                        <a:latin typeface="+mj-ea"/>
                        <a:ea typeface="+mj-ea"/>
                      </a:endParaRPr>
                    </a:p>
                  </a:txBody>
                  <a:tcPr marL="73129" marR="73129" marT="36565" marB="36565" anchor="ctr" anchorCtr="1"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1" i="0" u="none" strike="noStrike" cap="none" normalizeH="0" baseline="0" dirty="0" smtClean="0">
                          <a:ln>
                            <a:noFill/>
                          </a:ln>
                          <a:solidFill>
                            <a:schemeClr val="bg1"/>
                          </a:solidFill>
                          <a:effectLst/>
                          <a:latin typeface="+mj-ea"/>
                          <a:ea typeface="+mj-ea"/>
                        </a:rPr>
                        <a:t>□</a:t>
                      </a:r>
                      <a:endParaRPr kumimoji="0" lang="en-US" altLang="zh-CN" sz="1800" b="1" i="0" u="none" strike="noStrike" cap="none" normalizeH="0" baseline="0" dirty="0" smtClean="0">
                        <a:ln>
                          <a:noFill/>
                        </a:ln>
                        <a:solidFill>
                          <a:schemeClr val="bg1"/>
                        </a:solidFill>
                        <a:effectLst/>
                        <a:latin typeface="+mj-ea"/>
                        <a:ea typeface="+mj-ea"/>
                      </a:endParaRPr>
                    </a:p>
                  </a:txBody>
                  <a:tcPr marL="73129" marR="73129" marT="36565" marB="36565" anchor="ctr" anchorCtr="1"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1" i="0" u="none" strike="noStrike" cap="none" normalizeH="0" baseline="0" dirty="0" smtClean="0">
                          <a:ln>
                            <a:noFill/>
                          </a:ln>
                          <a:solidFill>
                            <a:schemeClr val="bg1"/>
                          </a:solidFill>
                          <a:effectLst/>
                          <a:latin typeface="+mj-ea"/>
                          <a:ea typeface="+mj-ea"/>
                        </a:rPr>
                        <a:t>□</a:t>
                      </a:r>
                      <a:endParaRPr kumimoji="0" lang="en-US" altLang="zh-CN" sz="1800" b="1" i="0" u="none" strike="noStrike" cap="none" normalizeH="0" baseline="0" dirty="0" smtClean="0">
                        <a:ln>
                          <a:noFill/>
                        </a:ln>
                        <a:solidFill>
                          <a:schemeClr val="bg1"/>
                        </a:solidFill>
                        <a:effectLst/>
                        <a:latin typeface="+mj-ea"/>
                        <a:ea typeface="+mj-ea"/>
                      </a:endParaRPr>
                    </a:p>
                  </a:txBody>
                  <a:tcPr marL="73129" marR="73129" marT="36565" marB="36565" anchor="ctr" anchorCtr="1" horzOverflow="overflow">
                    <a:lnL>
                      <a:noFill/>
                    </a:lnL>
                    <a:lnR>
                      <a:noFill/>
                    </a:lnR>
                    <a:lnT>
                      <a:noFill/>
                    </a:lnT>
                    <a:lnB>
                      <a:noFill/>
                    </a:lnB>
                    <a:lnTlToBr>
                      <a:noFill/>
                    </a:lnTlToBr>
                    <a:lnBlToTr>
                      <a:noFill/>
                    </a:lnBlToTr>
                    <a:solidFill>
                      <a:srgbClr val="0070C0"/>
                    </a:solidFill>
                  </a:tcPr>
                </a:tc>
              </a:tr>
              <a:tr h="450850">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600" b="0" i="0" u="none" strike="noStrike" cap="none" normalizeH="0" baseline="0" dirty="0" smtClean="0">
                          <a:ln>
                            <a:noFill/>
                          </a:ln>
                          <a:solidFill>
                            <a:schemeClr val="tx2"/>
                          </a:solidFill>
                          <a:effectLst/>
                          <a:latin typeface="+mj-ea"/>
                          <a:ea typeface="+mj-ea"/>
                        </a:rPr>
                        <a:t>标题</a:t>
                      </a:r>
                      <a:r>
                        <a:rPr kumimoji="0" lang="en-US" altLang="zh-CN" sz="1600" b="0" i="0" u="none" strike="noStrike" cap="none" normalizeH="0" baseline="0" dirty="0" smtClean="0">
                          <a:ln>
                            <a:noFill/>
                          </a:ln>
                          <a:solidFill>
                            <a:schemeClr val="tx2"/>
                          </a:solidFill>
                          <a:effectLst/>
                          <a:latin typeface="+mj-ea"/>
                          <a:ea typeface="+mj-ea"/>
                        </a:rPr>
                        <a:t>5</a:t>
                      </a:r>
                    </a:p>
                  </a:txBody>
                  <a:tcPr marL="182880" marR="182880" marT="0" marB="0" anchor="ctr" horzOverflow="overflow">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dirty="0" smtClean="0">
                          <a:ln>
                            <a:noFill/>
                          </a:ln>
                          <a:solidFill>
                            <a:schemeClr val="tx2"/>
                          </a:solidFill>
                          <a:effectLst/>
                          <a:latin typeface="+mj-ea"/>
                          <a:ea typeface="+mj-ea"/>
                        </a:rPr>
                        <a:t>□</a:t>
                      </a:r>
                      <a:endParaRPr kumimoji="0" lang="en-US" altLang="zh-CN" sz="1800" b="0" i="0" u="none" strike="noStrike" cap="none" normalizeH="0" baseline="0" dirty="0" smtClean="0">
                        <a:ln>
                          <a:noFill/>
                        </a:ln>
                        <a:solidFill>
                          <a:schemeClr val="tx2"/>
                        </a:solidFill>
                        <a:effectLst/>
                        <a:latin typeface="+mj-ea"/>
                        <a:ea typeface="+mj-ea"/>
                      </a:endParaRPr>
                    </a:p>
                  </a:txBody>
                  <a:tcPr marL="73129" marR="73129" marT="36565" marB="36565" anchor="ctr" anchorCtr="1" horzOverflow="overflow">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dirty="0" smtClean="0">
                          <a:ln>
                            <a:noFill/>
                          </a:ln>
                          <a:solidFill>
                            <a:schemeClr val="tx2"/>
                          </a:solidFill>
                          <a:effectLst/>
                          <a:latin typeface="+mj-ea"/>
                          <a:ea typeface="+mj-ea"/>
                        </a:rPr>
                        <a:t>□</a:t>
                      </a:r>
                      <a:endParaRPr kumimoji="0" lang="en-US" altLang="zh-CN" sz="1800" b="0" i="0" u="none" strike="noStrike" cap="none" normalizeH="0" baseline="0" dirty="0" smtClean="0">
                        <a:ln>
                          <a:noFill/>
                        </a:ln>
                        <a:solidFill>
                          <a:schemeClr val="tx2"/>
                        </a:solidFill>
                        <a:effectLst/>
                        <a:latin typeface="+mj-ea"/>
                        <a:ea typeface="+mj-ea"/>
                      </a:endParaRPr>
                    </a:p>
                  </a:txBody>
                  <a:tcPr marL="73129" marR="73129" marT="36565" marB="36565" anchor="ctr" anchorCtr="1" horzOverflow="overflow">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dirty="0" smtClean="0">
                          <a:ln>
                            <a:noFill/>
                          </a:ln>
                          <a:solidFill>
                            <a:schemeClr val="tx2"/>
                          </a:solidFill>
                          <a:effectLst/>
                          <a:latin typeface="+mj-ea"/>
                          <a:ea typeface="+mj-ea"/>
                        </a:rPr>
                        <a:t>□</a:t>
                      </a:r>
                      <a:endParaRPr kumimoji="0" lang="en-US" altLang="zh-CN" sz="1800" b="0" i="0" u="none" strike="noStrike" cap="none" normalizeH="0" baseline="0" dirty="0" smtClean="0">
                        <a:ln>
                          <a:noFill/>
                        </a:ln>
                        <a:solidFill>
                          <a:schemeClr val="tx2"/>
                        </a:solidFill>
                        <a:effectLst/>
                        <a:latin typeface="+mj-ea"/>
                        <a:ea typeface="+mj-ea"/>
                      </a:endParaRPr>
                    </a:p>
                  </a:txBody>
                  <a:tcPr marL="73129" marR="73129" marT="36565" marB="36565" anchor="ctr" anchorCtr="1" horzOverflow="overflow">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dirty="0" smtClean="0">
                          <a:ln>
                            <a:noFill/>
                          </a:ln>
                          <a:solidFill>
                            <a:schemeClr val="tx2"/>
                          </a:solidFill>
                          <a:effectLst/>
                          <a:latin typeface="+mj-ea"/>
                          <a:ea typeface="+mj-ea"/>
                        </a:rPr>
                        <a:t>□</a:t>
                      </a:r>
                      <a:endParaRPr kumimoji="0" lang="en-US" altLang="zh-CN" sz="1800" b="0" i="0" u="none" strike="noStrike" cap="none" normalizeH="0" baseline="0" dirty="0" smtClean="0">
                        <a:ln>
                          <a:noFill/>
                        </a:ln>
                        <a:solidFill>
                          <a:schemeClr val="tx2"/>
                        </a:solidFill>
                        <a:effectLst/>
                        <a:latin typeface="+mj-ea"/>
                        <a:ea typeface="+mj-ea"/>
                      </a:endParaRPr>
                    </a:p>
                  </a:txBody>
                  <a:tcPr marL="73129" marR="73129" marT="36565" marB="36565" anchor="ctr" anchorCtr="1" horzOverflow="overflow">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dirty="0" smtClean="0">
                          <a:ln>
                            <a:noFill/>
                          </a:ln>
                          <a:solidFill>
                            <a:schemeClr val="tx2"/>
                          </a:solidFill>
                          <a:effectLst/>
                          <a:latin typeface="+mj-ea"/>
                          <a:ea typeface="+mj-ea"/>
                        </a:rPr>
                        <a:t>□</a:t>
                      </a:r>
                      <a:endParaRPr kumimoji="0" lang="en-US" altLang="zh-CN" sz="1800" b="0" i="0" u="none" strike="noStrike" cap="none" normalizeH="0" baseline="0" dirty="0" smtClean="0">
                        <a:ln>
                          <a:noFill/>
                        </a:ln>
                        <a:solidFill>
                          <a:schemeClr val="tx2"/>
                        </a:solidFill>
                        <a:effectLst/>
                        <a:latin typeface="+mj-ea"/>
                        <a:ea typeface="+mj-ea"/>
                      </a:endParaRPr>
                    </a:p>
                  </a:txBody>
                  <a:tcPr marL="73129" marR="73129" marT="36565" marB="36565" anchor="ctr" anchorCtr="1" horzOverflow="overflow">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14388" rtl="0" eaLnBrk="1" fontAlgn="base" latinLnBrk="0" hangingPunct="1">
                        <a:lnSpc>
                          <a:spcPct val="100000"/>
                        </a:lnSpc>
                        <a:spcBef>
                          <a:spcPct val="20000"/>
                        </a:spcBef>
                        <a:spcAft>
                          <a:spcPct val="0"/>
                        </a:spcAft>
                        <a:buClr>
                          <a:schemeClr val="accent1"/>
                        </a:buClr>
                        <a:buSzTx/>
                        <a:buFont typeface="MS UI Gothic" pitchFamily="34" charset="-128"/>
                        <a:buNone/>
                        <a:tabLst/>
                      </a:pPr>
                      <a:r>
                        <a:rPr kumimoji="0" lang="zh-CN" altLang="en-US" sz="1800" b="0" i="0" u="none" strike="noStrike" cap="none" normalizeH="0" baseline="0" dirty="0" smtClean="0">
                          <a:ln>
                            <a:noFill/>
                          </a:ln>
                          <a:solidFill>
                            <a:schemeClr val="tx2"/>
                          </a:solidFill>
                          <a:effectLst/>
                          <a:latin typeface="+mj-ea"/>
                          <a:ea typeface="+mj-ea"/>
                        </a:rPr>
                        <a:t>□</a:t>
                      </a:r>
                      <a:endParaRPr kumimoji="0" lang="en-US" altLang="zh-CN" sz="1800" b="0" i="0" u="none" strike="noStrike" cap="none" normalizeH="0" baseline="0" dirty="0" smtClean="0">
                        <a:ln>
                          <a:noFill/>
                        </a:ln>
                        <a:solidFill>
                          <a:schemeClr val="tx2"/>
                        </a:solidFill>
                        <a:effectLst/>
                        <a:latin typeface="+mj-ea"/>
                        <a:ea typeface="+mj-ea"/>
                      </a:endParaRPr>
                    </a:p>
                  </a:txBody>
                  <a:tcPr marL="73129" marR="73129" marT="36565" marB="36565" anchor="ctr" anchorCtr="1" horzOverflow="overflow">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D2D2D4"/>
                    </a:solidFill>
                  </a:tcPr>
                </a:tc>
              </a:tr>
            </a:tbl>
          </a:graphicData>
        </a:graphic>
      </p:graphicFrame>
      <p:sp>
        <p:nvSpPr>
          <p:cNvPr id="6" name="AutoShape 58"/>
          <p:cNvSpPr>
            <a:spLocks noChangeArrowheads="1"/>
          </p:cNvSpPr>
          <p:nvPr/>
        </p:nvSpPr>
        <p:spPr bwMode="auto">
          <a:xfrm>
            <a:off x="476250" y="4146550"/>
            <a:ext cx="8207375" cy="1066800"/>
          </a:xfrm>
          <a:prstGeom prst="roundRect">
            <a:avLst>
              <a:gd name="adj" fmla="val 0"/>
            </a:avLst>
          </a:prstGeom>
          <a:solidFill>
            <a:schemeClr val="bg1"/>
          </a:solidFill>
          <a:ln w="9525">
            <a:noFill/>
            <a:round/>
            <a:headEnd/>
            <a:tailEnd/>
          </a:ln>
        </p:spPr>
        <p:txBody>
          <a:bodyPr anchor="t"/>
          <a:lstStyle/>
          <a:p>
            <a:pPr>
              <a:lnSpc>
                <a:spcPct val="120000"/>
              </a:lnSpc>
            </a:pPr>
            <a:r>
              <a:rPr lang="zh-CN" altLang="en-US" sz="1400" i="0" dirty="0"/>
              <a:t>单击添加段落文字单击添加段落文字单击添加段落文字单击添加段落文字。单击添加段落文字单击添加段落文字。单击添加段落文字。</a:t>
            </a:r>
          </a:p>
          <a:p>
            <a:pPr marL="271463" indent="-271463">
              <a:lnSpc>
                <a:spcPct val="120000"/>
              </a:lnSpc>
            </a:pPr>
            <a:endParaRPr lang="zh-CN" altLang="en-US" sz="1400" i="0" dirty="0">
              <a:solidFill>
                <a:schemeClr val="tx2"/>
              </a:solidFill>
            </a:endParaRPr>
          </a:p>
        </p:txBody>
      </p:sp>
      <p:sp>
        <p:nvSpPr>
          <p:cNvPr id="5"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17</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梵帝尼原创商务模板 </a:t>
            </a:r>
            <a:r>
              <a:rPr lang="en-US" altLang="zh-CN" sz="1800" dirty="0" smtClean="0"/>
              <a:t>M5</a:t>
            </a:r>
            <a:endParaRPr lang="zh-CN" altLang="en-US" dirty="0"/>
          </a:p>
        </p:txBody>
      </p:sp>
      <p:sp>
        <p:nvSpPr>
          <p:cNvPr id="5" name="标题 1"/>
          <p:cNvSpPr txBox="1">
            <a:spLocks/>
          </p:cNvSpPr>
          <p:nvPr/>
        </p:nvSpPr>
        <p:spPr>
          <a:xfrm>
            <a:off x="482600" y="2539867"/>
            <a:ext cx="8229600" cy="63526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altLang="zh-CN" sz="320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WholeHR.taobao.com </a:t>
            </a:r>
          </a:p>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altLang="zh-CN" sz="3200" i="0" u="none" strike="noStrike" kern="1200" cap="none" spc="30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PPT</a:t>
            </a:r>
            <a:r>
              <a:rPr kumimoji="0" lang="zh-CN" altLang="en-US" sz="3200" i="0" u="none" strike="noStrike" kern="1200" cap="none" spc="30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达人必备推荐模板</a:t>
            </a:r>
            <a:endParaRPr kumimoji="0" lang="zh-CN" altLang="en-US" sz="3200" i="0" u="none" strike="noStrike" kern="1200" cap="none" spc="30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pic>
        <p:nvPicPr>
          <p:cNvPr id="6" name="图片 5" descr="未标题-3.jpg"/>
          <p:cNvPicPr>
            <a:picLocks noChangeAspect="1"/>
          </p:cNvPicPr>
          <p:nvPr/>
        </p:nvPicPr>
        <p:blipFill>
          <a:blip r:embed="rId2"/>
          <a:stretch>
            <a:fillRect/>
          </a:stretch>
        </p:blipFill>
        <p:spPr>
          <a:xfrm>
            <a:off x="1722437" y="1346200"/>
            <a:ext cx="5699125" cy="369823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前 言</a:t>
            </a:r>
            <a:endParaRPr lang="zh-CN" altLang="en-US" dirty="0"/>
          </a:p>
        </p:txBody>
      </p:sp>
      <p:sp>
        <p:nvSpPr>
          <p:cNvPr id="5" name="矩形 4"/>
          <p:cNvSpPr/>
          <p:nvPr/>
        </p:nvSpPr>
        <p:spPr>
          <a:xfrm>
            <a:off x="476250" y="1509439"/>
            <a:ext cx="8235950" cy="1981055"/>
          </a:xfrm>
          <a:prstGeom prst="rect">
            <a:avLst/>
          </a:prstGeom>
        </p:spPr>
        <p:txBody>
          <a:bodyPr wrap="square">
            <a:spAutoFit/>
          </a:bodyPr>
          <a:lstStyle/>
          <a:p>
            <a:pPr marL="357188" indent="-357188">
              <a:lnSpc>
                <a:spcPct val="150000"/>
              </a:lnSpc>
              <a:spcBef>
                <a:spcPct val="50000"/>
              </a:spcBef>
              <a:buClr>
                <a:schemeClr val="accent2"/>
              </a:buClr>
              <a:buFont typeface="Wingdings" pitchFamily="2" charset="2"/>
              <a:buChar char="n"/>
            </a:pPr>
            <a:r>
              <a:rPr lang="zh-CN" altLang="en-US" dirty="0" smtClean="0">
                <a:solidFill>
                  <a:schemeClr val="tx2"/>
                </a:solidFill>
              </a:rPr>
              <a:t>段落一：单击添加内容文字单击添加段落文字单击添加段落文字。</a:t>
            </a:r>
            <a:endParaRPr lang="en-US" altLang="zh-CN" dirty="0" smtClean="0">
              <a:solidFill>
                <a:schemeClr val="tx2"/>
              </a:solidFill>
            </a:endParaRPr>
          </a:p>
          <a:p>
            <a:pPr marL="357188" indent="-357188">
              <a:lnSpc>
                <a:spcPct val="150000"/>
              </a:lnSpc>
              <a:spcBef>
                <a:spcPct val="50000"/>
              </a:spcBef>
              <a:buClr>
                <a:schemeClr val="accent2"/>
              </a:buClr>
              <a:buFont typeface="Wingdings" pitchFamily="2" charset="2"/>
              <a:buChar char="n"/>
            </a:pPr>
            <a:r>
              <a:rPr lang="zh-CN" altLang="en-US" dirty="0" smtClean="0">
                <a:solidFill>
                  <a:schemeClr val="tx2"/>
                </a:solidFill>
              </a:rPr>
              <a:t>段落二：单击添加内容文字单击添加段落文字单击添加段落文字。</a:t>
            </a:r>
            <a:endParaRPr lang="en-US" altLang="zh-CN" dirty="0" smtClean="0">
              <a:solidFill>
                <a:schemeClr val="tx2"/>
              </a:solidFill>
            </a:endParaRPr>
          </a:p>
          <a:p>
            <a:pPr marL="357188" indent="-357188">
              <a:lnSpc>
                <a:spcPct val="150000"/>
              </a:lnSpc>
              <a:spcBef>
                <a:spcPct val="50000"/>
              </a:spcBef>
              <a:buClr>
                <a:schemeClr val="accent2"/>
              </a:buClr>
              <a:buFont typeface="Wingdings" pitchFamily="2" charset="2"/>
              <a:buChar char="n"/>
            </a:pPr>
            <a:r>
              <a:rPr lang="zh-CN" altLang="en-US" dirty="0" smtClean="0">
                <a:solidFill>
                  <a:schemeClr val="tx2"/>
                </a:solidFill>
              </a:rPr>
              <a:t>段落三：单击添加内容文字单击添加段落文字单击添加段落文字单击添加段落文字单击添加段落文字</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1149350" y="1285875"/>
            <a:ext cx="7523163" cy="581025"/>
          </a:xfrm>
          <a:prstGeom prst="roundRect">
            <a:avLst>
              <a:gd name="adj" fmla="val 0"/>
            </a:avLst>
          </a:prstGeom>
          <a:noFill/>
          <a:ln w="3175">
            <a:solidFill>
              <a:srgbClr val="C0C0C0"/>
            </a:solidFill>
            <a:round/>
            <a:headEnd/>
            <a:tailEnd/>
          </a:ln>
        </p:spPr>
        <p:txBody>
          <a:bodyPr anchor="ctr"/>
          <a:lstStyle/>
          <a:p>
            <a:r>
              <a:rPr lang="zh-CN" altLang="en-US" i="0" dirty="0">
                <a:latin typeface="华文细黑" pitchFamily="2" charset="-122"/>
              </a:rPr>
              <a:t>单击添加目录内容</a:t>
            </a:r>
            <a:r>
              <a:rPr lang="en-US" altLang="zh-CN" i="0" dirty="0">
                <a:latin typeface="华文细黑" pitchFamily="2" charset="-122"/>
              </a:rPr>
              <a:t>1</a:t>
            </a:r>
          </a:p>
        </p:txBody>
      </p:sp>
      <p:sp>
        <p:nvSpPr>
          <p:cNvPr id="5" name="Rectangle 4"/>
          <p:cNvSpPr>
            <a:spLocks noChangeArrowheads="1"/>
          </p:cNvSpPr>
          <p:nvPr/>
        </p:nvSpPr>
        <p:spPr bwMode="auto">
          <a:xfrm>
            <a:off x="465138" y="1285875"/>
            <a:ext cx="574675" cy="574675"/>
          </a:xfrm>
          <a:prstGeom prst="rect">
            <a:avLst/>
          </a:prstGeom>
          <a:solidFill>
            <a:srgbClr val="0070C0"/>
          </a:solidFill>
          <a:ln w="9525">
            <a:noFill/>
            <a:miter lim="800000"/>
            <a:headEnd/>
            <a:tailEnd/>
          </a:ln>
        </p:spPr>
        <p:txBody>
          <a:bodyPr wrap="none" anchor="ctr"/>
          <a:lstStyle/>
          <a:p>
            <a:pPr algn="ctr"/>
            <a:r>
              <a:rPr lang="en-US" altLang="zh-CN" sz="2400" i="0" dirty="0">
                <a:solidFill>
                  <a:schemeClr val="bg1"/>
                </a:solidFill>
                <a:effectLst>
                  <a:outerShdw blurRad="38100" dist="38100" dir="2700000" algn="tl">
                    <a:srgbClr val="000000">
                      <a:alpha val="43137"/>
                    </a:srgbClr>
                  </a:outerShdw>
                </a:effectLst>
              </a:rPr>
              <a:t>1</a:t>
            </a:r>
          </a:p>
        </p:txBody>
      </p:sp>
      <p:sp>
        <p:nvSpPr>
          <p:cNvPr id="6" name="AutoShape 5"/>
          <p:cNvSpPr>
            <a:spLocks noChangeArrowheads="1"/>
          </p:cNvSpPr>
          <p:nvPr/>
        </p:nvSpPr>
        <p:spPr bwMode="auto">
          <a:xfrm>
            <a:off x="1149350" y="2078037"/>
            <a:ext cx="7523163" cy="581025"/>
          </a:xfrm>
          <a:prstGeom prst="roundRect">
            <a:avLst>
              <a:gd name="adj" fmla="val 0"/>
            </a:avLst>
          </a:prstGeom>
          <a:gradFill flip="none" rotWithShape="1">
            <a:gsLst>
              <a:gs pos="0">
                <a:schemeClr val="tx1">
                  <a:lumMod val="75000"/>
                  <a:lumOff val="25000"/>
                </a:schemeClr>
              </a:gs>
              <a:gs pos="66000">
                <a:schemeClr val="accent1">
                  <a:shade val="67500"/>
                  <a:satMod val="115000"/>
                </a:schemeClr>
              </a:gs>
              <a:gs pos="100000">
                <a:schemeClr val="bg2">
                  <a:lumMod val="75000"/>
                </a:schemeClr>
              </a:gs>
            </a:gsLst>
            <a:lin ang="2700000" scaled="1"/>
            <a:tileRect/>
          </a:gradFill>
          <a:ln w="3175">
            <a:solidFill>
              <a:srgbClr val="C0C0C0"/>
            </a:solidFill>
            <a:round/>
            <a:headEnd/>
            <a:tailEnd/>
          </a:ln>
        </p:spPr>
        <p:txBody>
          <a:bodyPr anchor="ctr"/>
          <a:lstStyle/>
          <a:p>
            <a:r>
              <a:rPr lang="zh-CN" altLang="en-US" i="0" dirty="0">
                <a:solidFill>
                  <a:schemeClr val="bg1"/>
                </a:solidFill>
                <a:effectLst>
                  <a:outerShdw blurRad="38100" dist="38100" dir="2700000" algn="tl">
                    <a:srgbClr val="000000">
                      <a:alpha val="43137"/>
                    </a:srgbClr>
                  </a:outerShdw>
                </a:effectLst>
                <a:latin typeface="华文细黑" pitchFamily="2" charset="-122"/>
              </a:rPr>
              <a:t>单击添加目录内容</a:t>
            </a:r>
            <a:r>
              <a:rPr lang="en-US" altLang="zh-CN" i="0" dirty="0">
                <a:solidFill>
                  <a:schemeClr val="bg1"/>
                </a:solidFill>
                <a:effectLst>
                  <a:outerShdw blurRad="38100" dist="38100" dir="2700000" algn="tl">
                    <a:srgbClr val="000000">
                      <a:alpha val="43137"/>
                    </a:srgbClr>
                  </a:outerShdw>
                </a:effectLst>
                <a:latin typeface="华文细黑" pitchFamily="2" charset="-122"/>
              </a:rPr>
              <a:t>2</a:t>
            </a:r>
          </a:p>
        </p:txBody>
      </p:sp>
      <p:sp>
        <p:nvSpPr>
          <p:cNvPr id="7" name="Rectangle 6"/>
          <p:cNvSpPr>
            <a:spLocks noChangeArrowheads="1"/>
          </p:cNvSpPr>
          <p:nvPr/>
        </p:nvSpPr>
        <p:spPr bwMode="auto">
          <a:xfrm>
            <a:off x="465138" y="2078037"/>
            <a:ext cx="574675" cy="574675"/>
          </a:xfrm>
          <a:prstGeom prst="rect">
            <a:avLst/>
          </a:prstGeom>
          <a:solidFill>
            <a:srgbClr val="0070C0"/>
          </a:solidFill>
          <a:ln w="9525">
            <a:noFill/>
            <a:miter lim="800000"/>
            <a:headEnd/>
            <a:tailEnd/>
          </a:ln>
        </p:spPr>
        <p:txBody>
          <a:bodyPr wrap="none" anchor="ctr"/>
          <a:lstStyle/>
          <a:p>
            <a:pPr algn="ctr"/>
            <a:r>
              <a:rPr lang="en-US" altLang="zh-CN" sz="2400" i="0" dirty="0">
                <a:solidFill>
                  <a:schemeClr val="bg1"/>
                </a:solidFill>
                <a:effectLst>
                  <a:outerShdw blurRad="38100" dist="38100" dir="2700000" algn="tl">
                    <a:srgbClr val="000000">
                      <a:alpha val="43137"/>
                    </a:srgbClr>
                  </a:outerShdw>
                </a:effectLst>
              </a:rPr>
              <a:t>2</a:t>
            </a:r>
          </a:p>
        </p:txBody>
      </p:sp>
      <p:sp>
        <p:nvSpPr>
          <p:cNvPr id="8" name="AutoShape 7"/>
          <p:cNvSpPr>
            <a:spLocks noChangeArrowheads="1"/>
          </p:cNvSpPr>
          <p:nvPr/>
        </p:nvSpPr>
        <p:spPr bwMode="auto">
          <a:xfrm>
            <a:off x="1149350" y="2870200"/>
            <a:ext cx="7523163" cy="581025"/>
          </a:xfrm>
          <a:prstGeom prst="roundRect">
            <a:avLst>
              <a:gd name="adj" fmla="val 0"/>
            </a:avLst>
          </a:prstGeom>
          <a:noFill/>
          <a:ln w="3175">
            <a:solidFill>
              <a:srgbClr val="C0C0C0"/>
            </a:solidFill>
            <a:round/>
            <a:headEnd/>
            <a:tailEnd/>
          </a:ln>
        </p:spPr>
        <p:txBody>
          <a:bodyPr anchor="ctr"/>
          <a:lstStyle/>
          <a:p>
            <a:r>
              <a:rPr lang="zh-CN" altLang="en-US" i="0">
                <a:latin typeface="华文细黑" pitchFamily="2" charset="-122"/>
              </a:rPr>
              <a:t>单击添加目录内容</a:t>
            </a:r>
            <a:endParaRPr lang="en-US" altLang="zh-CN" i="0">
              <a:latin typeface="华文细黑" pitchFamily="2" charset="-122"/>
            </a:endParaRPr>
          </a:p>
        </p:txBody>
      </p:sp>
      <p:sp>
        <p:nvSpPr>
          <p:cNvPr id="9" name="Rectangle 8"/>
          <p:cNvSpPr>
            <a:spLocks noChangeArrowheads="1"/>
          </p:cNvSpPr>
          <p:nvPr/>
        </p:nvSpPr>
        <p:spPr bwMode="auto">
          <a:xfrm>
            <a:off x="465138" y="2870200"/>
            <a:ext cx="574675" cy="574675"/>
          </a:xfrm>
          <a:prstGeom prst="rect">
            <a:avLst/>
          </a:prstGeom>
          <a:solidFill>
            <a:srgbClr val="0070C0"/>
          </a:solidFill>
          <a:ln w="9525">
            <a:noFill/>
            <a:miter lim="800000"/>
            <a:headEnd/>
            <a:tailEnd/>
          </a:ln>
        </p:spPr>
        <p:txBody>
          <a:bodyPr wrap="none" anchor="ctr"/>
          <a:lstStyle/>
          <a:p>
            <a:pPr algn="ctr"/>
            <a:r>
              <a:rPr lang="en-US" altLang="zh-CN" sz="2400" i="0">
                <a:solidFill>
                  <a:schemeClr val="bg1"/>
                </a:solidFill>
                <a:effectLst>
                  <a:outerShdw blurRad="38100" dist="38100" dir="2700000" algn="tl">
                    <a:srgbClr val="000000">
                      <a:alpha val="43137"/>
                    </a:srgbClr>
                  </a:outerShdw>
                </a:effectLst>
              </a:rPr>
              <a:t>3</a:t>
            </a:r>
          </a:p>
        </p:txBody>
      </p:sp>
      <p:sp>
        <p:nvSpPr>
          <p:cNvPr id="10" name="AutoShape 9"/>
          <p:cNvSpPr>
            <a:spLocks noChangeArrowheads="1"/>
          </p:cNvSpPr>
          <p:nvPr/>
        </p:nvSpPr>
        <p:spPr bwMode="auto">
          <a:xfrm>
            <a:off x="1149350" y="3662362"/>
            <a:ext cx="7523163" cy="581025"/>
          </a:xfrm>
          <a:prstGeom prst="roundRect">
            <a:avLst>
              <a:gd name="adj" fmla="val 0"/>
            </a:avLst>
          </a:prstGeom>
          <a:noFill/>
          <a:ln w="3175">
            <a:solidFill>
              <a:srgbClr val="C0C0C0"/>
            </a:solidFill>
            <a:round/>
            <a:headEnd/>
            <a:tailEnd/>
          </a:ln>
        </p:spPr>
        <p:txBody>
          <a:bodyPr anchor="ctr"/>
          <a:lstStyle/>
          <a:p>
            <a:r>
              <a:rPr lang="zh-CN" altLang="en-US" i="0">
                <a:latin typeface="华文细黑" pitchFamily="2" charset="-122"/>
              </a:rPr>
              <a:t>单击添加目录内容</a:t>
            </a:r>
            <a:r>
              <a:rPr lang="en-US" altLang="zh-CN" i="0">
                <a:latin typeface="华文细黑" pitchFamily="2" charset="-122"/>
              </a:rPr>
              <a:t>4</a:t>
            </a:r>
          </a:p>
        </p:txBody>
      </p:sp>
      <p:sp>
        <p:nvSpPr>
          <p:cNvPr id="11" name="Rectangle 10"/>
          <p:cNvSpPr>
            <a:spLocks noChangeArrowheads="1"/>
          </p:cNvSpPr>
          <p:nvPr/>
        </p:nvSpPr>
        <p:spPr bwMode="auto">
          <a:xfrm>
            <a:off x="465138" y="3662362"/>
            <a:ext cx="574675" cy="574675"/>
          </a:xfrm>
          <a:prstGeom prst="rect">
            <a:avLst/>
          </a:prstGeom>
          <a:solidFill>
            <a:srgbClr val="0070C0"/>
          </a:solidFill>
          <a:ln w="9525">
            <a:noFill/>
            <a:miter lim="800000"/>
            <a:headEnd/>
            <a:tailEnd/>
          </a:ln>
        </p:spPr>
        <p:txBody>
          <a:bodyPr wrap="none" anchor="ctr"/>
          <a:lstStyle/>
          <a:p>
            <a:pPr algn="ctr"/>
            <a:r>
              <a:rPr lang="en-US" altLang="zh-CN" sz="2400" i="0">
                <a:solidFill>
                  <a:schemeClr val="bg1"/>
                </a:solidFill>
                <a:effectLst>
                  <a:outerShdw blurRad="38100" dist="38100" dir="2700000" algn="tl">
                    <a:srgbClr val="000000">
                      <a:alpha val="43137"/>
                    </a:srgbClr>
                  </a:outerShdw>
                </a:effectLst>
              </a:rPr>
              <a:t>4</a:t>
            </a:r>
          </a:p>
        </p:txBody>
      </p:sp>
      <p:sp>
        <p:nvSpPr>
          <p:cNvPr id="12" name="AutoShape 11"/>
          <p:cNvSpPr>
            <a:spLocks noChangeArrowheads="1"/>
          </p:cNvSpPr>
          <p:nvPr/>
        </p:nvSpPr>
        <p:spPr bwMode="auto">
          <a:xfrm>
            <a:off x="1149350" y="4454525"/>
            <a:ext cx="7523163" cy="581025"/>
          </a:xfrm>
          <a:prstGeom prst="roundRect">
            <a:avLst>
              <a:gd name="adj" fmla="val 0"/>
            </a:avLst>
          </a:prstGeom>
          <a:noFill/>
          <a:ln w="3175">
            <a:solidFill>
              <a:srgbClr val="C0C0C0"/>
            </a:solidFill>
            <a:round/>
            <a:headEnd/>
            <a:tailEnd/>
          </a:ln>
        </p:spPr>
        <p:txBody>
          <a:bodyPr anchor="ctr"/>
          <a:lstStyle/>
          <a:p>
            <a:r>
              <a:rPr lang="zh-CN" altLang="en-US" i="0">
                <a:latin typeface="华文细黑" pitchFamily="2" charset="-122"/>
              </a:rPr>
              <a:t>单击添加目录内容</a:t>
            </a:r>
            <a:r>
              <a:rPr lang="en-US" altLang="zh-CN" i="0">
                <a:latin typeface="华文细黑" pitchFamily="2" charset="-122"/>
              </a:rPr>
              <a:t>5</a:t>
            </a:r>
          </a:p>
        </p:txBody>
      </p:sp>
      <p:sp>
        <p:nvSpPr>
          <p:cNvPr id="13" name="Rectangle 12"/>
          <p:cNvSpPr>
            <a:spLocks noChangeArrowheads="1"/>
          </p:cNvSpPr>
          <p:nvPr/>
        </p:nvSpPr>
        <p:spPr bwMode="auto">
          <a:xfrm>
            <a:off x="465138" y="4454525"/>
            <a:ext cx="574675" cy="574675"/>
          </a:xfrm>
          <a:prstGeom prst="rect">
            <a:avLst/>
          </a:prstGeom>
          <a:solidFill>
            <a:srgbClr val="0070C0"/>
          </a:solidFill>
          <a:ln w="9525">
            <a:noFill/>
            <a:miter lim="800000"/>
            <a:headEnd/>
            <a:tailEnd/>
          </a:ln>
        </p:spPr>
        <p:txBody>
          <a:bodyPr wrap="none" anchor="ctr"/>
          <a:lstStyle/>
          <a:p>
            <a:pPr algn="ctr"/>
            <a:r>
              <a:rPr lang="en-US" altLang="zh-CN" sz="2400" i="0">
                <a:solidFill>
                  <a:schemeClr val="bg1"/>
                </a:solidFill>
                <a:effectLst>
                  <a:outerShdw blurRad="38100" dist="38100" dir="2700000" algn="tl">
                    <a:srgbClr val="000000">
                      <a:alpha val="43137"/>
                    </a:srgbClr>
                  </a:outerShdw>
                </a:effectLst>
              </a:rPr>
              <a:t>5</a:t>
            </a:r>
          </a:p>
        </p:txBody>
      </p:sp>
      <p:sp>
        <p:nvSpPr>
          <p:cNvPr id="14" name="矩形 13"/>
          <p:cNvSpPr/>
          <p:nvPr/>
        </p:nvSpPr>
        <p:spPr>
          <a:xfrm>
            <a:off x="349250" y="610646"/>
            <a:ext cx="2794355" cy="584775"/>
          </a:xfrm>
          <a:prstGeom prst="rect">
            <a:avLst/>
          </a:prstGeom>
        </p:spPr>
        <p:txBody>
          <a:bodyPr wrap="none">
            <a:spAutoFit/>
          </a:bodyPr>
          <a:lstStyle/>
          <a:p>
            <a:r>
              <a:rPr lang="zh-CN" altLang="en-US" sz="3200" b="1" i="0" dirty="0" smtClean="0">
                <a:solidFill>
                  <a:srgbClr val="0070C0"/>
                </a:solidFill>
                <a:latin typeface="华文细黑" pitchFamily="2" charset="-122"/>
              </a:rPr>
              <a:t>目 录 </a:t>
            </a:r>
            <a:r>
              <a:rPr lang="en-US" altLang="zh-CN" sz="2800" b="1" i="0" dirty="0" smtClean="0">
                <a:latin typeface="华文细黑" pitchFamily="2" charset="-122"/>
              </a:rPr>
              <a:t>Contents</a:t>
            </a:r>
            <a:endParaRPr lang="en-US" altLang="zh-CN" sz="2800" b="1" i="0" dirty="0">
              <a:latin typeface="华文细黑" pitchFamily="2" charset="-122"/>
            </a:endParaRPr>
          </a:p>
        </p:txBody>
      </p:sp>
      <p:sp>
        <p:nvSpPr>
          <p:cNvPr id="15"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4</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52438" y="1202802"/>
            <a:ext cx="8207375" cy="479425"/>
            <a:chOff x="452438" y="1168400"/>
            <a:chExt cx="8207375" cy="479425"/>
          </a:xfrm>
        </p:grpSpPr>
        <p:sp>
          <p:nvSpPr>
            <p:cNvPr id="4" name="AutoShape 3"/>
            <p:cNvSpPr>
              <a:spLocks noChangeArrowheads="1"/>
            </p:cNvSpPr>
            <p:nvPr/>
          </p:nvSpPr>
          <p:spPr bwMode="auto">
            <a:xfrm>
              <a:off x="1016000" y="1168400"/>
              <a:ext cx="7643813" cy="479425"/>
            </a:xfrm>
            <a:prstGeom prst="roundRect">
              <a:avLst>
                <a:gd name="adj" fmla="val 0"/>
              </a:avLst>
            </a:prstGeom>
            <a:noFill/>
            <a:ln w="3175">
              <a:solidFill>
                <a:srgbClr val="808080"/>
              </a:solidFill>
              <a:round/>
              <a:headEnd/>
              <a:tailEnd/>
            </a:ln>
          </p:spPr>
          <p:txBody>
            <a:bodyPr anchor="ctr"/>
            <a:lstStyle/>
            <a:p>
              <a:r>
                <a:rPr lang="zh-CN" altLang="en-US" i="0">
                  <a:latin typeface="华文细黑" pitchFamily="2" charset="-122"/>
                </a:rPr>
                <a:t>单击添加目录内容</a:t>
              </a:r>
              <a:r>
                <a:rPr lang="en-US" altLang="zh-CN" i="0">
                  <a:latin typeface="华文细黑" pitchFamily="2" charset="-122"/>
                </a:rPr>
                <a:t>1</a:t>
              </a:r>
            </a:p>
          </p:txBody>
        </p:sp>
        <p:sp>
          <p:nvSpPr>
            <p:cNvPr id="5" name="Rectangle 4"/>
            <p:cNvSpPr>
              <a:spLocks noChangeArrowheads="1"/>
            </p:cNvSpPr>
            <p:nvPr/>
          </p:nvSpPr>
          <p:spPr bwMode="auto">
            <a:xfrm>
              <a:off x="452438" y="1168400"/>
              <a:ext cx="473075" cy="474662"/>
            </a:xfrm>
            <a:prstGeom prst="rect">
              <a:avLst/>
            </a:prstGeom>
            <a:solidFill>
              <a:srgbClr val="0070C0"/>
            </a:solidFill>
            <a:ln w="9525">
              <a:noFill/>
              <a:miter lim="800000"/>
              <a:headEnd/>
              <a:tailEnd/>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1</a:t>
              </a:r>
            </a:p>
          </p:txBody>
        </p:sp>
      </p:grpSp>
      <p:grpSp>
        <p:nvGrpSpPr>
          <p:cNvPr id="31" name="组合 30"/>
          <p:cNvGrpSpPr/>
          <p:nvPr/>
        </p:nvGrpSpPr>
        <p:grpSpPr>
          <a:xfrm>
            <a:off x="452438" y="2361678"/>
            <a:ext cx="8207375" cy="479425"/>
            <a:chOff x="452438" y="2235200"/>
            <a:chExt cx="8207375" cy="479425"/>
          </a:xfrm>
        </p:grpSpPr>
        <p:sp>
          <p:nvSpPr>
            <p:cNvPr id="8" name="AutoShape 7"/>
            <p:cNvSpPr>
              <a:spLocks noChangeArrowheads="1"/>
            </p:cNvSpPr>
            <p:nvPr/>
          </p:nvSpPr>
          <p:spPr bwMode="auto">
            <a:xfrm>
              <a:off x="1016000" y="2235200"/>
              <a:ext cx="7643813" cy="479425"/>
            </a:xfrm>
            <a:prstGeom prst="roundRect">
              <a:avLst>
                <a:gd name="adj" fmla="val 0"/>
              </a:avLst>
            </a:prstGeom>
            <a:noFill/>
            <a:ln w="3175">
              <a:solidFill>
                <a:srgbClr val="808080"/>
              </a:solidFill>
              <a:round/>
              <a:headEnd/>
              <a:tailEnd/>
            </a:ln>
          </p:spPr>
          <p:txBody>
            <a:bodyPr anchor="ctr"/>
            <a:lstStyle/>
            <a:p>
              <a:r>
                <a:rPr lang="zh-CN" altLang="en-US" i="0">
                  <a:latin typeface="华文细黑" pitchFamily="2" charset="-122"/>
                </a:rPr>
                <a:t>单击添加目录内容</a:t>
              </a:r>
              <a:r>
                <a:rPr lang="en-US" altLang="zh-CN" i="0">
                  <a:latin typeface="华文细黑" pitchFamily="2" charset="-122"/>
                </a:rPr>
                <a:t>3</a:t>
              </a:r>
            </a:p>
          </p:txBody>
        </p:sp>
        <p:sp>
          <p:nvSpPr>
            <p:cNvPr id="9" name="Rectangle 8"/>
            <p:cNvSpPr>
              <a:spLocks noChangeArrowheads="1"/>
            </p:cNvSpPr>
            <p:nvPr/>
          </p:nvSpPr>
          <p:spPr bwMode="auto">
            <a:xfrm>
              <a:off x="452438" y="2235200"/>
              <a:ext cx="473075" cy="474662"/>
            </a:xfrm>
            <a:prstGeom prst="rect">
              <a:avLst/>
            </a:prstGeom>
            <a:solidFill>
              <a:srgbClr val="0070C0"/>
            </a:solidFill>
            <a:ln w="9525">
              <a:noFill/>
              <a:miter lim="800000"/>
              <a:headEnd/>
              <a:tailEnd/>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3</a:t>
              </a:r>
            </a:p>
          </p:txBody>
        </p:sp>
      </p:grpSp>
      <p:grpSp>
        <p:nvGrpSpPr>
          <p:cNvPr id="30" name="组合 29"/>
          <p:cNvGrpSpPr/>
          <p:nvPr/>
        </p:nvGrpSpPr>
        <p:grpSpPr>
          <a:xfrm>
            <a:off x="452438" y="2941116"/>
            <a:ext cx="8207375" cy="479425"/>
            <a:chOff x="452438" y="2768600"/>
            <a:chExt cx="8207375" cy="479425"/>
          </a:xfrm>
        </p:grpSpPr>
        <p:sp>
          <p:nvSpPr>
            <p:cNvPr id="10" name="AutoShape 9"/>
            <p:cNvSpPr>
              <a:spLocks noChangeArrowheads="1"/>
            </p:cNvSpPr>
            <p:nvPr/>
          </p:nvSpPr>
          <p:spPr bwMode="auto">
            <a:xfrm>
              <a:off x="1016000" y="2768600"/>
              <a:ext cx="7643813" cy="479425"/>
            </a:xfrm>
            <a:prstGeom prst="roundRect">
              <a:avLst>
                <a:gd name="adj" fmla="val 0"/>
              </a:avLst>
            </a:prstGeom>
            <a:noFill/>
            <a:ln w="3175">
              <a:solidFill>
                <a:srgbClr val="808080"/>
              </a:solidFill>
              <a:round/>
              <a:headEnd/>
              <a:tailEnd/>
            </a:ln>
          </p:spPr>
          <p:txBody>
            <a:bodyPr anchor="ctr"/>
            <a:lstStyle/>
            <a:p>
              <a:r>
                <a:rPr lang="zh-CN" altLang="en-US" i="0">
                  <a:latin typeface="华文细黑" pitchFamily="2" charset="-122"/>
                </a:rPr>
                <a:t>单击添加目录内容</a:t>
              </a:r>
              <a:r>
                <a:rPr lang="en-US" altLang="zh-CN" i="0">
                  <a:latin typeface="华文细黑" pitchFamily="2" charset="-122"/>
                </a:rPr>
                <a:t>4</a:t>
              </a:r>
            </a:p>
          </p:txBody>
        </p:sp>
        <p:sp>
          <p:nvSpPr>
            <p:cNvPr id="11" name="Rectangle 10"/>
            <p:cNvSpPr>
              <a:spLocks noChangeArrowheads="1"/>
            </p:cNvSpPr>
            <p:nvPr/>
          </p:nvSpPr>
          <p:spPr bwMode="auto">
            <a:xfrm>
              <a:off x="452438" y="2768600"/>
              <a:ext cx="473075" cy="474662"/>
            </a:xfrm>
            <a:prstGeom prst="rect">
              <a:avLst/>
            </a:prstGeom>
            <a:solidFill>
              <a:srgbClr val="0070C0"/>
            </a:solidFill>
            <a:ln w="9525">
              <a:noFill/>
              <a:miter lim="800000"/>
              <a:headEnd/>
              <a:tailEnd/>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4</a:t>
              </a:r>
            </a:p>
          </p:txBody>
        </p:sp>
      </p:grpSp>
      <p:grpSp>
        <p:nvGrpSpPr>
          <p:cNvPr id="29" name="组合 28"/>
          <p:cNvGrpSpPr/>
          <p:nvPr/>
        </p:nvGrpSpPr>
        <p:grpSpPr>
          <a:xfrm>
            <a:off x="452438" y="3520554"/>
            <a:ext cx="8207375" cy="479425"/>
            <a:chOff x="452438" y="3311525"/>
            <a:chExt cx="8207375" cy="479425"/>
          </a:xfrm>
        </p:grpSpPr>
        <p:sp>
          <p:nvSpPr>
            <p:cNvPr id="12" name="AutoShape 11"/>
            <p:cNvSpPr>
              <a:spLocks noChangeArrowheads="1"/>
            </p:cNvSpPr>
            <p:nvPr/>
          </p:nvSpPr>
          <p:spPr bwMode="auto">
            <a:xfrm>
              <a:off x="1016000" y="3311525"/>
              <a:ext cx="7643813" cy="479425"/>
            </a:xfrm>
            <a:prstGeom prst="roundRect">
              <a:avLst>
                <a:gd name="adj" fmla="val 0"/>
              </a:avLst>
            </a:prstGeom>
            <a:noFill/>
            <a:ln w="3175">
              <a:solidFill>
                <a:srgbClr val="808080"/>
              </a:solidFill>
              <a:round/>
              <a:headEnd/>
              <a:tailEnd/>
            </a:ln>
          </p:spPr>
          <p:txBody>
            <a:bodyPr anchor="ctr"/>
            <a:lstStyle/>
            <a:p>
              <a:r>
                <a:rPr lang="zh-CN" altLang="en-US" i="0">
                  <a:latin typeface="华文细黑" pitchFamily="2" charset="-122"/>
                </a:rPr>
                <a:t>单击添加目录内容</a:t>
              </a:r>
              <a:r>
                <a:rPr lang="en-US" altLang="zh-CN" i="0">
                  <a:latin typeface="华文细黑" pitchFamily="2" charset="-122"/>
                </a:rPr>
                <a:t>5</a:t>
              </a:r>
            </a:p>
          </p:txBody>
        </p:sp>
        <p:sp>
          <p:nvSpPr>
            <p:cNvPr id="13" name="Rectangle 12"/>
            <p:cNvSpPr>
              <a:spLocks noChangeArrowheads="1"/>
            </p:cNvSpPr>
            <p:nvPr/>
          </p:nvSpPr>
          <p:spPr bwMode="auto">
            <a:xfrm>
              <a:off x="452438" y="3311525"/>
              <a:ext cx="473075" cy="474662"/>
            </a:xfrm>
            <a:prstGeom prst="rect">
              <a:avLst/>
            </a:prstGeom>
            <a:solidFill>
              <a:srgbClr val="0070C0"/>
            </a:solidFill>
            <a:ln w="9525">
              <a:noFill/>
              <a:miter lim="800000"/>
              <a:headEnd/>
              <a:tailEnd/>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5</a:t>
              </a:r>
            </a:p>
          </p:txBody>
        </p:sp>
      </p:grpSp>
      <p:grpSp>
        <p:nvGrpSpPr>
          <p:cNvPr id="28" name="组合 27"/>
          <p:cNvGrpSpPr/>
          <p:nvPr/>
        </p:nvGrpSpPr>
        <p:grpSpPr>
          <a:xfrm>
            <a:off x="452438" y="4099992"/>
            <a:ext cx="8207375" cy="479425"/>
            <a:chOff x="452438" y="3889375"/>
            <a:chExt cx="8207375" cy="479425"/>
          </a:xfrm>
        </p:grpSpPr>
        <p:sp>
          <p:nvSpPr>
            <p:cNvPr id="14" name="AutoShape 13"/>
            <p:cNvSpPr>
              <a:spLocks noChangeArrowheads="1"/>
            </p:cNvSpPr>
            <p:nvPr/>
          </p:nvSpPr>
          <p:spPr bwMode="auto">
            <a:xfrm>
              <a:off x="1016000" y="3889375"/>
              <a:ext cx="7643813" cy="479425"/>
            </a:xfrm>
            <a:prstGeom prst="roundRect">
              <a:avLst>
                <a:gd name="adj" fmla="val 0"/>
              </a:avLst>
            </a:prstGeom>
            <a:noFill/>
            <a:ln w="3175">
              <a:solidFill>
                <a:srgbClr val="808080"/>
              </a:solidFill>
              <a:round/>
              <a:headEnd/>
              <a:tailEnd/>
            </a:ln>
          </p:spPr>
          <p:txBody>
            <a:bodyPr anchor="ctr"/>
            <a:lstStyle/>
            <a:p>
              <a:r>
                <a:rPr lang="zh-CN" altLang="en-US" i="0">
                  <a:latin typeface="华文细黑" pitchFamily="2" charset="-122"/>
                </a:rPr>
                <a:t>单击添加目录内容</a:t>
              </a:r>
              <a:r>
                <a:rPr lang="en-US" altLang="zh-CN" i="0">
                  <a:latin typeface="华文细黑" pitchFamily="2" charset="-122"/>
                </a:rPr>
                <a:t>6</a:t>
              </a:r>
            </a:p>
          </p:txBody>
        </p:sp>
        <p:sp>
          <p:nvSpPr>
            <p:cNvPr id="15" name="Rectangle 14"/>
            <p:cNvSpPr>
              <a:spLocks noChangeArrowheads="1"/>
            </p:cNvSpPr>
            <p:nvPr/>
          </p:nvSpPr>
          <p:spPr bwMode="auto">
            <a:xfrm>
              <a:off x="452438" y="3889375"/>
              <a:ext cx="473075" cy="474662"/>
            </a:xfrm>
            <a:prstGeom prst="rect">
              <a:avLst/>
            </a:prstGeom>
            <a:solidFill>
              <a:srgbClr val="0070C0"/>
            </a:solidFill>
            <a:ln w="9525">
              <a:noFill/>
              <a:miter lim="800000"/>
              <a:headEnd/>
              <a:tailEnd/>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6</a:t>
              </a:r>
            </a:p>
          </p:txBody>
        </p:sp>
      </p:grpSp>
      <p:grpSp>
        <p:nvGrpSpPr>
          <p:cNvPr id="32" name="组合 31"/>
          <p:cNvGrpSpPr/>
          <p:nvPr/>
        </p:nvGrpSpPr>
        <p:grpSpPr>
          <a:xfrm>
            <a:off x="452438" y="1782240"/>
            <a:ext cx="8207375" cy="479425"/>
            <a:chOff x="452438" y="1701800"/>
            <a:chExt cx="8207375" cy="479425"/>
          </a:xfrm>
        </p:grpSpPr>
        <p:sp>
          <p:nvSpPr>
            <p:cNvPr id="6" name="AutoShape 5"/>
            <p:cNvSpPr>
              <a:spLocks noChangeArrowheads="1"/>
            </p:cNvSpPr>
            <p:nvPr/>
          </p:nvSpPr>
          <p:spPr bwMode="auto">
            <a:xfrm>
              <a:off x="1016000" y="1701800"/>
              <a:ext cx="7643813" cy="479425"/>
            </a:xfrm>
            <a:prstGeom prst="roundRect">
              <a:avLst>
                <a:gd name="adj" fmla="val 0"/>
              </a:avLst>
            </a:prstGeom>
            <a:gradFill flip="none" rotWithShape="1">
              <a:gsLst>
                <a:gs pos="0">
                  <a:schemeClr val="tx1">
                    <a:lumMod val="75000"/>
                    <a:lumOff val="25000"/>
                  </a:schemeClr>
                </a:gs>
                <a:gs pos="66000">
                  <a:schemeClr val="accent1">
                    <a:shade val="67500"/>
                    <a:satMod val="115000"/>
                  </a:schemeClr>
                </a:gs>
                <a:gs pos="100000">
                  <a:schemeClr val="bg2">
                    <a:lumMod val="75000"/>
                  </a:schemeClr>
                </a:gs>
              </a:gsLst>
              <a:lin ang="2700000" scaled="1"/>
              <a:tileRect/>
            </a:gradFill>
            <a:ln w="3175">
              <a:solidFill>
                <a:srgbClr val="C0C0C0"/>
              </a:solidFill>
              <a:round/>
              <a:headEnd/>
              <a:tailEnd/>
            </a:ln>
          </p:spPr>
          <p:txBody>
            <a:bodyPr anchor="ctr"/>
            <a:lstStyle/>
            <a:p>
              <a:r>
                <a:rPr lang="zh-CN" altLang="en-US" dirty="0">
                  <a:solidFill>
                    <a:schemeClr val="bg1"/>
                  </a:solidFill>
                  <a:effectLst>
                    <a:outerShdw blurRad="38100" dist="38100" dir="2700000" algn="tl">
                      <a:srgbClr val="000000">
                        <a:alpha val="43137"/>
                      </a:srgbClr>
                    </a:outerShdw>
                  </a:effectLst>
                  <a:latin typeface="华文细黑" pitchFamily="2" charset="-122"/>
                </a:rPr>
                <a:t>单击添加当前介绍内容</a:t>
              </a:r>
              <a:endParaRPr lang="en-US" altLang="zh-CN" dirty="0">
                <a:solidFill>
                  <a:schemeClr val="bg1"/>
                </a:solidFill>
                <a:effectLst>
                  <a:outerShdw blurRad="38100" dist="38100" dir="2700000" algn="tl">
                    <a:srgbClr val="000000">
                      <a:alpha val="43137"/>
                    </a:srgbClr>
                  </a:outerShdw>
                </a:effectLst>
                <a:latin typeface="华文细黑" pitchFamily="2" charset="-122"/>
              </a:endParaRPr>
            </a:p>
          </p:txBody>
        </p:sp>
        <p:sp>
          <p:nvSpPr>
            <p:cNvPr id="7" name="Rectangle 6"/>
            <p:cNvSpPr>
              <a:spLocks noChangeArrowheads="1"/>
            </p:cNvSpPr>
            <p:nvPr/>
          </p:nvSpPr>
          <p:spPr bwMode="auto">
            <a:xfrm>
              <a:off x="452438" y="1701800"/>
              <a:ext cx="473075" cy="474662"/>
            </a:xfrm>
            <a:prstGeom prst="rect">
              <a:avLst/>
            </a:prstGeom>
            <a:solidFill>
              <a:srgbClr val="0070C0"/>
            </a:solidFill>
            <a:ln w="9525">
              <a:noFill/>
              <a:miter lim="800000"/>
              <a:headEnd/>
              <a:tailEnd/>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2</a:t>
              </a:r>
            </a:p>
          </p:txBody>
        </p:sp>
        <p:sp>
          <p:nvSpPr>
            <p:cNvPr id="16" name="AutoShape 15"/>
            <p:cNvSpPr>
              <a:spLocks noChangeArrowheads="1"/>
            </p:cNvSpPr>
            <p:nvPr/>
          </p:nvSpPr>
          <p:spPr bwMode="auto">
            <a:xfrm>
              <a:off x="3692525" y="1846262"/>
              <a:ext cx="431800" cy="215900"/>
            </a:xfrm>
            <a:prstGeom prst="leftArrow">
              <a:avLst>
                <a:gd name="adj1" fmla="val 50278"/>
                <a:gd name="adj2" fmla="val 72731"/>
              </a:avLst>
            </a:prstGeom>
            <a:solidFill>
              <a:schemeClr val="bg1"/>
            </a:solidFill>
            <a:ln w="9525">
              <a:noFill/>
              <a:miter lim="800000"/>
              <a:headEnd/>
              <a:tailEnd/>
            </a:ln>
          </p:spPr>
          <p:txBody>
            <a:bodyPr wrap="none" anchor="ctr"/>
            <a:lstStyle/>
            <a:p>
              <a:endParaRPr lang="zh-CN" altLang="en-US"/>
            </a:p>
          </p:txBody>
        </p:sp>
      </p:grpSp>
      <p:grpSp>
        <p:nvGrpSpPr>
          <p:cNvPr id="27" name="组合 26"/>
          <p:cNvGrpSpPr/>
          <p:nvPr/>
        </p:nvGrpSpPr>
        <p:grpSpPr>
          <a:xfrm>
            <a:off x="452438" y="4679427"/>
            <a:ext cx="8207375" cy="479425"/>
            <a:chOff x="452438" y="4467225"/>
            <a:chExt cx="8207375" cy="479425"/>
          </a:xfrm>
        </p:grpSpPr>
        <p:sp>
          <p:nvSpPr>
            <p:cNvPr id="17" name="AutoShape 16"/>
            <p:cNvSpPr>
              <a:spLocks noChangeArrowheads="1"/>
            </p:cNvSpPr>
            <p:nvPr/>
          </p:nvSpPr>
          <p:spPr bwMode="auto">
            <a:xfrm>
              <a:off x="1016000" y="4467225"/>
              <a:ext cx="7643813" cy="479425"/>
            </a:xfrm>
            <a:prstGeom prst="roundRect">
              <a:avLst>
                <a:gd name="adj" fmla="val 0"/>
              </a:avLst>
            </a:prstGeom>
            <a:noFill/>
            <a:ln w="3175">
              <a:solidFill>
                <a:srgbClr val="808080"/>
              </a:solidFill>
              <a:round/>
              <a:headEnd/>
              <a:tailEnd/>
            </a:ln>
          </p:spPr>
          <p:txBody>
            <a:bodyPr anchor="ctr"/>
            <a:lstStyle/>
            <a:p>
              <a:r>
                <a:rPr lang="zh-CN" altLang="en-US" i="0">
                  <a:latin typeface="华文细黑" pitchFamily="2" charset="-122"/>
                </a:rPr>
                <a:t>单击添加目录内容</a:t>
              </a:r>
              <a:r>
                <a:rPr lang="en-US" altLang="zh-CN" i="0">
                  <a:latin typeface="华文细黑" pitchFamily="2" charset="-122"/>
                </a:rPr>
                <a:t>7</a:t>
              </a:r>
            </a:p>
          </p:txBody>
        </p:sp>
        <p:sp>
          <p:nvSpPr>
            <p:cNvPr id="18" name="Rectangle 17"/>
            <p:cNvSpPr>
              <a:spLocks noChangeArrowheads="1"/>
            </p:cNvSpPr>
            <p:nvPr/>
          </p:nvSpPr>
          <p:spPr bwMode="auto">
            <a:xfrm>
              <a:off x="452438" y="4467225"/>
              <a:ext cx="473075" cy="474662"/>
            </a:xfrm>
            <a:prstGeom prst="rect">
              <a:avLst/>
            </a:prstGeom>
            <a:solidFill>
              <a:srgbClr val="0070C0"/>
            </a:solidFill>
            <a:ln w="9525">
              <a:noFill/>
              <a:miter lim="800000"/>
              <a:headEnd/>
              <a:tailEnd/>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7</a:t>
              </a:r>
            </a:p>
          </p:txBody>
        </p:sp>
      </p:grpSp>
      <p:sp>
        <p:nvSpPr>
          <p:cNvPr id="26" name="矩形 25"/>
          <p:cNvSpPr/>
          <p:nvPr/>
        </p:nvSpPr>
        <p:spPr>
          <a:xfrm>
            <a:off x="349250" y="610646"/>
            <a:ext cx="2794355" cy="584775"/>
          </a:xfrm>
          <a:prstGeom prst="rect">
            <a:avLst/>
          </a:prstGeom>
        </p:spPr>
        <p:txBody>
          <a:bodyPr wrap="none">
            <a:spAutoFit/>
          </a:bodyPr>
          <a:lstStyle/>
          <a:p>
            <a:r>
              <a:rPr lang="zh-CN" altLang="en-US" sz="3200" b="1" i="0" dirty="0" smtClean="0">
                <a:solidFill>
                  <a:srgbClr val="0070C0"/>
                </a:solidFill>
                <a:latin typeface="华文细黑" pitchFamily="2" charset="-122"/>
              </a:rPr>
              <a:t>目 录 </a:t>
            </a:r>
            <a:r>
              <a:rPr lang="en-US" altLang="zh-CN" sz="2800" b="1" i="0" dirty="0" smtClean="0">
                <a:latin typeface="华文细黑" pitchFamily="2" charset="-122"/>
              </a:rPr>
              <a:t>Contents</a:t>
            </a:r>
            <a:endParaRPr lang="en-US" altLang="zh-CN" sz="2800" b="1" i="0" dirty="0">
              <a:latin typeface="华文细黑" pitchFamily="2" charset="-122"/>
            </a:endParaRPr>
          </a:p>
        </p:txBody>
      </p:sp>
      <p:sp>
        <p:nvSpPr>
          <p:cNvPr id="25"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5</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5" name="Rectangle 4"/>
          <p:cNvSpPr>
            <a:spLocks noChangeArrowheads="1"/>
          </p:cNvSpPr>
          <p:nvPr/>
        </p:nvSpPr>
        <p:spPr bwMode="auto">
          <a:xfrm>
            <a:off x="4859338" y="1484313"/>
            <a:ext cx="3816350" cy="431800"/>
          </a:xfrm>
          <a:prstGeom prst="rect">
            <a:avLst/>
          </a:prstGeom>
          <a:solidFill>
            <a:schemeClr val="hlink"/>
          </a:solidFill>
          <a:ln w="9525">
            <a:noFill/>
            <a:miter lim="800000"/>
            <a:headEnd/>
            <a:tailEnd/>
          </a:ln>
        </p:spPr>
        <p:txBody>
          <a:bodyPr wrap="none" anchor="ctr"/>
          <a:lstStyle/>
          <a:p>
            <a:pPr algn="ctr"/>
            <a:r>
              <a:rPr lang="zh-CN" altLang="en-US" b="1" i="0" dirty="0">
                <a:solidFill>
                  <a:schemeClr val="bg1"/>
                </a:solidFill>
                <a:effectLst>
                  <a:outerShdw blurRad="38100" dist="38100" dir="2700000" algn="tl">
                    <a:srgbClr val="000000">
                      <a:alpha val="43137"/>
                    </a:srgbClr>
                  </a:outerShdw>
                </a:effectLst>
              </a:rPr>
              <a:t>单击添加标题文字</a:t>
            </a:r>
          </a:p>
        </p:txBody>
      </p:sp>
      <p:sp>
        <p:nvSpPr>
          <p:cNvPr id="7" name="AutoShape 7"/>
          <p:cNvSpPr>
            <a:spLocks noChangeArrowheads="1"/>
          </p:cNvSpPr>
          <p:nvPr/>
        </p:nvSpPr>
        <p:spPr bwMode="auto">
          <a:xfrm>
            <a:off x="4889500" y="2146300"/>
            <a:ext cx="3786188" cy="2879725"/>
          </a:xfrm>
          <a:prstGeom prst="roundRect">
            <a:avLst>
              <a:gd name="adj" fmla="val 0"/>
            </a:avLst>
          </a:prstGeom>
          <a:noFill/>
          <a:ln w="3175">
            <a:solidFill>
              <a:srgbClr val="969696"/>
            </a:solidFill>
            <a:round/>
            <a:headEnd/>
            <a:tailEnd/>
          </a:ln>
        </p:spPr>
        <p:txBody>
          <a:bodyPr/>
          <a:lstStyle/>
          <a:p>
            <a:pPr marL="357188" indent="-357188">
              <a:lnSpc>
                <a:spcPct val="120000"/>
              </a:lnSpc>
              <a:spcBef>
                <a:spcPct val="50000"/>
              </a:spcBef>
              <a:buClr>
                <a:schemeClr val="accent2"/>
              </a:buClr>
              <a:buFont typeface="Wingdings" pitchFamily="2" charset="2"/>
              <a:buChar char="n"/>
            </a:pPr>
            <a:r>
              <a:rPr lang="zh-CN" altLang="en-US" sz="1600" i="0">
                <a:solidFill>
                  <a:schemeClr val="tx2"/>
                </a:solidFill>
              </a:rPr>
              <a:t>段落一：单击添加内容文字单击添加段落文字单击添加段落文字。</a:t>
            </a:r>
            <a:endParaRPr lang="en-US" altLang="zh-CN" sz="1600" i="0">
              <a:solidFill>
                <a:schemeClr val="tx2"/>
              </a:solidFill>
            </a:endParaRPr>
          </a:p>
          <a:p>
            <a:pPr marL="357188" indent="-357188">
              <a:lnSpc>
                <a:spcPct val="120000"/>
              </a:lnSpc>
              <a:spcBef>
                <a:spcPct val="50000"/>
              </a:spcBef>
              <a:buClr>
                <a:srgbClr val="FF9933"/>
              </a:buClr>
              <a:buFont typeface="Wingdings" pitchFamily="2" charset="2"/>
              <a:buChar char="n"/>
            </a:pPr>
            <a:r>
              <a:rPr lang="zh-CN" altLang="en-US" sz="1600" i="0">
                <a:solidFill>
                  <a:srgbClr val="FF6600"/>
                </a:solidFill>
              </a:rPr>
              <a:t>段落二：单击添加内容文字单击添加段落文字单击添加段落文字。</a:t>
            </a:r>
            <a:endParaRPr lang="en-US" altLang="zh-CN" sz="1600" i="0">
              <a:solidFill>
                <a:srgbClr val="FF6600"/>
              </a:solidFill>
            </a:endParaRPr>
          </a:p>
          <a:p>
            <a:pPr marL="357188" indent="-357188">
              <a:lnSpc>
                <a:spcPct val="120000"/>
              </a:lnSpc>
              <a:spcBef>
                <a:spcPct val="50000"/>
              </a:spcBef>
              <a:buClr>
                <a:schemeClr val="accent2"/>
              </a:buClr>
              <a:buFont typeface="Wingdings" pitchFamily="2" charset="2"/>
              <a:buChar char="n"/>
            </a:pPr>
            <a:r>
              <a:rPr lang="zh-CN" altLang="en-US" sz="1600" i="0">
                <a:solidFill>
                  <a:schemeClr val="tx2"/>
                </a:solidFill>
              </a:rPr>
              <a:t>段落三：单击添加内容文字单击添加段落文字单击添加段落文字单击添加段落文字单击添加段落文字。</a:t>
            </a:r>
            <a:endParaRPr lang="en-US" altLang="zh-CN" sz="1600" i="0">
              <a:solidFill>
                <a:schemeClr val="tx2"/>
              </a:solidFill>
            </a:endParaRPr>
          </a:p>
          <a:p>
            <a:pPr marL="357188" indent="-357188">
              <a:buClr>
                <a:schemeClr val="accent2"/>
              </a:buClr>
              <a:buFont typeface="Wingdings" pitchFamily="2" charset="2"/>
              <a:buChar char="n"/>
            </a:pPr>
            <a:endParaRPr lang="en-US" altLang="zh-CN" sz="1600" i="0">
              <a:solidFill>
                <a:schemeClr val="tx2"/>
              </a:solidFill>
            </a:endParaRPr>
          </a:p>
          <a:p>
            <a:pPr marL="357188" indent="-357188">
              <a:lnSpc>
                <a:spcPct val="120000"/>
              </a:lnSpc>
              <a:spcBef>
                <a:spcPct val="50000"/>
              </a:spcBef>
              <a:buClr>
                <a:schemeClr val="accent2"/>
              </a:buClr>
              <a:buFont typeface="Wingdings" pitchFamily="2" charset="2"/>
              <a:buChar char="n"/>
            </a:pPr>
            <a:endParaRPr lang="en-US" altLang="zh-CN" sz="1600" i="0">
              <a:solidFill>
                <a:schemeClr val="tx2"/>
              </a:solidFill>
            </a:endParaRPr>
          </a:p>
        </p:txBody>
      </p:sp>
      <p:pic>
        <p:nvPicPr>
          <p:cNvPr id="9" name="Picture 57"/>
          <p:cNvPicPr>
            <a:picLocks noChangeAspect="1" noChangeArrowheads="1"/>
          </p:cNvPicPr>
          <p:nvPr/>
        </p:nvPicPr>
        <p:blipFill>
          <a:blip r:embed="rId2">
            <a:lum bright="24000"/>
          </a:blip>
          <a:srcRect t="50450" r="-420"/>
          <a:stretch>
            <a:fillRect/>
          </a:stretch>
        </p:blipFill>
        <p:spPr bwMode="gray">
          <a:xfrm>
            <a:off x="4705350" y="1924050"/>
            <a:ext cx="4119563" cy="101600"/>
          </a:xfrm>
          <a:prstGeom prst="rect">
            <a:avLst/>
          </a:prstGeom>
          <a:noFill/>
          <a:ln w="9525">
            <a:noFill/>
            <a:miter lim="800000"/>
            <a:headEnd/>
            <a:tailEnd/>
          </a:ln>
        </p:spPr>
      </p:pic>
      <p:grpSp>
        <p:nvGrpSpPr>
          <p:cNvPr id="12" name="组合 11"/>
          <p:cNvGrpSpPr/>
          <p:nvPr/>
        </p:nvGrpSpPr>
        <p:grpSpPr>
          <a:xfrm>
            <a:off x="319087" y="1484313"/>
            <a:ext cx="4119563" cy="3652837"/>
            <a:chOff x="319087" y="1484313"/>
            <a:chExt cx="4119563" cy="3652837"/>
          </a:xfrm>
        </p:grpSpPr>
        <p:sp>
          <p:nvSpPr>
            <p:cNvPr id="4" name="Rectangle 3"/>
            <p:cNvSpPr>
              <a:spLocks noChangeArrowheads="1"/>
            </p:cNvSpPr>
            <p:nvPr/>
          </p:nvSpPr>
          <p:spPr bwMode="auto">
            <a:xfrm>
              <a:off x="468313" y="1484313"/>
              <a:ext cx="3816350" cy="431800"/>
            </a:xfrm>
            <a:prstGeom prst="rect">
              <a:avLst/>
            </a:prstGeom>
            <a:solidFill>
              <a:srgbClr val="0070C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6" name="AutoShape 6"/>
            <p:cNvSpPr>
              <a:spLocks noChangeArrowheads="1"/>
            </p:cNvSpPr>
            <p:nvPr/>
          </p:nvSpPr>
          <p:spPr bwMode="auto">
            <a:xfrm>
              <a:off x="468313" y="2146300"/>
              <a:ext cx="3786187" cy="2879725"/>
            </a:xfrm>
            <a:prstGeom prst="roundRect">
              <a:avLst>
                <a:gd name="adj" fmla="val 0"/>
              </a:avLst>
            </a:prstGeom>
            <a:noFill/>
            <a:ln w="3175">
              <a:solidFill>
                <a:srgbClr val="969696"/>
              </a:solidFill>
              <a:round/>
              <a:headEnd/>
              <a:tailEnd/>
            </a:ln>
          </p:spPr>
          <p:txBody>
            <a:bodyPr/>
            <a:lstStyle/>
            <a:p>
              <a:pPr marL="357188" indent="-357188">
                <a:lnSpc>
                  <a:spcPct val="120000"/>
                </a:lnSpc>
                <a:spcBef>
                  <a:spcPct val="50000"/>
                </a:spcBef>
                <a:buClr>
                  <a:schemeClr val="accent2"/>
                </a:buClr>
                <a:buFont typeface="Wingdings" pitchFamily="2" charset="2"/>
                <a:buChar char="n"/>
              </a:pPr>
              <a:r>
                <a:rPr lang="zh-CN" altLang="en-US" sz="1600" i="0" dirty="0">
                  <a:solidFill>
                    <a:schemeClr val="tx2"/>
                  </a:solidFill>
                </a:rPr>
                <a:t>段落一：单击添加内容文字单击添加段落文字单击添加段落文字。</a:t>
              </a: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r>
                <a:rPr lang="zh-CN" altLang="en-US" sz="1600" i="0" dirty="0">
                  <a:solidFill>
                    <a:schemeClr val="tx2"/>
                  </a:solidFill>
                </a:rPr>
                <a:t>段落二：单击添加内容文字单击添加段落文字单击添加段落文字。</a:t>
              </a: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r>
                <a:rPr lang="zh-CN" altLang="en-US" sz="1600" i="0" dirty="0">
                  <a:solidFill>
                    <a:schemeClr val="tx2"/>
                  </a:solidFill>
                </a:rPr>
                <a:t>段落三：单击添加内容文字单击添加段落文字单击添加段落文字单击添加段落文字单击添加段落文字。</a:t>
              </a:r>
              <a:endParaRPr lang="en-US" altLang="zh-CN" sz="1600" i="0" dirty="0">
                <a:solidFill>
                  <a:schemeClr val="tx2"/>
                </a:solidFill>
              </a:endParaRPr>
            </a:p>
            <a:p>
              <a:pPr marL="357188" indent="-357188">
                <a:buClr>
                  <a:schemeClr val="accent2"/>
                </a:buClr>
                <a:buFont typeface="Wingdings" pitchFamily="2" charset="2"/>
                <a:buChar char="n"/>
              </a:pP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endParaRPr lang="en-US" altLang="zh-CN" sz="1600" i="0" dirty="0">
                <a:solidFill>
                  <a:schemeClr val="tx2"/>
                </a:solidFill>
              </a:endParaRPr>
            </a:p>
          </p:txBody>
        </p:sp>
        <p:pic>
          <p:nvPicPr>
            <p:cNvPr id="8" name="Picture 57"/>
            <p:cNvPicPr>
              <a:picLocks noChangeAspect="1" noChangeArrowheads="1"/>
            </p:cNvPicPr>
            <p:nvPr/>
          </p:nvPicPr>
          <p:blipFill>
            <a:blip r:embed="rId2">
              <a:lum bright="24000"/>
            </a:blip>
            <a:srcRect t="50450" r="-420"/>
            <a:stretch>
              <a:fillRect/>
            </a:stretch>
          </p:blipFill>
          <p:spPr bwMode="gray">
            <a:xfrm>
              <a:off x="319087" y="1924050"/>
              <a:ext cx="4119563" cy="101600"/>
            </a:xfrm>
            <a:prstGeom prst="rect">
              <a:avLst/>
            </a:prstGeom>
            <a:noFill/>
            <a:ln w="9525">
              <a:noFill/>
              <a:miter lim="800000"/>
              <a:headEnd/>
              <a:tailEnd/>
            </a:ln>
          </p:spPr>
        </p:pic>
        <p:pic>
          <p:nvPicPr>
            <p:cNvPr id="10" name="Picture 57"/>
            <p:cNvPicPr>
              <a:picLocks noChangeAspect="1" noChangeArrowheads="1"/>
            </p:cNvPicPr>
            <p:nvPr/>
          </p:nvPicPr>
          <p:blipFill>
            <a:blip r:embed="rId2">
              <a:lum bright="24000"/>
            </a:blip>
            <a:srcRect t="50450" r="-420"/>
            <a:stretch>
              <a:fillRect/>
            </a:stretch>
          </p:blipFill>
          <p:spPr bwMode="gray">
            <a:xfrm>
              <a:off x="319087" y="5035550"/>
              <a:ext cx="4119563" cy="101600"/>
            </a:xfrm>
            <a:prstGeom prst="rect">
              <a:avLst/>
            </a:prstGeom>
            <a:noFill/>
            <a:ln w="9525">
              <a:noFill/>
              <a:miter lim="800000"/>
              <a:headEnd/>
              <a:tailEnd/>
            </a:ln>
          </p:spPr>
        </p:pic>
      </p:grpSp>
      <p:pic>
        <p:nvPicPr>
          <p:cNvPr id="11" name="Picture 57"/>
          <p:cNvPicPr>
            <a:picLocks noChangeAspect="1" noChangeArrowheads="1"/>
          </p:cNvPicPr>
          <p:nvPr/>
        </p:nvPicPr>
        <p:blipFill>
          <a:blip r:embed="rId2">
            <a:lum bright="24000"/>
          </a:blip>
          <a:srcRect t="50450" r="-420"/>
          <a:stretch>
            <a:fillRect/>
          </a:stretch>
        </p:blipFill>
        <p:spPr bwMode="gray">
          <a:xfrm>
            <a:off x="4749800" y="5035550"/>
            <a:ext cx="4119563" cy="101600"/>
          </a:xfrm>
          <a:prstGeom prst="rect">
            <a:avLst/>
          </a:prstGeom>
          <a:noFill/>
          <a:ln w="9525">
            <a:noFill/>
            <a:miter lim="800000"/>
            <a:headEnd/>
            <a:tailEnd/>
          </a:ln>
        </p:spPr>
      </p:pic>
      <p:sp>
        <p:nvSpPr>
          <p:cNvPr id="13"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6</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5" name="Rectangle 3"/>
          <p:cNvSpPr>
            <a:spLocks noChangeArrowheads="1"/>
          </p:cNvSpPr>
          <p:nvPr/>
        </p:nvSpPr>
        <p:spPr bwMode="auto">
          <a:xfrm>
            <a:off x="459930" y="4013200"/>
            <a:ext cx="8219329" cy="431800"/>
          </a:xfrm>
          <a:prstGeom prst="rect">
            <a:avLst/>
          </a:prstGeom>
          <a:solidFill>
            <a:srgbClr val="0070C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6" name="AutoShape 6"/>
          <p:cNvSpPr>
            <a:spLocks noChangeArrowheads="1"/>
          </p:cNvSpPr>
          <p:nvPr/>
        </p:nvSpPr>
        <p:spPr bwMode="auto">
          <a:xfrm>
            <a:off x="459929" y="4675187"/>
            <a:ext cx="8219329" cy="432000"/>
          </a:xfrm>
          <a:prstGeom prst="roundRect">
            <a:avLst>
              <a:gd name="adj" fmla="val 0"/>
            </a:avLst>
          </a:prstGeom>
          <a:noFill/>
          <a:ln w="3175">
            <a:solidFill>
              <a:srgbClr val="969696"/>
            </a:solidFill>
            <a:round/>
            <a:headEnd/>
            <a:tailEnd/>
          </a:ln>
        </p:spPr>
        <p:txBody>
          <a:bodyPr/>
          <a:lstStyle/>
          <a:p>
            <a:pPr marL="357188" indent="-357188">
              <a:lnSpc>
                <a:spcPct val="120000"/>
              </a:lnSpc>
              <a:spcBef>
                <a:spcPct val="50000"/>
              </a:spcBef>
              <a:buClr>
                <a:srgbClr val="C00000"/>
              </a:buClr>
              <a:buFont typeface="Wingdings" pitchFamily="2" charset="2"/>
              <a:buChar char="n"/>
            </a:pPr>
            <a:r>
              <a:rPr lang="zh-CN" altLang="en-US" sz="1600" i="0" dirty="0">
                <a:solidFill>
                  <a:schemeClr val="tx2"/>
                </a:solidFill>
              </a:rPr>
              <a:t>段落一：单击添加内容文字单击添加段落文字单击添加段落文字</a:t>
            </a:r>
            <a:r>
              <a:rPr lang="zh-CN" altLang="en-US" sz="1600" i="0" dirty="0" smtClean="0">
                <a:solidFill>
                  <a:schemeClr val="tx2"/>
                </a:solidFill>
              </a:rPr>
              <a:t>。</a:t>
            </a: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endParaRPr lang="en-US" altLang="zh-CN" sz="1600" i="0" dirty="0">
              <a:solidFill>
                <a:schemeClr val="tx2"/>
              </a:solidFill>
            </a:endParaRPr>
          </a:p>
        </p:txBody>
      </p:sp>
      <p:pic>
        <p:nvPicPr>
          <p:cNvPr id="7" name="Picture 57"/>
          <p:cNvPicPr>
            <a:picLocks noChangeAspect="1" noChangeArrowheads="1"/>
          </p:cNvPicPr>
          <p:nvPr/>
        </p:nvPicPr>
        <p:blipFill>
          <a:blip r:embed="rId2">
            <a:lum bright="24000"/>
          </a:blip>
          <a:srcRect t="50450" r="-420"/>
          <a:stretch>
            <a:fillRect/>
          </a:stretch>
        </p:blipFill>
        <p:spPr bwMode="gray">
          <a:xfrm>
            <a:off x="144859" y="4436378"/>
            <a:ext cx="8697913" cy="101600"/>
          </a:xfrm>
          <a:prstGeom prst="rect">
            <a:avLst/>
          </a:prstGeom>
          <a:noFill/>
          <a:ln w="9525">
            <a:noFill/>
            <a:miter lim="800000"/>
            <a:headEnd/>
            <a:tailEnd/>
          </a:ln>
        </p:spPr>
      </p:pic>
      <p:pic>
        <p:nvPicPr>
          <p:cNvPr id="8" name="Picture 57"/>
          <p:cNvPicPr>
            <a:picLocks noChangeAspect="1" noChangeArrowheads="1"/>
          </p:cNvPicPr>
          <p:nvPr/>
        </p:nvPicPr>
        <p:blipFill>
          <a:blip r:embed="rId2">
            <a:lum bright="24000"/>
          </a:blip>
          <a:srcRect t="50450" r="-420"/>
          <a:stretch>
            <a:fillRect/>
          </a:stretch>
        </p:blipFill>
        <p:spPr bwMode="gray">
          <a:xfrm>
            <a:off x="100409" y="5108603"/>
            <a:ext cx="8697913" cy="101600"/>
          </a:xfrm>
          <a:prstGeom prst="rect">
            <a:avLst/>
          </a:prstGeom>
          <a:noFill/>
          <a:ln w="9525">
            <a:noFill/>
            <a:miter lim="800000"/>
            <a:headEnd/>
            <a:tailEnd/>
          </a:ln>
        </p:spPr>
      </p:pic>
      <p:sp>
        <p:nvSpPr>
          <p:cNvPr id="11" name="Rectangle 3"/>
          <p:cNvSpPr>
            <a:spLocks noChangeArrowheads="1"/>
          </p:cNvSpPr>
          <p:nvPr/>
        </p:nvSpPr>
        <p:spPr bwMode="auto">
          <a:xfrm>
            <a:off x="459930" y="1346200"/>
            <a:ext cx="8219329" cy="4318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54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12" name="AutoShape 6"/>
          <p:cNvSpPr>
            <a:spLocks noChangeArrowheads="1"/>
          </p:cNvSpPr>
          <p:nvPr/>
        </p:nvSpPr>
        <p:spPr bwMode="auto">
          <a:xfrm>
            <a:off x="459929" y="2008187"/>
            <a:ext cx="8219329" cy="432000"/>
          </a:xfrm>
          <a:prstGeom prst="roundRect">
            <a:avLst>
              <a:gd name="adj" fmla="val 0"/>
            </a:avLst>
          </a:prstGeom>
          <a:noFill/>
          <a:ln w="3175">
            <a:solidFill>
              <a:srgbClr val="969696"/>
            </a:solidFill>
            <a:round/>
            <a:headEnd/>
            <a:tailEnd/>
          </a:ln>
        </p:spPr>
        <p:txBody>
          <a:bodyPr/>
          <a:lstStyle/>
          <a:p>
            <a:pPr marL="357188" indent="-357188">
              <a:lnSpc>
                <a:spcPct val="120000"/>
              </a:lnSpc>
              <a:spcBef>
                <a:spcPct val="50000"/>
              </a:spcBef>
              <a:buClr>
                <a:srgbClr val="C00000"/>
              </a:buClr>
              <a:buFont typeface="Wingdings" pitchFamily="2" charset="2"/>
              <a:buChar char="n"/>
            </a:pPr>
            <a:r>
              <a:rPr lang="zh-CN" altLang="en-US" sz="1600" i="0" dirty="0">
                <a:solidFill>
                  <a:schemeClr val="tx2"/>
                </a:solidFill>
              </a:rPr>
              <a:t>段落一：单击添加内容文字单击添加段落文字单击添加段落文字</a:t>
            </a:r>
            <a:r>
              <a:rPr lang="zh-CN" altLang="en-US" sz="1600" i="0" dirty="0" smtClean="0">
                <a:solidFill>
                  <a:schemeClr val="tx2"/>
                </a:solidFill>
              </a:rPr>
              <a:t>。</a:t>
            </a: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endParaRPr lang="en-US" altLang="zh-CN" sz="1600" i="0" dirty="0">
              <a:solidFill>
                <a:schemeClr val="tx2"/>
              </a:solidFill>
            </a:endParaRPr>
          </a:p>
        </p:txBody>
      </p:sp>
      <p:pic>
        <p:nvPicPr>
          <p:cNvPr id="13" name="Picture 57"/>
          <p:cNvPicPr>
            <a:picLocks noChangeAspect="1" noChangeArrowheads="1"/>
          </p:cNvPicPr>
          <p:nvPr/>
        </p:nvPicPr>
        <p:blipFill>
          <a:blip r:embed="rId2">
            <a:lum bright="24000"/>
          </a:blip>
          <a:srcRect t="50450" r="-420"/>
          <a:stretch>
            <a:fillRect/>
          </a:stretch>
        </p:blipFill>
        <p:spPr bwMode="gray">
          <a:xfrm>
            <a:off x="144859" y="1769378"/>
            <a:ext cx="8697913" cy="101600"/>
          </a:xfrm>
          <a:prstGeom prst="rect">
            <a:avLst/>
          </a:prstGeom>
          <a:noFill/>
          <a:ln w="9525">
            <a:noFill/>
            <a:miter lim="800000"/>
            <a:headEnd/>
            <a:tailEnd/>
          </a:ln>
        </p:spPr>
      </p:pic>
      <p:pic>
        <p:nvPicPr>
          <p:cNvPr id="14" name="Picture 57"/>
          <p:cNvPicPr>
            <a:picLocks noChangeAspect="1" noChangeArrowheads="1"/>
          </p:cNvPicPr>
          <p:nvPr/>
        </p:nvPicPr>
        <p:blipFill>
          <a:blip r:embed="rId2">
            <a:lum bright="24000"/>
          </a:blip>
          <a:srcRect t="50450" r="-420"/>
          <a:stretch>
            <a:fillRect/>
          </a:stretch>
        </p:blipFill>
        <p:spPr bwMode="gray">
          <a:xfrm>
            <a:off x="100409" y="2441603"/>
            <a:ext cx="8697913" cy="101600"/>
          </a:xfrm>
          <a:prstGeom prst="rect">
            <a:avLst/>
          </a:prstGeom>
          <a:noFill/>
          <a:ln w="9525">
            <a:noFill/>
            <a:miter lim="800000"/>
            <a:headEnd/>
            <a:tailEnd/>
          </a:ln>
        </p:spPr>
      </p:pic>
      <p:sp>
        <p:nvSpPr>
          <p:cNvPr id="16" name="Rectangle 3"/>
          <p:cNvSpPr>
            <a:spLocks noChangeArrowheads="1"/>
          </p:cNvSpPr>
          <p:nvPr/>
        </p:nvSpPr>
        <p:spPr bwMode="auto">
          <a:xfrm>
            <a:off x="459930" y="2679700"/>
            <a:ext cx="8219329" cy="431800"/>
          </a:xfrm>
          <a:prstGeom prst="rect">
            <a:avLst/>
          </a:prstGeom>
          <a:solidFill>
            <a:schemeClr val="bg1">
              <a:lumMod val="75000"/>
            </a:schemeClr>
          </a:solidFill>
          <a:ln w="9525">
            <a:noFill/>
            <a:miter lim="800000"/>
            <a:headEnd/>
            <a:tailEnd/>
          </a:ln>
        </p:spPr>
        <p:txBody>
          <a:bodyPr wrap="none" anchor="ctr"/>
          <a:lstStyle/>
          <a:p>
            <a:pPr algn="ctr"/>
            <a:r>
              <a:rPr lang="zh-CN" altLang="en-US" b="1" dirty="0">
                <a:solidFill>
                  <a:schemeClr val="tx2">
                    <a:lumMod val="95000"/>
                    <a:lumOff val="5000"/>
                  </a:schemeClr>
                </a:solidFill>
              </a:rPr>
              <a:t>单击添加标题文字</a:t>
            </a:r>
          </a:p>
        </p:txBody>
      </p:sp>
      <p:sp>
        <p:nvSpPr>
          <p:cNvPr id="17" name="AutoShape 6"/>
          <p:cNvSpPr>
            <a:spLocks noChangeArrowheads="1"/>
          </p:cNvSpPr>
          <p:nvPr/>
        </p:nvSpPr>
        <p:spPr bwMode="auto">
          <a:xfrm>
            <a:off x="459929" y="3341687"/>
            <a:ext cx="8219329" cy="432000"/>
          </a:xfrm>
          <a:prstGeom prst="roundRect">
            <a:avLst>
              <a:gd name="adj" fmla="val 0"/>
            </a:avLst>
          </a:prstGeom>
          <a:noFill/>
          <a:ln w="3175">
            <a:solidFill>
              <a:srgbClr val="969696"/>
            </a:solidFill>
            <a:round/>
            <a:headEnd/>
            <a:tailEnd/>
          </a:ln>
        </p:spPr>
        <p:txBody>
          <a:bodyPr/>
          <a:lstStyle/>
          <a:p>
            <a:pPr marL="357188" indent="-357188">
              <a:lnSpc>
                <a:spcPct val="120000"/>
              </a:lnSpc>
              <a:spcBef>
                <a:spcPct val="50000"/>
              </a:spcBef>
              <a:buClr>
                <a:srgbClr val="C00000"/>
              </a:buClr>
              <a:buFont typeface="Wingdings" pitchFamily="2" charset="2"/>
              <a:buChar char="n"/>
            </a:pPr>
            <a:r>
              <a:rPr lang="zh-CN" altLang="en-US" sz="1600" i="0" dirty="0">
                <a:solidFill>
                  <a:schemeClr val="tx2"/>
                </a:solidFill>
              </a:rPr>
              <a:t>段落一：单击添加内容文字单击添加段落文字单击添加段落文字</a:t>
            </a:r>
            <a:r>
              <a:rPr lang="zh-CN" altLang="en-US" sz="1600" i="0" dirty="0" smtClean="0">
                <a:solidFill>
                  <a:schemeClr val="tx2"/>
                </a:solidFill>
              </a:rPr>
              <a:t>。</a:t>
            </a: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endParaRPr lang="en-US" altLang="zh-CN" sz="1600" i="0" dirty="0">
              <a:solidFill>
                <a:schemeClr val="tx2"/>
              </a:solidFill>
            </a:endParaRPr>
          </a:p>
        </p:txBody>
      </p:sp>
      <p:pic>
        <p:nvPicPr>
          <p:cNvPr id="18" name="Picture 57"/>
          <p:cNvPicPr>
            <a:picLocks noChangeAspect="1" noChangeArrowheads="1"/>
          </p:cNvPicPr>
          <p:nvPr/>
        </p:nvPicPr>
        <p:blipFill>
          <a:blip r:embed="rId2">
            <a:lum bright="24000"/>
          </a:blip>
          <a:srcRect t="50450" r="-420"/>
          <a:stretch>
            <a:fillRect/>
          </a:stretch>
        </p:blipFill>
        <p:spPr bwMode="gray">
          <a:xfrm>
            <a:off x="144859" y="3102878"/>
            <a:ext cx="8697913" cy="101600"/>
          </a:xfrm>
          <a:prstGeom prst="rect">
            <a:avLst/>
          </a:prstGeom>
          <a:noFill/>
          <a:ln w="9525">
            <a:noFill/>
            <a:miter lim="800000"/>
            <a:headEnd/>
            <a:tailEnd/>
          </a:ln>
        </p:spPr>
      </p:pic>
      <p:pic>
        <p:nvPicPr>
          <p:cNvPr id="19" name="Picture 57"/>
          <p:cNvPicPr>
            <a:picLocks noChangeAspect="1" noChangeArrowheads="1"/>
          </p:cNvPicPr>
          <p:nvPr/>
        </p:nvPicPr>
        <p:blipFill>
          <a:blip r:embed="rId2">
            <a:lum bright="24000"/>
          </a:blip>
          <a:srcRect t="50450" r="-420"/>
          <a:stretch>
            <a:fillRect/>
          </a:stretch>
        </p:blipFill>
        <p:spPr bwMode="gray">
          <a:xfrm>
            <a:off x="100409" y="3775103"/>
            <a:ext cx="8697913" cy="101600"/>
          </a:xfrm>
          <a:prstGeom prst="rect">
            <a:avLst/>
          </a:prstGeom>
          <a:noFill/>
          <a:ln w="9525">
            <a:noFill/>
            <a:miter lim="800000"/>
            <a:headEnd/>
            <a:tailEnd/>
          </a:ln>
        </p:spPr>
      </p:pic>
      <p:sp>
        <p:nvSpPr>
          <p:cNvPr id="15"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7</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4" name="AutoShape 3"/>
          <p:cNvSpPr>
            <a:spLocks noChangeArrowheads="1"/>
          </p:cNvSpPr>
          <p:nvPr/>
        </p:nvSpPr>
        <p:spPr bwMode="auto">
          <a:xfrm>
            <a:off x="468313" y="2155825"/>
            <a:ext cx="2371725" cy="2879725"/>
          </a:xfrm>
          <a:prstGeom prst="roundRect">
            <a:avLst>
              <a:gd name="adj" fmla="val 0"/>
            </a:avLst>
          </a:prstGeom>
          <a:noFill/>
          <a:ln w="3175">
            <a:solidFill>
              <a:srgbClr val="969696"/>
            </a:solidFill>
            <a:round/>
            <a:headEnd/>
            <a:tailEnd/>
          </a:ln>
        </p:spPr>
        <p:txBody>
          <a:bodyPr/>
          <a:lstStyle/>
          <a:p>
            <a:pPr marL="357188" indent="-357188"/>
            <a:r>
              <a:rPr lang="zh-CN" altLang="en-US" i="0"/>
              <a:t>单击添加段落文字</a:t>
            </a:r>
            <a:endParaRPr lang="en-US" altLang="zh-CN" i="0"/>
          </a:p>
        </p:txBody>
      </p:sp>
      <p:sp>
        <p:nvSpPr>
          <p:cNvPr id="5" name="Rectangle 4"/>
          <p:cNvSpPr>
            <a:spLocks noChangeArrowheads="1"/>
          </p:cNvSpPr>
          <p:nvPr/>
        </p:nvSpPr>
        <p:spPr bwMode="auto">
          <a:xfrm>
            <a:off x="6299200" y="1435100"/>
            <a:ext cx="2376488" cy="431800"/>
          </a:xfrm>
          <a:prstGeom prst="rect">
            <a:avLst/>
          </a:prstGeom>
          <a:gradFill flip="none" rotWithShape="1">
            <a:gsLst>
              <a:gs pos="0">
                <a:srgbClr val="FFC000"/>
              </a:gs>
              <a:gs pos="66000">
                <a:srgbClr val="FF9933"/>
              </a:gs>
            </a:gsLst>
            <a:lin ang="162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6" name="Rectangle 5"/>
          <p:cNvSpPr>
            <a:spLocks noChangeArrowheads="1"/>
          </p:cNvSpPr>
          <p:nvPr/>
        </p:nvSpPr>
        <p:spPr bwMode="auto">
          <a:xfrm>
            <a:off x="3348038" y="1435100"/>
            <a:ext cx="2447925" cy="431800"/>
          </a:xfrm>
          <a:prstGeom prst="rect">
            <a:avLst/>
          </a:prstGeom>
          <a:solidFill>
            <a:srgbClr val="00B0F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7" name="Rectangle 6"/>
          <p:cNvSpPr>
            <a:spLocks noChangeArrowheads="1"/>
          </p:cNvSpPr>
          <p:nvPr/>
        </p:nvSpPr>
        <p:spPr bwMode="auto">
          <a:xfrm>
            <a:off x="468313" y="1435100"/>
            <a:ext cx="2376487" cy="431800"/>
          </a:xfrm>
          <a:prstGeom prst="rect">
            <a:avLst/>
          </a:prstGeom>
          <a:solidFill>
            <a:srgbClr val="0070C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8" name="AutoShape 7"/>
          <p:cNvSpPr>
            <a:spLocks noChangeArrowheads="1"/>
          </p:cNvSpPr>
          <p:nvPr/>
        </p:nvSpPr>
        <p:spPr bwMode="auto">
          <a:xfrm>
            <a:off x="3390900" y="2155825"/>
            <a:ext cx="2371725" cy="2879725"/>
          </a:xfrm>
          <a:prstGeom prst="roundRect">
            <a:avLst>
              <a:gd name="adj" fmla="val 0"/>
            </a:avLst>
          </a:prstGeom>
          <a:noFill/>
          <a:ln w="3175">
            <a:solidFill>
              <a:srgbClr val="969696"/>
            </a:solidFill>
            <a:round/>
            <a:headEnd/>
            <a:tailEnd/>
          </a:ln>
        </p:spPr>
        <p:txBody>
          <a:bodyPr/>
          <a:lstStyle/>
          <a:p>
            <a:pPr marL="357188" indent="-357188"/>
            <a:r>
              <a:rPr lang="zh-CN" altLang="en-US" i="0"/>
              <a:t>单击添加段落文字</a:t>
            </a:r>
            <a:endParaRPr lang="en-US" altLang="zh-CN" i="0"/>
          </a:p>
        </p:txBody>
      </p:sp>
      <p:sp>
        <p:nvSpPr>
          <p:cNvPr id="9" name="AutoShape 8"/>
          <p:cNvSpPr>
            <a:spLocks noChangeArrowheads="1"/>
          </p:cNvSpPr>
          <p:nvPr/>
        </p:nvSpPr>
        <p:spPr bwMode="auto">
          <a:xfrm>
            <a:off x="6303963" y="2155825"/>
            <a:ext cx="2371725" cy="2879725"/>
          </a:xfrm>
          <a:prstGeom prst="roundRect">
            <a:avLst>
              <a:gd name="adj" fmla="val 0"/>
            </a:avLst>
          </a:prstGeom>
          <a:noFill/>
          <a:ln w="3175">
            <a:solidFill>
              <a:srgbClr val="969696"/>
            </a:solidFill>
            <a:round/>
            <a:headEnd/>
            <a:tailEnd/>
          </a:ln>
        </p:spPr>
        <p:txBody>
          <a:bodyPr/>
          <a:lstStyle/>
          <a:p>
            <a:pPr marL="357188" indent="-357188"/>
            <a:r>
              <a:rPr lang="zh-CN" altLang="en-US" i="0"/>
              <a:t>单击添加段落文字</a:t>
            </a:r>
            <a:endParaRPr lang="en-US" altLang="zh-CN" i="0"/>
          </a:p>
        </p:txBody>
      </p:sp>
      <p:sp>
        <p:nvSpPr>
          <p:cNvPr id="10" name="AutoShape 10"/>
          <p:cNvSpPr>
            <a:spLocks noChangeArrowheads="1"/>
          </p:cNvSpPr>
          <p:nvPr/>
        </p:nvSpPr>
        <p:spPr bwMode="gray">
          <a:xfrm>
            <a:off x="2844800" y="2986087"/>
            <a:ext cx="568325" cy="800100"/>
          </a:xfrm>
          <a:prstGeom prst="rightArrow">
            <a:avLst>
              <a:gd name="adj1" fmla="val 53889"/>
              <a:gd name="adj2" fmla="val 62140"/>
            </a:avLst>
          </a:prstGeom>
          <a:solidFill>
            <a:schemeClr val="bg1"/>
          </a:solidFill>
          <a:ln w="9525"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endParaRPr lang="zh-CN" altLang="en-US"/>
          </a:p>
        </p:txBody>
      </p:sp>
      <p:sp>
        <p:nvSpPr>
          <p:cNvPr id="12" name="AutoShape 10"/>
          <p:cNvSpPr>
            <a:spLocks noChangeArrowheads="1"/>
          </p:cNvSpPr>
          <p:nvPr/>
        </p:nvSpPr>
        <p:spPr bwMode="gray">
          <a:xfrm>
            <a:off x="5770658" y="2986087"/>
            <a:ext cx="568325" cy="800100"/>
          </a:xfrm>
          <a:prstGeom prst="rightArrow">
            <a:avLst>
              <a:gd name="adj1" fmla="val 53889"/>
              <a:gd name="adj2" fmla="val 62140"/>
            </a:avLst>
          </a:prstGeom>
          <a:solidFill>
            <a:schemeClr val="bg1"/>
          </a:solidFill>
          <a:ln w="9525"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endParaRPr lang="zh-CN" altLang="en-US"/>
          </a:p>
        </p:txBody>
      </p:sp>
      <p:sp>
        <p:nvSpPr>
          <p:cNvPr id="11"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8</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4" name="Rectangle 3"/>
          <p:cNvSpPr>
            <a:spLocks noChangeArrowheads="1"/>
          </p:cNvSpPr>
          <p:nvPr/>
        </p:nvSpPr>
        <p:spPr bwMode="auto">
          <a:xfrm>
            <a:off x="6299200" y="1390650"/>
            <a:ext cx="2376488" cy="431800"/>
          </a:xfrm>
          <a:prstGeom prst="rect">
            <a:avLst/>
          </a:prstGeom>
          <a:solidFill>
            <a:schemeClr val="hlink"/>
          </a:solidFill>
          <a:ln w="9525">
            <a:solidFill>
              <a:srgbClr val="969696"/>
            </a:solidFill>
            <a:miter lim="800000"/>
            <a:headEnd/>
            <a:tailEnd/>
          </a:ln>
        </p:spPr>
        <p:txBody>
          <a:bodyPr wrap="none" anchor="ctr"/>
          <a:lstStyle/>
          <a:p>
            <a:pPr algn="ctr"/>
            <a:r>
              <a:rPr lang="zh-CN" altLang="en-US">
                <a:solidFill>
                  <a:schemeClr val="bg1"/>
                </a:solidFill>
              </a:rPr>
              <a:t>单击添加标题文字</a:t>
            </a:r>
          </a:p>
        </p:txBody>
      </p:sp>
      <p:sp>
        <p:nvSpPr>
          <p:cNvPr id="5" name="AutoShape 4"/>
          <p:cNvSpPr>
            <a:spLocks noChangeArrowheads="1"/>
          </p:cNvSpPr>
          <p:nvPr/>
        </p:nvSpPr>
        <p:spPr bwMode="auto">
          <a:xfrm>
            <a:off x="6299200" y="3335337"/>
            <a:ext cx="2376488" cy="1655763"/>
          </a:xfrm>
          <a:prstGeom prst="roundRect">
            <a:avLst>
              <a:gd name="adj" fmla="val 0"/>
            </a:avLst>
          </a:prstGeom>
          <a:noFill/>
          <a:ln w="3175" algn="ctr">
            <a:solidFill>
              <a:srgbClr val="969696"/>
            </a:solidFill>
            <a:round/>
            <a:headEnd/>
            <a:tailEnd/>
          </a:ln>
        </p:spPr>
        <p:txBody>
          <a:bodyPr/>
          <a:lstStyle/>
          <a:p>
            <a:pPr marL="357188" indent="-357188"/>
            <a:r>
              <a:rPr lang="zh-CN" altLang="en-US" sz="1600" i="0"/>
              <a:t>单击添加段落文字</a:t>
            </a:r>
            <a:endParaRPr lang="en-US" altLang="zh-CN" sz="1600" i="0"/>
          </a:p>
        </p:txBody>
      </p:sp>
      <p:sp>
        <p:nvSpPr>
          <p:cNvPr id="6" name="Rectangle 5"/>
          <p:cNvSpPr>
            <a:spLocks noChangeArrowheads="1"/>
          </p:cNvSpPr>
          <p:nvPr/>
        </p:nvSpPr>
        <p:spPr bwMode="auto">
          <a:xfrm>
            <a:off x="3348038" y="1390650"/>
            <a:ext cx="2447925" cy="431800"/>
          </a:xfrm>
          <a:prstGeom prst="rect">
            <a:avLst/>
          </a:prstGeom>
          <a:solidFill>
            <a:schemeClr val="hlink"/>
          </a:solidFill>
          <a:ln w="9525">
            <a:solidFill>
              <a:srgbClr val="969696"/>
            </a:solidFill>
            <a:miter lim="800000"/>
            <a:headEnd/>
            <a:tailEnd/>
          </a:ln>
        </p:spPr>
        <p:txBody>
          <a:bodyPr wrap="none" anchor="ctr"/>
          <a:lstStyle/>
          <a:p>
            <a:pPr algn="ctr"/>
            <a:r>
              <a:rPr lang="zh-CN" altLang="en-US" i="0">
                <a:solidFill>
                  <a:schemeClr val="bg1"/>
                </a:solidFill>
              </a:rPr>
              <a:t>单击添加标题文字</a:t>
            </a:r>
          </a:p>
        </p:txBody>
      </p:sp>
      <p:sp>
        <p:nvSpPr>
          <p:cNvPr id="7" name="AutoShape 6"/>
          <p:cNvSpPr>
            <a:spLocks noChangeArrowheads="1"/>
          </p:cNvSpPr>
          <p:nvPr/>
        </p:nvSpPr>
        <p:spPr bwMode="auto">
          <a:xfrm>
            <a:off x="3348038" y="3335337"/>
            <a:ext cx="2447925" cy="1655763"/>
          </a:xfrm>
          <a:prstGeom prst="roundRect">
            <a:avLst>
              <a:gd name="adj" fmla="val 0"/>
            </a:avLst>
          </a:prstGeom>
          <a:noFill/>
          <a:ln w="3175" algn="ctr">
            <a:solidFill>
              <a:srgbClr val="969696"/>
            </a:solidFill>
            <a:round/>
            <a:headEnd/>
            <a:tailEnd/>
          </a:ln>
        </p:spPr>
        <p:txBody>
          <a:bodyPr/>
          <a:lstStyle/>
          <a:p>
            <a:pPr marL="357188" indent="-357188"/>
            <a:r>
              <a:rPr lang="zh-CN" altLang="en-US" sz="1600" i="0"/>
              <a:t>单击添加段落文字</a:t>
            </a:r>
            <a:endParaRPr lang="en-US" altLang="zh-CN" sz="1600" i="0"/>
          </a:p>
        </p:txBody>
      </p:sp>
      <p:sp>
        <p:nvSpPr>
          <p:cNvPr id="8" name="Rectangle 7"/>
          <p:cNvSpPr>
            <a:spLocks noChangeArrowheads="1"/>
          </p:cNvSpPr>
          <p:nvPr/>
        </p:nvSpPr>
        <p:spPr bwMode="auto">
          <a:xfrm>
            <a:off x="468313" y="1390650"/>
            <a:ext cx="2376487" cy="431800"/>
          </a:xfrm>
          <a:prstGeom prst="rect">
            <a:avLst/>
          </a:prstGeom>
          <a:solidFill>
            <a:schemeClr val="hlink"/>
          </a:solidFill>
          <a:ln w="9525">
            <a:solidFill>
              <a:srgbClr val="969696"/>
            </a:solidFill>
            <a:miter lim="800000"/>
            <a:headEnd/>
            <a:tailEnd/>
          </a:ln>
        </p:spPr>
        <p:txBody>
          <a:bodyPr wrap="none" anchor="ctr"/>
          <a:lstStyle/>
          <a:p>
            <a:pPr algn="ctr"/>
            <a:r>
              <a:rPr lang="zh-CN" altLang="en-US">
                <a:solidFill>
                  <a:schemeClr val="bg1"/>
                </a:solidFill>
              </a:rPr>
              <a:t>单击添加标题文字</a:t>
            </a:r>
          </a:p>
        </p:txBody>
      </p:sp>
      <p:sp>
        <p:nvSpPr>
          <p:cNvPr id="9" name="AutoShape 8"/>
          <p:cNvSpPr>
            <a:spLocks noChangeArrowheads="1"/>
          </p:cNvSpPr>
          <p:nvPr/>
        </p:nvSpPr>
        <p:spPr bwMode="auto">
          <a:xfrm>
            <a:off x="468313" y="3335337"/>
            <a:ext cx="2376487" cy="1655763"/>
          </a:xfrm>
          <a:prstGeom prst="roundRect">
            <a:avLst>
              <a:gd name="adj" fmla="val 0"/>
            </a:avLst>
          </a:prstGeom>
          <a:noFill/>
          <a:ln w="3175" algn="ctr">
            <a:solidFill>
              <a:srgbClr val="969696"/>
            </a:solidFill>
            <a:round/>
            <a:headEnd/>
            <a:tailEnd/>
          </a:ln>
        </p:spPr>
        <p:txBody>
          <a:bodyPr/>
          <a:lstStyle/>
          <a:p>
            <a:pPr marL="357188" indent="-357188"/>
            <a:r>
              <a:rPr lang="zh-CN" altLang="en-US" sz="1600" i="0"/>
              <a:t>单击添加段落文字</a:t>
            </a:r>
            <a:endParaRPr lang="en-US" altLang="zh-CN" sz="1600" i="0"/>
          </a:p>
        </p:txBody>
      </p:sp>
      <p:sp>
        <p:nvSpPr>
          <p:cNvPr id="10" name="AutoShape 9"/>
          <p:cNvSpPr>
            <a:spLocks noChangeArrowheads="1"/>
          </p:cNvSpPr>
          <p:nvPr/>
        </p:nvSpPr>
        <p:spPr bwMode="auto">
          <a:xfrm>
            <a:off x="6299200" y="1822450"/>
            <a:ext cx="2376488" cy="1512887"/>
          </a:xfrm>
          <a:prstGeom prst="roundRect">
            <a:avLst>
              <a:gd name="adj" fmla="val 0"/>
            </a:avLst>
          </a:prstGeom>
          <a:blipFill dpi="0" rotWithShape="1">
            <a:blip r:embed="rId2" cstate="print"/>
            <a:srcRect/>
            <a:stretch>
              <a:fillRect/>
            </a:stretch>
          </a:blipFill>
          <a:ln w="3175">
            <a:solidFill>
              <a:srgbClr val="C0C0C0"/>
            </a:solidFill>
            <a:round/>
            <a:headEnd/>
            <a:tailEnd/>
          </a:ln>
        </p:spPr>
        <p:txBody>
          <a:bodyPr/>
          <a:lstStyle/>
          <a:p>
            <a:pPr marL="357188" indent="-357188"/>
            <a:endParaRPr lang="en-US" altLang="zh-CN" sz="1400" i="0">
              <a:solidFill>
                <a:schemeClr val="tx2"/>
              </a:solidFill>
            </a:endParaRPr>
          </a:p>
        </p:txBody>
      </p:sp>
      <p:sp>
        <p:nvSpPr>
          <p:cNvPr id="11" name="AutoShape 10"/>
          <p:cNvSpPr>
            <a:spLocks noChangeArrowheads="1"/>
          </p:cNvSpPr>
          <p:nvPr/>
        </p:nvSpPr>
        <p:spPr bwMode="auto">
          <a:xfrm>
            <a:off x="3348038" y="1822450"/>
            <a:ext cx="2447925" cy="1512887"/>
          </a:xfrm>
          <a:prstGeom prst="roundRect">
            <a:avLst>
              <a:gd name="adj" fmla="val 0"/>
            </a:avLst>
          </a:prstGeom>
          <a:blipFill dpi="0" rotWithShape="1">
            <a:blip r:embed="rId3"/>
            <a:srcRect/>
            <a:stretch>
              <a:fillRect/>
            </a:stretch>
          </a:blipFill>
          <a:ln w="3175">
            <a:solidFill>
              <a:srgbClr val="C0C0C0"/>
            </a:solidFill>
            <a:round/>
            <a:headEnd/>
            <a:tailEnd/>
          </a:ln>
        </p:spPr>
        <p:txBody>
          <a:bodyPr/>
          <a:lstStyle/>
          <a:p>
            <a:pPr marL="357188" indent="-357188"/>
            <a:endParaRPr lang="en-US" altLang="zh-CN" sz="1400" i="0">
              <a:solidFill>
                <a:schemeClr val="tx2"/>
              </a:solidFill>
            </a:endParaRPr>
          </a:p>
        </p:txBody>
      </p:sp>
      <p:sp>
        <p:nvSpPr>
          <p:cNvPr id="12" name="AutoShape 11"/>
          <p:cNvSpPr>
            <a:spLocks noChangeArrowheads="1"/>
          </p:cNvSpPr>
          <p:nvPr/>
        </p:nvSpPr>
        <p:spPr bwMode="auto">
          <a:xfrm>
            <a:off x="468313" y="1822450"/>
            <a:ext cx="2376487" cy="1512887"/>
          </a:xfrm>
          <a:prstGeom prst="roundRect">
            <a:avLst>
              <a:gd name="adj" fmla="val 0"/>
            </a:avLst>
          </a:prstGeom>
          <a:blipFill dpi="0" rotWithShape="1">
            <a:blip r:embed="rId4" cstate="print"/>
            <a:srcRect/>
            <a:stretch>
              <a:fillRect/>
            </a:stretch>
          </a:blipFill>
          <a:ln w="3175">
            <a:solidFill>
              <a:srgbClr val="C0C0C0"/>
            </a:solidFill>
            <a:round/>
            <a:headEnd/>
            <a:tailEnd/>
          </a:ln>
        </p:spPr>
        <p:txBody>
          <a:bodyPr/>
          <a:lstStyle/>
          <a:p>
            <a:pPr marL="357188" indent="-357188"/>
            <a:endParaRPr lang="en-US" altLang="zh-CN" sz="1400" i="0">
              <a:solidFill>
                <a:schemeClr val="tx2"/>
              </a:solidFill>
            </a:endParaRPr>
          </a:p>
        </p:txBody>
      </p:sp>
      <p:sp>
        <p:nvSpPr>
          <p:cNvPr id="13"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9</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6a5113e9adafc622cda13cb92ba8a34161db59"/>
</p:tagLst>
</file>

<file path=ppt/theme/theme1.xml><?xml version="1.0" encoding="utf-8"?>
<a:theme xmlns:a="http://schemas.openxmlformats.org/drawingml/2006/main" name="藏珠馆 Wholehr.taobao.com 原创商务模板">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931</TotalTime>
  <Words>754</Words>
  <Application>Microsoft Office PowerPoint</Application>
  <PresentationFormat>全屏显示(16:10)</PresentationFormat>
  <Paragraphs>220</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Adobe Gothic Std B</vt:lpstr>
      <vt:lpstr>Adobe 黑体 Std R</vt:lpstr>
      <vt:lpstr>MS UI Gothic</vt:lpstr>
      <vt:lpstr>华文细黑</vt:lpstr>
      <vt:lpstr>宋体</vt:lpstr>
      <vt:lpstr>微软雅黑</vt:lpstr>
      <vt:lpstr>Arial</vt:lpstr>
      <vt:lpstr>Calibri</vt:lpstr>
      <vt:lpstr>Verdana</vt:lpstr>
      <vt:lpstr>Wingdings</vt:lpstr>
      <vt:lpstr>藏珠馆 Wholehr.taobao.com 原创商务模板</vt:lpstr>
      <vt:lpstr>幻灯片主标题替换</vt:lpstr>
      <vt:lpstr>梵帝尼原创商务模板 M5</vt:lpstr>
      <vt:lpstr>前 言</vt:lpstr>
      <vt:lpstr>PowerPoint 演示文稿</vt:lpstr>
      <vt:lpstr>PowerPoint 演示文稿</vt:lpstr>
      <vt:lpstr>内容页样式</vt:lpstr>
      <vt:lpstr>内容页样式</vt:lpstr>
      <vt:lpstr>内容页样式</vt:lpstr>
      <vt:lpstr>内容页样式</vt:lpstr>
      <vt:lpstr>内容页样式</vt:lpstr>
      <vt:lpstr>内容页样式</vt:lpstr>
      <vt:lpstr>内容页样式</vt:lpstr>
      <vt:lpstr>内容页样式</vt:lpstr>
      <vt:lpstr>内容页样式</vt:lpstr>
      <vt:lpstr>内容页样式</vt:lpstr>
      <vt:lpstr>内容页样式</vt:lpstr>
      <vt:lpstr>内容页样式</vt:lpstr>
    </vt:vector>
  </TitlesOfParts>
  <Company>ylmf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藏珠馆 WholeHR.taobao.com</dc:creator>
  <cp:lastModifiedBy>ad</cp:lastModifiedBy>
  <cp:revision>103</cp:revision>
  <dcterms:created xsi:type="dcterms:W3CDTF">2012-03-19T16:08:36Z</dcterms:created>
  <dcterms:modified xsi:type="dcterms:W3CDTF">2016-11-25T08:14:08Z</dcterms:modified>
</cp:coreProperties>
</file>