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29E6-F73C-CD46-AEA1-7CF97E5E4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166BB-EA89-E744-B344-C191BA6A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60A9-7F8B-0C49-B767-F2B02E0C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69D1-6394-714D-A1BB-6CA34AF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B352-ABE6-594E-B137-5440CFF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2C40-999D-9849-B26A-64E94E4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6DA7-FD6C-5144-AC7D-50392AA4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8B40-A4EE-7F4D-B4DB-C585ACF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337E-E67D-654A-B28B-A5F3CE8F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3E2B-E6E6-B242-9336-872F761D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AE3C-21FC-DC40-A1A9-437EFB63A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D7B6-1FFE-4443-B8C9-40920AFB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2EF6-AEC3-3B4D-87C3-E5F6319D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608E-8A9A-CC4B-A942-A90F1C6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9E28-AFE0-D641-B3AA-2D2CE39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690-BD3D-EC4F-B4C6-FF91CB5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B210-4670-8042-9620-23E3827A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0E03-9A88-0746-A928-B79D3A7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D936-3D5C-FD4C-B95C-9613F1F6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C80B-FE3B-6546-BC3D-54CBA2C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FE9-E0F3-884E-89AF-6D9B9AC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2DEE-FC86-1F45-BF98-FCFBF88D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6149-32C6-C746-98C8-32929440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4E37-C79F-3A46-A6FE-41BF59E5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6738-E9CD-0D49-943B-A9F17E4F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DE-6209-2340-85F7-238F5A1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5494-16E4-2F4C-BBA3-8E557C3B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831F-2783-244C-ADE7-54011839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E32B-1898-3D4C-9D91-4FDD32D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75FD-F40A-4544-824D-D9ADE70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5D78-DF02-EF4C-9D82-7A09B3E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D52-4B31-BA40-933B-4D47F168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D93E-5650-3A44-9AE4-F9F5B4B7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07B59-E58B-544C-8996-1EAE10E2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D972-FA6A-7243-8585-3868974E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3261C-F8FE-A547-83B2-009FA40A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C80D-FD28-8649-AC34-86CD946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881A-EDD9-8347-9185-210DEB4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7D77-8661-5F4F-8538-59446D7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E39D-5E23-514F-B6AD-8D1CA0A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615B3-81F8-894B-8092-0E307C43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B628-40DD-C44B-9382-8EF49F8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EF24-FFCA-294B-8C03-FBA3B38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00F50-CF6A-8448-B646-5EC462A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A53A-063C-F140-89BF-76291F6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D52A-7D2A-2147-9266-DC06500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667-96B0-2349-BCCD-E5BBD713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CD40-2FFE-0F4C-BEF1-08D15AFD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E3368-DF69-564A-96E4-1970926C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23EB-6C91-784D-B736-7F6966D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DE20-0727-EC4A-A353-D2D481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BE1F-4C61-F548-9FA6-8FA3460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05C8-E21B-1040-B926-C96B4AA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F0564-DCFE-FE47-B90E-90C31381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FF032-7128-2F4D-B3B4-1309FB334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7AA0-125B-D846-8654-F5CE9B09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C45D-FD31-8147-B6F9-C4C2372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9B6F-F576-3E46-B4A2-F2FAD203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D20C-F9E9-3D46-A3A5-5D2493B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2338-66EA-9F4D-BD17-F5FD5B0F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2F45-DF33-094D-AF8D-4720FBA61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51E3-110F-C245-8664-52EE5301F6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699E-B33D-E543-915A-B6BAD4FE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D349-5899-D446-8BF7-FD10D028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7DD4E-3331-3B45-92E0-4E5E9D9A6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" t="7586" b="5901"/>
          <a:stretch/>
        </p:blipFill>
        <p:spPr>
          <a:xfrm>
            <a:off x="2343806" y="520261"/>
            <a:ext cx="8038443" cy="59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A27C8-02D4-0648-B541-58583592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14708" r="7533" b="19085"/>
          <a:stretch/>
        </p:blipFill>
        <p:spPr>
          <a:xfrm>
            <a:off x="2554307" y="3710152"/>
            <a:ext cx="2932094" cy="2543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394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Angert</dc:creator>
  <cp:lastModifiedBy>Amy Angert</cp:lastModifiedBy>
  <cp:revision>1</cp:revision>
  <dcterms:created xsi:type="dcterms:W3CDTF">2021-04-28T16:14:56Z</dcterms:created>
  <dcterms:modified xsi:type="dcterms:W3CDTF">2021-04-28T16:17:03Z</dcterms:modified>
</cp:coreProperties>
</file>