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 snapToObjects="1">
      <p:cViewPr>
        <p:scale>
          <a:sx n="126" d="100"/>
          <a:sy n="126" d="100"/>
        </p:scale>
        <p:origin x="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29E6-F73C-CD46-AEA1-7CF97E5E4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166BB-EA89-E744-B344-C191BA6A2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60A9-7F8B-0C49-B767-F2B02E0C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69D1-6394-714D-A1BB-6CA34AFE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B352-ABE6-594E-B137-5440CFFE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2C40-999D-9849-B26A-64E94E4A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E6DA7-FD6C-5144-AC7D-50392AA4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8B40-A4EE-7F4D-B4DB-C585ACF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337E-E67D-654A-B28B-A5F3CE8F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3E2B-E6E6-B242-9336-872F761D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BAE3C-21FC-DC40-A1A9-437EFB63A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BD7B6-1FFE-4443-B8C9-40920AFB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2EF6-AEC3-3B4D-87C3-E5F6319D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608E-8A9A-CC4B-A942-A90F1C6D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9E28-AFE0-D641-B3AA-2D2CE39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8690-BD3D-EC4F-B4C6-FF91CB54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B210-4670-8042-9620-23E3827A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0E03-9A88-0746-A928-B79D3A70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D936-3D5C-FD4C-B95C-9613F1F6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C80B-FE3B-6546-BC3D-54CBA2C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0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6FE9-E0F3-884E-89AF-6D9B9AC9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2DEE-FC86-1F45-BF98-FCFBF88D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6149-32C6-C746-98C8-32929440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4E37-C79F-3A46-A6FE-41BF59E5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6738-E9CD-0D49-943B-A9F17E4F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74DE-6209-2340-85F7-238F5A1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5494-16E4-2F4C-BBA3-8E557C3B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831F-2783-244C-ADE7-54011839D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E32B-1898-3D4C-9D91-4FDD32D2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275FD-F40A-4544-824D-D9ADE704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F5D78-DF02-EF4C-9D82-7A09B3E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3D52-4B31-BA40-933B-4D47F168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8D93E-5650-3A44-9AE4-F9F5B4B74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07B59-E58B-544C-8996-1EAE10E23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9D972-FA6A-7243-8585-3868974ED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3261C-F8FE-A547-83B2-009FA40A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3C80D-FD28-8649-AC34-86CD9464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881A-EDD9-8347-9185-210DEB4B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97D77-8661-5F4F-8538-59446D7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E39D-5E23-514F-B6AD-8D1CA0AD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615B3-81F8-894B-8092-0E307C43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B628-40DD-C44B-9382-8EF49F88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9EF24-FFCA-294B-8C03-FBA3B38C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00F50-CF6A-8448-B646-5EC462A7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DA53A-063C-F140-89BF-76291F66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D52A-7D2A-2147-9266-DC065008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9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9667-96B0-2349-BCCD-E5BBD713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CD40-2FFE-0F4C-BEF1-08D15AFD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E3368-DF69-564A-96E4-1970926CE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F23EB-6C91-784D-B736-7F6966D8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DE20-0727-EC4A-A353-D2D481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DBE1F-4C61-F548-9FA6-8FA3460B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05C8-E21B-1040-B926-C96B4AA9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F0564-DCFE-FE47-B90E-90C313810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FF032-7128-2F4D-B3B4-1309FB334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C7AA0-125B-D846-8654-F5CE9B09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4C45D-FD31-8147-B6F9-C4C2372C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49B6F-F576-3E46-B4A2-F2FAD203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2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7D20C-F9E9-3D46-A3A5-5D2493B4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2338-66EA-9F4D-BD17-F5FD5B0F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2F45-DF33-094D-AF8D-4720FBA61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51E3-110F-C245-8664-52EE5301F690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699E-B33D-E543-915A-B6BAD4FEC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D349-5899-D446-8BF7-FD10D028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7DD4E-3331-3B45-92E0-4E5E9D9A6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0" t="7586" b="5901"/>
          <a:stretch/>
        </p:blipFill>
        <p:spPr>
          <a:xfrm>
            <a:off x="2343806" y="520261"/>
            <a:ext cx="8038443" cy="5933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A27C8-02D4-0648-B541-585835927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44" t="14708" r="7533" b="19085"/>
          <a:stretch/>
        </p:blipFill>
        <p:spPr>
          <a:xfrm>
            <a:off x="2554307" y="3710152"/>
            <a:ext cx="2932094" cy="2543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394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F889FAF-52BD-DA4F-94E6-557E6C402004}"/>
              </a:ext>
            </a:extLst>
          </p:cNvPr>
          <p:cNvSpPr/>
          <p:nvPr/>
        </p:nvSpPr>
        <p:spPr>
          <a:xfrm>
            <a:off x="3200758" y="1163055"/>
            <a:ext cx="1393750" cy="109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7202C4-D3A7-BD4B-B766-FBBF9983A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21" r="13060"/>
          <a:stretch/>
        </p:blipFill>
        <p:spPr>
          <a:xfrm>
            <a:off x="4280452" y="0"/>
            <a:ext cx="498226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3C1A34-34A5-134D-9073-F7A1AAD13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54" t="5618" r="20115" b="5924"/>
          <a:stretch/>
        </p:blipFill>
        <p:spPr>
          <a:xfrm>
            <a:off x="3109628" y="3644990"/>
            <a:ext cx="2411543" cy="2354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FCE9A-F01D-E747-9E62-9C05C9DDF4F1}"/>
              </a:ext>
            </a:extLst>
          </p:cNvPr>
          <p:cNvSpPr txBox="1"/>
          <p:nvPr/>
        </p:nvSpPr>
        <p:spPr>
          <a:xfrm>
            <a:off x="3167966" y="366150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48577-73D0-8C45-B66F-9F3EC8831C35}"/>
              </a:ext>
            </a:extLst>
          </p:cNvPr>
          <p:cNvSpPr txBox="1"/>
          <p:nvPr/>
        </p:nvSpPr>
        <p:spPr>
          <a:xfrm>
            <a:off x="5901201" y="614853"/>
            <a:ext cx="9236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121.5 °W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D616-A2F4-6B40-8458-193006CFF28F}"/>
              </a:ext>
            </a:extLst>
          </p:cNvPr>
          <p:cNvSpPr txBox="1"/>
          <p:nvPr/>
        </p:nvSpPr>
        <p:spPr>
          <a:xfrm>
            <a:off x="7356884" y="1250728"/>
            <a:ext cx="7745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121 °W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19B81-4542-ED40-BFCD-06C730FDDBD2}"/>
              </a:ext>
            </a:extLst>
          </p:cNvPr>
          <p:cNvSpPr txBox="1"/>
          <p:nvPr/>
        </p:nvSpPr>
        <p:spPr>
          <a:xfrm>
            <a:off x="8991243" y="1996963"/>
            <a:ext cx="9236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120.5 °W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F8462-7A05-B942-8A07-8874D463E533}"/>
              </a:ext>
            </a:extLst>
          </p:cNvPr>
          <p:cNvSpPr txBox="1"/>
          <p:nvPr/>
        </p:nvSpPr>
        <p:spPr>
          <a:xfrm>
            <a:off x="9262714" y="4571299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48.6 °N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67683-32A8-B34B-B55B-5CC1795FF245}"/>
              </a:ext>
            </a:extLst>
          </p:cNvPr>
          <p:cNvSpPr txBox="1"/>
          <p:nvPr/>
        </p:nvSpPr>
        <p:spPr>
          <a:xfrm>
            <a:off x="9262713" y="5694507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48.4 °N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03B93-2891-D048-AC26-37DE717CEA29}"/>
              </a:ext>
            </a:extLst>
          </p:cNvPr>
          <p:cNvSpPr txBox="1"/>
          <p:nvPr/>
        </p:nvSpPr>
        <p:spPr>
          <a:xfrm>
            <a:off x="3215577" y="61485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BE50A5-9965-FC47-932E-FAF103E2B197}"/>
              </a:ext>
            </a:extLst>
          </p:cNvPr>
          <p:cNvSpPr txBox="1"/>
          <p:nvPr/>
        </p:nvSpPr>
        <p:spPr>
          <a:xfrm>
            <a:off x="9262715" y="3417439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48.8 °N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B7F9BE-9AE2-C74C-8E30-96279E191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74" t="14335" r="89744" b="79115"/>
          <a:stretch/>
        </p:blipFill>
        <p:spPr>
          <a:xfrm>
            <a:off x="3287287" y="1250727"/>
            <a:ext cx="208976" cy="927291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20E72B-4024-E34F-9D3F-E0D3A22E925C}"/>
              </a:ext>
            </a:extLst>
          </p:cNvPr>
          <p:cNvSpPr txBox="1"/>
          <p:nvPr/>
        </p:nvSpPr>
        <p:spPr>
          <a:xfrm>
            <a:off x="3510557" y="1555911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9629C-728B-854B-AD9D-5D7D7D66B167}"/>
              </a:ext>
            </a:extLst>
          </p:cNvPr>
          <p:cNvSpPr txBox="1"/>
          <p:nvPr/>
        </p:nvSpPr>
        <p:spPr>
          <a:xfrm>
            <a:off x="3515206" y="120083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Burned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7BEE3-CA6E-9A49-A938-AB54A7F85B24}"/>
              </a:ext>
            </a:extLst>
          </p:cNvPr>
          <p:cNvSpPr txBox="1"/>
          <p:nvPr/>
        </p:nvSpPr>
        <p:spPr>
          <a:xfrm>
            <a:off x="3515206" y="1915731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</a:p>
        </p:txBody>
      </p:sp>
    </p:spTree>
    <p:extLst>
      <p:ext uri="{BB962C8B-B14F-4D97-AF65-F5344CB8AC3E}">
        <p14:creationId xmlns:p14="http://schemas.microsoft.com/office/powerpoint/2010/main" val="259759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C58C679-4E17-3064-C718-B897FA208427}"/>
              </a:ext>
            </a:extLst>
          </p:cNvPr>
          <p:cNvSpPr/>
          <p:nvPr/>
        </p:nvSpPr>
        <p:spPr>
          <a:xfrm>
            <a:off x="3048000" y="528320"/>
            <a:ext cx="7081519" cy="55676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7202C4-D3A7-BD4B-B766-FBBF9983A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21" t="8965" r="13060" b="9850"/>
          <a:stretch/>
        </p:blipFill>
        <p:spPr>
          <a:xfrm>
            <a:off x="4280452" y="614852"/>
            <a:ext cx="4982263" cy="5567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E48577-73D0-8C45-B66F-9F3EC8831C35}"/>
              </a:ext>
            </a:extLst>
          </p:cNvPr>
          <p:cNvSpPr txBox="1"/>
          <p:nvPr/>
        </p:nvSpPr>
        <p:spPr>
          <a:xfrm>
            <a:off x="5901201" y="614853"/>
            <a:ext cx="9236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121.5 °W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D616-A2F4-6B40-8458-193006CFF28F}"/>
              </a:ext>
            </a:extLst>
          </p:cNvPr>
          <p:cNvSpPr txBox="1"/>
          <p:nvPr/>
        </p:nvSpPr>
        <p:spPr>
          <a:xfrm>
            <a:off x="7356884" y="1250728"/>
            <a:ext cx="7745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121 °W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19B81-4542-ED40-BFCD-06C730FDDBD2}"/>
              </a:ext>
            </a:extLst>
          </p:cNvPr>
          <p:cNvSpPr txBox="1"/>
          <p:nvPr/>
        </p:nvSpPr>
        <p:spPr>
          <a:xfrm>
            <a:off x="8991243" y="1996963"/>
            <a:ext cx="9236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120.5 °W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F8462-7A05-B942-8A07-8874D463E533}"/>
              </a:ext>
            </a:extLst>
          </p:cNvPr>
          <p:cNvSpPr txBox="1"/>
          <p:nvPr/>
        </p:nvSpPr>
        <p:spPr>
          <a:xfrm>
            <a:off x="9262714" y="4571299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48.6 °N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67683-32A8-B34B-B55B-5CC1795FF245}"/>
              </a:ext>
            </a:extLst>
          </p:cNvPr>
          <p:cNvSpPr txBox="1"/>
          <p:nvPr/>
        </p:nvSpPr>
        <p:spPr>
          <a:xfrm>
            <a:off x="9262713" y="5694507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48.4 °N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03B93-2891-D048-AC26-37DE717CEA29}"/>
              </a:ext>
            </a:extLst>
          </p:cNvPr>
          <p:cNvSpPr txBox="1"/>
          <p:nvPr/>
        </p:nvSpPr>
        <p:spPr>
          <a:xfrm>
            <a:off x="3215577" y="61485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BE50A5-9965-FC47-932E-FAF103E2B197}"/>
              </a:ext>
            </a:extLst>
          </p:cNvPr>
          <p:cNvSpPr txBox="1"/>
          <p:nvPr/>
        </p:nvSpPr>
        <p:spPr>
          <a:xfrm>
            <a:off x="9262715" y="3417439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48.8 °N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A9089-FEE9-3148-BE73-B536683D6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13" t="5757" r="16692" b="7345"/>
          <a:stretch/>
        </p:blipFill>
        <p:spPr>
          <a:xfrm>
            <a:off x="3214595" y="3828104"/>
            <a:ext cx="2295123" cy="2164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FCE9A-F01D-E747-9E62-9C05C9DDF4F1}"/>
              </a:ext>
            </a:extLst>
          </p:cNvPr>
          <p:cNvSpPr txBox="1"/>
          <p:nvPr/>
        </p:nvSpPr>
        <p:spPr>
          <a:xfrm>
            <a:off x="3213681" y="376988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5495A-F1EF-DA56-5A94-B876417155ED}"/>
              </a:ext>
            </a:extLst>
          </p:cNvPr>
          <p:cNvSpPr txBox="1"/>
          <p:nvPr/>
        </p:nvSpPr>
        <p:spPr>
          <a:xfrm rot="1330753">
            <a:off x="3672170" y="267329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98FB0B2E-596F-35D7-9117-384C72E790CC}"/>
              </a:ext>
            </a:extLst>
          </p:cNvPr>
          <p:cNvSpPr/>
          <p:nvPr/>
        </p:nvSpPr>
        <p:spPr>
          <a:xfrm rot="17517641">
            <a:off x="3574355" y="2977833"/>
            <a:ext cx="298876" cy="332556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4C4E0E-EAA6-7CCE-162A-321999FAEAFA}"/>
              </a:ext>
            </a:extLst>
          </p:cNvPr>
          <p:cNvCxnSpPr>
            <a:cxnSpLocks/>
          </p:cNvCxnSpPr>
          <p:nvPr/>
        </p:nvCxnSpPr>
        <p:spPr>
          <a:xfrm>
            <a:off x="8052432" y="5796859"/>
            <a:ext cx="4184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EE9A23-96D4-C126-AF5B-0D12033991D2}"/>
              </a:ext>
            </a:extLst>
          </p:cNvPr>
          <p:cNvSpPr txBox="1"/>
          <p:nvPr/>
        </p:nvSpPr>
        <p:spPr>
          <a:xfrm>
            <a:off x="7940863" y="5612193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F74270-D959-2BBE-5578-934792A0106F}"/>
              </a:ext>
            </a:extLst>
          </p:cNvPr>
          <p:cNvCxnSpPr/>
          <p:nvPr/>
        </p:nvCxnSpPr>
        <p:spPr>
          <a:xfrm>
            <a:off x="8470886" y="5752699"/>
            <a:ext cx="0" cy="9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CE06E2-B606-5744-8E88-877B2A45C844}"/>
              </a:ext>
            </a:extLst>
          </p:cNvPr>
          <p:cNvCxnSpPr/>
          <p:nvPr/>
        </p:nvCxnSpPr>
        <p:spPr>
          <a:xfrm>
            <a:off x="8052432" y="5747128"/>
            <a:ext cx="0" cy="9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66C1D6-0DD9-AD33-A74A-790542EA8406}"/>
              </a:ext>
            </a:extLst>
          </p:cNvPr>
          <p:cNvSpPr txBox="1"/>
          <p:nvPr/>
        </p:nvSpPr>
        <p:spPr>
          <a:xfrm>
            <a:off x="8337933" y="5614086"/>
            <a:ext cx="3754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10 km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889FAF-52BD-DA4F-94E6-557E6C402004}"/>
              </a:ext>
            </a:extLst>
          </p:cNvPr>
          <p:cNvSpPr/>
          <p:nvPr/>
        </p:nvSpPr>
        <p:spPr>
          <a:xfrm>
            <a:off x="3200758" y="1163055"/>
            <a:ext cx="1393750" cy="109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B7F9BE-9AE2-C74C-8E30-96279E191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74" t="14335" r="89744" b="79115"/>
          <a:stretch/>
        </p:blipFill>
        <p:spPr>
          <a:xfrm>
            <a:off x="3287287" y="1250727"/>
            <a:ext cx="208976" cy="927291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20E72B-4024-E34F-9D3F-E0D3A22E925C}"/>
              </a:ext>
            </a:extLst>
          </p:cNvPr>
          <p:cNvSpPr txBox="1"/>
          <p:nvPr/>
        </p:nvSpPr>
        <p:spPr>
          <a:xfrm>
            <a:off x="3510557" y="1555911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9629C-728B-854B-AD9D-5D7D7D66B167}"/>
              </a:ext>
            </a:extLst>
          </p:cNvPr>
          <p:cNvSpPr txBox="1"/>
          <p:nvPr/>
        </p:nvSpPr>
        <p:spPr>
          <a:xfrm>
            <a:off x="3515206" y="120083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Burned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7BEE3-CA6E-9A49-A938-AB54A7F85B24}"/>
              </a:ext>
            </a:extLst>
          </p:cNvPr>
          <p:cNvSpPr txBox="1"/>
          <p:nvPr/>
        </p:nvSpPr>
        <p:spPr>
          <a:xfrm>
            <a:off x="3515206" y="1915731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</a:p>
        </p:txBody>
      </p:sp>
    </p:spTree>
    <p:extLst>
      <p:ext uri="{BB962C8B-B14F-4D97-AF65-F5344CB8AC3E}">
        <p14:creationId xmlns:p14="http://schemas.microsoft.com/office/powerpoint/2010/main" val="396734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50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Angert</dc:creator>
  <cp:lastModifiedBy>Rachel Wilson</cp:lastModifiedBy>
  <cp:revision>15</cp:revision>
  <dcterms:created xsi:type="dcterms:W3CDTF">2021-04-28T16:14:56Z</dcterms:created>
  <dcterms:modified xsi:type="dcterms:W3CDTF">2022-08-30T23:52:02Z</dcterms:modified>
</cp:coreProperties>
</file>