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059A753-9492-4635-B8E6-6C5A2373E53A}" type="datetimeFigureOut">
              <a:rPr lang="zh-TW" altLang="en-US" smtClean="0"/>
              <a:t>2019/5/25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E7789CA-5993-4D99-A267-6BD2E619981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19872" y="3140968"/>
            <a:ext cx="3997424" cy="1828800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10711230</a:t>
            </a:r>
            <a:r>
              <a:rPr lang="zh-TW" altLang="en-US" sz="2200" dirty="0" smtClean="0"/>
              <a:t> 施雅芸</a:t>
            </a:r>
            <a:endParaRPr lang="zh-TW" altLang="en-US" sz="22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2204864"/>
            <a:ext cx="6324600" cy="1828800"/>
          </a:xfrm>
        </p:spPr>
        <p:txBody>
          <a:bodyPr/>
          <a:lstStyle/>
          <a:p>
            <a:r>
              <a:rPr lang="zh-TW" altLang="en-US" sz="7200" dirty="0" smtClean="0"/>
              <a:t>期末專題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673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348880"/>
            <a:ext cx="8407893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TW" altLang="en-US" sz="3600" b="1" dirty="0" smtClean="0">
                <a:solidFill>
                  <a:schemeClr val="tx1"/>
                </a:solidFill>
              </a:rPr>
              <a:t>題目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:</a:t>
            </a:r>
          </a:p>
          <a:p>
            <a:pPr marL="45720" indent="0">
              <a:buNone/>
            </a:pPr>
            <a:r>
              <a:rPr lang="en-US" altLang="zh-TW" sz="3600" b="1" dirty="0">
                <a:solidFill>
                  <a:schemeClr val="tx1"/>
                </a:solidFill>
              </a:rPr>
              <a:t>	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對於</a:t>
            </a:r>
            <a:r>
              <a:rPr lang="zh-TW" altLang="en-US" sz="3600" b="1" dirty="0">
                <a:solidFill>
                  <a:srgbClr val="FF0000"/>
                </a:solidFill>
              </a:rPr>
              <a:t>資工系課程滿意度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調查表</a:t>
            </a:r>
            <a:endParaRPr lang="en-US" altLang="zh-TW" sz="3600" b="1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n-US" altLang="zh-TW" sz="3600" b="1" dirty="0" smtClean="0">
                <a:solidFill>
                  <a:schemeClr val="tx1"/>
                </a:solidFill>
              </a:rPr>
              <a:t>		(</a:t>
            </a:r>
            <a:r>
              <a:rPr lang="zh-TW" altLang="en-US" sz="3600" b="1" dirty="0" smtClean="0">
                <a:solidFill>
                  <a:schemeClr val="tx1"/>
                </a:solidFill>
              </a:rPr>
              <a:t>一份</a:t>
            </a:r>
            <a:r>
              <a:rPr lang="zh-TW" altLang="en-US" sz="3600" b="1" dirty="0" smtClean="0">
                <a:solidFill>
                  <a:srgbClr val="7030A0"/>
                </a:solidFill>
              </a:rPr>
              <a:t>問卷</a:t>
            </a:r>
            <a:r>
              <a:rPr lang="zh-TW" altLang="en-US" sz="3600" b="1" dirty="0" smtClean="0">
                <a:solidFill>
                  <a:schemeClr val="tx1"/>
                </a:solidFill>
              </a:rPr>
              <a:t>調查表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r>
              <a:rPr lang="zh-TW" altLang="en-US" sz="3600" b="1" dirty="0" smtClean="0">
                <a:solidFill>
                  <a:schemeClr val="tx1"/>
                </a:solidFill>
              </a:rPr>
              <a:t>選題理由</a:t>
            </a:r>
            <a:r>
              <a:rPr lang="en-US" altLang="zh-TW" sz="3600" b="1" dirty="0" smtClean="0">
                <a:solidFill>
                  <a:schemeClr val="tx1"/>
                </a:solidFill>
              </a:rPr>
              <a:t>:</a:t>
            </a:r>
          </a:p>
          <a:p>
            <a:pPr marL="45720" indent="0">
              <a:buNone/>
            </a:pPr>
            <a:r>
              <a:rPr lang="en-US" altLang="zh-TW" sz="3000" b="1" dirty="0" smtClean="0">
                <a:solidFill>
                  <a:schemeClr val="tx1"/>
                </a:solidFill>
              </a:rPr>
              <a:t>	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在過去的我們一定填寫了許多關於此產品</a:t>
            </a:r>
            <a:r>
              <a:rPr lang="en-US" altLang="zh-TW" sz="3000" b="1" dirty="0" smtClean="0">
                <a:solidFill>
                  <a:schemeClr val="tx1"/>
                </a:solidFill>
              </a:rPr>
              <a:t>……</a:t>
            </a:r>
            <a:r>
              <a:rPr lang="zh-TW" altLang="en-US" sz="3000" b="1" dirty="0" smtClean="0">
                <a:solidFill>
                  <a:schemeClr val="tx1"/>
                </a:solidFill>
              </a:rPr>
              <a:t>的問卷滿意度</a:t>
            </a:r>
            <a:r>
              <a:rPr lang="zh-TW" altLang="en-US" sz="3000" dirty="0" smtClean="0">
                <a:solidFill>
                  <a:schemeClr val="tx1"/>
                </a:solidFill>
              </a:rPr>
              <a:t>。</a:t>
            </a:r>
            <a:endParaRPr lang="en-US" altLang="zh-TW" sz="3000" dirty="0" smtClean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81260" cy="1054394"/>
          </a:xfrm>
        </p:spPr>
        <p:txBody>
          <a:bodyPr/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5000" dirty="0"/>
              <a:t>1. </a:t>
            </a:r>
            <a:r>
              <a:rPr lang="zh-TW" altLang="en-US" sz="5000" dirty="0"/>
              <a:t>期末專題題目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494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300" b="1" dirty="0" smtClean="0"/>
              <a:t>1.</a:t>
            </a:r>
            <a:r>
              <a:rPr lang="zh-TW" altLang="en-US" sz="3300" b="1" dirty="0" smtClean="0"/>
              <a:t>填寫個人資料的部分</a:t>
            </a:r>
            <a:r>
              <a:rPr lang="en-US" altLang="zh-TW" sz="3300" b="1" dirty="0" smtClean="0"/>
              <a:t>:</a:t>
            </a:r>
          </a:p>
          <a:p>
            <a:pPr marL="1645920" lvl="6" indent="0">
              <a:buNone/>
            </a:pPr>
            <a:r>
              <a:rPr lang="en-US" altLang="zh-TW" sz="2700" b="1" dirty="0" smtClean="0"/>
              <a:t>(</a:t>
            </a:r>
            <a:r>
              <a:rPr lang="zh-TW" altLang="en-US" sz="2700" b="1" dirty="0" smtClean="0"/>
              <a:t>利用到男女生選擇與下拉式選單</a:t>
            </a:r>
            <a:r>
              <a:rPr lang="en-US" altLang="zh-TW" sz="2700" b="1" dirty="0" smtClean="0"/>
              <a:t>)</a:t>
            </a:r>
            <a:endParaRPr lang="zh-TW" altLang="en-US" sz="2700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/>
              <a:t>2. </a:t>
            </a:r>
            <a:r>
              <a:rPr lang="zh-TW" altLang="en-US" sz="5000" dirty="0"/>
              <a:t>期末專題功能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4536504" cy="297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300" b="1" dirty="0" smtClean="0"/>
              <a:t>2.</a:t>
            </a:r>
            <a:r>
              <a:rPr lang="zh-TW" altLang="en-US" sz="3300" b="1" dirty="0" smtClean="0"/>
              <a:t>真正填寫問卷的部分</a:t>
            </a:r>
            <a:r>
              <a:rPr lang="en-US" altLang="zh-TW" sz="3300" b="1" dirty="0" smtClean="0"/>
              <a:t>:</a:t>
            </a:r>
          </a:p>
          <a:p>
            <a:pPr marL="1645920" lvl="6" indent="0">
              <a:buNone/>
            </a:pPr>
            <a:r>
              <a:rPr lang="en-US" altLang="zh-TW" sz="2500" b="1" dirty="0" smtClean="0"/>
              <a:t>(</a:t>
            </a:r>
            <a:r>
              <a:rPr lang="zh-TW" altLang="en-US" sz="2500" b="1" dirty="0" smtClean="0"/>
              <a:t>利用了表單作法與勾選選項</a:t>
            </a:r>
            <a:r>
              <a:rPr lang="en-US" altLang="zh-TW" sz="2500" b="1" dirty="0" smtClean="0"/>
              <a:t>)</a:t>
            </a:r>
            <a:endParaRPr lang="zh-TW" altLang="en-US" sz="25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/>
              <a:t>2. </a:t>
            </a:r>
            <a:r>
              <a:rPr lang="zh-TW" altLang="en-US" sz="5000" dirty="0"/>
              <a:t>期末專題功能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52935"/>
            <a:ext cx="6121763" cy="37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4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1</a:t>
            </a:r>
            <a:r>
              <a:rPr lang="en-US" altLang="zh-TW" sz="3200" b="1" dirty="0" smtClean="0"/>
              <a:t>.</a:t>
            </a:r>
            <a:r>
              <a:rPr lang="zh-TW" altLang="en-US" sz="3200" b="1" dirty="0" smtClean="0"/>
              <a:t>男女</a:t>
            </a:r>
            <a:r>
              <a:rPr lang="zh-TW" altLang="en-US" sz="3200" b="1" dirty="0"/>
              <a:t>生選擇與下拉式</a:t>
            </a:r>
            <a:r>
              <a:rPr lang="zh-TW" altLang="en-US" sz="3200" b="1" dirty="0" smtClean="0"/>
              <a:t>選單</a:t>
            </a:r>
            <a:r>
              <a:rPr lang="en-US" altLang="zh-TW" sz="3200" b="1" dirty="0" smtClean="0"/>
              <a:t>:</a:t>
            </a:r>
          </a:p>
          <a:p>
            <a:pPr marL="914400" lvl="3" indent="0">
              <a:buNone/>
            </a:pPr>
            <a:r>
              <a:rPr lang="en-US" altLang="zh-TW" sz="2600" b="1" dirty="0" smtClean="0"/>
              <a:t>(</a:t>
            </a:r>
            <a:r>
              <a:rPr lang="zh-TW" altLang="en-US" sz="2600" b="1" dirty="0" smtClean="0"/>
              <a:t>利用到老師上課所講的</a:t>
            </a:r>
            <a:r>
              <a:rPr lang="en-US" altLang="zh-TW" sz="2600" b="1" dirty="0" smtClean="0"/>
              <a:t>)</a:t>
            </a:r>
            <a:endParaRPr lang="zh-TW" altLang="en-US" sz="2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/>
              <a:t>3. </a:t>
            </a:r>
            <a:r>
              <a:rPr lang="zh-TW" altLang="en-US" sz="5000" dirty="0"/>
              <a:t>程式</a:t>
            </a:r>
            <a:r>
              <a:rPr lang="zh-TW" altLang="en-US" sz="5000" dirty="0" smtClean="0"/>
              <a:t>說明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14" y="3068960"/>
            <a:ext cx="6348011" cy="18289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13" y="5229200"/>
            <a:ext cx="7734971" cy="6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300" b="1" dirty="0" smtClean="0"/>
              <a:t>2.</a:t>
            </a:r>
            <a:r>
              <a:rPr lang="zh-TW" altLang="en-US" sz="3300" b="1" dirty="0" smtClean="0"/>
              <a:t>表單</a:t>
            </a:r>
            <a:r>
              <a:rPr lang="zh-TW" altLang="en-US" sz="3300" b="1" dirty="0"/>
              <a:t>作法與勾選</a:t>
            </a:r>
            <a:r>
              <a:rPr lang="zh-TW" altLang="en-US" sz="3300" b="1" dirty="0" smtClean="0"/>
              <a:t>選項</a:t>
            </a:r>
            <a:r>
              <a:rPr lang="en-US" altLang="zh-TW" sz="3300" b="1" dirty="0" smtClean="0"/>
              <a:t>:</a:t>
            </a:r>
          </a:p>
          <a:p>
            <a:pPr marL="45720" indent="0">
              <a:buNone/>
            </a:pPr>
            <a:r>
              <a:rPr lang="en-US" altLang="zh-TW" sz="2700" b="1" dirty="0" smtClean="0"/>
              <a:t>(</a:t>
            </a:r>
            <a:r>
              <a:rPr lang="zh-TW" altLang="en-US" sz="2700" b="1" dirty="0" smtClean="0"/>
              <a:t>將簡單的勾選，增加至複雜的一次有好幾個選項</a:t>
            </a:r>
            <a:r>
              <a:rPr lang="zh-TW" altLang="en-US" sz="2700" b="1" dirty="0"/>
              <a:t>。</a:t>
            </a:r>
            <a:r>
              <a:rPr lang="zh-TW" altLang="en-US" sz="2700" b="1" dirty="0" smtClean="0"/>
              <a:t>然而在每一列一列式分開來的，這一列的勾選不會</a:t>
            </a:r>
            <a:r>
              <a:rPr lang="zh-TW" altLang="en-US" sz="2700" b="1" dirty="0"/>
              <a:t>影響到</a:t>
            </a:r>
            <a:r>
              <a:rPr lang="en-US" altLang="zh-TW" sz="2700" b="1" dirty="0" smtClean="0"/>
              <a:t>)</a:t>
            </a:r>
            <a:endParaRPr lang="zh-TW" altLang="en-US" sz="27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/>
              <a:t>3. </a:t>
            </a:r>
            <a:r>
              <a:rPr lang="zh-TW" altLang="en-US" sz="5000" dirty="0"/>
              <a:t>程式說明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360937" cy="17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300" b="1" dirty="0" smtClean="0"/>
              <a:t>與老師差異之地方為</a:t>
            </a:r>
            <a:r>
              <a:rPr lang="en-US" altLang="zh-TW" sz="3300" b="1" dirty="0" smtClean="0"/>
              <a:t>:</a:t>
            </a:r>
          </a:p>
          <a:p>
            <a:pPr marL="1097280" lvl="4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</a:rPr>
              <a:t>表單</a:t>
            </a:r>
            <a:r>
              <a:rPr lang="zh-TW" altLang="en-US" sz="2800" b="1" dirty="0">
                <a:solidFill>
                  <a:srgbClr val="FF0000"/>
                </a:solidFill>
              </a:rPr>
              <a:t>作法與勾選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選項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marL="1097280" lvl="4" indent="0">
              <a:buNone/>
            </a:pPr>
            <a:r>
              <a:rPr lang="en-US" altLang="zh-TW" sz="22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將簡單的兩個男女勾選，修改為較於複雜的多列勾選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)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000" dirty="0" smtClean="0"/>
              <a:t>4.</a:t>
            </a:r>
            <a:r>
              <a:rPr lang="zh-TW" altLang="en-US" sz="5000" dirty="0" smtClean="0"/>
              <a:t>差異</a:t>
            </a:r>
            <a:r>
              <a:rPr lang="zh-TW" altLang="en-US" sz="5000" dirty="0"/>
              <a:t>功能為何</a:t>
            </a:r>
            <a:r>
              <a:rPr lang="en-US" altLang="zh-TW" sz="5000" dirty="0"/>
              <a:t>?</a:t>
            </a:r>
            <a:endParaRPr lang="zh-TW" altLang="en-US" sz="5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89040"/>
            <a:ext cx="7152078" cy="20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43</TotalTime>
  <Words>161</Words>
  <Application>Microsoft Office PowerPoint</Application>
  <PresentationFormat>如螢幕大小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格線</vt:lpstr>
      <vt:lpstr>期末專題</vt:lpstr>
      <vt:lpstr> 1. 期末專題題目</vt:lpstr>
      <vt:lpstr>2. 期末專題功能</vt:lpstr>
      <vt:lpstr>2. 期末專題功能</vt:lpstr>
      <vt:lpstr>3. 程式說明</vt:lpstr>
      <vt:lpstr>3. 程式說明</vt:lpstr>
      <vt:lpstr>4.差異功能為何?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</dc:title>
  <dc:creator>施文祥</dc:creator>
  <cp:lastModifiedBy>施文祥</cp:lastModifiedBy>
  <cp:revision>6</cp:revision>
  <dcterms:created xsi:type="dcterms:W3CDTF">2019-05-25T03:34:36Z</dcterms:created>
  <dcterms:modified xsi:type="dcterms:W3CDTF">2019-05-25T04:18:30Z</dcterms:modified>
</cp:coreProperties>
</file>